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6"/>
  </p:notesMasterIdLst>
  <p:sldIdLst>
    <p:sldId id="256" r:id="rId2"/>
    <p:sldId id="258" r:id="rId3"/>
    <p:sldId id="316" r:id="rId4"/>
    <p:sldId id="259" r:id="rId5"/>
    <p:sldId id="260" r:id="rId6"/>
    <p:sldId id="307" r:id="rId7"/>
    <p:sldId id="267" r:id="rId8"/>
    <p:sldId id="308" r:id="rId9"/>
    <p:sldId id="309" r:id="rId10"/>
    <p:sldId id="310" r:id="rId11"/>
    <p:sldId id="288" r:id="rId12"/>
    <p:sldId id="317" r:id="rId13"/>
    <p:sldId id="314" r:id="rId14"/>
    <p:sldId id="313" r:id="rId15"/>
  </p:sldIdLst>
  <p:sldSz cx="9144000" cy="5143500" type="screen16x9"/>
  <p:notesSz cx="6858000" cy="9144000"/>
  <p:embeddedFontLst>
    <p:embeddedFont>
      <p:font typeface="Bebas Neue" panose="020B0606020202050201" pitchFamily="34" charset="0"/>
      <p:regular r:id="rId17"/>
    </p:embeddedFont>
    <p:embeddedFont>
      <p:font typeface="Inter" panose="020B060402020202020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Nunito Light" pitchFamily="2" charset="0"/>
      <p:regular r:id="rId26"/>
      <p: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2AC23E-F7D2-436C-B7C8-D3E7ECA044DE}">
  <a:tblStyle styleId="{AE2AC23E-F7D2-436C-B7C8-D3E7ECA044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83" autoAdjust="0"/>
  </p:normalViewPr>
  <p:slideViewPr>
    <p:cSldViewPr snapToGrid="0">
      <p:cViewPr varScale="1">
        <p:scale>
          <a:sx n="113" d="100"/>
          <a:sy n="113" d="100"/>
        </p:scale>
        <p:origin x="147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7"/>
        <p:cNvGrpSpPr/>
        <p:nvPr/>
      </p:nvGrpSpPr>
      <p:grpSpPr>
        <a:xfrm>
          <a:off x="0" y="0"/>
          <a:ext cx="0" cy="0"/>
          <a:chOff x="0" y="0"/>
          <a:chExt cx="0" cy="0"/>
        </a:xfrm>
      </p:grpSpPr>
      <p:sp>
        <p:nvSpPr>
          <p:cNvPr id="4218" name="Google Shape;4218;g1de1b5658b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9" name="Google Shape;4219;g1de1b5658b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Lưu</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ý: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Ảnh</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sẽ</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hiển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thị</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kích</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thước</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gốc</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nếu</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khai</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báo</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thuộc</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tính</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width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height.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a:extLst>
            <a:ext uri="{FF2B5EF4-FFF2-40B4-BE49-F238E27FC236}">
              <a16:creationId xmlns:a16="http://schemas.microsoft.com/office/drawing/2014/main" id="{B8935CDC-A7E2-51B4-D73C-95ADA42E8317}"/>
            </a:ext>
          </a:extLst>
        </p:cNvPr>
        <p:cNvGrpSpPr/>
        <p:nvPr/>
      </p:nvGrpSpPr>
      <p:grpSpPr>
        <a:xfrm>
          <a:off x="0" y="0"/>
          <a:ext cx="0" cy="0"/>
          <a:chOff x="0" y="0"/>
          <a:chExt cx="0" cy="0"/>
        </a:xfrm>
      </p:grpSpPr>
      <p:sp>
        <p:nvSpPr>
          <p:cNvPr id="753" name="Google Shape;753;g20f41e19245_0_0:notes">
            <a:extLst>
              <a:ext uri="{FF2B5EF4-FFF2-40B4-BE49-F238E27FC236}">
                <a16:creationId xmlns:a16="http://schemas.microsoft.com/office/drawing/2014/main" id="{D8DED460-E132-F1CA-9FFF-A29F442C8D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0f41e19245_0_0:notes">
            <a:extLst>
              <a:ext uri="{FF2B5EF4-FFF2-40B4-BE49-F238E27FC236}">
                <a16:creationId xmlns:a16="http://schemas.microsoft.com/office/drawing/2014/main" id="{D27F6BB8-3A63-63B8-7BB1-D2AC8B5C48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071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d1bf8d60a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d1bf8d60a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a:extLst>
            <a:ext uri="{FF2B5EF4-FFF2-40B4-BE49-F238E27FC236}">
              <a16:creationId xmlns:a16="http://schemas.microsoft.com/office/drawing/2014/main" id="{506EC48E-8210-21E8-0227-0A0BE5D70FEF}"/>
            </a:ext>
          </a:extLst>
        </p:cNvPr>
        <p:cNvGrpSpPr/>
        <p:nvPr/>
      </p:nvGrpSpPr>
      <p:grpSpPr>
        <a:xfrm>
          <a:off x="0" y="0"/>
          <a:ext cx="0" cy="0"/>
          <a:chOff x="0" y="0"/>
          <a:chExt cx="0" cy="0"/>
        </a:xfrm>
      </p:grpSpPr>
      <p:sp>
        <p:nvSpPr>
          <p:cNvPr id="753" name="Google Shape;753;g20f41e19245_0_0:notes">
            <a:extLst>
              <a:ext uri="{FF2B5EF4-FFF2-40B4-BE49-F238E27FC236}">
                <a16:creationId xmlns:a16="http://schemas.microsoft.com/office/drawing/2014/main" id="{71607712-860E-3392-8A6C-3F623A8858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0f41e19245_0_0:notes">
            <a:extLst>
              <a:ext uri="{FF2B5EF4-FFF2-40B4-BE49-F238E27FC236}">
                <a16:creationId xmlns:a16="http://schemas.microsoft.com/office/drawing/2014/main" id="{8497041F-EB9D-8207-3D51-53D2DE0C72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a:extLst>
            <a:ext uri="{FF2B5EF4-FFF2-40B4-BE49-F238E27FC236}">
              <a16:creationId xmlns:a16="http://schemas.microsoft.com/office/drawing/2014/main" id="{B0E0EDB6-FDBB-D024-FB73-3DFA2E309C97}"/>
            </a:ext>
          </a:extLst>
        </p:cNvPr>
        <p:cNvGrpSpPr/>
        <p:nvPr/>
      </p:nvGrpSpPr>
      <p:grpSpPr>
        <a:xfrm>
          <a:off x="0" y="0"/>
          <a:ext cx="0" cy="0"/>
          <a:chOff x="0" y="0"/>
          <a:chExt cx="0" cy="0"/>
        </a:xfrm>
      </p:grpSpPr>
      <p:sp>
        <p:nvSpPr>
          <p:cNvPr id="1743" name="Google Shape;1743;gd1bf8d60a4_0_26:notes">
            <a:extLst>
              <a:ext uri="{FF2B5EF4-FFF2-40B4-BE49-F238E27FC236}">
                <a16:creationId xmlns:a16="http://schemas.microsoft.com/office/drawing/2014/main" id="{6571A3D7-7DC5-DB22-F4D0-FDFF93AC7D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d1bf8d60a4_0_26:notes">
            <a:extLst>
              <a:ext uri="{FF2B5EF4-FFF2-40B4-BE49-F238E27FC236}">
                <a16:creationId xmlns:a16="http://schemas.microsoft.com/office/drawing/2014/main" id="{E62DAA65-6EB6-0672-D22B-20E75C554F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80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a:extLst>
            <a:ext uri="{FF2B5EF4-FFF2-40B4-BE49-F238E27FC236}">
              <a16:creationId xmlns:a16="http://schemas.microsoft.com/office/drawing/2014/main" id="{911C470D-3606-C74A-4AED-B7F11F6FBAC0}"/>
            </a:ext>
          </a:extLst>
        </p:cNvPr>
        <p:cNvGrpSpPr/>
        <p:nvPr/>
      </p:nvGrpSpPr>
      <p:grpSpPr>
        <a:xfrm>
          <a:off x="0" y="0"/>
          <a:ext cx="0" cy="0"/>
          <a:chOff x="0" y="0"/>
          <a:chExt cx="0" cy="0"/>
        </a:xfrm>
      </p:grpSpPr>
      <p:sp>
        <p:nvSpPr>
          <p:cNvPr id="753" name="Google Shape;753;g20f41e19245_0_0:notes">
            <a:extLst>
              <a:ext uri="{FF2B5EF4-FFF2-40B4-BE49-F238E27FC236}">
                <a16:creationId xmlns:a16="http://schemas.microsoft.com/office/drawing/2014/main" id="{6584E335-D546-60D5-465E-5925503A48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0f41e19245_0_0:notes">
            <a:extLst>
              <a:ext uri="{FF2B5EF4-FFF2-40B4-BE49-F238E27FC236}">
                <a16:creationId xmlns:a16="http://schemas.microsoft.com/office/drawing/2014/main" id="{74AA937D-08BC-533F-6E46-AE8DE9709D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601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81250" y="281700"/>
            <a:ext cx="8581500" cy="4580100"/>
            <a:chOff x="281250" y="281700"/>
            <a:chExt cx="8581500" cy="4580100"/>
          </a:xfrm>
        </p:grpSpPr>
        <p:sp>
          <p:nvSpPr>
            <p:cNvPr id="10" name="Google Shape;10;p2"/>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17475" y="382105"/>
              <a:ext cx="400500" cy="95700"/>
              <a:chOff x="517475" y="395577"/>
              <a:chExt cx="400500" cy="95700"/>
            </a:xfrm>
          </p:grpSpPr>
          <p:sp>
            <p:nvSpPr>
              <p:cNvPr id="12" name="Google Shape;12;p2"/>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2"/>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7" name="Google Shape;17;p2"/>
          <p:cNvSpPr txBox="1">
            <a:spLocks noGrp="1"/>
          </p:cNvSpPr>
          <p:nvPr>
            <p:ph type="ctrTitle"/>
          </p:nvPr>
        </p:nvSpPr>
        <p:spPr>
          <a:xfrm>
            <a:off x="3900175" y="1213000"/>
            <a:ext cx="4530600" cy="2224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8" name="Google Shape;18;p2"/>
          <p:cNvSpPr txBox="1">
            <a:spLocks noGrp="1"/>
          </p:cNvSpPr>
          <p:nvPr>
            <p:ph type="subTitle" idx="1"/>
          </p:nvPr>
        </p:nvSpPr>
        <p:spPr>
          <a:xfrm>
            <a:off x="3900175" y="3524550"/>
            <a:ext cx="45306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57"/>
        <p:cNvGrpSpPr/>
        <p:nvPr/>
      </p:nvGrpSpPr>
      <p:grpSpPr>
        <a:xfrm>
          <a:off x="0" y="0"/>
          <a:ext cx="0" cy="0"/>
          <a:chOff x="0" y="0"/>
          <a:chExt cx="0" cy="0"/>
        </a:xfrm>
      </p:grpSpPr>
      <p:grpSp>
        <p:nvGrpSpPr>
          <p:cNvPr id="458" name="Google Shape;458;p29"/>
          <p:cNvGrpSpPr/>
          <p:nvPr/>
        </p:nvGrpSpPr>
        <p:grpSpPr>
          <a:xfrm>
            <a:off x="281250" y="281700"/>
            <a:ext cx="8581500" cy="4580100"/>
            <a:chOff x="281250" y="281700"/>
            <a:chExt cx="8581500" cy="4580100"/>
          </a:xfrm>
        </p:grpSpPr>
        <p:sp>
          <p:nvSpPr>
            <p:cNvPr id="459" name="Google Shape;459;p29"/>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29"/>
            <p:cNvGrpSpPr/>
            <p:nvPr/>
          </p:nvGrpSpPr>
          <p:grpSpPr>
            <a:xfrm>
              <a:off x="517475" y="382105"/>
              <a:ext cx="400500" cy="95700"/>
              <a:chOff x="517475" y="395577"/>
              <a:chExt cx="400500" cy="95700"/>
            </a:xfrm>
          </p:grpSpPr>
          <p:sp>
            <p:nvSpPr>
              <p:cNvPr id="461" name="Google Shape;461;p29"/>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9"/>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5" name="Google Shape;465;p29"/>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466" name="Google Shape;466;p29"/>
          <p:cNvGrpSpPr/>
          <p:nvPr/>
        </p:nvGrpSpPr>
        <p:grpSpPr>
          <a:xfrm flipH="1">
            <a:off x="7258295" y="2477759"/>
            <a:ext cx="1172483" cy="2130823"/>
            <a:chOff x="1403000" y="292300"/>
            <a:chExt cx="2566732" cy="4664675"/>
          </a:xfrm>
        </p:grpSpPr>
        <p:sp>
          <p:nvSpPr>
            <p:cNvPr id="467" name="Google Shape;467;p29"/>
            <p:cNvSpPr/>
            <p:nvPr/>
          </p:nvSpPr>
          <p:spPr>
            <a:xfrm>
              <a:off x="2576566" y="4571564"/>
              <a:ext cx="1035537" cy="363600"/>
            </a:xfrm>
            <a:custGeom>
              <a:avLst/>
              <a:gdLst/>
              <a:ahLst/>
              <a:cxnLst/>
              <a:rect l="l" t="t" r="r" b="b"/>
              <a:pathLst>
                <a:path w="3466" h="1217" extrusionOk="0">
                  <a:moveTo>
                    <a:pt x="1483" y="1"/>
                  </a:moveTo>
                  <a:cubicBezTo>
                    <a:pt x="1349" y="1"/>
                    <a:pt x="1252" y="98"/>
                    <a:pt x="1252" y="232"/>
                  </a:cubicBezTo>
                  <a:lnTo>
                    <a:pt x="1252" y="366"/>
                  </a:lnTo>
                  <a:lnTo>
                    <a:pt x="0" y="597"/>
                  </a:lnTo>
                  <a:lnTo>
                    <a:pt x="97" y="1216"/>
                  </a:lnTo>
                  <a:lnTo>
                    <a:pt x="3294" y="615"/>
                  </a:lnTo>
                  <a:cubicBezTo>
                    <a:pt x="3392" y="597"/>
                    <a:pt x="3465" y="500"/>
                    <a:pt x="3465" y="384"/>
                  </a:cubicBezTo>
                  <a:lnTo>
                    <a:pt x="3465" y="232"/>
                  </a:lnTo>
                  <a:cubicBezTo>
                    <a:pt x="3465" y="98"/>
                    <a:pt x="3350" y="1"/>
                    <a:pt x="3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2559834" y="4555132"/>
              <a:ext cx="1070194" cy="396464"/>
            </a:xfrm>
            <a:custGeom>
              <a:avLst/>
              <a:gdLst/>
              <a:ahLst/>
              <a:cxnLst/>
              <a:rect l="l" t="t" r="r" b="b"/>
              <a:pathLst>
                <a:path w="3582" h="1327" extrusionOk="0">
                  <a:moveTo>
                    <a:pt x="3272" y="93"/>
                  </a:moveTo>
                  <a:cubicBezTo>
                    <a:pt x="3387" y="93"/>
                    <a:pt x="3484" y="190"/>
                    <a:pt x="3484" y="287"/>
                  </a:cubicBezTo>
                  <a:lnTo>
                    <a:pt x="3484" y="439"/>
                  </a:lnTo>
                  <a:cubicBezTo>
                    <a:pt x="3484" y="536"/>
                    <a:pt x="3424" y="615"/>
                    <a:pt x="3332" y="633"/>
                  </a:cubicBezTo>
                  <a:lnTo>
                    <a:pt x="3290" y="633"/>
                  </a:lnTo>
                  <a:lnTo>
                    <a:pt x="190" y="1211"/>
                  </a:lnTo>
                  <a:lnTo>
                    <a:pt x="116" y="693"/>
                  </a:lnTo>
                  <a:lnTo>
                    <a:pt x="1345" y="462"/>
                  </a:lnTo>
                  <a:lnTo>
                    <a:pt x="1345" y="287"/>
                  </a:lnTo>
                  <a:cubicBezTo>
                    <a:pt x="1345" y="190"/>
                    <a:pt x="1442" y="93"/>
                    <a:pt x="1539" y="93"/>
                  </a:cubicBezTo>
                  <a:close/>
                  <a:moveTo>
                    <a:pt x="1539" y="0"/>
                  </a:moveTo>
                  <a:cubicBezTo>
                    <a:pt x="1387" y="0"/>
                    <a:pt x="1253" y="134"/>
                    <a:pt x="1253" y="287"/>
                  </a:cubicBezTo>
                  <a:lnTo>
                    <a:pt x="1253" y="384"/>
                  </a:lnTo>
                  <a:lnTo>
                    <a:pt x="1" y="615"/>
                  </a:lnTo>
                  <a:lnTo>
                    <a:pt x="116" y="1326"/>
                  </a:lnTo>
                  <a:lnTo>
                    <a:pt x="3406" y="712"/>
                  </a:lnTo>
                  <a:lnTo>
                    <a:pt x="3406" y="670"/>
                  </a:lnTo>
                  <a:cubicBezTo>
                    <a:pt x="3484" y="633"/>
                    <a:pt x="3581" y="555"/>
                    <a:pt x="3581" y="439"/>
                  </a:cubicBezTo>
                  <a:lnTo>
                    <a:pt x="3581" y="287"/>
                  </a:lnTo>
                  <a:cubicBezTo>
                    <a:pt x="3581" y="134"/>
                    <a:pt x="3448" y="0"/>
                    <a:pt x="32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2029818" y="2933116"/>
              <a:ext cx="87241" cy="1880443"/>
            </a:xfrm>
            <a:custGeom>
              <a:avLst/>
              <a:gdLst/>
              <a:ahLst/>
              <a:cxnLst/>
              <a:rect l="l" t="t" r="r" b="b"/>
              <a:pathLst>
                <a:path w="292" h="6294" extrusionOk="0">
                  <a:moveTo>
                    <a:pt x="116" y="0"/>
                  </a:moveTo>
                  <a:cubicBezTo>
                    <a:pt x="42" y="0"/>
                    <a:pt x="0" y="37"/>
                    <a:pt x="0" y="116"/>
                  </a:cubicBezTo>
                  <a:lnTo>
                    <a:pt x="0" y="6159"/>
                  </a:lnTo>
                  <a:cubicBezTo>
                    <a:pt x="0" y="6238"/>
                    <a:pt x="42" y="6293"/>
                    <a:pt x="116" y="6293"/>
                  </a:cubicBezTo>
                  <a:lnTo>
                    <a:pt x="291" y="6293"/>
                  </a:lnTo>
                  <a:lnTo>
                    <a:pt x="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2013087" y="2915190"/>
              <a:ext cx="120404" cy="1909423"/>
            </a:xfrm>
            <a:custGeom>
              <a:avLst/>
              <a:gdLst/>
              <a:ahLst/>
              <a:cxnLst/>
              <a:rect l="l" t="t" r="r" b="b"/>
              <a:pathLst>
                <a:path w="403" h="6391" extrusionOk="0">
                  <a:moveTo>
                    <a:pt x="310" y="97"/>
                  </a:moveTo>
                  <a:lnTo>
                    <a:pt x="310" y="6298"/>
                  </a:lnTo>
                  <a:lnTo>
                    <a:pt x="172" y="6298"/>
                  </a:lnTo>
                  <a:cubicBezTo>
                    <a:pt x="135" y="6298"/>
                    <a:pt x="98" y="6256"/>
                    <a:pt x="98" y="6219"/>
                  </a:cubicBezTo>
                  <a:lnTo>
                    <a:pt x="98" y="176"/>
                  </a:lnTo>
                  <a:cubicBezTo>
                    <a:pt x="98" y="134"/>
                    <a:pt x="135" y="97"/>
                    <a:pt x="172" y="97"/>
                  </a:cubicBezTo>
                  <a:close/>
                  <a:moveTo>
                    <a:pt x="172" y="0"/>
                  </a:moveTo>
                  <a:cubicBezTo>
                    <a:pt x="79" y="0"/>
                    <a:pt x="1" y="79"/>
                    <a:pt x="1" y="176"/>
                  </a:cubicBezTo>
                  <a:lnTo>
                    <a:pt x="1" y="6219"/>
                  </a:lnTo>
                  <a:cubicBezTo>
                    <a:pt x="1" y="6316"/>
                    <a:pt x="79" y="6390"/>
                    <a:pt x="172" y="6390"/>
                  </a:cubicBezTo>
                  <a:lnTo>
                    <a:pt x="403" y="6390"/>
                  </a:lnTo>
                  <a:lnTo>
                    <a:pt x="40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2098834" y="2926245"/>
              <a:ext cx="921108" cy="1887314"/>
            </a:xfrm>
            <a:custGeom>
              <a:avLst/>
              <a:gdLst/>
              <a:ahLst/>
              <a:cxnLst/>
              <a:rect l="l" t="t" r="r" b="b"/>
              <a:pathLst>
                <a:path w="3083" h="6317" extrusionOk="0">
                  <a:moveTo>
                    <a:pt x="116" y="0"/>
                  </a:moveTo>
                  <a:cubicBezTo>
                    <a:pt x="60" y="0"/>
                    <a:pt x="0" y="60"/>
                    <a:pt x="0" y="116"/>
                  </a:cubicBezTo>
                  <a:lnTo>
                    <a:pt x="0" y="6201"/>
                  </a:lnTo>
                  <a:cubicBezTo>
                    <a:pt x="0" y="6279"/>
                    <a:pt x="60" y="6316"/>
                    <a:pt x="116" y="6316"/>
                  </a:cubicBezTo>
                  <a:lnTo>
                    <a:pt x="2985" y="5757"/>
                  </a:lnTo>
                  <a:cubicBezTo>
                    <a:pt x="3045" y="5757"/>
                    <a:pt x="3082" y="5702"/>
                    <a:pt x="3082" y="5642"/>
                  </a:cubicBezTo>
                  <a:lnTo>
                    <a:pt x="3082" y="485"/>
                  </a:lnTo>
                  <a:cubicBezTo>
                    <a:pt x="3082" y="425"/>
                    <a:pt x="3045" y="370"/>
                    <a:pt x="2985" y="370"/>
                  </a:cubicBezTo>
                  <a:lnTo>
                    <a:pt x="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2082102" y="2914294"/>
              <a:ext cx="948894" cy="1913008"/>
            </a:xfrm>
            <a:custGeom>
              <a:avLst/>
              <a:gdLst/>
              <a:ahLst/>
              <a:cxnLst/>
              <a:rect l="l" t="t" r="r" b="b"/>
              <a:pathLst>
                <a:path w="3176" h="6403" extrusionOk="0">
                  <a:moveTo>
                    <a:pt x="172" y="100"/>
                  </a:moveTo>
                  <a:lnTo>
                    <a:pt x="3041" y="447"/>
                  </a:lnTo>
                  <a:cubicBezTo>
                    <a:pt x="3060" y="447"/>
                    <a:pt x="3083" y="484"/>
                    <a:pt x="3083" y="525"/>
                  </a:cubicBezTo>
                  <a:lnTo>
                    <a:pt x="3083" y="5682"/>
                  </a:lnTo>
                  <a:cubicBezTo>
                    <a:pt x="3083" y="5723"/>
                    <a:pt x="3060" y="5760"/>
                    <a:pt x="3041" y="5760"/>
                  </a:cubicBezTo>
                  <a:lnTo>
                    <a:pt x="153" y="6301"/>
                  </a:lnTo>
                  <a:lnTo>
                    <a:pt x="116" y="6301"/>
                  </a:lnTo>
                  <a:cubicBezTo>
                    <a:pt x="116" y="6278"/>
                    <a:pt x="98" y="6259"/>
                    <a:pt x="98" y="6241"/>
                  </a:cubicBezTo>
                  <a:lnTo>
                    <a:pt x="98" y="156"/>
                  </a:lnTo>
                  <a:cubicBezTo>
                    <a:pt x="98" y="119"/>
                    <a:pt x="135" y="100"/>
                    <a:pt x="172" y="100"/>
                  </a:cubicBezTo>
                  <a:close/>
                  <a:moveTo>
                    <a:pt x="149" y="0"/>
                  </a:moveTo>
                  <a:cubicBezTo>
                    <a:pt x="80" y="0"/>
                    <a:pt x="1" y="72"/>
                    <a:pt x="1" y="156"/>
                  </a:cubicBezTo>
                  <a:lnTo>
                    <a:pt x="1" y="6241"/>
                  </a:lnTo>
                  <a:cubicBezTo>
                    <a:pt x="1" y="6301"/>
                    <a:pt x="19" y="6338"/>
                    <a:pt x="56" y="6356"/>
                  </a:cubicBezTo>
                  <a:cubicBezTo>
                    <a:pt x="86" y="6383"/>
                    <a:pt x="114" y="6403"/>
                    <a:pt x="141" y="6403"/>
                  </a:cubicBezTo>
                  <a:cubicBezTo>
                    <a:pt x="151" y="6403"/>
                    <a:pt x="162" y="6400"/>
                    <a:pt x="172" y="6393"/>
                  </a:cubicBezTo>
                  <a:lnTo>
                    <a:pt x="3060" y="5857"/>
                  </a:lnTo>
                  <a:cubicBezTo>
                    <a:pt x="3138" y="5839"/>
                    <a:pt x="3175" y="5760"/>
                    <a:pt x="3175" y="5682"/>
                  </a:cubicBezTo>
                  <a:lnTo>
                    <a:pt x="3175" y="525"/>
                  </a:lnTo>
                  <a:cubicBezTo>
                    <a:pt x="3175" y="447"/>
                    <a:pt x="3138" y="368"/>
                    <a:pt x="3060" y="350"/>
                  </a:cubicBezTo>
                  <a:lnTo>
                    <a:pt x="172" y="3"/>
                  </a:lnTo>
                  <a:cubicBezTo>
                    <a:pt x="164" y="1"/>
                    <a:pt x="157" y="0"/>
                    <a:pt x="14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415548" y="735374"/>
              <a:ext cx="183744" cy="3773135"/>
            </a:xfrm>
            <a:custGeom>
              <a:avLst/>
              <a:gdLst/>
              <a:ahLst/>
              <a:cxnLst/>
              <a:rect l="l" t="t" r="r" b="b"/>
              <a:pathLst>
                <a:path w="615" h="12629" extrusionOk="0">
                  <a:moveTo>
                    <a:pt x="250" y="0"/>
                  </a:moveTo>
                  <a:cubicBezTo>
                    <a:pt x="116" y="0"/>
                    <a:pt x="0" y="97"/>
                    <a:pt x="0" y="231"/>
                  </a:cubicBezTo>
                  <a:lnTo>
                    <a:pt x="0" y="12397"/>
                  </a:lnTo>
                  <a:cubicBezTo>
                    <a:pt x="0" y="12531"/>
                    <a:pt x="116" y="12628"/>
                    <a:pt x="250" y="12628"/>
                  </a:cubicBezTo>
                  <a:lnTo>
                    <a:pt x="615" y="12628"/>
                  </a:lnTo>
                  <a:lnTo>
                    <a:pt x="6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403000" y="717448"/>
              <a:ext cx="207346" cy="3808987"/>
            </a:xfrm>
            <a:custGeom>
              <a:avLst/>
              <a:gdLst/>
              <a:ahLst/>
              <a:cxnLst/>
              <a:rect l="l" t="t" r="r" b="b"/>
              <a:pathLst>
                <a:path w="694" h="12749" extrusionOk="0">
                  <a:moveTo>
                    <a:pt x="597" y="97"/>
                  </a:moveTo>
                  <a:lnTo>
                    <a:pt x="597" y="12651"/>
                  </a:lnTo>
                  <a:lnTo>
                    <a:pt x="292" y="12651"/>
                  </a:lnTo>
                  <a:cubicBezTo>
                    <a:pt x="176" y="12651"/>
                    <a:pt x="98" y="12554"/>
                    <a:pt x="98" y="12457"/>
                  </a:cubicBezTo>
                  <a:lnTo>
                    <a:pt x="98" y="291"/>
                  </a:lnTo>
                  <a:cubicBezTo>
                    <a:pt x="98" y="194"/>
                    <a:pt x="176" y="97"/>
                    <a:pt x="292" y="97"/>
                  </a:cubicBezTo>
                  <a:close/>
                  <a:moveTo>
                    <a:pt x="292" y="0"/>
                  </a:moveTo>
                  <a:cubicBezTo>
                    <a:pt x="116" y="0"/>
                    <a:pt x="1" y="139"/>
                    <a:pt x="1" y="291"/>
                  </a:cubicBezTo>
                  <a:lnTo>
                    <a:pt x="1" y="12457"/>
                  </a:lnTo>
                  <a:cubicBezTo>
                    <a:pt x="1" y="12614"/>
                    <a:pt x="116" y="12748"/>
                    <a:pt x="292" y="12748"/>
                  </a:cubicBezTo>
                  <a:lnTo>
                    <a:pt x="694" y="12748"/>
                  </a:lnTo>
                  <a:lnTo>
                    <a:pt x="69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558958" y="729697"/>
              <a:ext cx="2024167" cy="3785384"/>
            </a:xfrm>
            <a:custGeom>
              <a:avLst/>
              <a:gdLst/>
              <a:ahLst/>
              <a:cxnLst/>
              <a:rect l="l" t="t" r="r" b="b"/>
              <a:pathLst>
                <a:path w="6775" h="12670" extrusionOk="0">
                  <a:moveTo>
                    <a:pt x="250" y="1"/>
                  </a:moveTo>
                  <a:cubicBezTo>
                    <a:pt x="116" y="1"/>
                    <a:pt x="1" y="98"/>
                    <a:pt x="1" y="232"/>
                  </a:cubicBezTo>
                  <a:lnTo>
                    <a:pt x="1" y="12458"/>
                  </a:lnTo>
                  <a:cubicBezTo>
                    <a:pt x="1" y="12578"/>
                    <a:pt x="94" y="12669"/>
                    <a:pt x="211" y="12669"/>
                  </a:cubicBezTo>
                  <a:cubicBezTo>
                    <a:pt x="224" y="12669"/>
                    <a:pt x="237" y="12668"/>
                    <a:pt x="250" y="12666"/>
                  </a:cubicBezTo>
                  <a:lnTo>
                    <a:pt x="6585" y="11552"/>
                  </a:lnTo>
                  <a:cubicBezTo>
                    <a:pt x="6682" y="11534"/>
                    <a:pt x="6774" y="11418"/>
                    <a:pt x="6774" y="11303"/>
                  </a:cubicBezTo>
                  <a:lnTo>
                    <a:pt x="6774" y="943"/>
                  </a:lnTo>
                  <a:cubicBezTo>
                    <a:pt x="6774" y="828"/>
                    <a:pt x="6682" y="731"/>
                    <a:pt x="6585" y="712"/>
                  </a:cubicBezTo>
                  <a:lnTo>
                    <a:pt x="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1546708" y="716850"/>
              <a:ext cx="2048666" cy="3811676"/>
            </a:xfrm>
            <a:custGeom>
              <a:avLst/>
              <a:gdLst/>
              <a:ahLst/>
              <a:cxnLst/>
              <a:rect l="l" t="t" r="r" b="b"/>
              <a:pathLst>
                <a:path w="6857" h="12758" extrusionOk="0">
                  <a:moveTo>
                    <a:pt x="258" y="97"/>
                  </a:moveTo>
                  <a:cubicBezTo>
                    <a:pt x="269" y="97"/>
                    <a:pt x="280" y="97"/>
                    <a:pt x="291" y="99"/>
                  </a:cubicBezTo>
                  <a:lnTo>
                    <a:pt x="6626" y="811"/>
                  </a:lnTo>
                  <a:cubicBezTo>
                    <a:pt x="6700" y="811"/>
                    <a:pt x="6760" y="889"/>
                    <a:pt x="6760" y="986"/>
                  </a:cubicBezTo>
                  <a:lnTo>
                    <a:pt x="6760" y="11346"/>
                  </a:lnTo>
                  <a:cubicBezTo>
                    <a:pt x="6760" y="11438"/>
                    <a:pt x="6700" y="11535"/>
                    <a:pt x="6626" y="11554"/>
                  </a:cubicBezTo>
                  <a:lnTo>
                    <a:pt x="291" y="12653"/>
                  </a:lnTo>
                  <a:cubicBezTo>
                    <a:pt x="275" y="12658"/>
                    <a:pt x="259" y="12661"/>
                    <a:pt x="244" y="12661"/>
                  </a:cubicBezTo>
                  <a:cubicBezTo>
                    <a:pt x="204" y="12661"/>
                    <a:pt x="171" y="12643"/>
                    <a:pt x="157" y="12616"/>
                  </a:cubicBezTo>
                  <a:cubicBezTo>
                    <a:pt x="116" y="12593"/>
                    <a:pt x="97" y="12556"/>
                    <a:pt x="97" y="12501"/>
                  </a:cubicBezTo>
                  <a:lnTo>
                    <a:pt x="97" y="275"/>
                  </a:lnTo>
                  <a:cubicBezTo>
                    <a:pt x="97" y="171"/>
                    <a:pt x="161" y="97"/>
                    <a:pt x="258" y="97"/>
                  </a:cubicBezTo>
                  <a:close/>
                  <a:moveTo>
                    <a:pt x="274" y="0"/>
                  </a:moveTo>
                  <a:cubicBezTo>
                    <a:pt x="120" y="0"/>
                    <a:pt x="0" y="112"/>
                    <a:pt x="0" y="275"/>
                  </a:cubicBezTo>
                  <a:lnTo>
                    <a:pt x="0" y="12501"/>
                  </a:lnTo>
                  <a:cubicBezTo>
                    <a:pt x="0" y="12575"/>
                    <a:pt x="23" y="12653"/>
                    <a:pt x="79" y="12690"/>
                  </a:cubicBezTo>
                  <a:cubicBezTo>
                    <a:pt x="124" y="12736"/>
                    <a:pt x="177" y="12757"/>
                    <a:pt x="242" y="12757"/>
                  </a:cubicBezTo>
                  <a:cubicBezTo>
                    <a:pt x="263" y="12757"/>
                    <a:pt x="286" y="12755"/>
                    <a:pt x="310" y="12750"/>
                  </a:cubicBezTo>
                  <a:lnTo>
                    <a:pt x="6644" y="11651"/>
                  </a:lnTo>
                  <a:cubicBezTo>
                    <a:pt x="6760" y="11614"/>
                    <a:pt x="6857" y="11498"/>
                    <a:pt x="6857" y="11346"/>
                  </a:cubicBezTo>
                  <a:lnTo>
                    <a:pt x="6857" y="986"/>
                  </a:lnTo>
                  <a:cubicBezTo>
                    <a:pt x="6857" y="852"/>
                    <a:pt x="6760" y="718"/>
                    <a:pt x="6626" y="718"/>
                  </a:cubicBezTo>
                  <a:lnTo>
                    <a:pt x="310" y="2"/>
                  </a:lnTo>
                  <a:cubicBezTo>
                    <a:pt x="298" y="1"/>
                    <a:pt x="286" y="0"/>
                    <a:pt x="27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1656954" y="867131"/>
              <a:ext cx="1851478" cy="3504244"/>
            </a:xfrm>
            <a:custGeom>
              <a:avLst/>
              <a:gdLst/>
              <a:ahLst/>
              <a:cxnLst/>
              <a:rect l="l" t="t" r="r" b="b"/>
              <a:pathLst>
                <a:path w="6197" h="11729" extrusionOk="0">
                  <a:moveTo>
                    <a:pt x="216" y="1"/>
                  </a:moveTo>
                  <a:cubicBezTo>
                    <a:pt x="97" y="1"/>
                    <a:pt x="1" y="89"/>
                    <a:pt x="1" y="215"/>
                  </a:cubicBezTo>
                  <a:lnTo>
                    <a:pt x="1" y="11536"/>
                  </a:lnTo>
                  <a:cubicBezTo>
                    <a:pt x="1" y="11656"/>
                    <a:pt x="94" y="11728"/>
                    <a:pt x="210" y="11728"/>
                  </a:cubicBezTo>
                  <a:cubicBezTo>
                    <a:pt x="223" y="11728"/>
                    <a:pt x="237" y="11727"/>
                    <a:pt x="250" y="11725"/>
                  </a:cubicBezTo>
                  <a:lnTo>
                    <a:pt x="6026" y="10783"/>
                  </a:lnTo>
                  <a:cubicBezTo>
                    <a:pt x="6123" y="10764"/>
                    <a:pt x="6197" y="10649"/>
                    <a:pt x="6197" y="10552"/>
                  </a:cubicBezTo>
                  <a:lnTo>
                    <a:pt x="6197" y="811"/>
                  </a:lnTo>
                  <a:cubicBezTo>
                    <a:pt x="6197" y="696"/>
                    <a:pt x="6123" y="599"/>
                    <a:pt x="6026" y="580"/>
                  </a:cubicBezTo>
                  <a:lnTo>
                    <a:pt x="250" y="3"/>
                  </a:lnTo>
                  <a:cubicBezTo>
                    <a:pt x="239" y="1"/>
                    <a:pt x="227"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644704" y="849504"/>
              <a:ext cx="1881653" cy="3539499"/>
            </a:xfrm>
            <a:custGeom>
              <a:avLst/>
              <a:gdLst/>
              <a:ahLst/>
              <a:cxnLst/>
              <a:rect l="l" t="t" r="r" b="b"/>
              <a:pathLst>
                <a:path w="6298" h="11847" extrusionOk="0">
                  <a:moveTo>
                    <a:pt x="273" y="99"/>
                  </a:moveTo>
                  <a:lnTo>
                    <a:pt x="6067" y="695"/>
                  </a:lnTo>
                  <a:cubicBezTo>
                    <a:pt x="6122" y="695"/>
                    <a:pt x="6201" y="773"/>
                    <a:pt x="6201" y="870"/>
                  </a:cubicBezTo>
                  <a:lnTo>
                    <a:pt x="6201" y="10611"/>
                  </a:lnTo>
                  <a:cubicBezTo>
                    <a:pt x="6201" y="10689"/>
                    <a:pt x="6122" y="10786"/>
                    <a:pt x="6067" y="10786"/>
                  </a:cubicBezTo>
                  <a:lnTo>
                    <a:pt x="273" y="11747"/>
                  </a:lnTo>
                  <a:cubicBezTo>
                    <a:pt x="263" y="11749"/>
                    <a:pt x="254" y="11750"/>
                    <a:pt x="244" y="11750"/>
                  </a:cubicBezTo>
                  <a:cubicBezTo>
                    <a:pt x="161" y="11750"/>
                    <a:pt x="97" y="11678"/>
                    <a:pt x="97" y="11595"/>
                  </a:cubicBezTo>
                  <a:lnTo>
                    <a:pt x="97" y="274"/>
                  </a:lnTo>
                  <a:cubicBezTo>
                    <a:pt x="97" y="159"/>
                    <a:pt x="176" y="99"/>
                    <a:pt x="273" y="99"/>
                  </a:cubicBezTo>
                  <a:close/>
                  <a:moveTo>
                    <a:pt x="262" y="0"/>
                  </a:moveTo>
                  <a:cubicBezTo>
                    <a:pt x="118" y="0"/>
                    <a:pt x="0" y="127"/>
                    <a:pt x="0" y="274"/>
                  </a:cubicBezTo>
                  <a:lnTo>
                    <a:pt x="0" y="11595"/>
                  </a:lnTo>
                  <a:cubicBezTo>
                    <a:pt x="0" y="11736"/>
                    <a:pt x="116" y="11846"/>
                    <a:pt x="258" y="11846"/>
                  </a:cubicBezTo>
                  <a:cubicBezTo>
                    <a:pt x="269" y="11846"/>
                    <a:pt x="280" y="11846"/>
                    <a:pt x="291" y="11844"/>
                  </a:cubicBezTo>
                  <a:lnTo>
                    <a:pt x="6067" y="10879"/>
                  </a:lnTo>
                  <a:cubicBezTo>
                    <a:pt x="6201" y="10860"/>
                    <a:pt x="6298" y="10745"/>
                    <a:pt x="6298" y="10611"/>
                  </a:cubicBezTo>
                  <a:lnTo>
                    <a:pt x="6298" y="870"/>
                  </a:lnTo>
                  <a:cubicBezTo>
                    <a:pt x="6298" y="736"/>
                    <a:pt x="6201" y="621"/>
                    <a:pt x="6067" y="598"/>
                  </a:cubicBezTo>
                  <a:lnTo>
                    <a:pt x="291" y="2"/>
                  </a:lnTo>
                  <a:cubicBezTo>
                    <a:pt x="281" y="1"/>
                    <a:pt x="272" y="0"/>
                    <a:pt x="26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89783" y="4749630"/>
              <a:ext cx="661477" cy="190912"/>
            </a:xfrm>
            <a:custGeom>
              <a:avLst/>
              <a:gdLst/>
              <a:ahLst/>
              <a:cxnLst/>
              <a:rect l="l" t="t" r="r" b="b"/>
              <a:pathLst>
                <a:path w="2214" h="639" extrusionOk="0">
                  <a:moveTo>
                    <a:pt x="231" y="1"/>
                  </a:moveTo>
                  <a:cubicBezTo>
                    <a:pt x="97" y="1"/>
                    <a:pt x="0" y="116"/>
                    <a:pt x="0" y="250"/>
                  </a:cubicBezTo>
                  <a:lnTo>
                    <a:pt x="0" y="407"/>
                  </a:lnTo>
                  <a:cubicBezTo>
                    <a:pt x="0" y="541"/>
                    <a:pt x="97" y="639"/>
                    <a:pt x="231" y="639"/>
                  </a:cubicBezTo>
                  <a:lnTo>
                    <a:pt x="1964" y="639"/>
                  </a:lnTo>
                  <a:cubicBezTo>
                    <a:pt x="2098" y="639"/>
                    <a:pt x="2214" y="541"/>
                    <a:pt x="2214" y="407"/>
                  </a:cubicBezTo>
                  <a:lnTo>
                    <a:pt x="2214" y="250"/>
                  </a:lnTo>
                  <a:cubicBezTo>
                    <a:pt x="2214" y="116"/>
                    <a:pt x="2098" y="1"/>
                    <a:pt x="1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73052" y="4738576"/>
              <a:ext cx="690756" cy="218399"/>
            </a:xfrm>
            <a:custGeom>
              <a:avLst/>
              <a:gdLst/>
              <a:ahLst/>
              <a:cxnLst/>
              <a:rect l="l" t="t" r="r" b="b"/>
              <a:pathLst>
                <a:path w="2312" h="731" extrusionOk="0">
                  <a:moveTo>
                    <a:pt x="2020" y="98"/>
                  </a:moveTo>
                  <a:cubicBezTo>
                    <a:pt x="2136" y="98"/>
                    <a:pt x="2233" y="172"/>
                    <a:pt x="2233" y="287"/>
                  </a:cubicBezTo>
                  <a:lnTo>
                    <a:pt x="2233" y="444"/>
                  </a:lnTo>
                  <a:cubicBezTo>
                    <a:pt x="2233" y="542"/>
                    <a:pt x="2136" y="634"/>
                    <a:pt x="2020" y="634"/>
                  </a:cubicBezTo>
                  <a:lnTo>
                    <a:pt x="287" y="634"/>
                  </a:lnTo>
                  <a:cubicBezTo>
                    <a:pt x="190" y="634"/>
                    <a:pt x="98" y="542"/>
                    <a:pt x="98" y="444"/>
                  </a:cubicBezTo>
                  <a:lnTo>
                    <a:pt x="98" y="287"/>
                  </a:lnTo>
                  <a:cubicBezTo>
                    <a:pt x="98" y="172"/>
                    <a:pt x="190" y="98"/>
                    <a:pt x="287" y="98"/>
                  </a:cubicBezTo>
                  <a:close/>
                  <a:moveTo>
                    <a:pt x="287" y="1"/>
                  </a:moveTo>
                  <a:cubicBezTo>
                    <a:pt x="135" y="1"/>
                    <a:pt x="1" y="135"/>
                    <a:pt x="1" y="287"/>
                  </a:cubicBezTo>
                  <a:lnTo>
                    <a:pt x="1" y="444"/>
                  </a:lnTo>
                  <a:cubicBezTo>
                    <a:pt x="1" y="597"/>
                    <a:pt x="135" y="731"/>
                    <a:pt x="287" y="731"/>
                  </a:cubicBezTo>
                  <a:lnTo>
                    <a:pt x="2020" y="731"/>
                  </a:lnTo>
                  <a:cubicBezTo>
                    <a:pt x="2196" y="731"/>
                    <a:pt x="2311" y="597"/>
                    <a:pt x="2311" y="444"/>
                  </a:cubicBezTo>
                  <a:lnTo>
                    <a:pt x="2311" y="287"/>
                  </a:lnTo>
                  <a:cubicBezTo>
                    <a:pt x="2311" y="135"/>
                    <a:pt x="2196" y="1"/>
                    <a:pt x="202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2047744" y="4566186"/>
              <a:ext cx="1489667" cy="183742"/>
            </a:xfrm>
            <a:custGeom>
              <a:avLst/>
              <a:gdLst/>
              <a:ahLst/>
              <a:cxnLst/>
              <a:rect l="l" t="t" r="r" b="b"/>
              <a:pathLst>
                <a:path w="4986" h="615" extrusionOk="0">
                  <a:moveTo>
                    <a:pt x="3387" y="0"/>
                  </a:moveTo>
                  <a:lnTo>
                    <a:pt x="0" y="615"/>
                  </a:lnTo>
                  <a:lnTo>
                    <a:pt x="1770" y="615"/>
                  </a:lnTo>
                  <a:lnTo>
                    <a:pt x="4986" y="19"/>
                  </a:lnTo>
                  <a:lnTo>
                    <a:pt x="3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2042067" y="4555132"/>
              <a:ext cx="1501020" cy="212722"/>
            </a:xfrm>
            <a:custGeom>
              <a:avLst/>
              <a:gdLst/>
              <a:ahLst/>
              <a:cxnLst/>
              <a:rect l="l" t="t" r="r" b="b"/>
              <a:pathLst>
                <a:path w="5024" h="712" extrusionOk="0">
                  <a:moveTo>
                    <a:pt x="4524" y="93"/>
                  </a:moveTo>
                  <a:lnTo>
                    <a:pt x="1789" y="615"/>
                  </a:lnTo>
                  <a:lnTo>
                    <a:pt x="537" y="615"/>
                  </a:lnTo>
                  <a:lnTo>
                    <a:pt x="3425" y="93"/>
                  </a:lnTo>
                  <a:close/>
                  <a:moveTo>
                    <a:pt x="3406" y="0"/>
                  </a:moveTo>
                  <a:lnTo>
                    <a:pt x="1" y="615"/>
                  </a:lnTo>
                  <a:lnTo>
                    <a:pt x="19" y="712"/>
                  </a:lnTo>
                  <a:lnTo>
                    <a:pt x="1789" y="712"/>
                  </a:lnTo>
                  <a:lnTo>
                    <a:pt x="5023" y="93"/>
                  </a:lnTo>
                  <a:lnTo>
                    <a:pt x="500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3433734" y="1154845"/>
              <a:ext cx="40334" cy="420067"/>
            </a:xfrm>
            <a:custGeom>
              <a:avLst/>
              <a:gdLst/>
              <a:ahLst/>
              <a:cxnLst/>
              <a:rect l="l" t="t" r="r" b="b"/>
              <a:pathLst>
                <a:path w="135" h="1406" extrusionOk="0">
                  <a:moveTo>
                    <a:pt x="19" y="1"/>
                  </a:moveTo>
                  <a:cubicBezTo>
                    <a:pt x="0" y="19"/>
                    <a:pt x="0" y="19"/>
                    <a:pt x="0" y="61"/>
                  </a:cubicBezTo>
                  <a:cubicBezTo>
                    <a:pt x="60" y="481"/>
                    <a:pt x="60" y="925"/>
                    <a:pt x="0" y="1369"/>
                  </a:cubicBezTo>
                  <a:cubicBezTo>
                    <a:pt x="0" y="1387"/>
                    <a:pt x="19" y="1406"/>
                    <a:pt x="37" y="1406"/>
                  </a:cubicBezTo>
                  <a:cubicBezTo>
                    <a:pt x="60" y="1406"/>
                    <a:pt x="79" y="1387"/>
                    <a:pt x="79" y="1369"/>
                  </a:cubicBezTo>
                  <a:cubicBezTo>
                    <a:pt x="116" y="925"/>
                    <a:pt x="134" y="481"/>
                    <a:pt x="60" y="38"/>
                  </a:cubicBezTo>
                  <a:cubicBezTo>
                    <a:pt x="60" y="19"/>
                    <a:pt x="37" y="1"/>
                    <a:pt x="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3364719" y="1143791"/>
              <a:ext cx="23603" cy="98593"/>
            </a:xfrm>
            <a:custGeom>
              <a:avLst/>
              <a:gdLst/>
              <a:ahLst/>
              <a:cxnLst/>
              <a:rect l="l" t="t" r="r" b="b"/>
              <a:pathLst>
                <a:path w="79" h="330" extrusionOk="0">
                  <a:moveTo>
                    <a:pt x="37" y="1"/>
                  </a:moveTo>
                  <a:cubicBezTo>
                    <a:pt x="19" y="1"/>
                    <a:pt x="0" y="19"/>
                    <a:pt x="0" y="38"/>
                  </a:cubicBezTo>
                  <a:lnTo>
                    <a:pt x="0" y="287"/>
                  </a:lnTo>
                  <a:cubicBezTo>
                    <a:pt x="0" y="306"/>
                    <a:pt x="19" y="329"/>
                    <a:pt x="37" y="329"/>
                  </a:cubicBezTo>
                  <a:cubicBezTo>
                    <a:pt x="60" y="329"/>
                    <a:pt x="79" y="306"/>
                    <a:pt x="79" y="287"/>
                  </a:cubicBezTo>
                  <a:lnTo>
                    <a:pt x="79" y="38"/>
                  </a:lnTo>
                  <a:cubicBezTo>
                    <a:pt x="79" y="19"/>
                    <a:pt x="60" y="1"/>
                    <a:pt x="3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995161" y="303354"/>
              <a:ext cx="1956645" cy="2744478"/>
            </a:xfrm>
            <a:custGeom>
              <a:avLst/>
              <a:gdLst/>
              <a:ahLst/>
              <a:cxnLst/>
              <a:rect l="l" t="t" r="r" b="b"/>
              <a:pathLst>
                <a:path w="6549" h="9186" extrusionOk="0">
                  <a:moveTo>
                    <a:pt x="176" y="0"/>
                  </a:moveTo>
                  <a:cubicBezTo>
                    <a:pt x="79" y="0"/>
                    <a:pt x="1" y="79"/>
                    <a:pt x="1" y="157"/>
                  </a:cubicBezTo>
                  <a:lnTo>
                    <a:pt x="1" y="9010"/>
                  </a:lnTo>
                  <a:cubicBezTo>
                    <a:pt x="1" y="9107"/>
                    <a:pt x="79" y="9186"/>
                    <a:pt x="176" y="9186"/>
                  </a:cubicBezTo>
                  <a:lnTo>
                    <a:pt x="6396" y="9186"/>
                  </a:lnTo>
                  <a:cubicBezTo>
                    <a:pt x="6493" y="9186"/>
                    <a:pt x="6548" y="9107"/>
                    <a:pt x="6548" y="9010"/>
                  </a:cubicBezTo>
                  <a:lnTo>
                    <a:pt x="6548" y="157"/>
                  </a:lnTo>
                  <a:cubicBezTo>
                    <a:pt x="6548" y="79"/>
                    <a:pt x="6493" y="0"/>
                    <a:pt x="6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984106" y="292300"/>
              <a:ext cx="1985625" cy="2766587"/>
            </a:xfrm>
            <a:custGeom>
              <a:avLst/>
              <a:gdLst/>
              <a:ahLst/>
              <a:cxnLst/>
              <a:rect l="l" t="t" r="r" b="b"/>
              <a:pathLst>
                <a:path w="6646" h="9260" extrusionOk="0">
                  <a:moveTo>
                    <a:pt x="6433" y="97"/>
                  </a:moveTo>
                  <a:cubicBezTo>
                    <a:pt x="6488" y="97"/>
                    <a:pt x="6548" y="134"/>
                    <a:pt x="6548" y="194"/>
                  </a:cubicBezTo>
                  <a:lnTo>
                    <a:pt x="6548" y="9047"/>
                  </a:lnTo>
                  <a:cubicBezTo>
                    <a:pt x="6548" y="9126"/>
                    <a:pt x="6488" y="9163"/>
                    <a:pt x="6433" y="9163"/>
                  </a:cubicBezTo>
                  <a:lnTo>
                    <a:pt x="213" y="9163"/>
                  </a:lnTo>
                  <a:cubicBezTo>
                    <a:pt x="135" y="9163"/>
                    <a:pt x="98" y="9126"/>
                    <a:pt x="98" y="9047"/>
                  </a:cubicBezTo>
                  <a:lnTo>
                    <a:pt x="98" y="194"/>
                  </a:lnTo>
                  <a:cubicBezTo>
                    <a:pt x="98" y="134"/>
                    <a:pt x="135" y="97"/>
                    <a:pt x="213" y="97"/>
                  </a:cubicBezTo>
                  <a:close/>
                  <a:moveTo>
                    <a:pt x="213" y="0"/>
                  </a:moveTo>
                  <a:cubicBezTo>
                    <a:pt x="98" y="0"/>
                    <a:pt x="1" y="97"/>
                    <a:pt x="1" y="194"/>
                  </a:cubicBezTo>
                  <a:lnTo>
                    <a:pt x="1" y="9047"/>
                  </a:lnTo>
                  <a:cubicBezTo>
                    <a:pt x="1" y="9163"/>
                    <a:pt x="98" y="9260"/>
                    <a:pt x="213" y="9260"/>
                  </a:cubicBezTo>
                  <a:lnTo>
                    <a:pt x="6433" y="9260"/>
                  </a:lnTo>
                  <a:cubicBezTo>
                    <a:pt x="6548" y="9260"/>
                    <a:pt x="6645" y="9163"/>
                    <a:pt x="6645" y="9047"/>
                  </a:cubicBez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995161" y="303354"/>
              <a:ext cx="1956645" cy="207345"/>
            </a:xfrm>
            <a:custGeom>
              <a:avLst/>
              <a:gdLst/>
              <a:ahLst/>
              <a:cxnLst/>
              <a:rect l="l" t="t" r="r" b="b"/>
              <a:pathLst>
                <a:path w="6549" h="694" extrusionOk="0">
                  <a:moveTo>
                    <a:pt x="176" y="0"/>
                  </a:moveTo>
                  <a:cubicBezTo>
                    <a:pt x="79" y="0"/>
                    <a:pt x="1" y="79"/>
                    <a:pt x="1" y="157"/>
                  </a:cubicBezTo>
                  <a:lnTo>
                    <a:pt x="1" y="693"/>
                  </a:lnTo>
                  <a:lnTo>
                    <a:pt x="6548" y="693"/>
                  </a:lnTo>
                  <a:lnTo>
                    <a:pt x="6548" y="157"/>
                  </a:lnTo>
                  <a:cubicBezTo>
                    <a:pt x="6548" y="79"/>
                    <a:pt x="6493" y="0"/>
                    <a:pt x="63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984106" y="292300"/>
              <a:ext cx="1985625" cy="230649"/>
            </a:xfrm>
            <a:custGeom>
              <a:avLst/>
              <a:gdLst/>
              <a:ahLst/>
              <a:cxnLst/>
              <a:rect l="l" t="t" r="r" b="b"/>
              <a:pathLst>
                <a:path w="6646" h="772" extrusionOk="0">
                  <a:moveTo>
                    <a:pt x="6433" y="97"/>
                  </a:moveTo>
                  <a:cubicBezTo>
                    <a:pt x="6488" y="97"/>
                    <a:pt x="6548" y="134"/>
                    <a:pt x="6548" y="194"/>
                  </a:cubicBezTo>
                  <a:lnTo>
                    <a:pt x="6548" y="675"/>
                  </a:lnTo>
                  <a:lnTo>
                    <a:pt x="98" y="675"/>
                  </a:lnTo>
                  <a:lnTo>
                    <a:pt x="98" y="194"/>
                  </a:lnTo>
                  <a:cubicBezTo>
                    <a:pt x="98" y="134"/>
                    <a:pt x="135" y="97"/>
                    <a:pt x="213" y="97"/>
                  </a:cubicBezTo>
                  <a:close/>
                  <a:moveTo>
                    <a:pt x="213" y="0"/>
                  </a:moveTo>
                  <a:cubicBezTo>
                    <a:pt x="98" y="0"/>
                    <a:pt x="1" y="97"/>
                    <a:pt x="1" y="194"/>
                  </a:cubicBezTo>
                  <a:lnTo>
                    <a:pt x="1" y="730"/>
                  </a:lnTo>
                  <a:lnTo>
                    <a:pt x="38" y="772"/>
                  </a:lnTo>
                  <a:lnTo>
                    <a:pt x="6585" y="772"/>
                  </a:lnTo>
                  <a:lnTo>
                    <a:pt x="6645" y="730"/>
                  </a:ln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3428058" y="337713"/>
              <a:ext cx="120404" cy="121897"/>
            </a:xfrm>
            <a:custGeom>
              <a:avLst/>
              <a:gdLst/>
              <a:ahLst/>
              <a:cxnLst/>
              <a:rect l="l" t="t" r="r" b="b"/>
              <a:pathLst>
                <a:path w="403" h="408" extrusionOk="0">
                  <a:moveTo>
                    <a:pt x="213" y="1"/>
                  </a:moveTo>
                  <a:cubicBezTo>
                    <a:pt x="98" y="1"/>
                    <a:pt x="1" y="79"/>
                    <a:pt x="1" y="195"/>
                  </a:cubicBezTo>
                  <a:cubicBezTo>
                    <a:pt x="1" y="310"/>
                    <a:pt x="98" y="407"/>
                    <a:pt x="213" y="407"/>
                  </a:cubicBezTo>
                  <a:cubicBezTo>
                    <a:pt x="310" y="407"/>
                    <a:pt x="403" y="310"/>
                    <a:pt x="403" y="195"/>
                  </a:cubicBezTo>
                  <a:cubicBezTo>
                    <a:pt x="403" y="79"/>
                    <a:pt x="310"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3412367" y="321281"/>
              <a:ext cx="144007" cy="149384"/>
            </a:xfrm>
            <a:custGeom>
              <a:avLst/>
              <a:gdLst/>
              <a:ahLst/>
              <a:cxnLst/>
              <a:rect l="l" t="t" r="r" b="b"/>
              <a:pathLst>
                <a:path w="482" h="500" extrusionOk="0">
                  <a:moveTo>
                    <a:pt x="250" y="97"/>
                  </a:moveTo>
                  <a:cubicBezTo>
                    <a:pt x="324" y="97"/>
                    <a:pt x="403" y="171"/>
                    <a:pt x="403" y="250"/>
                  </a:cubicBezTo>
                  <a:cubicBezTo>
                    <a:pt x="403" y="347"/>
                    <a:pt x="324" y="402"/>
                    <a:pt x="250" y="402"/>
                  </a:cubicBezTo>
                  <a:cubicBezTo>
                    <a:pt x="153" y="402"/>
                    <a:pt x="75" y="347"/>
                    <a:pt x="75" y="250"/>
                  </a:cubicBezTo>
                  <a:cubicBezTo>
                    <a:pt x="75" y="171"/>
                    <a:pt x="153" y="97"/>
                    <a:pt x="250" y="97"/>
                  </a:cubicBezTo>
                  <a:close/>
                  <a:moveTo>
                    <a:pt x="250" y="0"/>
                  </a:moveTo>
                  <a:cubicBezTo>
                    <a:pt x="93" y="0"/>
                    <a:pt x="1" y="116"/>
                    <a:pt x="1" y="250"/>
                  </a:cubicBezTo>
                  <a:cubicBezTo>
                    <a:pt x="1" y="384"/>
                    <a:pt x="93" y="499"/>
                    <a:pt x="250" y="499"/>
                  </a:cubicBezTo>
                  <a:cubicBezTo>
                    <a:pt x="384" y="499"/>
                    <a:pt x="481" y="384"/>
                    <a:pt x="481" y="250"/>
                  </a:cubicBezTo>
                  <a:cubicBezTo>
                    <a:pt x="481"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3629727" y="337713"/>
              <a:ext cx="120404" cy="121897"/>
            </a:xfrm>
            <a:custGeom>
              <a:avLst/>
              <a:gdLst/>
              <a:ahLst/>
              <a:cxnLst/>
              <a:rect l="l" t="t" r="r" b="b"/>
              <a:pathLst>
                <a:path w="403" h="408" extrusionOk="0">
                  <a:moveTo>
                    <a:pt x="213" y="1"/>
                  </a:moveTo>
                  <a:cubicBezTo>
                    <a:pt x="98" y="1"/>
                    <a:pt x="0" y="79"/>
                    <a:pt x="0" y="195"/>
                  </a:cubicBezTo>
                  <a:cubicBezTo>
                    <a:pt x="0" y="310"/>
                    <a:pt x="98" y="407"/>
                    <a:pt x="213" y="407"/>
                  </a:cubicBezTo>
                  <a:cubicBezTo>
                    <a:pt x="329" y="407"/>
                    <a:pt x="402" y="310"/>
                    <a:pt x="402" y="195"/>
                  </a:cubicBezTo>
                  <a:cubicBezTo>
                    <a:pt x="402" y="79"/>
                    <a:pt x="329"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3612543" y="321281"/>
              <a:ext cx="150879" cy="149384"/>
            </a:xfrm>
            <a:custGeom>
              <a:avLst/>
              <a:gdLst/>
              <a:ahLst/>
              <a:cxnLst/>
              <a:rect l="l" t="t" r="r" b="b"/>
              <a:pathLst>
                <a:path w="505" h="500" extrusionOk="0">
                  <a:moveTo>
                    <a:pt x="255" y="97"/>
                  </a:moveTo>
                  <a:cubicBezTo>
                    <a:pt x="347" y="97"/>
                    <a:pt x="408" y="171"/>
                    <a:pt x="408" y="250"/>
                  </a:cubicBezTo>
                  <a:cubicBezTo>
                    <a:pt x="408" y="347"/>
                    <a:pt x="347" y="402"/>
                    <a:pt x="255" y="402"/>
                  </a:cubicBezTo>
                  <a:cubicBezTo>
                    <a:pt x="158" y="402"/>
                    <a:pt x="98" y="347"/>
                    <a:pt x="98" y="250"/>
                  </a:cubicBezTo>
                  <a:cubicBezTo>
                    <a:pt x="98" y="171"/>
                    <a:pt x="158" y="97"/>
                    <a:pt x="255" y="97"/>
                  </a:cubicBezTo>
                  <a:close/>
                  <a:moveTo>
                    <a:pt x="255" y="0"/>
                  </a:moveTo>
                  <a:cubicBezTo>
                    <a:pt x="116" y="0"/>
                    <a:pt x="1" y="116"/>
                    <a:pt x="1" y="250"/>
                  </a:cubicBezTo>
                  <a:cubicBezTo>
                    <a:pt x="1" y="384"/>
                    <a:pt x="116" y="499"/>
                    <a:pt x="255" y="499"/>
                  </a:cubicBezTo>
                  <a:cubicBezTo>
                    <a:pt x="389" y="499"/>
                    <a:pt x="505" y="384"/>
                    <a:pt x="505" y="250"/>
                  </a:cubicBezTo>
                  <a:cubicBezTo>
                    <a:pt x="505" y="116"/>
                    <a:pt x="389" y="0"/>
                    <a:pt x="25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3778813" y="337713"/>
              <a:ext cx="121898" cy="121897"/>
            </a:xfrm>
            <a:custGeom>
              <a:avLst/>
              <a:gdLst/>
              <a:ahLst/>
              <a:cxnLst/>
              <a:rect l="l" t="t" r="r" b="b"/>
              <a:pathLst>
                <a:path w="408" h="408" extrusionOk="0">
                  <a:moveTo>
                    <a:pt x="195" y="1"/>
                  </a:moveTo>
                  <a:cubicBezTo>
                    <a:pt x="79" y="1"/>
                    <a:pt x="1" y="79"/>
                    <a:pt x="1" y="195"/>
                  </a:cubicBezTo>
                  <a:cubicBezTo>
                    <a:pt x="1" y="310"/>
                    <a:pt x="79" y="407"/>
                    <a:pt x="195" y="407"/>
                  </a:cubicBezTo>
                  <a:cubicBezTo>
                    <a:pt x="310" y="407"/>
                    <a:pt x="407" y="310"/>
                    <a:pt x="407" y="195"/>
                  </a:cubicBezTo>
                  <a:cubicBezTo>
                    <a:pt x="407" y="79"/>
                    <a:pt x="3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3757745" y="321281"/>
              <a:ext cx="149385" cy="149384"/>
            </a:xfrm>
            <a:custGeom>
              <a:avLst/>
              <a:gdLst/>
              <a:ahLst/>
              <a:cxnLst/>
              <a:rect l="l" t="t" r="r" b="b"/>
              <a:pathLst>
                <a:path w="500" h="500" extrusionOk="0">
                  <a:moveTo>
                    <a:pt x="250" y="97"/>
                  </a:moveTo>
                  <a:cubicBezTo>
                    <a:pt x="347" y="97"/>
                    <a:pt x="402" y="171"/>
                    <a:pt x="402" y="250"/>
                  </a:cubicBezTo>
                  <a:cubicBezTo>
                    <a:pt x="402" y="347"/>
                    <a:pt x="347" y="402"/>
                    <a:pt x="250" y="402"/>
                  </a:cubicBezTo>
                  <a:cubicBezTo>
                    <a:pt x="171" y="402"/>
                    <a:pt x="92" y="347"/>
                    <a:pt x="92" y="250"/>
                  </a:cubicBezTo>
                  <a:cubicBezTo>
                    <a:pt x="92" y="171"/>
                    <a:pt x="171" y="97"/>
                    <a:pt x="250" y="97"/>
                  </a:cubicBezTo>
                  <a:close/>
                  <a:moveTo>
                    <a:pt x="250" y="0"/>
                  </a:moveTo>
                  <a:cubicBezTo>
                    <a:pt x="116" y="0"/>
                    <a:pt x="0" y="116"/>
                    <a:pt x="0" y="250"/>
                  </a:cubicBezTo>
                  <a:cubicBezTo>
                    <a:pt x="0" y="384"/>
                    <a:pt x="116" y="499"/>
                    <a:pt x="250" y="499"/>
                  </a:cubicBezTo>
                  <a:cubicBezTo>
                    <a:pt x="384" y="499"/>
                    <a:pt x="499" y="384"/>
                    <a:pt x="499" y="250"/>
                  </a:cubicBezTo>
                  <a:cubicBezTo>
                    <a:pt x="499"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2105705" y="597343"/>
              <a:ext cx="356433" cy="98295"/>
            </a:xfrm>
            <a:custGeom>
              <a:avLst/>
              <a:gdLst/>
              <a:ahLst/>
              <a:cxnLst/>
              <a:rect l="l" t="t" r="r" b="b"/>
              <a:pathLst>
                <a:path w="1193" h="329" extrusionOk="0">
                  <a:moveTo>
                    <a:pt x="171" y="0"/>
                  </a:moveTo>
                  <a:cubicBezTo>
                    <a:pt x="74" y="0"/>
                    <a:pt x="0" y="79"/>
                    <a:pt x="0" y="153"/>
                  </a:cubicBezTo>
                  <a:cubicBezTo>
                    <a:pt x="0" y="250"/>
                    <a:pt x="74" y="328"/>
                    <a:pt x="171" y="328"/>
                  </a:cubicBezTo>
                  <a:lnTo>
                    <a:pt x="1040" y="328"/>
                  </a:lnTo>
                  <a:cubicBezTo>
                    <a:pt x="1114" y="328"/>
                    <a:pt x="1192" y="250"/>
                    <a:pt x="1192" y="153"/>
                  </a:cubicBezTo>
                  <a:cubicBezTo>
                    <a:pt x="1192" y="79"/>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2093157" y="586288"/>
              <a:ext cx="380035" cy="120403"/>
            </a:xfrm>
            <a:custGeom>
              <a:avLst/>
              <a:gdLst/>
              <a:ahLst/>
              <a:cxnLst/>
              <a:rect l="l" t="t" r="r" b="b"/>
              <a:pathLst>
                <a:path w="1272" h="403" extrusionOk="0">
                  <a:moveTo>
                    <a:pt x="1082" y="74"/>
                  </a:moveTo>
                  <a:cubicBezTo>
                    <a:pt x="1137" y="74"/>
                    <a:pt x="1198" y="134"/>
                    <a:pt x="1198" y="190"/>
                  </a:cubicBezTo>
                  <a:cubicBezTo>
                    <a:pt x="1198" y="268"/>
                    <a:pt x="1137" y="305"/>
                    <a:pt x="1082" y="305"/>
                  </a:cubicBezTo>
                  <a:lnTo>
                    <a:pt x="213" y="305"/>
                  </a:lnTo>
                  <a:cubicBezTo>
                    <a:pt x="135" y="305"/>
                    <a:pt x="98" y="268"/>
                    <a:pt x="98" y="190"/>
                  </a:cubicBezTo>
                  <a:cubicBezTo>
                    <a:pt x="98" y="134"/>
                    <a:pt x="135" y="74"/>
                    <a:pt x="213" y="74"/>
                  </a:cubicBezTo>
                  <a:close/>
                  <a:moveTo>
                    <a:pt x="213" y="0"/>
                  </a:moveTo>
                  <a:cubicBezTo>
                    <a:pt x="98" y="0"/>
                    <a:pt x="1" y="74"/>
                    <a:pt x="1" y="190"/>
                  </a:cubicBezTo>
                  <a:cubicBezTo>
                    <a:pt x="1" y="305"/>
                    <a:pt x="98" y="402"/>
                    <a:pt x="213" y="402"/>
                  </a:cubicBezTo>
                  <a:lnTo>
                    <a:pt x="1082" y="402"/>
                  </a:lnTo>
                  <a:cubicBezTo>
                    <a:pt x="1174" y="402"/>
                    <a:pt x="1271" y="305"/>
                    <a:pt x="1271" y="190"/>
                  </a:cubicBezTo>
                  <a:cubicBezTo>
                    <a:pt x="1271" y="74"/>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2105705" y="1200557"/>
              <a:ext cx="356433" cy="92618"/>
            </a:xfrm>
            <a:custGeom>
              <a:avLst/>
              <a:gdLst/>
              <a:ahLst/>
              <a:cxnLst/>
              <a:rect l="l" t="t" r="r" b="b"/>
              <a:pathLst>
                <a:path w="1193" h="310" extrusionOk="0">
                  <a:moveTo>
                    <a:pt x="171" y="0"/>
                  </a:moveTo>
                  <a:cubicBezTo>
                    <a:pt x="74" y="0"/>
                    <a:pt x="0" y="60"/>
                    <a:pt x="0" y="158"/>
                  </a:cubicBezTo>
                  <a:cubicBezTo>
                    <a:pt x="0" y="255"/>
                    <a:pt x="74" y="310"/>
                    <a:pt x="171" y="310"/>
                  </a:cubicBezTo>
                  <a:lnTo>
                    <a:pt x="1040" y="310"/>
                  </a:lnTo>
                  <a:cubicBezTo>
                    <a:pt x="1114" y="310"/>
                    <a:pt x="1192" y="255"/>
                    <a:pt x="1192" y="158"/>
                  </a:cubicBezTo>
                  <a:cubicBezTo>
                    <a:pt x="1192" y="60"/>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2093157" y="1183826"/>
              <a:ext cx="380035" cy="127574"/>
            </a:xfrm>
            <a:custGeom>
              <a:avLst/>
              <a:gdLst/>
              <a:ahLst/>
              <a:cxnLst/>
              <a:rect l="l" t="t" r="r" b="b"/>
              <a:pathLst>
                <a:path w="1272" h="427" extrusionOk="0">
                  <a:moveTo>
                    <a:pt x="1082" y="98"/>
                  </a:moveTo>
                  <a:cubicBezTo>
                    <a:pt x="1137" y="98"/>
                    <a:pt x="1198" y="153"/>
                    <a:pt x="1198" y="214"/>
                  </a:cubicBezTo>
                  <a:cubicBezTo>
                    <a:pt x="1198" y="269"/>
                    <a:pt x="1137" y="329"/>
                    <a:pt x="1082" y="329"/>
                  </a:cubicBezTo>
                  <a:lnTo>
                    <a:pt x="213" y="329"/>
                  </a:lnTo>
                  <a:cubicBezTo>
                    <a:pt x="135" y="329"/>
                    <a:pt x="98" y="269"/>
                    <a:pt x="98" y="214"/>
                  </a:cubicBezTo>
                  <a:cubicBezTo>
                    <a:pt x="98" y="153"/>
                    <a:pt x="135" y="98"/>
                    <a:pt x="213" y="98"/>
                  </a:cubicBezTo>
                  <a:close/>
                  <a:moveTo>
                    <a:pt x="213" y="1"/>
                  </a:moveTo>
                  <a:cubicBezTo>
                    <a:pt x="98" y="1"/>
                    <a:pt x="1" y="98"/>
                    <a:pt x="1" y="214"/>
                  </a:cubicBezTo>
                  <a:cubicBezTo>
                    <a:pt x="1" y="329"/>
                    <a:pt x="98" y="426"/>
                    <a:pt x="213" y="426"/>
                  </a:cubicBezTo>
                  <a:lnTo>
                    <a:pt x="1082" y="426"/>
                  </a:lnTo>
                  <a:cubicBezTo>
                    <a:pt x="1174" y="426"/>
                    <a:pt x="1271" y="329"/>
                    <a:pt x="1271" y="214"/>
                  </a:cubicBezTo>
                  <a:cubicBezTo>
                    <a:pt x="1271" y="98"/>
                    <a:pt x="1174" y="1"/>
                    <a:pt x="10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2105705" y="1828569"/>
              <a:ext cx="356433" cy="97099"/>
            </a:xfrm>
            <a:custGeom>
              <a:avLst/>
              <a:gdLst/>
              <a:ahLst/>
              <a:cxnLst/>
              <a:rect l="l" t="t" r="r" b="b"/>
              <a:pathLst>
                <a:path w="1193" h="325" extrusionOk="0">
                  <a:moveTo>
                    <a:pt x="171" y="1"/>
                  </a:moveTo>
                  <a:cubicBezTo>
                    <a:pt x="74" y="1"/>
                    <a:pt x="0" y="75"/>
                    <a:pt x="0" y="172"/>
                  </a:cubicBezTo>
                  <a:cubicBezTo>
                    <a:pt x="0" y="269"/>
                    <a:pt x="74" y="324"/>
                    <a:pt x="171" y="324"/>
                  </a:cubicBezTo>
                  <a:lnTo>
                    <a:pt x="1040" y="324"/>
                  </a:lnTo>
                  <a:cubicBezTo>
                    <a:pt x="1114" y="324"/>
                    <a:pt x="1192" y="269"/>
                    <a:pt x="1192" y="172"/>
                  </a:cubicBezTo>
                  <a:cubicBezTo>
                    <a:pt x="1192" y="75"/>
                    <a:pt x="1114"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2093157" y="1816319"/>
              <a:ext cx="380035" cy="127275"/>
            </a:xfrm>
            <a:custGeom>
              <a:avLst/>
              <a:gdLst/>
              <a:ahLst/>
              <a:cxnLst/>
              <a:rect l="l" t="t" r="r" b="b"/>
              <a:pathLst>
                <a:path w="1272" h="426" extrusionOk="0">
                  <a:moveTo>
                    <a:pt x="1082" y="97"/>
                  </a:moveTo>
                  <a:cubicBezTo>
                    <a:pt x="1137" y="97"/>
                    <a:pt x="1198" y="134"/>
                    <a:pt x="1198" y="213"/>
                  </a:cubicBezTo>
                  <a:cubicBezTo>
                    <a:pt x="1198" y="273"/>
                    <a:pt x="1137" y="328"/>
                    <a:pt x="1082" y="328"/>
                  </a:cubicBezTo>
                  <a:lnTo>
                    <a:pt x="213" y="328"/>
                  </a:lnTo>
                  <a:cubicBezTo>
                    <a:pt x="135" y="328"/>
                    <a:pt x="98" y="273"/>
                    <a:pt x="98" y="213"/>
                  </a:cubicBezTo>
                  <a:cubicBezTo>
                    <a:pt x="98" y="134"/>
                    <a:pt x="135" y="97"/>
                    <a:pt x="213" y="97"/>
                  </a:cubicBezTo>
                  <a:close/>
                  <a:moveTo>
                    <a:pt x="213" y="0"/>
                  </a:moveTo>
                  <a:cubicBezTo>
                    <a:pt x="98" y="0"/>
                    <a:pt x="1" y="97"/>
                    <a:pt x="1" y="213"/>
                  </a:cubicBezTo>
                  <a:cubicBezTo>
                    <a:pt x="1" y="328"/>
                    <a:pt x="98" y="425"/>
                    <a:pt x="213" y="425"/>
                  </a:cubicBezTo>
                  <a:lnTo>
                    <a:pt x="1082" y="425"/>
                  </a:lnTo>
                  <a:cubicBezTo>
                    <a:pt x="1174" y="425"/>
                    <a:pt x="1271" y="328"/>
                    <a:pt x="1271" y="213"/>
                  </a:cubicBezTo>
                  <a:cubicBezTo>
                    <a:pt x="1271" y="97"/>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485441" y="597343"/>
              <a:ext cx="1397347" cy="98295"/>
            </a:xfrm>
            <a:custGeom>
              <a:avLst/>
              <a:gdLst/>
              <a:ahLst/>
              <a:cxnLst/>
              <a:rect l="l" t="t" r="r" b="b"/>
              <a:pathLst>
                <a:path w="4677" h="329" extrusionOk="0">
                  <a:moveTo>
                    <a:pt x="153" y="0"/>
                  </a:moveTo>
                  <a:cubicBezTo>
                    <a:pt x="74" y="0"/>
                    <a:pt x="0" y="79"/>
                    <a:pt x="0" y="153"/>
                  </a:cubicBezTo>
                  <a:cubicBezTo>
                    <a:pt x="0" y="250"/>
                    <a:pt x="74" y="328"/>
                    <a:pt x="153" y="328"/>
                  </a:cubicBezTo>
                  <a:lnTo>
                    <a:pt x="4524" y="328"/>
                  </a:lnTo>
                  <a:cubicBezTo>
                    <a:pt x="4621" y="328"/>
                    <a:pt x="4676" y="250"/>
                    <a:pt x="4676" y="153"/>
                  </a:cubicBezTo>
                  <a:cubicBezTo>
                    <a:pt x="4676" y="79"/>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2472893" y="586288"/>
              <a:ext cx="1427822" cy="120403"/>
            </a:xfrm>
            <a:custGeom>
              <a:avLst/>
              <a:gdLst/>
              <a:ahLst/>
              <a:cxnLst/>
              <a:rect l="l" t="t" r="r" b="b"/>
              <a:pathLst>
                <a:path w="4779" h="403" extrusionOk="0">
                  <a:moveTo>
                    <a:pt x="4566" y="74"/>
                  </a:moveTo>
                  <a:cubicBezTo>
                    <a:pt x="4640" y="74"/>
                    <a:pt x="4681" y="134"/>
                    <a:pt x="4681" y="190"/>
                  </a:cubicBezTo>
                  <a:cubicBezTo>
                    <a:pt x="4681" y="268"/>
                    <a:pt x="4640" y="305"/>
                    <a:pt x="4566" y="305"/>
                  </a:cubicBezTo>
                  <a:lnTo>
                    <a:pt x="195" y="305"/>
                  </a:lnTo>
                  <a:cubicBezTo>
                    <a:pt x="134" y="305"/>
                    <a:pt x="79" y="268"/>
                    <a:pt x="79" y="190"/>
                  </a:cubicBezTo>
                  <a:cubicBezTo>
                    <a:pt x="79" y="134"/>
                    <a:pt x="134" y="74"/>
                    <a:pt x="195" y="74"/>
                  </a:cubicBezTo>
                  <a:close/>
                  <a:moveTo>
                    <a:pt x="195" y="0"/>
                  </a:moveTo>
                  <a:cubicBezTo>
                    <a:pt x="97" y="0"/>
                    <a:pt x="0" y="74"/>
                    <a:pt x="0" y="190"/>
                  </a:cubicBezTo>
                  <a:cubicBezTo>
                    <a:pt x="0" y="305"/>
                    <a:pt x="97" y="402"/>
                    <a:pt x="195" y="402"/>
                  </a:cubicBezTo>
                  <a:lnTo>
                    <a:pt x="4566" y="402"/>
                  </a:lnTo>
                  <a:cubicBezTo>
                    <a:pt x="4681" y="402"/>
                    <a:pt x="4778" y="305"/>
                    <a:pt x="4778" y="190"/>
                  </a:cubicBezTo>
                  <a:cubicBezTo>
                    <a:pt x="4778" y="74"/>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2485441" y="1200557"/>
              <a:ext cx="1397347" cy="92618"/>
            </a:xfrm>
            <a:custGeom>
              <a:avLst/>
              <a:gdLst/>
              <a:ahLst/>
              <a:cxnLst/>
              <a:rect l="l" t="t" r="r" b="b"/>
              <a:pathLst>
                <a:path w="4677" h="310" extrusionOk="0">
                  <a:moveTo>
                    <a:pt x="153" y="0"/>
                  </a:moveTo>
                  <a:cubicBezTo>
                    <a:pt x="74" y="0"/>
                    <a:pt x="0" y="60"/>
                    <a:pt x="0" y="158"/>
                  </a:cubicBezTo>
                  <a:cubicBezTo>
                    <a:pt x="0" y="255"/>
                    <a:pt x="74" y="310"/>
                    <a:pt x="153" y="310"/>
                  </a:cubicBezTo>
                  <a:lnTo>
                    <a:pt x="4524" y="310"/>
                  </a:lnTo>
                  <a:cubicBezTo>
                    <a:pt x="4621" y="310"/>
                    <a:pt x="4676" y="255"/>
                    <a:pt x="4676" y="158"/>
                  </a:cubicBezTo>
                  <a:cubicBezTo>
                    <a:pt x="4676" y="60"/>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2472893" y="1183826"/>
              <a:ext cx="1427822" cy="127574"/>
            </a:xfrm>
            <a:custGeom>
              <a:avLst/>
              <a:gdLst/>
              <a:ahLst/>
              <a:cxnLst/>
              <a:rect l="l" t="t" r="r" b="b"/>
              <a:pathLst>
                <a:path w="4779" h="427" extrusionOk="0">
                  <a:moveTo>
                    <a:pt x="4566" y="98"/>
                  </a:moveTo>
                  <a:cubicBezTo>
                    <a:pt x="4640" y="98"/>
                    <a:pt x="4681" y="153"/>
                    <a:pt x="4681" y="214"/>
                  </a:cubicBezTo>
                  <a:cubicBezTo>
                    <a:pt x="4681" y="269"/>
                    <a:pt x="4640" y="329"/>
                    <a:pt x="4566" y="329"/>
                  </a:cubicBezTo>
                  <a:lnTo>
                    <a:pt x="195" y="329"/>
                  </a:lnTo>
                  <a:cubicBezTo>
                    <a:pt x="134" y="329"/>
                    <a:pt x="79" y="269"/>
                    <a:pt x="79" y="214"/>
                  </a:cubicBezTo>
                  <a:cubicBezTo>
                    <a:pt x="79" y="153"/>
                    <a:pt x="134" y="98"/>
                    <a:pt x="195" y="98"/>
                  </a:cubicBezTo>
                  <a:close/>
                  <a:moveTo>
                    <a:pt x="195" y="1"/>
                  </a:moveTo>
                  <a:cubicBezTo>
                    <a:pt x="97" y="1"/>
                    <a:pt x="0" y="98"/>
                    <a:pt x="0" y="214"/>
                  </a:cubicBezTo>
                  <a:cubicBezTo>
                    <a:pt x="0" y="329"/>
                    <a:pt x="97" y="426"/>
                    <a:pt x="195" y="426"/>
                  </a:cubicBezTo>
                  <a:lnTo>
                    <a:pt x="4566" y="426"/>
                  </a:lnTo>
                  <a:cubicBezTo>
                    <a:pt x="4681" y="426"/>
                    <a:pt x="4778" y="329"/>
                    <a:pt x="4778" y="214"/>
                  </a:cubicBezTo>
                  <a:cubicBezTo>
                    <a:pt x="4778" y="98"/>
                    <a:pt x="4681" y="1"/>
                    <a:pt x="4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2485441" y="1828569"/>
              <a:ext cx="1397347" cy="97099"/>
            </a:xfrm>
            <a:custGeom>
              <a:avLst/>
              <a:gdLst/>
              <a:ahLst/>
              <a:cxnLst/>
              <a:rect l="l" t="t" r="r" b="b"/>
              <a:pathLst>
                <a:path w="4677" h="325" extrusionOk="0">
                  <a:moveTo>
                    <a:pt x="153" y="1"/>
                  </a:moveTo>
                  <a:cubicBezTo>
                    <a:pt x="74" y="1"/>
                    <a:pt x="0" y="75"/>
                    <a:pt x="0" y="172"/>
                  </a:cubicBezTo>
                  <a:cubicBezTo>
                    <a:pt x="0" y="269"/>
                    <a:pt x="74" y="324"/>
                    <a:pt x="153" y="324"/>
                  </a:cubicBezTo>
                  <a:lnTo>
                    <a:pt x="4524" y="324"/>
                  </a:lnTo>
                  <a:cubicBezTo>
                    <a:pt x="4621" y="324"/>
                    <a:pt x="4676" y="269"/>
                    <a:pt x="4676" y="172"/>
                  </a:cubicBezTo>
                  <a:cubicBezTo>
                    <a:pt x="4676" y="75"/>
                    <a:pt x="4621" y="1"/>
                    <a:pt x="4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2472893" y="1816319"/>
              <a:ext cx="1427822" cy="127275"/>
            </a:xfrm>
            <a:custGeom>
              <a:avLst/>
              <a:gdLst/>
              <a:ahLst/>
              <a:cxnLst/>
              <a:rect l="l" t="t" r="r" b="b"/>
              <a:pathLst>
                <a:path w="4779" h="426" extrusionOk="0">
                  <a:moveTo>
                    <a:pt x="4566" y="97"/>
                  </a:moveTo>
                  <a:cubicBezTo>
                    <a:pt x="4640" y="97"/>
                    <a:pt x="4681" y="134"/>
                    <a:pt x="4681" y="213"/>
                  </a:cubicBezTo>
                  <a:cubicBezTo>
                    <a:pt x="4681" y="273"/>
                    <a:pt x="4640" y="328"/>
                    <a:pt x="4566" y="328"/>
                  </a:cubicBezTo>
                  <a:lnTo>
                    <a:pt x="195" y="328"/>
                  </a:lnTo>
                  <a:cubicBezTo>
                    <a:pt x="134" y="328"/>
                    <a:pt x="79" y="273"/>
                    <a:pt x="79" y="213"/>
                  </a:cubicBezTo>
                  <a:cubicBezTo>
                    <a:pt x="79" y="134"/>
                    <a:pt x="134" y="97"/>
                    <a:pt x="195" y="97"/>
                  </a:cubicBezTo>
                  <a:close/>
                  <a:moveTo>
                    <a:pt x="195" y="0"/>
                  </a:moveTo>
                  <a:cubicBezTo>
                    <a:pt x="97" y="0"/>
                    <a:pt x="0" y="97"/>
                    <a:pt x="0" y="213"/>
                  </a:cubicBezTo>
                  <a:cubicBezTo>
                    <a:pt x="0" y="328"/>
                    <a:pt x="97" y="425"/>
                    <a:pt x="195" y="425"/>
                  </a:cubicBezTo>
                  <a:lnTo>
                    <a:pt x="4566" y="425"/>
                  </a:lnTo>
                  <a:cubicBezTo>
                    <a:pt x="4681" y="425"/>
                    <a:pt x="4778" y="328"/>
                    <a:pt x="4778" y="213"/>
                  </a:cubicBezTo>
                  <a:cubicBezTo>
                    <a:pt x="4778" y="97"/>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127814" y="746428"/>
              <a:ext cx="1754975" cy="98295"/>
            </a:xfrm>
            <a:custGeom>
              <a:avLst/>
              <a:gdLst/>
              <a:ahLst/>
              <a:cxnLst/>
              <a:rect l="l" t="t" r="r" b="b"/>
              <a:pathLst>
                <a:path w="5874" h="329" extrusionOk="0">
                  <a:moveTo>
                    <a:pt x="157" y="0"/>
                  </a:moveTo>
                  <a:cubicBezTo>
                    <a:pt x="79" y="0"/>
                    <a:pt x="0" y="79"/>
                    <a:pt x="0" y="157"/>
                  </a:cubicBezTo>
                  <a:lnTo>
                    <a:pt x="0" y="176"/>
                  </a:lnTo>
                  <a:cubicBezTo>
                    <a:pt x="0" y="250"/>
                    <a:pt x="79" y="328"/>
                    <a:pt x="157" y="328"/>
                  </a:cubicBezTo>
                  <a:lnTo>
                    <a:pt x="5721" y="328"/>
                  </a:lnTo>
                  <a:cubicBezTo>
                    <a:pt x="5818" y="328"/>
                    <a:pt x="5873" y="250"/>
                    <a:pt x="5873" y="176"/>
                  </a:cubicBezTo>
                  <a:lnTo>
                    <a:pt x="5873" y="157"/>
                  </a:lnTo>
                  <a:cubicBezTo>
                    <a:pt x="5873" y="79"/>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2116760" y="735374"/>
              <a:ext cx="1783956" cy="120403"/>
            </a:xfrm>
            <a:custGeom>
              <a:avLst/>
              <a:gdLst/>
              <a:ahLst/>
              <a:cxnLst/>
              <a:rect l="l" t="t" r="r" b="b"/>
              <a:pathLst>
                <a:path w="5971" h="403" extrusionOk="0">
                  <a:moveTo>
                    <a:pt x="5758" y="79"/>
                  </a:moveTo>
                  <a:cubicBezTo>
                    <a:pt x="5832" y="79"/>
                    <a:pt x="5873" y="134"/>
                    <a:pt x="5873" y="194"/>
                  </a:cubicBezTo>
                  <a:lnTo>
                    <a:pt x="5873" y="213"/>
                  </a:lnTo>
                  <a:cubicBezTo>
                    <a:pt x="5873" y="268"/>
                    <a:pt x="5832" y="328"/>
                    <a:pt x="5758" y="328"/>
                  </a:cubicBezTo>
                  <a:lnTo>
                    <a:pt x="194" y="328"/>
                  </a:lnTo>
                  <a:cubicBezTo>
                    <a:pt x="134" y="328"/>
                    <a:pt x="79" y="268"/>
                    <a:pt x="79" y="213"/>
                  </a:cubicBezTo>
                  <a:lnTo>
                    <a:pt x="79" y="194"/>
                  </a:lnTo>
                  <a:cubicBezTo>
                    <a:pt x="79" y="134"/>
                    <a:pt x="134" y="79"/>
                    <a:pt x="194" y="79"/>
                  </a:cubicBezTo>
                  <a:close/>
                  <a:moveTo>
                    <a:pt x="194" y="0"/>
                  </a:moveTo>
                  <a:cubicBezTo>
                    <a:pt x="79" y="0"/>
                    <a:pt x="0" y="97"/>
                    <a:pt x="0" y="194"/>
                  </a:cubicBezTo>
                  <a:lnTo>
                    <a:pt x="0" y="213"/>
                  </a:lnTo>
                  <a:cubicBezTo>
                    <a:pt x="0" y="310"/>
                    <a:pt x="79" y="402"/>
                    <a:pt x="194" y="402"/>
                  </a:cubicBezTo>
                  <a:lnTo>
                    <a:pt x="5758" y="402"/>
                  </a:lnTo>
                  <a:cubicBezTo>
                    <a:pt x="5873" y="402"/>
                    <a:pt x="5970" y="310"/>
                    <a:pt x="5970" y="213"/>
                  </a:cubicBezTo>
                  <a:lnTo>
                    <a:pt x="5970" y="194"/>
                  </a:ln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2127814" y="1351136"/>
              <a:ext cx="1754975" cy="98295"/>
            </a:xfrm>
            <a:custGeom>
              <a:avLst/>
              <a:gdLst/>
              <a:ahLst/>
              <a:cxnLst/>
              <a:rect l="l" t="t" r="r" b="b"/>
              <a:pathLst>
                <a:path w="5874" h="329" extrusionOk="0">
                  <a:moveTo>
                    <a:pt x="157" y="0"/>
                  </a:moveTo>
                  <a:cubicBezTo>
                    <a:pt x="79" y="0"/>
                    <a:pt x="0" y="74"/>
                    <a:pt x="0" y="153"/>
                  </a:cubicBezTo>
                  <a:cubicBezTo>
                    <a:pt x="0" y="250"/>
                    <a:pt x="79" y="328"/>
                    <a:pt x="157" y="328"/>
                  </a:cubicBezTo>
                  <a:lnTo>
                    <a:pt x="5721" y="328"/>
                  </a:lnTo>
                  <a:cubicBezTo>
                    <a:pt x="5818" y="328"/>
                    <a:pt x="5873" y="250"/>
                    <a:pt x="5873" y="153"/>
                  </a:cubicBezTo>
                  <a:cubicBezTo>
                    <a:pt x="5873" y="74"/>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2116760" y="1338588"/>
              <a:ext cx="1783956" cy="121897"/>
            </a:xfrm>
            <a:custGeom>
              <a:avLst/>
              <a:gdLst/>
              <a:ahLst/>
              <a:cxnLst/>
              <a:rect l="l" t="t" r="r" b="b"/>
              <a:pathLst>
                <a:path w="5971" h="408" extrusionOk="0">
                  <a:moveTo>
                    <a:pt x="5758" y="79"/>
                  </a:moveTo>
                  <a:cubicBezTo>
                    <a:pt x="5832" y="79"/>
                    <a:pt x="5873" y="139"/>
                    <a:pt x="5873" y="195"/>
                  </a:cubicBezTo>
                  <a:cubicBezTo>
                    <a:pt x="5873" y="273"/>
                    <a:pt x="5832" y="310"/>
                    <a:pt x="5758" y="310"/>
                  </a:cubicBezTo>
                  <a:lnTo>
                    <a:pt x="194" y="310"/>
                  </a:lnTo>
                  <a:cubicBezTo>
                    <a:pt x="134" y="310"/>
                    <a:pt x="79" y="273"/>
                    <a:pt x="79" y="195"/>
                  </a:cubicBezTo>
                  <a:cubicBezTo>
                    <a:pt x="79" y="139"/>
                    <a:pt x="134" y="79"/>
                    <a:pt x="194" y="79"/>
                  </a:cubicBezTo>
                  <a:close/>
                  <a:moveTo>
                    <a:pt x="194" y="0"/>
                  </a:moveTo>
                  <a:cubicBezTo>
                    <a:pt x="79" y="0"/>
                    <a:pt x="0" y="79"/>
                    <a:pt x="0" y="195"/>
                  </a:cubicBezTo>
                  <a:cubicBezTo>
                    <a:pt x="0" y="310"/>
                    <a:pt x="79" y="407"/>
                    <a:pt x="194" y="407"/>
                  </a:cubicBezTo>
                  <a:lnTo>
                    <a:pt x="5758" y="407"/>
                  </a:lnTo>
                  <a:cubicBezTo>
                    <a:pt x="5873" y="407"/>
                    <a:pt x="5970" y="310"/>
                    <a:pt x="5970" y="195"/>
                  </a:cubicBezTo>
                  <a:cubicBezTo>
                    <a:pt x="5970" y="79"/>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2127814" y="1983331"/>
              <a:ext cx="1754975" cy="92618"/>
            </a:xfrm>
            <a:custGeom>
              <a:avLst/>
              <a:gdLst/>
              <a:ahLst/>
              <a:cxnLst/>
              <a:rect l="l" t="t" r="r" b="b"/>
              <a:pathLst>
                <a:path w="5874" h="310" extrusionOk="0">
                  <a:moveTo>
                    <a:pt x="157" y="0"/>
                  </a:moveTo>
                  <a:cubicBezTo>
                    <a:pt x="79" y="0"/>
                    <a:pt x="0" y="60"/>
                    <a:pt x="0" y="153"/>
                  </a:cubicBezTo>
                  <a:cubicBezTo>
                    <a:pt x="0" y="250"/>
                    <a:pt x="79" y="310"/>
                    <a:pt x="157" y="310"/>
                  </a:cubicBezTo>
                  <a:lnTo>
                    <a:pt x="5721" y="310"/>
                  </a:lnTo>
                  <a:cubicBezTo>
                    <a:pt x="5818" y="310"/>
                    <a:pt x="5873" y="250"/>
                    <a:pt x="5873" y="153"/>
                  </a:cubicBezTo>
                  <a:cubicBezTo>
                    <a:pt x="5873" y="60"/>
                    <a:pt x="5818" y="0"/>
                    <a:pt x="5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2116760" y="1966600"/>
              <a:ext cx="1783956" cy="126080"/>
            </a:xfrm>
            <a:custGeom>
              <a:avLst/>
              <a:gdLst/>
              <a:ahLst/>
              <a:cxnLst/>
              <a:rect l="l" t="t" r="r" b="b"/>
              <a:pathLst>
                <a:path w="5971" h="422" extrusionOk="0">
                  <a:moveTo>
                    <a:pt x="5758" y="93"/>
                  </a:moveTo>
                  <a:cubicBezTo>
                    <a:pt x="5832" y="93"/>
                    <a:pt x="5873" y="153"/>
                    <a:pt x="5873" y="209"/>
                  </a:cubicBezTo>
                  <a:cubicBezTo>
                    <a:pt x="5873" y="287"/>
                    <a:pt x="5832" y="324"/>
                    <a:pt x="5758" y="324"/>
                  </a:cubicBezTo>
                  <a:lnTo>
                    <a:pt x="194" y="324"/>
                  </a:lnTo>
                  <a:cubicBezTo>
                    <a:pt x="134" y="324"/>
                    <a:pt x="79" y="287"/>
                    <a:pt x="79" y="209"/>
                  </a:cubicBezTo>
                  <a:cubicBezTo>
                    <a:pt x="79" y="153"/>
                    <a:pt x="134" y="93"/>
                    <a:pt x="194" y="93"/>
                  </a:cubicBezTo>
                  <a:close/>
                  <a:moveTo>
                    <a:pt x="194" y="1"/>
                  </a:moveTo>
                  <a:cubicBezTo>
                    <a:pt x="79" y="1"/>
                    <a:pt x="0" y="93"/>
                    <a:pt x="0" y="209"/>
                  </a:cubicBezTo>
                  <a:cubicBezTo>
                    <a:pt x="0" y="324"/>
                    <a:pt x="79" y="421"/>
                    <a:pt x="194" y="421"/>
                  </a:cubicBezTo>
                  <a:lnTo>
                    <a:pt x="5758" y="421"/>
                  </a:lnTo>
                  <a:cubicBezTo>
                    <a:pt x="5873" y="421"/>
                    <a:pt x="5970" y="324"/>
                    <a:pt x="5970" y="209"/>
                  </a:cubicBezTo>
                  <a:cubicBezTo>
                    <a:pt x="5970" y="93"/>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2127814" y="889837"/>
              <a:ext cx="1754975" cy="98295"/>
            </a:xfrm>
            <a:custGeom>
              <a:avLst/>
              <a:gdLst/>
              <a:ahLst/>
              <a:cxnLst/>
              <a:rect l="l" t="t" r="r" b="b"/>
              <a:pathLst>
                <a:path w="5874" h="329" extrusionOk="0">
                  <a:moveTo>
                    <a:pt x="157" y="1"/>
                  </a:moveTo>
                  <a:cubicBezTo>
                    <a:pt x="79" y="1"/>
                    <a:pt x="0" y="79"/>
                    <a:pt x="0" y="158"/>
                  </a:cubicBezTo>
                  <a:lnTo>
                    <a:pt x="0" y="176"/>
                  </a:lnTo>
                  <a:cubicBezTo>
                    <a:pt x="0" y="255"/>
                    <a:pt x="79" y="329"/>
                    <a:pt x="157" y="329"/>
                  </a:cubicBezTo>
                  <a:lnTo>
                    <a:pt x="5721" y="329"/>
                  </a:lnTo>
                  <a:cubicBezTo>
                    <a:pt x="5818" y="329"/>
                    <a:pt x="5873" y="255"/>
                    <a:pt x="5873" y="176"/>
                  </a:cubicBezTo>
                  <a:lnTo>
                    <a:pt x="5873" y="158"/>
                  </a:lnTo>
                  <a:cubicBezTo>
                    <a:pt x="5873" y="79"/>
                    <a:pt x="5818" y="1"/>
                    <a:pt x="5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2116760" y="878783"/>
              <a:ext cx="1783956" cy="121897"/>
            </a:xfrm>
            <a:custGeom>
              <a:avLst/>
              <a:gdLst/>
              <a:ahLst/>
              <a:cxnLst/>
              <a:rect l="l" t="t" r="r" b="b"/>
              <a:pathLst>
                <a:path w="5971" h="408" extrusionOk="0">
                  <a:moveTo>
                    <a:pt x="5758" y="79"/>
                  </a:moveTo>
                  <a:cubicBezTo>
                    <a:pt x="5832" y="79"/>
                    <a:pt x="5873" y="135"/>
                    <a:pt x="5873" y="195"/>
                  </a:cubicBezTo>
                  <a:lnTo>
                    <a:pt x="5873" y="213"/>
                  </a:lnTo>
                  <a:cubicBezTo>
                    <a:pt x="5873" y="269"/>
                    <a:pt x="5832" y="310"/>
                    <a:pt x="5758" y="310"/>
                  </a:cubicBezTo>
                  <a:lnTo>
                    <a:pt x="194" y="310"/>
                  </a:lnTo>
                  <a:cubicBezTo>
                    <a:pt x="134" y="310"/>
                    <a:pt x="79" y="269"/>
                    <a:pt x="79" y="213"/>
                  </a:cubicBezTo>
                  <a:lnTo>
                    <a:pt x="79" y="195"/>
                  </a:lnTo>
                  <a:cubicBezTo>
                    <a:pt x="79" y="135"/>
                    <a:pt x="134" y="79"/>
                    <a:pt x="194" y="79"/>
                  </a:cubicBezTo>
                  <a:close/>
                  <a:moveTo>
                    <a:pt x="194" y="1"/>
                  </a:moveTo>
                  <a:cubicBezTo>
                    <a:pt x="79" y="1"/>
                    <a:pt x="0" y="79"/>
                    <a:pt x="0" y="195"/>
                  </a:cubicBezTo>
                  <a:lnTo>
                    <a:pt x="0" y="213"/>
                  </a:lnTo>
                  <a:cubicBezTo>
                    <a:pt x="0" y="310"/>
                    <a:pt x="79" y="407"/>
                    <a:pt x="194" y="407"/>
                  </a:cubicBezTo>
                  <a:lnTo>
                    <a:pt x="5758" y="407"/>
                  </a:lnTo>
                  <a:cubicBezTo>
                    <a:pt x="5873" y="407"/>
                    <a:pt x="5970" y="310"/>
                    <a:pt x="5970" y="213"/>
                  </a:cubicBezTo>
                  <a:lnTo>
                    <a:pt x="5970" y="195"/>
                  </a:lnTo>
                  <a:cubicBezTo>
                    <a:pt x="5970" y="79"/>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2127814" y="1494545"/>
              <a:ext cx="1754975" cy="98295"/>
            </a:xfrm>
            <a:custGeom>
              <a:avLst/>
              <a:gdLst/>
              <a:ahLst/>
              <a:cxnLst/>
              <a:rect l="l" t="t" r="r" b="b"/>
              <a:pathLst>
                <a:path w="5874" h="329" extrusionOk="0">
                  <a:moveTo>
                    <a:pt x="157" y="1"/>
                  </a:moveTo>
                  <a:cubicBezTo>
                    <a:pt x="79" y="1"/>
                    <a:pt x="0" y="56"/>
                    <a:pt x="0" y="153"/>
                  </a:cubicBezTo>
                  <a:cubicBezTo>
                    <a:pt x="0" y="250"/>
                    <a:pt x="79" y="329"/>
                    <a:pt x="157" y="329"/>
                  </a:cubicBezTo>
                  <a:lnTo>
                    <a:pt x="5721" y="329"/>
                  </a:lnTo>
                  <a:cubicBezTo>
                    <a:pt x="5818" y="329"/>
                    <a:pt x="5873" y="250"/>
                    <a:pt x="5873" y="153"/>
                  </a:cubicBezTo>
                  <a:cubicBezTo>
                    <a:pt x="5873" y="56"/>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2116760" y="1476619"/>
              <a:ext cx="1783956" cy="127275"/>
            </a:xfrm>
            <a:custGeom>
              <a:avLst/>
              <a:gdLst/>
              <a:ahLst/>
              <a:cxnLst/>
              <a:rect l="l" t="t" r="r" b="b"/>
              <a:pathLst>
                <a:path w="5971" h="426" extrusionOk="0">
                  <a:moveTo>
                    <a:pt x="5758" y="98"/>
                  </a:moveTo>
                  <a:cubicBezTo>
                    <a:pt x="5832" y="98"/>
                    <a:pt x="5873" y="158"/>
                    <a:pt x="5873" y="213"/>
                  </a:cubicBezTo>
                  <a:cubicBezTo>
                    <a:pt x="5873" y="292"/>
                    <a:pt x="5832" y="329"/>
                    <a:pt x="5758" y="329"/>
                  </a:cubicBezTo>
                  <a:lnTo>
                    <a:pt x="194" y="329"/>
                  </a:lnTo>
                  <a:cubicBezTo>
                    <a:pt x="134" y="329"/>
                    <a:pt x="79" y="292"/>
                    <a:pt x="79" y="213"/>
                  </a:cubicBezTo>
                  <a:cubicBezTo>
                    <a:pt x="79" y="158"/>
                    <a:pt x="134" y="98"/>
                    <a:pt x="194" y="98"/>
                  </a:cubicBezTo>
                  <a:close/>
                  <a:moveTo>
                    <a:pt x="194" y="1"/>
                  </a:moveTo>
                  <a:cubicBezTo>
                    <a:pt x="79" y="1"/>
                    <a:pt x="0" y="98"/>
                    <a:pt x="0" y="213"/>
                  </a:cubicBezTo>
                  <a:cubicBezTo>
                    <a:pt x="0" y="329"/>
                    <a:pt x="79" y="426"/>
                    <a:pt x="194" y="426"/>
                  </a:cubicBezTo>
                  <a:lnTo>
                    <a:pt x="5758" y="426"/>
                  </a:lnTo>
                  <a:cubicBezTo>
                    <a:pt x="5873" y="426"/>
                    <a:pt x="5970" y="329"/>
                    <a:pt x="5970" y="213"/>
                  </a:cubicBezTo>
                  <a:cubicBezTo>
                    <a:pt x="5970" y="98"/>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2127814" y="2126740"/>
              <a:ext cx="1754975" cy="92917"/>
            </a:xfrm>
            <a:custGeom>
              <a:avLst/>
              <a:gdLst/>
              <a:ahLst/>
              <a:cxnLst/>
              <a:rect l="l" t="t" r="r" b="b"/>
              <a:pathLst>
                <a:path w="5874" h="311" extrusionOk="0">
                  <a:moveTo>
                    <a:pt x="157" y="1"/>
                  </a:moveTo>
                  <a:cubicBezTo>
                    <a:pt x="79" y="1"/>
                    <a:pt x="0" y="61"/>
                    <a:pt x="0" y="158"/>
                  </a:cubicBezTo>
                  <a:cubicBezTo>
                    <a:pt x="0" y="250"/>
                    <a:pt x="79" y="310"/>
                    <a:pt x="157" y="310"/>
                  </a:cubicBezTo>
                  <a:lnTo>
                    <a:pt x="5721" y="310"/>
                  </a:lnTo>
                  <a:cubicBezTo>
                    <a:pt x="5818" y="310"/>
                    <a:pt x="5873" y="250"/>
                    <a:pt x="5873" y="158"/>
                  </a:cubicBezTo>
                  <a:cubicBezTo>
                    <a:pt x="5873" y="61"/>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2116760" y="2110308"/>
              <a:ext cx="1783956" cy="125781"/>
            </a:xfrm>
            <a:custGeom>
              <a:avLst/>
              <a:gdLst/>
              <a:ahLst/>
              <a:cxnLst/>
              <a:rect l="l" t="t" r="r" b="b"/>
              <a:pathLst>
                <a:path w="5971" h="421" extrusionOk="0">
                  <a:moveTo>
                    <a:pt x="5758" y="97"/>
                  </a:moveTo>
                  <a:cubicBezTo>
                    <a:pt x="5832" y="97"/>
                    <a:pt x="5873" y="134"/>
                    <a:pt x="5873" y="213"/>
                  </a:cubicBezTo>
                  <a:cubicBezTo>
                    <a:pt x="5873" y="268"/>
                    <a:pt x="5832" y="328"/>
                    <a:pt x="5758" y="328"/>
                  </a:cubicBezTo>
                  <a:lnTo>
                    <a:pt x="194" y="328"/>
                  </a:lnTo>
                  <a:cubicBezTo>
                    <a:pt x="134" y="328"/>
                    <a:pt x="79" y="268"/>
                    <a:pt x="79" y="213"/>
                  </a:cubicBezTo>
                  <a:cubicBezTo>
                    <a:pt x="79" y="134"/>
                    <a:pt x="134" y="97"/>
                    <a:pt x="194" y="97"/>
                  </a:cubicBezTo>
                  <a:close/>
                  <a:moveTo>
                    <a:pt x="194" y="0"/>
                  </a:moveTo>
                  <a:cubicBezTo>
                    <a:pt x="79" y="0"/>
                    <a:pt x="0" y="97"/>
                    <a:pt x="0" y="213"/>
                  </a:cubicBezTo>
                  <a:cubicBezTo>
                    <a:pt x="0" y="328"/>
                    <a:pt x="79" y="421"/>
                    <a:pt x="194" y="421"/>
                  </a:cubicBezTo>
                  <a:lnTo>
                    <a:pt x="5758" y="421"/>
                  </a:lnTo>
                  <a:cubicBezTo>
                    <a:pt x="5873" y="421"/>
                    <a:pt x="5970" y="328"/>
                    <a:pt x="5970" y="213"/>
                  </a:cubicBez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2127814" y="1045795"/>
              <a:ext cx="875396" cy="98295"/>
            </a:xfrm>
            <a:custGeom>
              <a:avLst/>
              <a:gdLst/>
              <a:ahLst/>
              <a:cxnLst/>
              <a:rect l="l" t="t" r="r" b="b"/>
              <a:pathLst>
                <a:path w="2930" h="329" extrusionOk="0">
                  <a:moveTo>
                    <a:pt x="157" y="1"/>
                  </a:moveTo>
                  <a:cubicBezTo>
                    <a:pt x="79" y="1"/>
                    <a:pt x="0" y="56"/>
                    <a:pt x="0" y="153"/>
                  </a:cubicBezTo>
                  <a:cubicBezTo>
                    <a:pt x="0" y="250"/>
                    <a:pt x="79" y="329"/>
                    <a:pt x="157" y="329"/>
                  </a:cubicBezTo>
                  <a:lnTo>
                    <a:pt x="2754" y="329"/>
                  </a:lnTo>
                  <a:cubicBezTo>
                    <a:pt x="2851" y="329"/>
                    <a:pt x="2930" y="250"/>
                    <a:pt x="2930" y="153"/>
                  </a:cubicBezTo>
                  <a:cubicBezTo>
                    <a:pt x="2930" y="56"/>
                    <a:pt x="2851" y="1"/>
                    <a:pt x="2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2116760" y="1034740"/>
              <a:ext cx="897505" cy="120403"/>
            </a:xfrm>
            <a:custGeom>
              <a:avLst/>
              <a:gdLst/>
              <a:ahLst/>
              <a:cxnLst/>
              <a:rect l="l" t="t" r="r" b="b"/>
              <a:pathLst>
                <a:path w="3004" h="403" extrusionOk="0">
                  <a:moveTo>
                    <a:pt x="2791" y="75"/>
                  </a:moveTo>
                  <a:cubicBezTo>
                    <a:pt x="2870" y="75"/>
                    <a:pt x="2907" y="135"/>
                    <a:pt x="2907" y="190"/>
                  </a:cubicBezTo>
                  <a:cubicBezTo>
                    <a:pt x="2907" y="269"/>
                    <a:pt x="2870" y="306"/>
                    <a:pt x="2791" y="306"/>
                  </a:cubicBezTo>
                  <a:lnTo>
                    <a:pt x="194" y="306"/>
                  </a:lnTo>
                  <a:cubicBezTo>
                    <a:pt x="134" y="306"/>
                    <a:pt x="79" y="269"/>
                    <a:pt x="79" y="190"/>
                  </a:cubicBezTo>
                  <a:cubicBezTo>
                    <a:pt x="79" y="135"/>
                    <a:pt x="134" y="75"/>
                    <a:pt x="194" y="75"/>
                  </a:cubicBezTo>
                  <a:close/>
                  <a:moveTo>
                    <a:pt x="194" y="1"/>
                  </a:moveTo>
                  <a:cubicBezTo>
                    <a:pt x="79" y="1"/>
                    <a:pt x="0" y="75"/>
                    <a:pt x="0" y="190"/>
                  </a:cubicBezTo>
                  <a:cubicBezTo>
                    <a:pt x="0" y="306"/>
                    <a:pt x="79" y="403"/>
                    <a:pt x="194" y="403"/>
                  </a:cubicBezTo>
                  <a:lnTo>
                    <a:pt x="2791" y="403"/>
                  </a:lnTo>
                  <a:cubicBezTo>
                    <a:pt x="2907" y="403"/>
                    <a:pt x="3004" y="306"/>
                    <a:pt x="3004" y="190"/>
                  </a:cubicBezTo>
                  <a:cubicBezTo>
                    <a:pt x="3004" y="75"/>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2127814" y="1649307"/>
              <a:ext cx="875396" cy="92618"/>
            </a:xfrm>
            <a:custGeom>
              <a:avLst/>
              <a:gdLst/>
              <a:ahLst/>
              <a:cxnLst/>
              <a:rect l="l" t="t" r="r" b="b"/>
              <a:pathLst>
                <a:path w="2930" h="310" extrusionOk="0">
                  <a:moveTo>
                    <a:pt x="157" y="0"/>
                  </a:moveTo>
                  <a:cubicBezTo>
                    <a:pt x="79" y="0"/>
                    <a:pt x="0" y="60"/>
                    <a:pt x="0" y="157"/>
                  </a:cubicBezTo>
                  <a:cubicBezTo>
                    <a:pt x="0" y="254"/>
                    <a:pt x="79" y="310"/>
                    <a:pt x="157" y="310"/>
                  </a:cubicBezTo>
                  <a:lnTo>
                    <a:pt x="2754" y="310"/>
                  </a:lnTo>
                  <a:cubicBezTo>
                    <a:pt x="2851" y="310"/>
                    <a:pt x="2930" y="254"/>
                    <a:pt x="2930" y="157"/>
                  </a:cubicBezTo>
                  <a:cubicBezTo>
                    <a:pt x="2930" y="60"/>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2116760" y="1632576"/>
              <a:ext cx="897505" cy="127275"/>
            </a:xfrm>
            <a:custGeom>
              <a:avLst/>
              <a:gdLst/>
              <a:ahLst/>
              <a:cxnLst/>
              <a:rect l="l" t="t" r="r" b="b"/>
              <a:pathLst>
                <a:path w="3004" h="426" extrusionOk="0">
                  <a:moveTo>
                    <a:pt x="2791" y="98"/>
                  </a:moveTo>
                  <a:cubicBezTo>
                    <a:pt x="2870" y="98"/>
                    <a:pt x="2907" y="135"/>
                    <a:pt x="2907" y="213"/>
                  </a:cubicBezTo>
                  <a:cubicBezTo>
                    <a:pt x="2907" y="269"/>
                    <a:pt x="2870" y="329"/>
                    <a:pt x="2791" y="329"/>
                  </a:cubicBezTo>
                  <a:lnTo>
                    <a:pt x="194" y="329"/>
                  </a:lnTo>
                  <a:cubicBezTo>
                    <a:pt x="134" y="329"/>
                    <a:pt x="79" y="269"/>
                    <a:pt x="79" y="213"/>
                  </a:cubicBezTo>
                  <a:cubicBezTo>
                    <a:pt x="79" y="135"/>
                    <a:pt x="134" y="98"/>
                    <a:pt x="194" y="98"/>
                  </a:cubicBezTo>
                  <a:close/>
                  <a:moveTo>
                    <a:pt x="194" y="1"/>
                  </a:moveTo>
                  <a:cubicBezTo>
                    <a:pt x="79" y="1"/>
                    <a:pt x="0" y="98"/>
                    <a:pt x="0" y="213"/>
                  </a:cubicBezTo>
                  <a:cubicBezTo>
                    <a:pt x="0" y="329"/>
                    <a:pt x="79" y="426"/>
                    <a:pt x="194" y="426"/>
                  </a:cubicBezTo>
                  <a:lnTo>
                    <a:pt x="2791" y="426"/>
                  </a:lnTo>
                  <a:cubicBezTo>
                    <a:pt x="2907" y="426"/>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2127814" y="2277319"/>
              <a:ext cx="875396" cy="96801"/>
            </a:xfrm>
            <a:custGeom>
              <a:avLst/>
              <a:gdLst/>
              <a:ahLst/>
              <a:cxnLst/>
              <a:rect l="l" t="t" r="r" b="b"/>
              <a:pathLst>
                <a:path w="2930" h="324" extrusionOk="0">
                  <a:moveTo>
                    <a:pt x="157" y="0"/>
                  </a:moveTo>
                  <a:cubicBezTo>
                    <a:pt x="79" y="0"/>
                    <a:pt x="0" y="74"/>
                    <a:pt x="0" y="171"/>
                  </a:cubicBezTo>
                  <a:cubicBezTo>
                    <a:pt x="0" y="250"/>
                    <a:pt x="79" y="324"/>
                    <a:pt x="157" y="324"/>
                  </a:cubicBezTo>
                  <a:lnTo>
                    <a:pt x="2754" y="324"/>
                  </a:lnTo>
                  <a:cubicBezTo>
                    <a:pt x="2851" y="324"/>
                    <a:pt x="2930" y="250"/>
                    <a:pt x="2930" y="171"/>
                  </a:cubicBezTo>
                  <a:cubicBezTo>
                    <a:pt x="2930" y="74"/>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2116760" y="2264771"/>
              <a:ext cx="897505" cy="121897"/>
            </a:xfrm>
            <a:custGeom>
              <a:avLst/>
              <a:gdLst/>
              <a:ahLst/>
              <a:cxnLst/>
              <a:rect l="l" t="t" r="r" b="b"/>
              <a:pathLst>
                <a:path w="3004" h="408" extrusionOk="0">
                  <a:moveTo>
                    <a:pt x="2791" y="98"/>
                  </a:moveTo>
                  <a:cubicBezTo>
                    <a:pt x="2870" y="98"/>
                    <a:pt x="2907" y="135"/>
                    <a:pt x="2907" y="213"/>
                  </a:cubicBezTo>
                  <a:cubicBezTo>
                    <a:pt x="2907" y="273"/>
                    <a:pt x="2870" y="329"/>
                    <a:pt x="2791" y="329"/>
                  </a:cubicBezTo>
                  <a:lnTo>
                    <a:pt x="194" y="329"/>
                  </a:lnTo>
                  <a:cubicBezTo>
                    <a:pt x="134" y="329"/>
                    <a:pt x="79" y="273"/>
                    <a:pt x="79" y="213"/>
                  </a:cubicBezTo>
                  <a:cubicBezTo>
                    <a:pt x="79" y="135"/>
                    <a:pt x="134" y="98"/>
                    <a:pt x="194" y="98"/>
                  </a:cubicBezTo>
                  <a:close/>
                  <a:moveTo>
                    <a:pt x="194" y="1"/>
                  </a:moveTo>
                  <a:cubicBezTo>
                    <a:pt x="79" y="1"/>
                    <a:pt x="0" y="98"/>
                    <a:pt x="0" y="213"/>
                  </a:cubicBezTo>
                  <a:cubicBezTo>
                    <a:pt x="0" y="329"/>
                    <a:pt x="79" y="407"/>
                    <a:pt x="194" y="407"/>
                  </a:cubicBezTo>
                  <a:lnTo>
                    <a:pt x="2791" y="407"/>
                  </a:lnTo>
                  <a:cubicBezTo>
                    <a:pt x="2907" y="407"/>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281250" y="281700"/>
            <a:ext cx="8581500" cy="4580100"/>
            <a:chOff x="281250" y="281700"/>
            <a:chExt cx="8581500" cy="4580100"/>
          </a:xfrm>
        </p:grpSpPr>
        <p:sp>
          <p:nvSpPr>
            <p:cNvPr id="21" name="Google Shape;21;p3"/>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517475" y="382105"/>
              <a:ext cx="400500" cy="95700"/>
              <a:chOff x="517475" y="395577"/>
              <a:chExt cx="400500" cy="95700"/>
            </a:xfrm>
          </p:grpSpPr>
          <p:sp>
            <p:nvSpPr>
              <p:cNvPr id="23" name="Google Shape;23;p3"/>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3"/>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28" name="Google Shape;28;p3"/>
          <p:cNvSpPr txBox="1">
            <a:spLocks noGrp="1"/>
          </p:cNvSpPr>
          <p:nvPr>
            <p:ph type="title"/>
          </p:nvPr>
        </p:nvSpPr>
        <p:spPr>
          <a:xfrm>
            <a:off x="720000" y="2150850"/>
            <a:ext cx="47409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720000" y="1249000"/>
            <a:ext cx="17025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720000" y="3024005"/>
            <a:ext cx="4740900" cy="4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grpSp>
        <p:nvGrpSpPr>
          <p:cNvPr id="32" name="Google Shape;32;p4"/>
          <p:cNvGrpSpPr/>
          <p:nvPr/>
        </p:nvGrpSpPr>
        <p:grpSpPr>
          <a:xfrm>
            <a:off x="281250" y="281700"/>
            <a:ext cx="8581500" cy="4580100"/>
            <a:chOff x="281250" y="281700"/>
            <a:chExt cx="8581500" cy="4580100"/>
          </a:xfrm>
        </p:grpSpPr>
        <p:sp>
          <p:nvSpPr>
            <p:cNvPr id="33" name="Google Shape;33;p4"/>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4"/>
            <p:cNvGrpSpPr/>
            <p:nvPr/>
          </p:nvGrpSpPr>
          <p:grpSpPr>
            <a:xfrm>
              <a:off x="517475" y="382105"/>
              <a:ext cx="400500" cy="95700"/>
              <a:chOff x="517475" y="395577"/>
              <a:chExt cx="400500" cy="95700"/>
            </a:xfrm>
          </p:grpSpPr>
          <p:sp>
            <p:nvSpPr>
              <p:cNvPr id="35" name="Google Shape;35;p4"/>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4"/>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40" name="Google Shape;40;p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1" name="Google Shape;41;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50">
                <a:solidFill>
                  <a:srgbClr val="434343"/>
                </a:solidFill>
              </a:defRPr>
            </a:lvl1pPr>
            <a:lvl2pPr marL="914400" lvl="1" indent="-317500" rtl="0">
              <a:lnSpc>
                <a:spcPct val="100000"/>
              </a:lnSpc>
              <a:spcBef>
                <a:spcPts val="0"/>
              </a:spcBef>
              <a:spcAft>
                <a:spcPts val="0"/>
              </a:spcAft>
              <a:buSzPts val="1400"/>
              <a:buFont typeface="Nunito Light"/>
              <a:buChar char="○"/>
              <a:defRPr>
                <a:solidFill>
                  <a:srgbClr val="434343"/>
                </a:solidFill>
              </a:defRPr>
            </a:lvl2pPr>
            <a:lvl3pPr marL="1371600" lvl="2" indent="-317500" rtl="0">
              <a:lnSpc>
                <a:spcPct val="100000"/>
              </a:lnSpc>
              <a:spcBef>
                <a:spcPts val="0"/>
              </a:spcBef>
              <a:spcAft>
                <a:spcPts val="0"/>
              </a:spcAft>
              <a:buSzPts val="1400"/>
              <a:buFont typeface="Nunito Light"/>
              <a:buChar char="■"/>
              <a:defRPr>
                <a:solidFill>
                  <a:srgbClr val="434343"/>
                </a:solidFill>
              </a:defRPr>
            </a:lvl3pPr>
            <a:lvl4pPr marL="1828800" lvl="3" indent="-317500" rtl="0">
              <a:lnSpc>
                <a:spcPct val="100000"/>
              </a:lnSpc>
              <a:spcBef>
                <a:spcPts val="0"/>
              </a:spcBef>
              <a:spcAft>
                <a:spcPts val="0"/>
              </a:spcAft>
              <a:buSzPts val="1400"/>
              <a:buFont typeface="Nunito Light"/>
              <a:buChar char="●"/>
              <a:defRPr>
                <a:solidFill>
                  <a:srgbClr val="434343"/>
                </a:solidFill>
              </a:defRPr>
            </a:lvl4pPr>
            <a:lvl5pPr marL="2286000" lvl="4" indent="-317500" rtl="0">
              <a:lnSpc>
                <a:spcPct val="100000"/>
              </a:lnSpc>
              <a:spcBef>
                <a:spcPts val="0"/>
              </a:spcBef>
              <a:spcAft>
                <a:spcPts val="0"/>
              </a:spcAft>
              <a:buSzPts val="1400"/>
              <a:buFont typeface="Nunito Light"/>
              <a:buChar char="○"/>
              <a:defRPr>
                <a:solidFill>
                  <a:srgbClr val="434343"/>
                </a:solidFill>
              </a:defRPr>
            </a:lvl5pPr>
            <a:lvl6pPr marL="2743200" lvl="5" indent="-317500" rtl="0">
              <a:lnSpc>
                <a:spcPct val="100000"/>
              </a:lnSpc>
              <a:spcBef>
                <a:spcPts val="0"/>
              </a:spcBef>
              <a:spcAft>
                <a:spcPts val="0"/>
              </a:spcAft>
              <a:buSzPts val="1400"/>
              <a:buFont typeface="Nunito Light"/>
              <a:buChar char="■"/>
              <a:defRPr>
                <a:solidFill>
                  <a:srgbClr val="434343"/>
                </a:solidFill>
              </a:defRPr>
            </a:lvl6pPr>
            <a:lvl7pPr marL="3200400" lvl="6" indent="-317500" rtl="0">
              <a:lnSpc>
                <a:spcPct val="100000"/>
              </a:lnSpc>
              <a:spcBef>
                <a:spcPts val="0"/>
              </a:spcBef>
              <a:spcAft>
                <a:spcPts val="0"/>
              </a:spcAft>
              <a:buSzPts val="1400"/>
              <a:buFont typeface="Nunito Light"/>
              <a:buChar char="●"/>
              <a:defRPr>
                <a:solidFill>
                  <a:srgbClr val="434343"/>
                </a:solidFill>
              </a:defRPr>
            </a:lvl7pPr>
            <a:lvl8pPr marL="3657600" lvl="7" indent="-317500" rtl="0">
              <a:lnSpc>
                <a:spcPct val="100000"/>
              </a:lnSpc>
              <a:spcBef>
                <a:spcPts val="0"/>
              </a:spcBef>
              <a:spcAft>
                <a:spcPts val="0"/>
              </a:spcAft>
              <a:buSzPts val="1400"/>
              <a:buFont typeface="Nunito Light"/>
              <a:buChar char="○"/>
              <a:defRPr>
                <a:solidFill>
                  <a:srgbClr val="434343"/>
                </a:solidFill>
              </a:defRPr>
            </a:lvl8pPr>
            <a:lvl9pPr marL="4114800" lvl="8" indent="-317500" rtl="0">
              <a:lnSpc>
                <a:spcPct val="100000"/>
              </a:lnSpc>
              <a:spcBef>
                <a:spcPts val="0"/>
              </a:spcBef>
              <a:spcAft>
                <a:spcPts val="0"/>
              </a:spcAft>
              <a:buSzPts val="1400"/>
              <a:buFont typeface="Nunito Light"/>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grpSp>
        <p:nvGrpSpPr>
          <p:cNvPr id="67" name="Google Shape;67;p7"/>
          <p:cNvGrpSpPr/>
          <p:nvPr/>
        </p:nvGrpSpPr>
        <p:grpSpPr>
          <a:xfrm>
            <a:off x="281250" y="281700"/>
            <a:ext cx="8581500" cy="4580100"/>
            <a:chOff x="281250" y="281700"/>
            <a:chExt cx="8581500" cy="4580100"/>
          </a:xfrm>
        </p:grpSpPr>
        <p:sp>
          <p:nvSpPr>
            <p:cNvPr id="68" name="Google Shape;68;p7"/>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7"/>
            <p:cNvGrpSpPr/>
            <p:nvPr/>
          </p:nvGrpSpPr>
          <p:grpSpPr>
            <a:xfrm>
              <a:off x="517475" y="382105"/>
              <a:ext cx="400500" cy="95700"/>
              <a:chOff x="517475" y="395577"/>
              <a:chExt cx="400500" cy="95700"/>
            </a:xfrm>
          </p:grpSpPr>
          <p:sp>
            <p:nvSpPr>
              <p:cNvPr id="70" name="Google Shape;70;p7"/>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7"/>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7"/>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75" name="Google Shape;75;p7"/>
          <p:cNvSpPr txBox="1">
            <a:spLocks noGrp="1"/>
          </p:cNvSpPr>
          <p:nvPr>
            <p:ph type="subTitle" idx="1"/>
          </p:nvPr>
        </p:nvSpPr>
        <p:spPr>
          <a:xfrm>
            <a:off x="719975" y="1263375"/>
            <a:ext cx="77040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76" name="Google Shape;76;p7"/>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grpSp>
        <p:nvGrpSpPr>
          <p:cNvPr id="88" name="Google Shape;88;p9"/>
          <p:cNvGrpSpPr/>
          <p:nvPr/>
        </p:nvGrpSpPr>
        <p:grpSpPr>
          <a:xfrm>
            <a:off x="281250" y="281700"/>
            <a:ext cx="8581500" cy="4580100"/>
            <a:chOff x="281250" y="281700"/>
            <a:chExt cx="8581500" cy="4580100"/>
          </a:xfrm>
        </p:grpSpPr>
        <p:sp>
          <p:nvSpPr>
            <p:cNvPr id="89" name="Google Shape;89;p9"/>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9"/>
            <p:cNvGrpSpPr/>
            <p:nvPr/>
          </p:nvGrpSpPr>
          <p:grpSpPr>
            <a:xfrm>
              <a:off x="517475" y="382105"/>
              <a:ext cx="400500" cy="95700"/>
              <a:chOff x="517475" y="395577"/>
              <a:chExt cx="400500" cy="95700"/>
            </a:xfrm>
          </p:grpSpPr>
          <p:sp>
            <p:nvSpPr>
              <p:cNvPr id="91" name="Google Shape;91;p9"/>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9"/>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9"/>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96" name="Google Shape;96;p9"/>
          <p:cNvSpPr txBox="1">
            <a:spLocks noGrp="1"/>
          </p:cNvSpPr>
          <p:nvPr>
            <p:ph type="title"/>
          </p:nvPr>
        </p:nvSpPr>
        <p:spPr>
          <a:xfrm>
            <a:off x="933913" y="1262563"/>
            <a:ext cx="4332900" cy="1490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9"/>
          <p:cNvSpPr txBox="1">
            <a:spLocks noGrp="1"/>
          </p:cNvSpPr>
          <p:nvPr>
            <p:ph type="subTitle" idx="1"/>
          </p:nvPr>
        </p:nvSpPr>
        <p:spPr>
          <a:xfrm>
            <a:off x="933913" y="2810527"/>
            <a:ext cx="4332900" cy="1070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800"/>
              <a:buFont typeface="Open Sans"/>
              <a:buChar char="●"/>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98" name="Google Shape;98;p9"/>
          <p:cNvSpPr>
            <a:spLocks noGrp="1"/>
          </p:cNvSpPr>
          <p:nvPr>
            <p:ph type="pic" idx="2"/>
          </p:nvPr>
        </p:nvSpPr>
        <p:spPr>
          <a:xfrm>
            <a:off x="5297834" y="1262575"/>
            <a:ext cx="2912400" cy="26184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4"/>
        <p:cNvGrpSpPr/>
        <p:nvPr/>
      </p:nvGrpSpPr>
      <p:grpSpPr>
        <a:xfrm>
          <a:off x="0" y="0"/>
          <a:ext cx="0" cy="0"/>
          <a:chOff x="0" y="0"/>
          <a:chExt cx="0" cy="0"/>
        </a:xfrm>
      </p:grpSpPr>
      <p:grpSp>
        <p:nvGrpSpPr>
          <p:cNvPr id="115" name="Google Shape;115;p13"/>
          <p:cNvGrpSpPr/>
          <p:nvPr/>
        </p:nvGrpSpPr>
        <p:grpSpPr>
          <a:xfrm>
            <a:off x="281250" y="281700"/>
            <a:ext cx="8581500" cy="4580100"/>
            <a:chOff x="281250" y="281700"/>
            <a:chExt cx="8581500" cy="4580100"/>
          </a:xfrm>
        </p:grpSpPr>
        <p:sp>
          <p:nvSpPr>
            <p:cNvPr id="116" name="Google Shape;116;p13"/>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13"/>
            <p:cNvGrpSpPr/>
            <p:nvPr/>
          </p:nvGrpSpPr>
          <p:grpSpPr>
            <a:xfrm>
              <a:off x="517475" y="382105"/>
              <a:ext cx="400500" cy="95700"/>
              <a:chOff x="517475" y="395577"/>
              <a:chExt cx="400500" cy="95700"/>
            </a:xfrm>
          </p:grpSpPr>
          <p:sp>
            <p:nvSpPr>
              <p:cNvPr id="118" name="Google Shape;118;p13"/>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3"/>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13"/>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23" name="Google Shape;123;p1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24" name="Google Shape;124;p13"/>
          <p:cNvSpPr txBox="1">
            <a:spLocks noGrp="1"/>
          </p:cNvSpPr>
          <p:nvPr>
            <p:ph type="subTitle" idx="1"/>
          </p:nvPr>
        </p:nvSpPr>
        <p:spPr>
          <a:xfrm>
            <a:off x="1276777" y="2273420"/>
            <a:ext cx="31440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subTitle" idx="2"/>
          </p:nvPr>
        </p:nvSpPr>
        <p:spPr>
          <a:xfrm>
            <a:off x="4947925" y="2273420"/>
            <a:ext cx="31440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3"/>
          <p:cNvSpPr txBox="1">
            <a:spLocks noGrp="1"/>
          </p:cNvSpPr>
          <p:nvPr>
            <p:ph type="subTitle" idx="3"/>
          </p:nvPr>
        </p:nvSpPr>
        <p:spPr>
          <a:xfrm>
            <a:off x="1276777" y="3969595"/>
            <a:ext cx="31440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subTitle" idx="4"/>
          </p:nvPr>
        </p:nvSpPr>
        <p:spPr>
          <a:xfrm>
            <a:off x="4947925" y="3969595"/>
            <a:ext cx="31440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5" hasCustomPrompt="1"/>
          </p:nvPr>
        </p:nvSpPr>
        <p:spPr>
          <a:xfrm>
            <a:off x="1276775" y="1429475"/>
            <a:ext cx="954600" cy="4707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 name="Google Shape;129;p13"/>
          <p:cNvSpPr txBox="1">
            <a:spLocks noGrp="1"/>
          </p:cNvSpPr>
          <p:nvPr>
            <p:ph type="title" idx="6" hasCustomPrompt="1"/>
          </p:nvPr>
        </p:nvSpPr>
        <p:spPr>
          <a:xfrm>
            <a:off x="1276775" y="3125724"/>
            <a:ext cx="954600" cy="4707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0" name="Google Shape;130;p13"/>
          <p:cNvSpPr txBox="1">
            <a:spLocks noGrp="1"/>
          </p:cNvSpPr>
          <p:nvPr>
            <p:ph type="title" idx="7" hasCustomPrompt="1"/>
          </p:nvPr>
        </p:nvSpPr>
        <p:spPr>
          <a:xfrm>
            <a:off x="4947925" y="1429475"/>
            <a:ext cx="954600" cy="4707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 name="Google Shape;131;p13"/>
          <p:cNvSpPr txBox="1">
            <a:spLocks noGrp="1"/>
          </p:cNvSpPr>
          <p:nvPr>
            <p:ph type="title" idx="8" hasCustomPrompt="1"/>
          </p:nvPr>
        </p:nvSpPr>
        <p:spPr>
          <a:xfrm>
            <a:off x="4947925" y="3125724"/>
            <a:ext cx="954600" cy="4707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13"/>
          <p:cNvSpPr txBox="1">
            <a:spLocks noGrp="1"/>
          </p:cNvSpPr>
          <p:nvPr>
            <p:ph type="subTitle" idx="9"/>
          </p:nvPr>
        </p:nvSpPr>
        <p:spPr>
          <a:xfrm>
            <a:off x="1276775" y="1900175"/>
            <a:ext cx="3144000" cy="44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 name="Google Shape;133;p13"/>
          <p:cNvSpPr txBox="1">
            <a:spLocks noGrp="1"/>
          </p:cNvSpPr>
          <p:nvPr>
            <p:ph type="subTitle" idx="13"/>
          </p:nvPr>
        </p:nvSpPr>
        <p:spPr>
          <a:xfrm>
            <a:off x="4947926" y="1900175"/>
            <a:ext cx="3144000" cy="44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13"/>
          <p:cNvSpPr txBox="1">
            <a:spLocks noGrp="1"/>
          </p:cNvSpPr>
          <p:nvPr>
            <p:ph type="subTitle" idx="14"/>
          </p:nvPr>
        </p:nvSpPr>
        <p:spPr>
          <a:xfrm>
            <a:off x="1276775" y="3596200"/>
            <a:ext cx="3144000" cy="44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 name="Google Shape;135;p13"/>
          <p:cNvSpPr txBox="1">
            <a:spLocks noGrp="1"/>
          </p:cNvSpPr>
          <p:nvPr>
            <p:ph type="subTitle" idx="15"/>
          </p:nvPr>
        </p:nvSpPr>
        <p:spPr>
          <a:xfrm>
            <a:off x="4947926" y="3596200"/>
            <a:ext cx="3144000" cy="44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ONE_COLUMN_TEXT_1_1">
    <p:spTree>
      <p:nvGrpSpPr>
        <p:cNvPr id="1" name="Shape 203"/>
        <p:cNvGrpSpPr/>
        <p:nvPr/>
      </p:nvGrpSpPr>
      <p:grpSpPr>
        <a:xfrm>
          <a:off x="0" y="0"/>
          <a:ext cx="0" cy="0"/>
          <a:chOff x="0" y="0"/>
          <a:chExt cx="0" cy="0"/>
        </a:xfrm>
      </p:grpSpPr>
      <p:grpSp>
        <p:nvGrpSpPr>
          <p:cNvPr id="204" name="Google Shape;204;p20"/>
          <p:cNvGrpSpPr/>
          <p:nvPr/>
        </p:nvGrpSpPr>
        <p:grpSpPr>
          <a:xfrm>
            <a:off x="281250" y="281700"/>
            <a:ext cx="8581500" cy="4580100"/>
            <a:chOff x="281250" y="281700"/>
            <a:chExt cx="8581500" cy="4580100"/>
          </a:xfrm>
        </p:grpSpPr>
        <p:sp>
          <p:nvSpPr>
            <p:cNvPr id="205" name="Google Shape;205;p20"/>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0"/>
            <p:cNvGrpSpPr/>
            <p:nvPr/>
          </p:nvGrpSpPr>
          <p:grpSpPr>
            <a:xfrm>
              <a:off x="517475" y="382105"/>
              <a:ext cx="400500" cy="95700"/>
              <a:chOff x="517475" y="395577"/>
              <a:chExt cx="400500" cy="95700"/>
            </a:xfrm>
          </p:grpSpPr>
          <p:sp>
            <p:nvSpPr>
              <p:cNvPr id="207" name="Google Shape;207;p20"/>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20"/>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20"/>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212" name="Google Shape;212;p20"/>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3" name="Google Shape;213;p20"/>
          <p:cNvSpPr txBox="1">
            <a:spLocks noGrp="1"/>
          </p:cNvSpPr>
          <p:nvPr>
            <p:ph type="subTitle" idx="1"/>
          </p:nvPr>
        </p:nvSpPr>
        <p:spPr>
          <a:xfrm>
            <a:off x="4572037" y="1472900"/>
            <a:ext cx="3428400" cy="190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20"/>
          <p:cNvSpPr txBox="1">
            <a:spLocks noGrp="1"/>
          </p:cNvSpPr>
          <p:nvPr>
            <p:ph type="subTitle" idx="2"/>
          </p:nvPr>
        </p:nvSpPr>
        <p:spPr>
          <a:xfrm>
            <a:off x="1143563" y="1472900"/>
            <a:ext cx="3428400" cy="190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31"/>
        <p:cNvGrpSpPr/>
        <p:nvPr/>
      </p:nvGrpSpPr>
      <p:grpSpPr>
        <a:xfrm>
          <a:off x="0" y="0"/>
          <a:ext cx="0" cy="0"/>
          <a:chOff x="0" y="0"/>
          <a:chExt cx="0" cy="0"/>
        </a:xfrm>
      </p:grpSpPr>
      <p:grpSp>
        <p:nvGrpSpPr>
          <p:cNvPr id="332" name="Google Shape;332;p28"/>
          <p:cNvGrpSpPr/>
          <p:nvPr/>
        </p:nvGrpSpPr>
        <p:grpSpPr>
          <a:xfrm>
            <a:off x="281250" y="281700"/>
            <a:ext cx="8581500" cy="4580100"/>
            <a:chOff x="281250" y="281700"/>
            <a:chExt cx="8581500" cy="4580100"/>
          </a:xfrm>
        </p:grpSpPr>
        <p:sp>
          <p:nvSpPr>
            <p:cNvPr id="333" name="Google Shape;333;p2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28"/>
            <p:cNvGrpSpPr/>
            <p:nvPr/>
          </p:nvGrpSpPr>
          <p:grpSpPr>
            <a:xfrm>
              <a:off x="517475" y="382105"/>
              <a:ext cx="400500" cy="95700"/>
              <a:chOff x="517475" y="395577"/>
              <a:chExt cx="400500" cy="95700"/>
            </a:xfrm>
          </p:grpSpPr>
          <p:sp>
            <p:nvSpPr>
              <p:cNvPr id="335" name="Google Shape;335;p2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9" name="Google Shape;339;p2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340" name="Google Shape;340;p28"/>
          <p:cNvGrpSpPr/>
          <p:nvPr/>
        </p:nvGrpSpPr>
        <p:grpSpPr>
          <a:xfrm>
            <a:off x="713219" y="2269869"/>
            <a:ext cx="2305487" cy="3069098"/>
            <a:chOff x="4962625" y="539501"/>
            <a:chExt cx="3266487" cy="4348396"/>
          </a:xfrm>
        </p:grpSpPr>
        <p:sp>
          <p:nvSpPr>
            <p:cNvPr id="341" name="Google Shape;341;p28"/>
            <p:cNvSpPr/>
            <p:nvPr/>
          </p:nvSpPr>
          <p:spPr>
            <a:xfrm>
              <a:off x="5689271" y="788278"/>
              <a:ext cx="1476799" cy="1488827"/>
            </a:xfrm>
            <a:custGeom>
              <a:avLst/>
              <a:gdLst/>
              <a:ahLst/>
              <a:cxnLst/>
              <a:rect l="l" t="t" r="r" b="b"/>
              <a:pathLst>
                <a:path w="10804" h="10892" extrusionOk="0">
                  <a:moveTo>
                    <a:pt x="8359" y="1"/>
                  </a:moveTo>
                  <a:cubicBezTo>
                    <a:pt x="7473" y="1"/>
                    <a:pt x="6574" y="602"/>
                    <a:pt x="4834" y="666"/>
                  </a:cubicBezTo>
                  <a:cubicBezTo>
                    <a:pt x="2695" y="758"/>
                    <a:pt x="1807" y="1798"/>
                    <a:pt x="1230" y="2339"/>
                  </a:cubicBezTo>
                  <a:cubicBezTo>
                    <a:pt x="652" y="2879"/>
                    <a:pt x="1" y="3688"/>
                    <a:pt x="347" y="4649"/>
                  </a:cubicBezTo>
                  <a:cubicBezTo>
                    <a:pt x="675" y="5591"/>
                    <a:pt x="1673" y="6363"/>
                    <a:pt x="1983" y="7075"/>
                  </a:cubicBezTo>
                  <a:cubicBezTo>
                    <a:pt x="2293" y="7768"/>
                    <a:pt x="2002" y="8174"/>
                    <a:pt x="2002" y="8174"/>
                  </a:cubicBezTo>
                  <a:cubicBezTo>
                    <a:pt x="2002" y="8174"/>
                    <a:pt x="1768" y="8065"/>
                    <a:pt x="1474" y="8065"/>
                  </a:cubicBezTo>
                  <a:cubicBezTo>
                    <a:pt x="1228" y="8065"/>
                    <a:pt x="940" y="8142"/>
                    <a:pt x="712" y="8424"/>
                  </a:cubicBezTo>
                  <a:cubicBezTo>
                    <a:pt x="190" y="9038"/>
                    <a:pt x="537" y="9579"/>
                    <a:pt x="962" y="9731"/>
                  </a:cubicBezTo>
                  <a:cubicBezTo>
                    <a:pt x="1043" y="9762"/>
                    <a:pt x="1126" y="9774"/>
                    <a:pt x="1206" y="9774"/>
                  </a:cubicBezTo>
                  <a:cubicBezTo>
                    <a:pt x="1526" y="9774"/>
                    <a:pt x="1807" y="9579"/>
                    <a:pt x="1807" y="9579"/>
                  </a:cubicBezTo>
                  <a:lnTo>
                    <a:pt x="1807" y="9579"/>
                  </a:lnTo>
                  <a:cubicBezTo>
                    <a:pt x="1807" y="9579"/>
                    <a:pt x="1752" y="9999"/>
                    <a:pt x="2385" y="10078"/>
                  </a:cubicBezTo>
                  <a:cubicBezTo>
                    <a:pt x="2441" y="10086"/>
                    <a:pt x="2493" y="10090"/>
                    <a:pt x="2543" y="10090"/>
                  </a:cubicBezTo>
                  <a:cubicBezTo>
                    <a:pt x="3076" y="10090"/>
                    <a:pt x="3254" y="9653"/>
                    <a:pt x="3254" y="9653"/>
                  </a:cubicBezTo>
                  <a:cubicBezTo>
                    <a:pt x="3254" y="9653"/>
                    <a:pt x="3272" y="10808"/>
                    <a:pt x="5139" y="10887"/>
                  </a:cubicBezTo>
                  <a:cubicBezTo>
                    <a:pt x="5216" y="10890"/>
                    <a:pt x="5291" y="10891"/>
                    <a:pt x="5365" y="10891"/>
                  </a:cubicBezTo>
                  <a:cubicBezTo>
                    <a:pt x="7072" y="10891"/>
                    <a:pt x="8027" y="10060"/>
                    <a:pt x="8027" y="10060"/>
                  </a:cubicBezTo>
                  <a:cubicBezTo>
                    <a:pt x="8027" y="10060"/>
                    <a:pt x="8341" y="10278"/>
                    <a:pt x="8754" y="10278"/>
                  </a:cubicBezTo>
                  <a:cubicBezTo>
                    <a:pt x="8901" y="10278"/>
                    <a:pt x="9061" y="10250"/>
                    <a:pt x="9223" y="10175"/>
                  </a:cubicBezTo>
                  <a:cubicBezTo>
                    <a:pt x="9838" y="9884"/>
                    <a:pt x="9589" y="8807"/>
                    <a:pt x="9589" y="8807"/>
                  </a:cubicBezTo>
                  <a:lnTo>
                    <a:pt x="9589" y="8807"/>
                  </a:lnTo>
                  <a:cubicBezTo>
                    <a:pt x="9589" y="8807"/>
                    <a:pt x="9625" y="8812"/>
                    <a:pt x="9686" y="8812"/>
                  </a:cubicBezTo>
                  <a:cubicBezTo>
                    <a:pt x="9928" y="8812"/>
                    <a:pt x="10547" y="8738"/>
                    <a:pt x="10684" y="7999"/>
                  </a:cubicBezTo>
                  <a:cubicBezTo>
                    <a:pt x="10804" y="7379"/>
                    <a:pt x="10380" y="6975"/>
                    <a:pt x="9910" y="6975"/>
                  </a:cubicBezTo>
                  <a:cubicBezTo>
                    <a:pt x="9693" y="6975"/>
                    <a:pt x="9467" y="7061"/>
                    <a:pt x="9279" y="7250"/>
                  </a:cubicBezTo>
                  <a:cubicBezTo>
                    <a:pt x="9279" y="7250"/>
                    <a:pt x="8992" y="5323"/>
                    <a:pt x="8992" y="4727"/>
                  </a:cubicBezTo>
                  <a:cubicBezTo>
                    <a:pt x="8992" y="4108"/>
                    <a:pt x="9011" y="3900"/>
                    <a:pt x="9011" y="3900"/>
                  </a:cubicBezTo>
                  <a:cubicBezTo>
                    <a:pt x="9011" y="3900"/>
                    <a:pt x="9242" y="3725"/>
                    <a:pt x="9838" y="3554"/>
                  </a:cubicBezTo>
                  <a:cubicBezTo>
                    <a:pt x="10453" y="3360"/>
                    <a:pt x="10610" y="2879"/>
                    <a:pt x="10550" y="2205"/>
                  </a:cubicBezTo>
                  <a:cubicBezTo>
                    <a:pt x="10513" y="1530"/>
                    <a:pt x="10106" y="490"/>
                    <a:pt x="8969" y="107"/>
                  </a:cubicBezTo>
                  <a:cubicBezTo>
                    <a:pt x="8760" y="32"/>
                    <a:pt x="8560" y="1"/>
                    <a:pt x="8359" y="1"/>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5705127" y="780486"/>
              <a:ext cx="1462856" cy="1501676"/>
            </a:xfrm>
            <a:custGeom>
              <a:avLst/>
              <a:gdLst/>
              <a:ahLst/>
              <a:cxnLst/>
              <a:rect l="l" t="t" r="r" b="b"/>
              <a:pathLst>
                <a:path w="10702" h="10986" extrusionOk="0">
                  <a:moveTo>
                    <a:pt x="8295" y="105"/>
                  </a:moveTo>
                  <a:cubicBezTo>
                    <a:pt x="8475" y="105"/>
                    <a:pt x="8651" y="134"/>
                    <a:pt x="8835" y="201"/>
                  </a:cubicBezTo>
                  <a:cubicBezTo>
                    <a:pt x="9953" y="584"/>
                    <a:pt x="10355" y="1624"/>
                    <a:pt x="10397" y="2262"/>
                  </a:cubicBezTo>
                  <a:cubicBezTo>
                    <a:pt x="10415" y="2590"/>
                    <a:pt x="10378" y="2876"/>
                    <a:pt x="10281" y="3089"/>
                  </a:cubicBezTo>
                  <a:cubicBezTo>
                    <a:pt x="10184" y="3320"/>
                    <a:pt x="10008" y="3472"/>
                    <a:pt x="9722" y="3551"/>
                  </a:cubicBezTo>
                  <a:cubicBezTo>
                    <a:pt x="9107" y="3745"/>
                    <a:pt x="8853" y="3916"/>
                    <a:pt x="8853" y="3916"/>
                  </a:cubicBezTo>
                  <a:lnTo>
                    <a:pt x="8835" y="3934"/>
                  </a:lnTo>
                  <a:lnTo>
                    <a:pt x="8835" y="3957"/>
                  </a:lnTo>
                  <a:lnTo>
                    <a:pt x="8835" y="4784"/>
                  </a:lnTo>
                  <a:cubicBezTo>
                    <a:pt x="8835" y="5089"/>
                    <a:pt x="8895" y="5727"/>
                    <a:pt x="8969" y="6268"/>
                  </a:cubicBezTo>
                  <a:cubicBezTo>
                    <a:pt x="9047" y="6822"/>
                    <a:pt x="9126" y="7307"/>
                    <a:pt x="9126" y="7307"/>
                  </a:cubicBezTo>
                  <a:lnTo>
                    <a:pt x="9144" y="7400"/>
                  </a:lnTo>
                  <a:lnTo>
                    <a:pt x="9200" y="7344"/>
                  </a:lnTo>
                  <a:cubicBezTo>
                    <a:pt x="9381" y="7163"/>
                    <a:pt x="9591" y="7080"/>
                    <a:pt x="9788" y="7080"/>
                  </a:cubicBezTo>
                  <a:cubicBezTo>
                    <a:pt x="9908" y="7080"/>
                    <a:pt x="10023" y="7111"/>
                    <a:pt x="10124" y="7169"/>
                  </a:cubicBezTo>
                  <a:cubicBezTo>
                    <a:pt x="10415" y="7307"/>
                    <a:pt x="10609" y="7612"/>
                    <a:pt x="10531" y="8056"/>
                  </a:cubicBezTo>
                  <a:cubicBezTo>
                    <a:pt x="10434" y="8499"/>
                    <a:pt x="10184" y="8670"/>
                    <a:pt x="9935" y="8767"/>
                  </a:cubicBezTo>
                  <a:cubicBezTo>
                    <a:pt x="9777" y="8821"/>
                    <a:pt x="9620" y="8829"/>
                    <a:pt x="9536" y="8829"/>
                  </a:cubicBezTo>
                  <a:cubicBezTo>
                    <a:pt x="9496" y="8829"/>
                    <a:pt x="9473" y="8827"/>
                    <a:pt x="9473" y="8827"/>
                  </a:cubicBezTo>
                  <a:lnTo>
                    <a:pt x="9412" y="8809"/>
                  </a:lnTo>
                  <a:lnTo>
                    <a:pt x="9412" y="8883"/>
                  </a:lnTo>
                  <a:cubicBezTo>
                    <a:pt x="9412" y="8883"/>
                    <a:pt x="9473" y="9155"/>
                    <a:pt x="9473" y="9442"/>
                  </a:cubicBezTo>
                  <a:cubicBezTo>
                    <a:pt x="9454" y="9594"/>
                    <a:pt x="9431" y="9752"/>
                    <a:pt x="9375" y="9886"/>
                  </a:cubicBezTo>
                  <a:cubicBezTo>
                    <a:pt x="9315" y="10001"/>
                    <a:pt x="9223" y="10117"/>
                    <a:pt x="9084" y="10172"/>
                  </a:cubicBezTo>
                  <a:cubicBezTo>
                    <a:pt x="8920" y="10252"/>
                    <a:pt x="8759" y="10281"/>
                    <a:pt x="8612" y="10281"/>
                  </a:cubicBezTo>
                  <a:cubicBezTo>
                    <a:pt x="8223" y="10281"/>
                    <a:pt x="7929" y="10080"/>
                    <a:pt x="7929" y="10080"/>
                  </a:cubicBezTo>
                  <a:lnTo>
                    <a:pt x="7911" y="10056"/>
                  </a:lnTo>
                  <a:lnTo>
                    <a:pt x="7874" y="10080"/>
                  </a:lnTo>
                  <a:cubicBezTo>
                    <a:pt x="7874" y="10080"/>
                    <a:pt x="6933" y="10893"/>
                    <a:pt x="5240" y="10893"/>
                  </a:cubicBezTo>
                  <a:cubicBezTo>
                    <a:pt x="5169" y="10893"/>
                    <a:pt x="5096" y="10891"/>
                    <a:pt x="5023" y="10888"/>
                  </a:cubicBezTo>
                  <a:cubicBezTo>
                    <a:pt x="4099" y="10847"/>
                    <a:pt x="3655" y="10542"/>
                    <a:pt x="3424" y="10269"/>
                  </a:cubicBezTo>
                  <a:cubicBezTo>
                    <a:pt x="3193" y="9983"/>
                    <a:pt x="3175" y="9710"/>
                    <a:pt x="3175" y="9710"/>
                  </a:cubicBezTo>
                  <a:lnTo>
                    <a:pt x="3078" y="9691"/>
                  </a:lnTo>
                  <a:cubicBezTo>
                    <a:pt x="3078" y="9691"/>
                    <a:pt x="3041" y="9807"/>
                    <a:pt x="2907" y="9922"/>
                  </a:cubicBezTo>
                  <a:cubicBezTo>
                    <a:pt x="2806" y="10007"/>
                    <a:pt x="2647" y="10105"/>
                    <a:pt x="2406" y="10105"/>
                  </a:cubicBezTo>
                  <a:cubicBezTo>
                    <a:pt x="2370" y="10105"/>
                    <a:pt x="2332" y="10103"/>
                    <a:pt x="2292" y="10098"/>
                  </a:cubicBezTo>
                  <a:cubicBezTo>
                    <a:pt x="1964" y="10038"/>
                    <a:pt x="1849" y="9922"/>
                    <a:pt x="1788" y="9825"/>
                  </a:cubicBezTo>
                  <a:cubicBezTo>
                    <a:pt x="1733" y="9733"/>
                    <a:pt x="1752" y="9636"/>
                    <a:pt x="1752" y="9636"/>
                  </a:cubicBezTo>
                  <a:lnTo>
                    <a:pt x="1752" y="9520"/>
                  </a:lnTo>
                  <a:lnTo>
                    <a:pt x="1654" y="9576"/>
                  </a:lnTo>
                  <a:cubicBezTo>
                    <a:pt x="1654" y="9576"/>
                    <a:pt x="1389" y="9768"/>
                    <a:pt x="1081" y="9768"/>
                  </a:cubicBezTo>
                  <a:cubicBezTo>
                    <a:pt x="1010" y="9768"/>
                    <a:pt x="937" y="9758"/>
                    <a:pt x="864" y="9733"/>
                  </a:cubicBezTo>
                  <a:cubicBezTo>
                    <a:pt x="652" y="9673"/>
                    <a:pt x="481" y="9502"/>
                    <a:pt x="421" y="9289"/>
                  </a:cubicBezTo>
                  <a:cubicBezTo>
                    <a:pt x="347" y="9077"/>
                    <a:pt x="384" y="8809"/>
                    <a:pt x="633" y="8518"/>
                  </a:cubicBezTo>
                  <a:cubicBezTo>
                    <a:pt x="839" y="8242"/>
                    <a:pt x="1107" y="8168"/>
                    <a:pt x="1339" y="8168"/>
                  </a:cubicBezTo>
                  <a:cubicBezTo>
                    <a:pt x="1368" y="8168"/>
                    <a:pt x="1396" y="8169"/>
                    <a:pt x="1423" y="8171"/>
                  </a:cubicBezTo>
                  <a:cubicBezTo>
                    <a:pt x="1673" y="8190"/>
                    <a:pt x="1867" y="8287"/>
                    <a:pt x="1867" y="8287"/>
                  </a:cubicBezTo>
                  <a:lnTo>
                    <a:pt x="1904" y="8305"/>
                  </a:lnTo>
                  <a:lnTo>
                    <a:pt x="1922" y="8268"/>
                  </a:lnTo>
                  <a:cubicBezTo>
                    <a:pt x="1922" y="8268"/>
                    <a:pt x="2001" y="8153"/>
                    <a:pt x="2038" y="7959"/>
                  </a:cubicBezTo>
                  <a:cubicBezTo>
                    <a:pt x="2080" y="7746"/>
                    <a:pt x="2061" y="7460"/>
                    <a:pt x="1904" y="7113"/>
                  </a:cubicBezTo>
                  <a:cubicBezTo>
                    <a:pt x="1752" y="6748"/>
                    <a:pt x="1423" y="6383"/>
                    <a:pt x="1095" y="5977"/>
                  </a:cubicBezTo>
                  <a:cubicBezTo>
                    <a:pt x="767" y="5575"/>
                    <a:pt x="444" y="5149"/>
                    <a:pt x="268" y="4687"/>
                  </a:cubicBezTo>
                  <a:cubicBezTo>
                    <a:pt x="116" y="4225"/>
                    <a:pt x="171" y="3800"/>
                    <a:pt x="365" y="3417"/>
                  </a:cubicBezTo>
                  <a:cubicBezTo>
                    <a:pt x="559" y="3052"/>
                    <a:pt x="864" y="2705"/>
                    <a:pt x="1155" y="2433"/>
                  </a:cubicBezTo>
                  <a:cubicBezTo>
                    <a:pt x="1733" y="1897"/>
                    <a:pt x="2597" y="857"/>
                    <a:pt x="4736" y="778"/>
                  </a:cubicBezTo>
                  <a:cubicBezTo>
                    <a:pt x="5795" y="741"/>
                    <a:pt x="6566" y="492"/>
                    <a:pt x="7181" y="316"/>
                  </a:cubicBezTo>
                  <a:cubicBezTo>
                    <a:pt x="7490" y="219"/>
                    <a:pt x="7777" y="145"/>
                    <a:pt x="8045" y="122"/>
                  </a:cubicBezTo>
                  <a:cubicBezTo>
                    <a:pt x="8130" y="111"/>
                    <a:pt x="8213" y="105"/>
                    <a:pt x="8295" y="105"/>
                  </a:cubicBezTo>
                  <a:close/>
                  <a:moveTo>
                    <a:pt x="8217" y="0"/>
                  </a:moveTo>
                  <a:cubicBezTo>
                    <a:pt x="8154" y="0"/>
                    <a:pt x="8091" y="3"/>
                    <a:pt x="8026" y="7"/>
                  </a:cubicBezTo>
                  <a:cubicBezTo>
                    <a:pt x="7758" y="48"/>
                    <a:pt x="7467" y="122"/>
                    <a:pt x="7162" y="219"/>
                  </a:cubicBezTo>
                  <a:cubicBezTo>
                    <a:pt x="6525" y="395"/>
                    <a:pt x="5776" y="626"/>
                    <a:pt x="4718" y="681"/>
                  </a:cubicBezTo>
                  <a:cubicBezTo>
                    <a:pt x="2560" y="760"/>
                    <a:pt x="1654" y="1818"/>
                    <a:pt x="1077" y="2359"/>
                  </a:cubicBezTo>
                  <a:cubicBezTo>
                    <a:pt x="790" y="2627"/>
                    <a:pt x="481" y="2973"/>
                    <a:pt x="268" y="3380"/>
                  </a:cubicBezTo>
                  <a:cubicBezTo>
                    <a:pt x="74" y="3782"/>
                    <a:pt x="0" y="4225"/>
                    <a:pt x="171" y="4724"/>
                  </a:cubicBezTo>
                  <a:cubicBezTo>
                    <a:pt x="347" y="5205"/>
                    <a:pt x="693" y="5648"/>
                    <a:pt x="1021" y="6037"/>
                  </a:cubicBezTo>
                  <a:cubicBezTo>
                    <a:pt x="1345" y="6439"/>
                    <a:pt x="1654" y="6804"/>
                    <a:pt x="1807" y="7150"/>
                  </a:cubicBezTo>
                  <a:cubicBezTo>
                    <a:pt x="1964" y="7497"/>
                    <a:pt x="1964" y="7746"/>
                    <a:pt x="1946" y="7940"/>
                  </a:cubicBezTo>
                  <a:cubicBezTo>
                    <a:pt x="1904" y="8093"/>
                    <a:pt x="1867" y="8153"/>
                    <a:pt x="1849" y="8171"/>
                  </a:cubicBezTo>
                  <a:cubicBezTo>
                    <a:pt x="1807" y="8153"/>
                    <a:pt x="1673" y="8093"/>
                    <a:pt x="1423" y="8074"/>
                  </a:cubicBezTo>
                  <a:cubicBezTo>
                    <a:pt x="1395" y="8072"/>
                    <a:pt x="1366" y="8071"/>
                    <a:pt x="1337" y="8071"/>
                  </a:cubicBezTo>
                  <a:cubicBezTo>
                    <a:pt x="1084" y="8071"/>
                    <a:pt x="780" y="8150"/>
                    <a:pt x="536" y="8439"/>
                  </a:cubicBezTo>
                  <a:cubicBezTo>
                    <a:pt x="287" y="8767"/>
                    <a:pt x="231" y="9077"/>
                    <a:pt x="305" y="9326"/>
                  </a:cubicBezTo>
                  <a:cubicBezTo>
                    <a:pt x="402" y="9576"/>
                    <a:pt x="596" y="9752"/>
                    <a:pt x="827" y="9849"/>
                  </a:cubicBezTo>
                  <a:cubicBezTo>
                    <a:pt x="911" y="9878"/>
                    <a:pt x="994" y="9890"/>
                    <a:pt x="1074" y="9890"/>
                  </a:cubicBezTo>
                  <a:cubicBezTo>
                    <a:pt x="1357" y="9890"/>
                    <a:pt x="1593" y="9738"/>
                    <a:pt x="1654" y="9691"/>
                  </a:cubicBezTo>
                  <a:cubicBezTo>
                    <a:pt x="1654" y="9752"/>
                    <a:pt x="1654" y="9788"/>
                    <a:pt x="1691" y="9886"/>
                  </a:cubicBezTo>
                  <a:cubicBezTo>
                    <a:pt x="1770" y="10001"/>
                    <a:pt x="1946" y="10154"/>
                    <a:pt x="2269" y="10195"/>
                  </a:cubicBezTo>
                  <a:cubicBezTo>
                    <a:pt x="2312" y="10200"/>
                    <a:pt x="2352" y="10202"/>
                    <a:pt x="2392" y="10202"/>
                  </a:cubicBezTo>
                  <a:cubicBezTo>
                    <a:pt x="2656" y="10202"/>
                    <a:pt x="2848" y="10102"/>
                    <a:pt x="2985" y="10001"/>
                  </a:cubicBezTo>
                  <a:cubicBezTo>
                    <a:pt x="3059" y="9922"/>
                    <a:pt x="3078" y="9886"/>
                    <a:pt x="3101" y="9825"/>
                  </a:cubicBezTo>
                  <a:cubicBezTo>
                    <a:pt x="3119" y="9941"/>
                    <a:pt x="3175" y="10117"/>
                    <a:pt x="3332" y="10329"/>
                  </a:cubicBezTo>
                  <a:cubicBezTo>
                    <a:pt x="3581" y="10634"/>
                    <a:pt x="4080" y="10944"/>
                    <a:pt x="5004" y="10981"/>
                  </a:cubicBezTo>
                  <a:cubicBezTo>
                    <a:pt x="5086" y="10984"/>
                    <a:pt x="5167" y="10986"/>
                    <a:pt x="5245" y="10986"/>
                  </a:cubicBezTo>
                  <a:cubicBezTo>
                    <a:pt x="6941" y="10986"/>
                    <a:pt x="7875" y="10212"/>
                    <a:pt x="7911" y="10172"/>
                  </a:cubicBezTo>
                  <a:cubicBezTo>
                    <a:pt x="7940" y="10201"/>
                    <a:pt x="8228" y="10384"/>
                    <a:pt x="8613" y="10384"/>
                  </a:cubicBezTo>
                  <a:cubicBezTo>
                    <a:pt x="8771" y="10384"/>
                    <a:pt x="8946" y="10354"/>
                    <a:pt x="9126" y="10269"/>
                  </a:cubicBezTo>
                  <a:cubicBezTo>
                    <a:pt x="9297" y="10195"/>
                    <a:pt x="9394" y="10080"/>
                    <a:pt x="9473" y="9922"/>
                  </a:cubicBezTo>
                  <a:cubicBezTo>
                    <a:pt x="9528" y="9770"/>
                    <a:pt x="9570" y="9594"/>
                    <a:pt x="9570" y="9442"/>
                  </a:cubicBezTo>
                  <a:cubicBezTo>
                    <a:pt x="9588" y="9174"/>
                    <a:pt x="9528" y="8961"/>
                    <a:pt x="9528" y="8924"/>
                  </a:cubicBezTo>
                  <a:cubicBezTo>
                    <a:pt x="9541" y="8924"/>
                    <a:pt x="9568" y="8926"/>
                    <a:pt x="9605" y="8926"/>
                  </a:cubicBezTo>
                  <a:cubicBezTo>
                    <a:pt x="9685" y="8926"/>
                    <a:pt x="9814" y="8918"/>
                    <a:pt x="9972" y="8864"/>
                  </a:cubicBezTo>
                  <a:cubicBezTo>
                    <a:pt x="10240" y="8767"/>
                    <a:pt x="10531" y="8536"/>
                    <a:pt x="10628" y="8074"/>
                  </a:cubicBezTo>
                  <a:cubicBezTo>
                    <a:pt x="10702" y="7594"/>
                    <a:pt x="10494" y="7229"/>
                    <a:pt x="10184" y="7076"/>
                  </a:cubicBezTo>
                  <a:cubicBezTo>
                    <a:pt x="10076" y="7018"/>
                    <a:pt x="9956" y="6990"/>
                    <a:pt x="9832" y="6990"/>
                  </a:cubicBezTo>
                  <a:cubicBezTo>
                    <a:pt x="9622" y="6990"/>
                    <a:pt x="9403" y="7072"/>
                    <a:pt x="9223" y="7229"/>
                  </a:cubicBezTo>
                  <a:cubicBezTo>
                    <a:pt x="9200" y="7169"/>
                    <a:pt x="9144" y="6785"/>
                    <a:pt x="9084" y="6268"/>
                  </a:cubicBezTo>
                  <a:cubicBezTo>
                    <a:pt x="9010" y="5709"/>
                    <a:pt x="8932" y="5071"/>
                    <a:pt x="8932" y="4784"/>
                  </a:cubicBezTo>
                  <a:cubicBezTo>
                    <a:pt x="8932" y="4188"/>
                    <a:pt x="8950" y="4013"/>
                    <a:pt x="8950" y="3994"/>
                  </a:cubicBezTo>
                  <a:cubicBezTo>
                    <a:pt x="8950" y="3994"/>
                    <a:pt x="9144" y="3842"/>
                    <a:pt x="9740" y="3666"/>
                  </a:cubicBezTo>
                  <a:cubicBezTo>
                    <a:pt x="10050" y="3569"/>
                    <a:pt x="10263" y="3380"/>
                    <a:pt x="10378" y="3149"/>
                  </a:cubicBezTo>
                  <a:cubicBezTo>
                    <a:pt x="10494" y="2895"/>
                    <a:pt x="10512" y="2590"/>
                    <a:pt x="10494" y="2262"/>
                  </a:cubicBezTo>
                  <a:cubicBezTo>
                    <a:pt x="10452" y="1569"/>
                    <a:pt x="10032" y="510"/>
                    <a:pt x="8876" y="104"/>
                  </a:cubicBezTo>
                  <a:cubicBezTo>
                    <a:pt x="8650" y="28"/>
                    <a:pt x="8438" y="0"/>
                    <a:pt x="821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6841981" y="2138919"/>
              <a:ext cx="394897" cy="942751"/>
            </a:xfrm>
            <a:custGeom>
              <a:avLst/>
              <a:gdLst/>
              <a:ahLst/>
              <a:cxnLst/>
              <a:rect l="l" t="t" r="r" b="b"/>
              <a:pathLst>
                <a:path w="2889" h="6897" extrusionOk="0">
                  <a:moveTo>
                    <a:pt x="64" y="0"/>
                  </a:moveTo>
                  <a:cubicBezTo>
                    <a:pt x="43" y="0"/>
                    <a:pt x="21" y="1"/>
                    <a:pt x="0" y="3"/>
                  </a:cubicBezTo>
                  <a:cubicBezTo>
                    <a:pt x="0" y="3"/>
                    <a:pt x="171" y="562"/>
                    <a:pt x="171" y="927"/>
                  </a:cubicBezTo>
                  <a:cubicBezTo>
                    <a:pt x="171" y="1297"/>
                    <a:pt x="268" y="1717"/>
                    <a:pt x="250" y="2198"/>
                  </a:cubicBezTo>
                  <a:cubicBezTo>
                    <a:pt x="231" y="2683"/>
                    <a:pt x="347" y="4453"/>
                    <a:pt x="444" y="5146"/>
                  </a:cubicBezTo>
                  <a:cubicBezTo>
                    <a:pt x="536" y="5839"/>
                    <a:pt x="1271" y="6897"/>
                    <a:pt x="1271" y="6897"/>
                  </a:cubicBezTo>
                  <a:cubicBezTo>
                    <a:pt x="1271" y="6897"/>
                    <a:pt x="2269" y="6878"/>
                    <a:pt x="2579" y="6398"/>
                  </a:cubicBezTo>
                  <a:cubicBezTo>
                    <a:pt x="2888" y="5917"/>
                    <a:pt x="2713" y="5432"/>
                    <a:pt x="2463" y="4799"/>
                  </a:cubicBezTo>
                  <a:cubicBezTo>
                    <a:pt x="2214" y="4143"/>
                    <a:pt x="1229" y="1066"/>
                    <a:pt x="1156" y="696"/>
                  </a:cubicBezTo>
                  <a:cubicBezTo>
                    <a:pt x="1081" y="348"/>
                    <a:pt x="502"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6833780" y="2131401"/>
              <a:ext cx="392300" cy="958470"/>
            </a:xfrm>
            <a:custGeom>
              <a:avLst/>
              <a:gdLst/>
              <a:ahLst/>
              <a:cxnLst/>
              <a:rect l="l" t="t" r="r" b="b"/>
              <a:pathLst>
                <a:path w="2870" h="7012" extrusionOk="0">
                  <a:moveTo>
                    <a:pt x="134" y="137"/>
                  </a:moveTo>
                  <a:cubicBezTo>
                    <a:pt x="328" y="137"/>
                    <a:pt x="559" y="197"/>
                    <a:pt x="753" y="312"/>
                  </a:cubicBezTo>
                  <a:cubicBezTo>
                    <a:pt x="966" y="428"/>
                    <a:pt x="1137" y="617"/>
                    <a:pt x="1155" y="774"/>
                  </a:cubicBezTo>
                  <a:cubicBezTo>
                    <a:pt x="1197" y="867"/>
                    <a:pt x="1252" y="1121"/>
                    <a:pt x="1368" y="1486"/>
                  </a:cubicBezTo>
                  <a:cubicBezTo>
                    <a:pt x="1465" y="1832"/>
                    <a:pt x="1617" y="2253"/>
                    <a:pt x="1751" y="2715"/>
                  </a:cubicBezTo>
                  <a:cubicBezTo>
                    <a:pt x="2043" y="3602"/>
                    <a:pt x="2329" y="4545"/>
                    <a:pt x="2468" y="4873"/>
                  </a:cubicBezTo>
                  <a:cubicBezTo>
                    <a:pt x="2602" y="5201"/>
                    <a:pt x="2699" y="5469"/>
                    <a:pt x="2736" y="5718"/>
                  </a:cubicBezTo>
                  <a:cubicBezTo>
                    <a:pt x="2773" y="5972"/>
                    <a:pt x="2736" y="6180"/>
                    <a:pt x="2602" y="6434"/>
                  </a:cubicBezTo>
                  <a:cubicBezTo>
                    <a:pt x="2445" y="6642"/>
                    <a:pt x="2140" y="6781"/>
                    <a:pt x="1849" y="6836"/>
                  </a:cubicBezTo>
                  <a:cubicBezTo>
                    <a:pt x="1581" y="6896"/>
                    <a:pt x="1386" y="6896"/>
                    <a:pt x="1349" y="6896"/>
                  </a:cubicBezTo>
                  <a:cubicBezTo>
                    <a:pt x="1349" y="6873"/>
                    <a:pt x="1174" y="6642"/>
                    <a:pt x="1003" y="6319"/>
                  </a:cubicBezTo>
                  <a:cubicBezTo>
                    <a:pt x="809" y="5972"/>
                    <a:pt x="596" y="5529"/>
                    <a:pt x="559" y="5201"/>
                  </a:cubicBezTo>
                  <a:cubicBezTo>
                    <a:pt x="462" y="4508"/>
                    <a:pt x="347" y="2715"/>
                    <a:pt x="365" y="2253"/>
                  </a:cubicBezTo>
                  <a:cubicBezTo>
                    <a:pt x="388" y="1754"/>
                    <a:pt x="291" y="1352"/>
                    <a:pt x="291" y="982"/>
                  </a:cubicBezTo>
                  <a:cubicBezTo>
                    <a:pt x="291" y="636"/>
                    <a:pt x="157" y="215"/>
                    <a:pt x="134" y="137"/>
                  </a:cubicBezTo>
                  <a:close/>
                  <a:moveTo>
                    <a:pt x="122" y="0"/>
                  </a:moveTo>
                  <a:cubicBezTo>
                    <a:pt x="102" y="0"/>
                    <a:pt x="81" y="1"/>
                    <a:pt x="60" y="3"/>
                  </a:cubicBezTo>
                  <a:lnTo>
                    <a:pt x="0" y="21"/>
                  </a:lnTo>
                  <a:lnTo>
                    <a:pt x="19" y="81"/>
                  </a:lnTo>
                  <a:cubicBezTo>
                    <a:pt x="19" y="81"/>
                    <a:pt x="194" y="617"/>
                    <a:pt x="176" y="982"/>
                  </a:cubicBezTo>
                  <a:cubicBezTo>
                    <a:pt x="176" y="1370"/>
                    <a:pt x="273" y="1772"/>
                    <a:pt x="250" y="2253"/>
                  </a:cubicBezTo>
                  <a:cubicBezTo>
                    <a:pt x="231" y="2738"/>
                    <a:pt x="347" y="4508"/>
                    <a:pt x="462" y="5201"/>
                  </a:cubicBezTo>
                  <a:cubicBezTo>
                    <a:pt x="504" y="5566"/>
                    <a:pt x="712" y="6009"/>
                    <a:pt x="906" y="6356"/>
                  </a:cubicBezTo>
                  <a:cubicBezTo>
                    <a:pt x="1100" y="6721"/>
                    <a:pt x="1289" y="6989"/>
                    <a:pt x="1289" y="6989"/>
                  </a:cubicBezTo>
                  <a:lnTo>
                    <a:pt x="1289" y="7012"/>
                  </a:lnTo>
                  <a:lnTo>
                    <a:pt x="1331" y="7012"/>
                  </a:lnTo>
                  <a:cubicBezTo>
                    <a:pt x="1331" y="7012"/>
                    <a:pt x="1581" y="7012"/>
                    <a:pt x="1867" y="6933"/>
                  </a:cubicBezTo>
                  <a:cubicBezTo>
                    <a:pt x="2177" y="6873"/>
                    <a:pt x="2505" y="6739"/>
                    <a:pt x="2676" y="6471"/>
                  </a:cubicBezTo>
                  <a:cubicBezTo>
                    <a:pt x="2833" y="6222"/>
                    <a:pt x="2870" y="5972"/>
                    <a:pt x="2833" y="5700"/>
                  </a:cubicBezTo>
                  <a:cubicBezTo>
                    <a:pt x="2791" y="5432"/>
                    <a:pt x="2699" y="5164"/>
                    <a:pt x="2560" y="4836"/>
                  </a:cubicBezTo>
                  <a:cubicBezTo>
                    <a:pt x="2445" y="4508"/>
                    <a:pt x="2140" y="3583"/>
                    <a:pt x="1849" y="2678"/>
                  </a:cubicBezTo>
                  <a:cubicBezTo>
                    <a:pt x="1715" y="2234"/>
                    <a:pt x="1581" y="1791"/>
                    <a:pt x="1465" y="1444"/>
                  </a:cubicBezTo>
                  <a:cubicBezTo>
                    <a:pt x="1368" y="1098"/>
                    <a:pt x="1289" y="830"/>
                    <a:pt x="1271" y="751"/>
                  </a:cubicBezTo>
                  <a:cubicBezTo>
                    <a:pt x="1216" y="543"/>
                    <a:pt x="1040" y="349"/>
                    <a:pt x="809" y="215"/>
                  </a:cubicBezTo>
                  <a:cubicBezTo>
                    <a:pt x="597" y="92"/>
                    <a:pt x="354" y="0"/>
                    <a:pt x="1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7031434" y="2479005"/>
              <a:ext cx="550314" cy="764097"/>
            </a:xfrm>
            <a:custGeom>
              <a:avLst/>
              <a:gdLst/>
              <a:ahLst/>
              <a:cxnLst/>
              <a:rect l="l" t="t" r="r" b="b"/>
              <a:pathLst>
                <a:path w="4026" h="5590" extrusionOk="0">
                  <a:moveTo>
                    <a:pt x="1059" y="1"/>
                  </a:moveTo>
                  <a:cubicBezTo>
                    <a:pt x="1059" y="1"/>
                    <a:pt x="962" y="195"/>
                    <a:pt x="925" y="329"/>
                  </a:cubicBezTo>
                  <a:cubicBezTo>
                    <a:pt x="883" y="481"/>
                    <a:pt x="712" y="541"/>
                    <a:pt x="500" y="791"/>
                  </a:cubicBezTo>
                  <a:cubicBezTo>
                    <a:pt x="287" y="1059"/>
                    <a:pt x="421" y="1174"/>
                    <a:pt x="421" y="1618"/>
                  </a:cubicBezTo>
                  <a:cubicBezTo>
                    <a:pt x="421" y="2080"/>
                    <a:pt x="403" y="1983"/>
                    <a:pt x="269" y="2311"/>
                  </a:cubicBezTo>
                  <a:cubicBezTo>
                    <a:pt x="135" y="2658"/>
                    <a:pt x="1" y="3120"/>
                    <a:pt x="116" y="3947"/>
                  </a:cubicBezTo>
                  <a:cubicBezTo>
                    <a:pt x="190" y="4603"/>
                    <a:pt x="597" y="5430"/>
                    <a:pt x="1387" y="5564"/>
                  </a:cubicBezTo>
                  <a:cubicBezTo>
                    <a:pt x="1490" y="5581"/>
                    <a:pt x="1597" y="5589"/>
                    <a:pt x="1706" y="5589"/>
                  </a:cubicBezTo>
                  <a:cubicBezTo>
                    <a:pt x="2451" y="5589"/>
                    <a:pt x="3278" y="5211"/>
                    <a:pt x="3447" y="4755"/>
                  </a:cubicBezTo>
                  <a:cubicBezTo>
                    <a:pt x="3618" y="4238"/>
                    <a:pt x="3350" y="3466"/>
                    <a:pt x="3350" y="3466"/>
                  </a:cubicBezTo>
                  <a:cubicBezTo>
                    <a:pt x="3350" y="3466"/>
                    <a:pt x="3715" y="2889"/>
                    <a:pt x="3868" y="2505"/>
                  </a:cubicBezTo>
                  <a:cubicBezTo>
                    <a:pt x="4025" y="2136"/>
                    <a:pt x="3813" y="1928"/>
                    <a:pt x="3581" y="1369"/>
                  </a:cubicBezTo>
                  <a:cubicBezTo>
                    <a:pt x="3369" y="809"/>
                    <a:pt x="3540" y="694"/>
                    <a:pt x="3540" y="694"/>
                  </a:cubicBezTo>
                  <a:lnTo>
                    <a:pt x="1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7023233" y="2468343"/>
              <a:ext cx="552774" cy="782277"/>
            </a:xfrm>
            <a:custGeom>
              <a:avLst/>
              <a:gdLst/>
              <a:ahLst/>
              <a:cxnLst/>
              <a:rect l="l" t="t" r="r" b="b"/>
              <a:pathLst>
                <a:path w="4044" h="5723" extrusionOk="0">
                  <a:moveTo>
                    <a:pt x="1156" y="134"/>
                  </a:moveTo>
                  <a:lnTo>
                    <a:pt x="3526" y="809"/>
                  </a:lnTo>
                  <a:cubicBezTo>
                    <a:pt x="3507" y="827"/>
                    <a:pt x="3507" y="850"/>
                    <a:pt x="3484" y="887"/>
                  </a:cubicBezTo>
                  <a:cubicBezTo>
                    <a:pt x="3466" y="1003"/>
                    <a:pt x="3484" y="1174"/>
                    <a:pt x="3600" y="1465"/>
                  </a:cubicBezTo>
                  <a:cubicBezTo>
                    <a:pt x="3715" y="1751"/>
                    <a:pt x="3812" y="1946"/>
                    <a:pt x="3873" y="2098"/>
                  </a:cubicBezTo>
                  <a:cubicBezTo>
                    <a:pt x="3928" y="2274"/>
                    <a:pt x="3946" y="2389"/>
                    <a:pt x="3873" y="2560"/>
                  </a:cubicBezTo>
                  <a:cubicBezTo>
                    <a:pt x="3715" y="2948"/>
                    <a:pt x="3369" y="3526"/>
                    <a:pt x="3369" y="3526"/>
                  </a:cubicBezTo>
                  <a:lnTo>
                    <a:pt x="3350" y="3544"/>
                  </a:lnTo>
                  <a:lnTo>
                    <a:pt x="3350" y="3563"/>
                  </a:lnTo>
                  <a:cubicBezTo>
                    <a:pt x="3350" y="3563"/>
                    <a:pt x="3429" y="3757"/>
                    <a:pt x="3466" y="4006"/>
                  </a:cubicBezTo>
                  <a:cubicBezTo>
                    <a:pt x="3526" y="4256"/>
                    <a:pt x="3544" y="4584"/>
                    <a:pt x="3447" y="4833"/>
                  </a:cubicBezTo>
                  <a:cubicBezTo>
                    <a:pt x="3369" y="5064"/>
                    <a:pt x="3064" y="5295"/>
                    <a:pt x="2699" y="5448"/>
                  </a:cubicBezTo>
                  <a:cubicBezTo>
                    <a:pt x="2399" y="5555"/>
                    <a:pt x="2055" y="5624"/>
                    <a:pt x="1737" y="5624"/>
                  </a:cubicBezTo>
                  <a:cubicBezTo>
                    <a:pt x="1643" y="5624"/>
                    <a:pt x="1552" y="5618"/>
                    <a:pt x="1465" y="5605"/>
                  </a:cubicBezTo>
                  <a:cubicBezTo>
                    <a:pt x="1082" y="5526"/>
                    <a:pt x="791" y="5295"/>
                    <a:pt x="578" y="5009"/>
                  </a:cubicBezTo>
                  <a:cubicBezTo>
                    <a:pt x="389" y="4699"/>
                    <a:pt x="273" y="4334"/>
                    <a:pt x="213" y="4006"/>
                  </a:cubicBezTo>
                  <a:cubicBezTo>
                    <a:pt x="116" y="3198"/>
                    <a:pt x="231" y="2736"/>
                    <a:pt x="365" y="2408"/>
                  </a:cubicBezTo>
                  <a:cubicBezTo>
                    <a:pt x="523" y="2080"/>
                    <a:pt x="523" y="2158"/>
                    <a:pt x="541" y="1696"/>
                  </a:cubicBezTo>
                  <a:cubicBezTo>
                    <a:pt x="541" y="1465"/>
                    <a:pt x="504" y="1331"/>
                    <a:pt x="504" y="1215"/>
                  </a:cubicBezTo>
                  <a:cubicBezTo>
                    <a:pt x="481" y="1100"/>
                    <a:pt x="504" y="1021"/>
                    <a:pt x="597" y="906"/>
                  </a:cubicBezTo>
                  <a:cubicBezTo>
                    <a:pt x="694" y="772"/>
                    <a:pt x="791" y="693"/>
                    <a:pt x="869" y="638"/>
                  </a:cubicBezTo>
                  <a:cubicBezTo>
                    <a:pt x="943" y="559"/>
                    <a:pt x="1003" y="522"/>
                    <a:pt x="1022" y="425"/>
                  </a:cubicBezTo>
                  <a:cubicBezTo>
                    <a:pt x="1059" y="310"/>
                    <a:pt x="1137" y="176"/>
                    <a:pt x="1156" y="134"/>
                  </a:cubicBezTo>
                  <a:close/>
                  <a:moveTo>
                    <a:pt x="1100" y="0"/>
                  </a:moveTo>
                  <a:lnTo>
                    <a:pt x="1082" y="42"/>
                  </a:lnTo>
                  <a:cubicBezTo>
                    <a:pt x="1082" y="42"/>
                    <a:pt x="985" y="250"/>
                    <a:pt x="925" y="388"/>
                  </a:cubicBezTo>
                  <a:cubicBezTo>
                    <a:pt x="906" y="444"/>
                    <a:pt x="869" y="481"/>
                    <a:pt x="791" y="559"/>
                  </a:cubicBezTo>
                  <a:cubicBezTo>
                    <a:pt x="712" y="619"/>
                    <a:pt x="620" y="693"/>
                    <a:pt x="523" y="850"/>
                  </a:cubicBezTo>
                  <a:cubicBezTo>
                    <a:pt x="407" y="984"/>
                    <a:pt x="389" y="1100"/>
                    <a:pt x="389" y="1215"/>
                  </a:cubicBezTo>
                  <a:cubicBezTo>
                    <a:pt x="407" y="1349"/>
                    <a:pt x="426" y="1483"/>
                    <a:pt x="426" y="1696"/>
                  </a:cubicBezTo>
                  <a:cubicBezTo>
                    <a:pt x="426" y="2158"/>
                    <a:pt x="426" y="2043"/>
                    <a:pt x="273" y="2371"/>
                  </a:cubicBezTo>
                  <a:cubicBezTo>
                    <a:pt x="134" y="2717"/>
                    <a:pt x="0" y="3198"/>
                    <a:pt x="116" y="4025"/>
                  </a:cubicBezTo>
                  <a:cubicBezTo>
                    <a:pt x="158" y="4371"/>
                    <a:pt x="292" y="4736"/>
                    <a:pt x="504" y="5064"/>
                  </a:cubicBezTo>
                  <a:cubicBezTo>
                    <a:pt x="712" y="5374"/>
                    <a:pt x="1022" y="5624"/>
                    <a:pt x="1447" y="5702"/>
                  </a:cubicBezTo>
                  <a:cubicBezTo>
                    <a:pt x="1548" y="5716"/>
                    <a:pt x="1655" y="5723"/>
                    <a:pt x="1764" y="5723"/>
                  </a:cubicBezTo>
                  <a:cubicBezTo>
                    <a:pt x="2087" y="5723"/>
                    <a:pt x="2432" y="5662"/>
                    <a:pt x="2736" y="5545"/>
                  </a:cubicBezTo>
                  <a:cubicBezTo>
                    <a:pt x="3119" y="5374"/>
                    <a:pt x="3447" y="5143"/>
                    <a:pt x="3544" y="4852"/>
                  </a:cubicBezTo>
                  <a:cubicBezTo>
                    <a:pt x="3641" y="4584"/>
                    <a:pt x="3623" y="4256"/>
                    <a:pt x="3581" y="3988"/>
                  </a:cubicBezTo>
                  <a:cubicBezTo>
                    <a:pt x="3526" y="3738"/>
                    <a:pt x="3466" y="3581"/>
                    <a:pt x="3466" y="3563"/>
                  </a:cubicBezTo>
                  <a:cubicBezTo>
                    <a:pt x="3484" y="3526"/>
                    <a:pt x="3812" y="2985"/>
                    <a:pt x="3970" y="2602"/>
                  </a:cubicBezTo>
                  <a:cubicBezTo>
                    <a:pt x="4043" y="2408"/>
                    <a:pt x="4043" y="2237"/>
                    <a:pt x="3970" y="2061"/>
                  </a:cubicBezTo>
                  <a:cubicBezTo>
                    <a:pt x="3909" y="1890"/>
                    <a:pt x="3812" y="1715"/>
                    <a:pt x="3697" y="1428"/>
                  </a:cubicBezTo>
                  <a:cubicBezTo>
                    <a:pt x="3581" y="1155"/>
                    <a:pt x="3581" y="1003"/>
                    <a:pt x="3600" y="906"/>
                  </a:cubicBezTo>
                  <a:cubicBezTo>
                    <a:pt x="3600" y="869"/>
                    <a:pt x="3623" y="850"/>
                    <a:pt x="3623" y="827"/>
                  </a:cubicBezTo>
                  <a:lnTo>
                    <a:pt x="3641" y="809"/>
                  </a:lnTo>
                  <a:lnTo>
                    <a:pt x="3739" y="753"/>
                  </a:lnTo>
                  <a:lnTo>
                    <a:pt x="110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7215283" y="2004688"/>
              <a:ext cx="558379" cy="459552"/>
            </a:xfrm>
            <a:custGeom>
              <a:avLst/>
              <a:gdLst/>
              <a:ahLst/>
              <a:cxnLst/>
              <a:rect l="l" t="t" r="r" b="b"/>
              <a:pathLst>
                <a:path w="4085" h="3362" extrusionOk="0">
                  <a:moveTo>
                    <a:pt x="2715" y="0"/>
                  </a:moveTo>
                  <a:cubicBezTo>
                    <a:pt x="2554" y="0"/>
                    <a:pt x="2370" y="2"/>
                    <a:pt x="2158" y="5"/>
                  </a:cubicBezTo>
                  <a:cubicBezTo>
                    <a:pt x="1118" y="24"/>
                    <a:pt x="462" y="407"/>
                    <a:pt x="231" y="948"/>
                  </a:cubicBezTo>
                  <a:cubicBezTo>
                    <a:pt x="0" y="1489"/>
                    <a:pt x="97" y="2741"/>
                    <a:pt x="97" y="2741"/>
                  </a:cubicBezTo>
                  <a:cubicBezTo>
                    <a:pt x="97" y="2741"/>
                    <a:pt x="328" y="3064"/>
                    <a:pt x="716" y="3240"/>
                  </a:cubicBezTo>
                  <a:cubicBezTo>
                    <a:pt x="908" y="3337"/>
                    <a:pt x="1259" y="3361"/>
                    <a:pt x="1562" y="3361"/>
                  </a:cubicBezTo>
                  <a:cubicBezTo>
                    <a:pt x="1866" y="3361"/>
                    <a:pt x="2121" y="3337"/>
                    <a:pt x="2121" y="3337"/>
                  </a:cubicBezTo>
                  <a:cubicBezTo>
                    <a:pt x="2121" y="3337"/>
                    <a:pt x="2236" y="2644"/>
                    <a:pt x="2468" y="2528"/>
                  </a:cubicBezTo>
                  <a:cubicBezTo>
                    <a:pt x="2680" y="2413"/>
                    <a:pt x="3988" y="2413"/>
                    <a:pt x="3988" y="2413"/>
                  </a:cubicBezTo>
                  <a:cubicBezTo>
                    <a:pt x="3988" y="2413"/>
                    <a:pt x="4085" y="2182"/>
                    <a:pt x="4006" y="1660"/>
                  </a:cubicBezTo>
                  <a:cubicBezTo>
                    <a:pt x="3928" y="1142"/>
                    <a:pt x="3604" y="24"/>
                    <a:pt x="3604" y="24"/>
                  </a:cubicBezTo>
                  <a:cubicBezTo>
                    <a:pt x="3604" y="24"/>
                    <a:pt x="3356" y="0"/>
                    <a:pt x="271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7218427" y="1997170"/>
              <a:ext cx="557832" cy="473768"/>
            </a:xfrm>
            <a:custGeom>
              <a:avLst/>
              <a:gdLst/>
              <a:ahLst/>
              <a:cxnLst/>
              <a:rect l="l" t="t" r="r" b="b"/>
              <a:pathLst>
                <a:path w="4081" h="3466" extrusionOk="0">
                  <a:moveTo>
                    <a:pt x="2857" y="108"/>
                  </a:moveTo>
                  <a:cubicBezTo>
                    <a:pt x="3336" y="108"/>
                    <a:pt x="3526" y="122"/>
                    <a:pt x="3540" y="139"/>
                  </a:cubicBezTo>
                  <a:cubicBezTo>
                    <a:pt x="3558" y="176"/>
                    <a:pt x="3849" y="1216"/>
                    <a:pt x="3928" y="1715"/>
                  </a:cubicBezTo>
                  <a:cubicBezTo>
                    <a:pt x="3965" y="1964"/>
                    <a:pt x="3965" y="2158"/>
                    <a:pt x="3965" y="2274"/>
                  </a:cubicBezTo>
                  <a:cubicBezTo>
                    <a:pt x="3946" y="2389"/>
                    <a:pt x="3946" y="2408"/>
                    <a:pt x="3928" y="2426"/>
                  </a:cubicBezTo>
                  <a:lnTo>
                    <a:pt x="3290" y="2426"/>
                  </a:lnTo>
                  <a:cubicBezTo>
                    <a:pt x="3096" y="2426"/>
                    <a:pt x="2925" y="2449"/>
                    <a:pt x="2773" y="2468"/>
                  </a:cubicBezTo>
                  <a:cubicBezTo>
                    <a:pt x="2597" y="2468"/>
                    <a:pt x="2481" y="2486"/>
                    <a:pt x="2403" y="2523"/>
                  </a:cubicBezTo>
                  <a:cubicBezTo>
                    <a:pt x="2347" y="2565"/>
                    <a:pt x="2287" y="2639"/>
                    <a:pt x="2250" y="2736"/>
                  </a:cubicBezTo>
                  <a:cubicBezTo>
                    <a:pt x="2195" y="2814"/>
                    <a:pt x="2153" y="2911"/>
                    <a:pt x="2135" y="3004"/>
                  </a:cubicBezTo>
                  <a:cubicBezTo>
                    <a:pt x="2079" y="3179"/>
                    <a:pt x="2056" y="3313"/>
                    <a:pt x="2056" y="3350"/>
                  </a:cubicBezTo>
                  <a:cubicBezTo>
                    <a:pt x="2019" y="3350"/>
                    <a:pt x="1807" y="3373"/>
                    <a:pt x="1539" y="3373"/>
                  </a:cubicBezTo>
                  <a:cubicBezTo>
                    <a:pt x="1229" y="3373"/>
                    <a:pt x="883" y="3332"/>
                    <a:pt x="712" y="3258"/>
                  </a:cubicBezTo>
                  <a:cubicBezTo>
                    <a:pt x="347" y="3082"/>
                    <a:pt x="134" y="2796"/>
                    <a:pt x="134" y="2773"/>
                  </a:cubicBezTo>
                  <a:cubicBezTo>
                    <a:pt x="134" y="2754"/>
                    <a:pt x="116" y="2468"/>
                    <a:pt x="116" y="2103"/>
                  </a:cubicBezTo>
                  <a:cubicBezTo>
                    <a:pt x="116" y="1733"/>
                    <a:pt x="153" y="1271"/>
                    <a:pt x="268" y="1021"/>
                  </a:cubicBezTo>
                  <a:cubicBezTo>
                    <a:pt x="481" y="504"/>
                    <a:pt x="1095" y="116"/>
                    <a:pt x="2135" y="116"/>
                  </a:cubicBezTo>
                  <a:cubicBezTo>
                    <a:pt x="2427" y="111"/>
                    <a:pt x="2665" y="108"/>
                    <a:pt x="2857" y="108"/>
                  </a:cubicBezTo>
                  <a:close/>
                  <a:moveTo>
                    <a:pt x="2135" y="0"/>
                  </a:moveTo>
                  <a:cubicBezTo>
                    <a:pt x="1077" y="23"/>
                    <a:pt x="402" y="407"/>
                    <a:pt x="171" y="985"/>
                  </a:cubicBezTo>
                  <a:cubicBezTo>
                    <a:pt x="37" y="1271"/>
                    <a:pt x="19" y="1715"/>
                    <a:pt x="0" y="2103"/>
                  </a:cubicBezTo>
                  <a:cubicBezTo>
                    <a:pt x="0" y="2486"/>
                    <a:pt x="19" y="2796"/>
                    <a:pt x="19" y="2796"/>
                  </a:cubicBezTo>
                  <a:lnTo>
                    <a:pt x="19" y="2814"/>
                  </a:lnTo>
                  <a:lnTo>
                    <a:pt x="37" y="2833"/>
                  </a:lnTo>
                  <a:cubicBezTo>
                    <a:pt x="37" y="2833"/>
                    <a:pt x="268" y="3161"/>
                    <a:pt x="670" y="3350"/>
                  </a:cubicBezTo>
                  <a:cubicBezTo>
                    <a:pt x="883" y="3447"/>
                    <a:pt x="1229" y="3466"/>
                    <a:pt x="1539" y="3466"/>
                  </a:cubicBezTo>
                  <a:cubicBezTo>
                    <a:pt x="1848" y="3466"/>
                    <a:pt x="2098" y="3447"/>
                    <a:pt x="2098" y="3447"/>
                  </a:cubicBezTo>
                  <a:lnTo>
                    <a:pt x="2135" y="3447"/>
                  </a:lnTo>
                  <a:lnTo>
                    <a:pt x="2135" y="3410"/>
                  </a:lnTo>
                  <a:cubicBezTo>
                    <a:pt x="2135" y="3410"/>
                    <a:pt x="2172" y="3235"/>
                    <a:pt x="2232" y="3045"/>
                  </a:cubicBezTo>
                  <a:cubicBezTo>
                    <a:pt x="2269" y="2948"/>
                    <a:pt x="2287" y="2851"/>
                    <a:pt x="2329" y="2773"/>
                  </a:cubicBezTo>
                  <a:cubicBezTo>
                    <a:pt x="2384" y="2699"/>
                    <a:pt x="2426" y="2639"/>
                    <a:pt x="2463" y="2620"/>
                  </a:cubicBezTo>
                  <a:cubicBezTo>
                    <a:pt x="2500" y="2602"/>
                    <a:pt x="2615" y="2583"/>
                    <a:pt x="2773" y="2565"/>
                  </a:cubicBezTo>
                  <a:cubicBezTo>
                    <a:pt x="2925" y="2542"/>
                    <a:pt x="3119" y="2542"/>
                    <a:pt x="3290" y="2523"/>
                  </a:cubicBezTo>
                  <a:lnTo>
                    <a:pt x="4002" y="2523"/>
                  </a:lnTo>
                  <a:lnTo>
                    <a:pt x="4020" y="2486"/>
                  </a:lnTo>
                  <a:cubicBezTo>
                    <a:pt x="4020" y="2486"/>
                    <a:pt x="4043" y="2426"/>
                    <a:pt x="4062" y="2292"/>
                  </a:cubicBezTo>
                  <a:cubicBezTo>
                    <a:pt x="4080" y="2158"/>
                    <a:pt x="4080" y="1964"/>
                    <a:pt x="4043" y="1696"/>
                  </a:cubicBezTo>
                  <a:cubicBezTo>
                    <a:pt x="3946" y="1179"/>
                    <a:pt x="3637" y="60"/>
                    <a:pt x="3637" y="60"/>
                  </a:cubicBezTo>
                  <a:lnTo>
                    <a:pt x="3618" y="23"/>
                  </a:lnTo>
                  <a:lnTo>
                    <a:pt x="3581" y="23"/>
                  </a:lnTo>
                  <a:cubicBezTo>
                    <a:pt x="3581" y="23"/>
                    <a:pt x="3193" y="0"/>
                    <a:pt x="213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7262578" y="1796235"/>
              <a:ext cx="350747" cy="305092"/>
            </a:xfrm>
            <a:custGeom>
              <a:avLst/>
              <a:gdLst/>
              <a:ahLst/>
              <a:cxnLst/>
              <a:rect l="l" t="t" r="r" b="b"/>
              <a:pathLst>
                <a:path w="2566" h="2232" extrusionOk="0">
                  <a:moveTo>
                    <a:pt x="2196" y="0"/>
                  </a:moveTo>
                  <a:cubicBezTo>
                    <a:pt x="2068" y="0"/>
                    <a:pt x="1918" y="103"/>
                    <a:pt x="1733" y="241"/>
                  </a:cubicBezTo>
                  <a:cubicBezTo>
                    <a:pt x="1387" y="491"/>
                    <a:pt x="1040" y="722"/>
                    <a:pt x="832" y="953"/>
                  </a:cubicBezTo>
                  <a:cubicBezTo>
                    <a:pt x="601" y="1202"/>
                    <a:pt x="1" y="2205"/>
                    <a:pt x="1" y="2205"/>
                  </a:cubicBezTo>
                  <a:cubicBezTo>
                    <a:pt x="1" y="2205"/>
                    <a:pt x="96" y="2232"/>
                    <a:pt x="265" y="2232"/>
                  </a:cubicBezTo>
                  <a:cubicBezTo>
                    <a:pt x="418" y="2232"/>
                    <a:pt x="631" y="2210"/>
                    <a:pt x="888" y="2126"/>
                  </a:cubicBezTo>
                  <a:cubicBezTo>
                    <a:pt x="1410" y="1974"/>
                    <a:pt x="2006" y="1701"/>
                    <a:pt x="2006" y="1701"/>
                  </a:cubicBezTo>
                  <a:cubicBezTo>
                    <a:pt x="2006" y="1701"/>
                    <a:pt x="1988" y="1165"/>
                    <a:pt x="2219" y="856"/>
                  </a:cubicBezTo>
                  <a:cubicBezTo>
                    <a:pt x="2468" y="528"/>
                    <a:pt x="2565" y="375"/>
                    <a:pt x="2426" y="163"/>
                  </a:cubicBezTo>
                  <a:cubicBezTo>
                    <a:pt x="2358" y="47"/>
                    <a:pt x="2282" y="0"/>
                    <a:pt x="2196"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7257520" y="1791861"/>
              <a:ext cx="358264" cy="315891"/>
            </a:xfrm>
            <a:custGeom>
              <a:avLst/>
              <a:gdLst/>
              <a:ahLst/>
              <a:cxnLst/>
              <a:rect l="l" t="t" r="r" b="b"/>
              <a:pathLst>
                <a:path w="2621" h="2311" extrusionOk="0">
                  <a:moveTo>
                    <a:pt x="2195" y="1"/>
                  </a:moveTo>
                  <a:cubicBezTo>
                    <a:pt x="2061" y="42"/>
                    <a:pt x="1927" y="139"/>
                    <a:pt x="1770" y="255"/>
                  </a:cubicBezTo>
                  <a:cubicBezTo>
                    <a:pt x="1447" y="504"/>
                    <a:pt x="1077" y="735"/>
                    <a:pt x="846" y="985"/>
                  </a:cubicBezTo>
                  <a:cubicBezTo>
                    <a:pt x="731" y="1100"/>
                    <a:pt x="541" y="1410"/>
                    <a:pt x="366" y="1696"/>
                  </a:cubicBezTo>
                  <a:cubicBezTo>
                    <a:pt x="176" y="1964"/>
                    <a:pt x="38" y="2219"/>
                    <a:pt x="38" y="2219"/>
                  </a:cubicBezTo>
                  <a:lnTo>
                    <a:pt x="1" y="2274"/>
                  </a:lnTo>
                  <a:lnTo>
                    <a:pt x="61" y="2292"/>
                  </a:lnTo>
                  <a:cubicBezTo>
                    <a:pt x="61" y="2292"/>
                    <a:pt x="79" y="2292"/>
                    <a:pt x="98" y="2311"/>
                  </a:cubicBezTo>
                  <a:cubicBezTo>
                    <a:pt x="116" y="2255"/>
                    <a:pt x="153" y="2195"/>
                    <a:pt x="195" y="2158"/>
                  </a:cubicBezTo>
                  <a:cubicBezTo>
                    <a:pt x="250" y="2080"/>
                    <a:pt x="329" y="1946"/>
                    <a:pt x="444" y="1756"/>
                  </a:cubicBezTo>
                  <a:cubicBezTo>
                    <a:pt x="615" y="1465"/>
                    <a:pt x="828" y="1156"/>
                    <a:pt x="925" y="1040"/>
                  </a:cubicBezTo>
                  <a:cubicBezTo>
                    <a:pt x="1137" y="832"/>
                    <a:pt x="1502" y="601"/>
                    <a:pt x="1830" y="329"/>
                  </a:cubicBezTo>
                  <a:cubicBezTo>
                    <a:pt x="1983" y="213"/>
                    <a:pt x="2117" y="139"/>
                    <a:pt x="2214" y="116"/>
                  </a:cubicBezTo>
                  <a:cubicBezTo>
                    <a:pt x="2244" y="107"/>
                    <a:pt x="2268" y="102"/>
                    <a:pt x="2290" y="102"/>
                  </a:cubicBezTo>
                  <a:cubicBezTo>
                    <a:pt x="2311" y="102"/>
                    <a:pt x="2329" y="107"/>
                    <a:pt x="2348" y="116"/>
                  </a:cubicBezTo>
                  <a:cubicBezTo>
                    <a:pt x="2371" y="139"/>
                    <a:pt x="2408" y="176"/>
                    <a:pt x="2445" y="232"/>
                  </a:cubicBezTo>
                  <a:cubicBezTo>
                    <a:pt x="2524" y="347"/>
                    <a:pt x="2524" y="407"/>
                    <a:pt x="2487" y="504"/>
                  </a:cubicBezTo>
                  <a:cubicBezTo>
                    <a:pt x="2445" y="601"/>
                    <a:pt x="2371" y="717"/>
                    <a:pt x="2256" y="869"/>
                  </a:cubicBezTo>
                  <a:cubicBezTo>
                    <a:pt x="2117" y="1040"/>
                    <a:pt x="2061" y="1271"/>
                    <a:pt x="2043" y="1447"/>
                  </a:cubicBezTo>
                  <a:cubicBezTo>
                    <a:pt x="2043" y="1502"/>
                    <a:pt x="2025" y="1544"/>
                    <a:pt x="2025" y="1581"/>
                  </a:cubicBezTo>
                  <a:cubicBezTo>
                    <a:pt x="2061" y="1581"/>
                    <a:pt x="2098" y="1599"/>
                    <a:pt x="2140" y="1599"/>
                  </a:cubicBezTo>
                  <a:lnTo>
                    <a:pt x="2140" y="1465"/>
                  </a:lnTo>
                  <a:cubicBezTo>
                    <a:pt x="2177" y="1294"/>
                    <a:pt x="2232" y="1082"/>
                    <a:pt x="2329" y="948"/>
                  </a:cubicBezTo>
                  <a:cubicBezTo>
                    <a:pt x="2463" y="772"/>
                    <a:pt x="2542" y="657"/>
                    <a:pt x="2579" y="541"/>
                  </a:cubicBezTo>
                  <a:cubicBezTo>
                    <a:pt x="2621" y="426"/>
                    <a:pt x="2621" y="310"/>
                    <a:pt x="2542" y="176"/>
                  </a:cubicBezTo>
                  <a:cubicBezTo>
                    <a:pt x="2505" y="98"/>
                    <a:pt x="2445" y="61"/>
                    <a:pt x="2390" y="24"/>
                  </a:cubicBezTo>
                  <a:cubicBezTo>
                    <a:pt x="2348" y="1"/>
                    <a:pt x="2311" y="1"/>
                    <a:pt x="227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7157736" y="2361178"/>
              <a:ext cx="394897" cy="243855"/>
            </a:xfrm>
            <a:custGeom>
              <a:avLst/>
              <a:gdLst/>
              <a:ahLst/>
              <a:cxnLst/>
              <a:rect l="l" t="t" r="r" b="b"/>
              <a:pathLst>
                <a:path w="2889" h="1784" extrusionOk="0">
                  <a:moveTo>
                    <a:pt x="463" y="1"/>
                  </a:moveTo>
                  <a:cubicBezTo>
                    <a:pt x="295" y="1"/>
                    <a:pt x="145" y="442"/>
                    <a:pt x="75" y="650"/>
                  </a:cubicBezTo>
                  <a:cubicBezTo>
                    <a:pt x="1" y="881"/>
                    <a:pt x="38" y="1131"/>
                    <a:pt x="537" y="1380"/>
                  </a:cubicBezTo>
                  <a:cubicBezTo>
                    <a:pt x="970" y="1599"/>
                    <a:pt x="2013" y="1784"/>
                    <a:pt x="2431" y="1784"/>
                  </a:cubicBezTo>
                  <a:cubicBezTo>
                    <a:pt x="2498" y="1784"/>
                    <a:pt x="2549" y="1779"/>
                    <a:pt x="2579" y="1768"/>
                  </a:cubicBezTo>
                  <a:cubicBezTo>
                    <a:pt x="2791" y="1690"/>
                    <a:pt x="2889" y="900"/>
                    <a:pt x="2870" y="687"/>
                  </a:cubicBezTo>
                  <a:cubicBezTo>
                    <a:pt x="2828" y="479"/>
                    <a:pt x="2676" y="419"/>
                    <a:pt x="2676" y="419"/>
                  </a:cubicBezTo>
                  <a:lnTo>
                    <a:pt x="518" y="17"/>
                  </a:lnTo>
                  <a:cubicBezTo>
                    <a:pt x="500" y="6"/>
                    <a:pt x="481"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7152132" y="2352703"/>
              <a:ext cx="405559" cy="259711"/>
            </a:xfrm>
            <a:custGeom>
              <a:avLst/>
              <a:gdLst/>
              <a:ahLst/>
              <a:cxnLst/>
              <a:rect l="l" t="t" r="r" b="b"/>
              <a:pathLst>
                <a:path w="2967" h="1900" extrusionOk="0">
                  <a:moveTo>
                    <a:pt x="541" y="116"/>
                  </a:moveTo>
                  <a:lnTo>
                    <a:pt x="559" y="135"/>
                  </a:lnTo>
                  <a:lnTo>
                    <a:pt x="2698" y="541"/>
                  </a:lnTo>
                  <a:cubicBezTo>
                    <a:pt x="2698" y="541"/>
                    <a:pt x="2832" y="578"/>
                    <a:pt x="2851" y="749"/>
                  </a:cubicBezTo>
                  <a:cubicBezTo>
                    <a:pt x="2869" y="846"/>
                    <a:pt x="2851" y="1096"/>
                    <a:pt x="2796" y="1327"/>
                  </a:cubicBezTo>
                  <a:cubicBezTo>
                    <a:pt x="2772" y="1442"/>
                    <a:pt x="2754" y="1558"/>
                    <a:pt x="2717" y="1636"/>
                  </a:cubicBezTo>
                  <a:cubicBezTo>
                    <a:pt x="2680" y="1733"/>
                    <a:pt x="2638" y="1770"/>
                    <a:pt x="2601" y="1789"/>
                  </a:cubicBezTo>
                  <a:cubicBezTo>
                    <a:pt x="2577" y="1789"/>
                    <a:pt x="2517" y="1799"/>
                    <a:pt x="2434" y="1799"/>
                  </a:cubicBezTo>
                  <a:cubicBezTo>
                    <a:pt x="2392" y="1799"/>
                    <a:pt x="2344" y="1797"/>
                    <a:pt x="2292" y="1789"/>
                  </a:cubicBezTo>
                  <a:cubicBezTo>
                    <a:pt x="2121" y="1770"/>
                    <a:pt x="1927" y="1752"/>
                    <a:pt x="1714" y="1715"/>
                  </a:cubicBezTo>
                  <a:cubicBezTo>
                    <a:pt x="1294" y="1636"/>
                    <a:pt x="850" y="1502"/>
                    <a:pt x="601" y="1387"/>
                  </a:cubicBezTo>
                  <a:cubicBezTo>
                    <a:pt x="347" y="1271"/>
                    <a:pt x="231" y="1156"/>
                    <a:pt x="176" y="1040"/>
                  </a:cubicBezTo>
                  <a:cubicBezTo>
                    <a:pt x="116" y="943"/>
                    <a:pt x="116" y="846"/>
                    <a:pt x="157" y="731"/>
                  </a:cubicBezTo>
                  <a:cubicBezTo>
                    <a:pt x="213" y="615"/>
                    <a:pt x="273" y="444"/>
                    <a:pt x="347" y="287"/>
                  </a:cubicBezTo>
                  <a:cubicBezTo>
                    <a:pt x="370" y="232"/>
                    <a:pt x="425" y="172"/>
                    <a:pt x="444" y="135"/>
                  </a:cubicBezTo>
                  <a:cubicBezTo>
                    <a:pt x="462" y="116"/>
                    <a:pt x="485" y="116"/>
                    <a:pt x="504" y="116"/>
                  </a:cubicBezTo>
                  <a:close/>
                  <a:moveTo>
                    <a:pt x="485" y="1"/>
                  </a:moveTo>
                  <a:cubicBezTo>
                    <a:pt x="444" y="19"/>
                    <a:pt x="407" y="38"/>
                    <a:pt x="388" y="56"/>
                  </a:cubicBezTo>
                  <a:cubicBezTo>
                    <a:pt x="328" y="98"/>
                    <a:pt x="291" y="172"/>
                    <a:pt x="254" y="250"/>
                  </a:cubicBezTo>
                  <a:cubicBezTo>
                    <a:pt x="176" y="403"/>
                    <a:pt x="97" y="597"/>
                    <a:pt x="60" y="694"/>
                  </a:cubicBezTo>
                  <a:cubicBezTo>
                    <a:pt x="23" y="828"/>
                    <a:pt x="0" y="962"/>
                    <a:pt x="79" y="1096"/>
                  </a:cubicBezTo>
                  <a:cubicBezTo>
                    <a:pt x="157" y="1234"/>
                    <a:pt x="291" y="1350"/>
                    <a:pt x="559" y="1484"/>
                  </a:cubicBezTo>
                  <a:cubicBezTo>
                    <a:pt x="809" y="1618"/>
                    <a:pt x="1271" y="1733"/>
                    <a:pt x="1696" y="1812"/>
                  </a:cubicBezTo>
                  <a:cubicBezTo>
                    <a:pt x="1908" y="1849"/>
                    <a:pt x="2102" y="1886"/>
                    <a:pt x="2273" y="1886"/>
                  </a:cubicBezTo>
                  <a:cubicBezTo>
                    <a:pt x="2361" y="1895"/>
                    <a:pt x="2434" y="1900"/>
                    <a:pt x="2494" y="1900"/>
                  </a:cubicBezTo>
                  <a:cubicBezTo>
                    <a:pt x="2554" y="1900"/>
                    <a:pt x="2601" y="1895"/>
                    <a:pt x="2638" y="1886"/>
                  </a:cubicBezTo>
                  <a:cubicBezTo>
                    <a:pt x="2717" y="1849"/>
                    <a:pt x="2772" y="1770"/>
                    <a:pt x="2814" y="1696"/>
                  </a:cubicBezTo>
                  <a:cubicBezTo>
                    <a:pt x="2851" y="1599"/>
                    <a:pt x="2888" y="1484"/>
                    <a:pt x="2911" y="1350"/>
                  </a:cubicBezTo>
                  <a:cubicBezTo>
                    <a:pt x="2948" y="1119"/>
                    <a:pt x="2966" y="865"/>
                    <a:pt x="2948" y="749"/>
                  </a:cubicBezTo>
                  <a:cubicBezTo>
                    <a:pt x="2930" y="518"/>
                    <a:pt x="2735" y="444"/>
                    <a:pt x="2735" y="444"/>
                  </a:cubicBezTo>
                  <a:lnTo>
                    <a:pt x="578" y="19"/>
                  </a:lnTo>
                  <a:cubicBezTo>
                    <a:pt x="559" y="19"/>
                    <a:pt x="522" y="1"/>
                    <a:pt x="48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7886569" y="1908048"/>
              <a:ext cx="81604" cy="30208"/>
            </a:xfrm>
            <a:custGeom>
              <a:avLst/>
              <a:gdLst/>
              <a:ahLst/>
              <a:cxnLst/>
              <a:rect l="l" t="t" r="r" b="b"/>
              <a:pathLst>
                <a:path w="597" h="221" extrusionOk="0">
                  <a:moveTo>
                    <a:pt x="366" y="1"/>
                  </a:moveTo>
                  <a:cubicBezTo>
                    <a:pt x="250" y="1"/>
                    <a:pt x="172" y="56"/>
                    <a:pt x="98" y="98"/>
                  </a:cubicBezTo>
                  <a:cubicBezTo>
                    <a:pt x="79" y="98"/>
                    <a:pt x="56" y="116"/>
                    <a:pt x="38" y="116"/>
                  </a:cubicBezTo>
                  <a:cubicBezTo>
                    <a:pt x="19" y="135"/>
                    <a:pt x="1" y="172"/>
                    <a:pt x="19" y="190"/>
                  </a:cubicBezTo>
                  <a:cubicBezTo>
                    <a:pt x="32" y="207"/>
                    <a:pt x="46" y="221"/>
                    <a:pt x="61" y="221"/>
                  </a:cubicBezTo>
                  <a:cubicBezTo>
                    <a:pt x="67" y="221"/>
                    <a:pt x="73" y="219"/>
                    <a:pt x="79" y="213"/>
                  </a:cubicBezTo>
                  <a:cubicBezTo>
                    <a:pt x="98" y="190"/>
                    <a:pt x="116" y="190"/>
                    <a:pt x="135" y="172"/>
                  </a:cubicBezTo>
                  <a:cubicBezTo>
                    <a:pt x="213" y="135"/>
                    <a:pt x="287" y="116"/>
                    <a:pt x="366" y="98"/>
                  </a:cubicBezTo>
                  <a:cubicBezTo>
                    <a:pt x="426" y="98"/>
                    <a:pt x="481" y="135"/>
                    <a:pt x="518" y="172"/>
                  </a:cubicBezTo>
                  <a:cubicBezTo>
                    <a:pt x="541" y="172"/>
                    <a:pt x="578" y="172"/>
                    <a:pt x="578" y="153"/>
                  </a:cubicBezTo>
                  <a:cubicBezTo>
                    <a:pt x="597" y="135"/>
                    <a:pt x="597" y="116"/>
                    <a:pt x="578" y="98"/>
                  </a:cubicBezTo>
                  <a:cubicBezTo>
                    <a:pt x="518" y="38"/>
                    <a:pt x="444" y="1"/>
                    <a:pt x="3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7812756" y="1942221"/>
              <a:ext cx="63287" cy="30208"/>
            </a:xfrm>
            <a:custGeom>
              <a:avLst/>
              <a:gdLst/>
              <a:ahLst/>
              <a:cxnLst/>
              <a:rect l="l" t="t" r="r" b="b"/>
              <a:pathLst>
                <a:path w="463" h="221" extrusionOk="0">
                  <a:moveTo>
                    <a:pt x="388" y="0"/>
                  </a:moveTo>
                  <a:cubicBezTo>
                    <a:pt x="291" y="56"/>
                    <a:pt x="176" y="79"/>
                    <a:pt x="42" y="116"/>
                  </a:cubicBezTo>
                  <a:cubicBezTo>
                    <a:pt x="19" y="134"/>
                    <a:pt x="0" y="153"/>
                    <a:pt x="19" y="171"/>
                  </a:cubicBezTo>
                  <a:cubicBezTo>
                    <a:pt x="19" y="202"/>
                    <a:pt x="31" y="220"/>
                    <a:pt x="53" y="220"/>
                  </a:cubicBezTo>
                  <a:cubicBezTo>
                    <a:pt x="60" y="220"/>
                    <a:pt x="69" y="218"/>
                    <a:pt x="79" y="213"/>
                  </a:cubicBezTo>
                  <a:cubicBezTo>
                    <a:pt x="194" y="171"/>
                    <a:pt x="310" y="153"/>
                    <a:pt x="425" y="97"/>
                  </a:cubicBezTo>
                  <a:cubicBezTo>
                    <a:pt x="462" y="79"/>
                    <a:pt x="462" y="56"/>
                    <a:pt x="462" y="37"/>
                  </a:cubicBezTo>
                  <a:cubicBezTo>
                    <a:pt x="444" y="0"/>
                    <a:pt x="407" y="0"/>
                    <a:pt x="38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7918145" y="1948782"/>
              <a:ext cx="108122" cy="51669"/>
            </a:xfrm>
            <a:custGeom>
              <a:avLst/>
              <a:gdLst/>
              <a:ahLst/>
              <a:cxnLst/>
              <a:rect l="l" t="t" r="r" b="b"/>
              <a:pathLst>
                <a:path w="791" h="378" extrusionOk="0">
                  <a:moveTo>
                    <a:pt x="588" y="1"/>
                  </a:moveTo>
                  <a:cubicBezTo>
                    <a:pt x="510" y="1"/>
                    <a:pt x="442" y="19"/>
                    <a:pt x="384" y="49"/>
                  </a:cubicBezTo>
                  <a:cubicBezTo>
                    <a:pt x="250" y="123"/>
                    <a:pt x="153" y="220"/>
                    <a:pt x="38" y="280"/>
                  </a:cubicBezTo>
                  <a:cubicBezTo>
                    <a:pt x="19" y="299"/>
                    <a:pt x="1" y="336"/>
                    <a:pt x="19" y="354"/>
                  </a:cubicBezTo>
                  <a:cubicBezTo>
                    <a:pt x="38" y="377"/>
                    <a:pt x="56" y="377"/>
                    <a:pt x="98" y="377"/>
                  </a:cubicBezTo>
                  <a:cubicBezTo>
                    <a:pt x="213" y="299"/>
                    <a:pt x="310" y="202"/>
                    <a:pt x="426" y="146"/>
                  </a:cubicBezTo>
                  <a:cubicBezTo>
                    <a:pt x="480" y="116"/>
                    <a:pt x="537" y="98"/>
                    <a:pt x="586" y="98"/>
                  </a:cubicBezTo>
                  <a:cubicBezTo>
                    <a:pt x="603" y="98"/>
                    <a:pt x="619" y="100"/>
                    <a:pt x="634" y="105"/>
                  </a:cubicBezTo>
                  <a:cubicBezTo>
                    <a:pt x="675" y="105"/>
                    <a:pt x="694" y="123"/>
                    <a:pt x="712" y="123"/>
                  </a:cubicBezTo>
                  <a:cubicBezTo>
                    <a:pt x="720" y="133"/>
                    <a:pt x="732" y="139"/>
                    <a:pt x="744" y="139"/>
                  </a:cubicBezTo>
                  <a:cubicBezTo>
                    <a:pt x="759" y="139"/>
                    <a:pt x="772" y="129"/>
                    <a:pt x="772" y="105"/>
                  </a:cubicBezTo>
                  <a:cubicBezTo>
                    <a:pt x="791" y="86"/>
                    <a:pt x="772" y="49"/>
                    <a:pt x="749" y="49"/>
                  </a:cubicBezTo>
                  <a:cubicBezTo>
                    <a:pt x="731" y="31"/>
                    <a:pt x="694" y="31"/>
                    <a:pt x="675" y="8"/>
                  </a:cubicBezTo>
                  <a:cubicBezTo>
                    <a:pt x="645" y="3"/>
                    <a:pt x="616" y="1"/>
                    <a:pt x="5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8020526" y="1977897"/>
              <a:ext cx="21597" cy="43331"/>
            </a:xfrm>
            <a:custGeom>
              <a:avLst/>
              <a:gdLst/>
              <a:ahLst/>
              <a:cxnLst/>
              <a:rect l="l" t="t" r="r" b="b"/>
              <a:pathLst>
                <a:path w="158" h="317" extrusionOk="0">
                  <a:moveTo>
                    <a:pt x="59" y="0"/>
                  </a:moveTo>
                  <a:cubicBezTo>
                    <a:pt x="53" y="0"/>
                    <a:pt x="47" y="2"/>
                    <a:pt x="42" y="7"/>
                  </a:cubicBezTo>
                  <a:cubicBezTo>
                    <a:pt x="23" y="7"/>
                    <a:pt x="0" y="49"/>
                    <a:pt x="0" y="67"/>
                  </a:cubicBezTo>
                  <a:cubicBezTo>
                    <a:pt x="23" y="123"/>
                    <a:pt x="42" y="183"/>
                    <a:pt x="60" y="220"/>
                  </a:cubicBezTo>
                  <a:lnTo>
                    <a:pt x="60" y="280"/>
                  </a:lnTo>
                  <a:cubicBezTo>
                    <a:pt x="60" y="298"/>
                    <a:pt x="97" y="317"/>
                    <a:pt x="116" y="317"/>
                  </a:cubicBezTo>
                  <a:cubicBezTo>
                    <a:pt x="157" y="298"/>
                    <a:pt x="157" y="280"/>
                    <a:pt x="157" y="257"/>
                  </a:cubicBezTo>
                  <a:lnTo>
                    <a:pt x="157" y="201"/>
                  </a:lnTo>
                  <a:cubicBezTo>
                    <a:pt x="139" y="141"/>
                    <a:pt x="116" y="86"/>
                    <a:pt x="97" y="49"/>
                  </a:cubicBezTo>
                  <a:cubicBezTo>
                    <a:pt x="97" y="18"/>
                    <a:pt x="77" y="0"/>
                    <a:pt x="5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7999612" y="2048293"/>
              <a:ext cx="29252" cy="68755"/>
            </a:xfrm>
            <a:custGeom>
              <a:avLst/>
              <a:gdLst/>
              <a:ahLst/>
              <a:cxnLst/>
              <a:rect l="l" t="t" r="r" b="b"/>
              <a:pathLst>
                <a:path w="214" h="503" extrusionOk="0">
                  <a:moveTo>
                    <a:pt x="59" y="1"/>
                  </a:moveTo>
                  <a:cubicBezTo>
                    <a:pt x="44" y="1"/>
                    <a:pt x="29" y="5"/>
                    <a:pt x="19" y="14"/>
                  </a:cubicBezTo>
                  <a:cubicBezTo>
                    <a:pt x="1" y="14"/>
                    <a:pt x="1" y="51"/>
                    <a:pt x="19" y="70"/>
                  </a:cubicBezTo>
                  <a:cubicBezTo>
                    <a:pt x="38" y="130"/>
                    <a:pt x="79" y="167"/>
                    <a:pt x="79" y="227"/>
                  </a:cubicBezTo>
                  <a:cubicBezTo>
                    <a:pt x="98" y="282"/>
                    <a:pt x="79" y="361"/>
                    <a:pt x="61" y="435"/>
                  </a:cubicBezTo>
                  <a:cubicBezTo>
                    <a:pt x="61" y="458"/>
                    <a:pt x="61" y="477"/>
                    <a:pt x="98" y="495"/>
                  </a:cubicBezTo>
                  <a:cubicBezTo>
                    <a:pt x="103" y="500"/>
                    <a:pt x="109" y="503"/>
                    <a:pt x="114" y="503"/>
                  </a:cubicBezTo>
                  <a:cubicBezTo>
                    <a:pt x="127" y="503"/>
                    <a:pt x="140" y="490"/>
                    <a:pt x="153" y="477"/>
                  </a:cubicBezTo>
                  <a:cubicBezTo>
                    <a:pt x="195" y="379"/>
                    <a:pt x="213" y="301"/>
                    <a:pt x="195" y="204"/>
                  </a:cubicBezTo>
                  <a:cubicBezTo>
                    <a:pt x="176" y="130"/>
                    <a:pt x="135" y="70"/>
                    <a:pt x="98" y="14"/>
                  </a:cubicBezTo>
                  <a:cubicBezTo>
                    <a:pt x="89" y="5"/>
                    <a:pt x="74" y="1"/>
                    <a:pt x="5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7881512" y="2052667"/>
              <a:ext cx="97460" cy="47568"/>
            </a:xfrm>
            <a:custGeom>
              <a:avLst/>
              <a:gdLst/>
              <a:ahLst/>
              <a:cxnLst/>
              <a:rect l="l" t="t" r="r" b="b"/>
              <a:pathLst>
                <a:path w="713" h="348" extrusionOk="0">
                  <a:moveTo>
                    <a:pt x="634" y="1"/>
                  </a:moveTo>
                  <a:cubicBezTo>
                    <a:pt x="440" y="98"/>
                    <a:pt x="250" y="213"/>
                    <a:pt x="56" y="250"/>
                  </a:cubicBezTo>
                  <a:cubicBezTo>
                    <a:pt x="19" y="250"/>
                    <a:pt x="1" y="287"/>
                    <a:pt x="19" y="311"/>
                  </a:cubicBezTo>
                  <a:cubicBezTo>
                    <a:pt x="19" y="329"/>
                    <a:pt x="38" y="347"/>
                    <a:pt x="75" y="347"/>
                  </a:cubicBezTo>
                  <a:cubicBezTo>
                    <a:pt x="306" y="311"/>
                    <a:pt x="500" y="195"/>
                    <a:pt x="694" y="98"/>
                  </a:cubicBezTo>
                  <a:cubicBezTo>
                    <a:pt x="712" y="79"/>
                    <a:pt x="712" y="56"/>
                    <a:pt x="712" y="19"/>
                  </a:cubicBezTo>
                  <a:cubicBezTo>
                    <a:pt x="694" y="1"/>
                    <a:pt x="671" y="1"/>
                    <a:pt x="6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7854994" y="2186624"/>
              <a:ext cx="89805" cy="24741"/>
            </a:xfrm>
            <a:custGeom>
              <a:avLst/>
              <a:gdLst/>
              <a:ahLst/>
              <a:cxnLst/>
              <a:rect l="l" t="t" r="r" b="b"/>
              <a:pathLst>
                <a:path w="657" h="181" extrusionOk="0">
                  <a:moveTo>
                    <a:pt x="597" y="1"/>
                  </a:moveTo>
                  <a:cubicBezTo>
                    <a:pt x="449" y="36"/>
                    <a:pt x="284" y="83"/>
                    <a:pt x="129" y="83"/>
                  </a:cubicBezTo>
                  <a:cubicBezTo>
                    <a:pt x="104" y="83"/>
                    <a:pt x="80" y="82"/>
                    <a:pt x="56" y="79"/>
                  </a:cubicBezTo>
                  <a:cubicBezTo>
                    <a:pt x="19" y="79"/>
                    <a:pt x="1" y="98"/>
                    <a:pt x="1" y="139"/>
                  </a:cubicBezTo>
                  <a:cubicBezTo>
                    <a:pt x="1" y="158"/>
                    <a:pt x="19" y="176"/>
                    <a:pt x="56" y="176"/>
                  </a:cubicBezTo>
                  <a:cubicBezTo>
                    <a:pt x="90" y="179"/>
                    <a:pt x="124" y="181"/>
                    <a:pt x="158" y="181"/>
                  </a:cubicBezTo>
                  <a:cubicBezTo>
                    <a:pt x="318" y="181"/>
                    <a:pt x="474" y="147"/>
                    <a:pt x="615" y="98"/>
                  </a:cubicBezTo>
                  <a:cubicBezTo>
                    <a:pt x="657" y="98"/>
                    <a:pt x="657" y="79"/>
                    <a:pt x="657" y="42"/>
                  </a:cubicBezTo>
                  <a:cubicBezTo>
                    <a:pt x="657" y="24"/>
                    <a:pt x="615" y="1"/>
                    <a:pt x="5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7962979" y="2160789"/>
              <a:ext cx="63287" cy="40187"/>
            </a:xfrm>
            <a:custGeom>
              <a:avLst/>
              <a:gdLst/>
              <a:ahLst/>
              <a:cxnLst/>
              <a:rect l="l" t="t" r="r" b="b"/>
              <a:pathLst>
                <a:path w="463" h="294" extrusionOk="0">
                  <a:moveTo>
                    <a:pt x="213" y="0"/>
                  </a:moveTo>
                  <a:cubicBezTo>
                    <a:pt x="135" y="0"/>
                    <a:pt x="75" y="37"/>
                    <a:pt x="19" y="56"/>
                  </a:cubicBezTo>
                  <a:cubicBezTo>
                    <a:pt x="1" y="74"/>
                    <a:pt x="1" y="116"/>
                    <a:pt x="19" y="134"/>
                  </a:cubicBezTo>
                  <a:cubicBezTo>
                    <a:pt x="19" y="147"/>
                    <a:pt x="38" y="160"/>
                    <a:pt x="55" y="160"/>
                  </a:cubicBezTo>
                  <a:cubicBezTo>
                    <a:pt x="62" y="160"/>
                    <a:pt x="69" y="158"/>
                    <a:pt x="75" y="153"/>
                  </a:cubicBezTo>
                  <a:cubicBezTo>
                    <a:pt x="135" y="116"/>
                    <a:pt x="172" y="97"/>
                    <a:pt x="213" y="97"/>
                  </a:cubicBezTo>
                  <a:cubicBezTo>
                    <a:pt x="250" y="97"/>
                    <a:pt x="269" y="116"/>
                    <a:pt x="287" y="134"/>
                  </a:cubicBezTo>
                  <a:cubicBezTo>
                    <a:pt x="306" y="153"/>
                    <a:pt x="329" y="213"/>
                    <a:pt x="347" y="250"/>
                  </a:cubicBezTo>
                  <a:cubicBezTo>
                    <a:pt x="361" y="277"/>
                    <a:pt x="374" y="294"/>
                    <a:pt x="395" y="294"/>
                  </a:cubicBezTo>
                  <a:cubicBezTo>
                    <a:pt x="403" y="294"/>
                    <a:pt x="411" y="291"/>
                    <a:pt x="421" y="287"/>
                  </a:cubicBezTo>
                  <a:cubicBezTo>
                    <a:pt x="444" y="287"/>
                    <a:pt x="463" y="250"/>
                    <a:pt x="444" y="231"/>
                  </a:cubicBezTo>
                  <a:cubicBezTo>
                    <a:pt x="421" y="171"/>
                    <a:pt x="403" y="116"/>
                    <a:pt x="366" y="56"/>
                  </a:cubicBezTo>
                  <a:cubicBezTo>
                    <a:pt x="329" y="19"/>
                    <a:pt x="269" y="0"/>
                    <a:pt x="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7657339" y="1889868"/>
              <a:ext cx="347466" cy="239344"/>
            </a:xfrm>
            <a:custGeom>
              <a:avLst/>
              <a:gdLst/>
              <a:ahLst/>
              <a:cxnLst/>
              <a:rect l="l" t="t" r="r" b="b"/>
              <a:pathLst>
                <a:path w="2542" h="1751" extrusionOk="0">
                  <a:moveTo>
                    <a:pt x="2106" y="1"/>
                  </a:moveTo>
                  <a:cubicBezTo>
                    <a:pt x="1984" y="1"/>
                    <a:pt x="1816" y="91"/>
                    <a:pt x="1484" y="249"/>
                  </a:cubicBezTo>
                  <a:cubicBezTo>
                    <a:pt x="985" y="499"/>
                    <a:pt x="463" y="748"/>
                    <a:pt x="42" y="864"/>
                  </a:cubicBezTo>
                  <a:cubicBezTo>
                    <a:pt x="42" y="864"/>
                    <a:pt x="1" y="1363"/>
                    <a:pt x="176" y="1617"/>
                  </a:cubicBezTo>
                  <a:cubicBezTo>
                    <a:pt x="248" y="1715"/>
                    <a:pt x="304" y="1750"/>
                    <a:pt x="372" y="1750"/>
                  </a:cubicBezTo>
                  <a:cubicBezTo>
                    <a:pt x="465" y="1750"/>
                    <a:pt x="580" y="1684"/>
                    <a:pt x="791" y="1617"/>
                  </a:cubicBezTo>
                  <a:cubicBezTo>
                    <a:pt x="1156" y="1502"/>
                    <a:pt x="2426" y="924"/>
                    <a:pt x="2486" y="693"/>
                  </a:cubicBezTo>
                  <a:cubicBezTo>
                    <a:pt x="2542" y="462"/>
                    <a:pt x="2468" y="249"/>
                    <a:pt x="2292" y="92"/>
                  </a:cubicBezTo>
                  <a:cubicBezTo>
                    <a:pt x="2230" y="30"/>
                    <a:pt x="2175" y="1"/>
                    <a:pt x="2106"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7657339" y="1883034"/>
              <a:ext cx="355667" cy="240574"/>
            </a:xfrm>
            <a:custGeom>
              <a:avLst/>
              <a:gdLst/>
              <a:ahLst/>
              <a:cxnLst/>
              <a:rect l="l" t="t" r="r" b="b"/>
              <a:pathLst>
                <a:path w="2602" h="1760" extrusionOk="0">
                  <a:moveTo>
                    <a:pt x="2067" y="0"/>
                  </a:moveTo>
                  <a:cubicBezTo>
                    <a:pt x="2047" y="0"/>
                    <a:pt x="2030" y="8"/>
                    <a:pt x="2006" y="8"/>
                  </a:cubicBezTo>
                  <a:cubicBezTo>
                    <a:pt x="1890" y="50"/>
                    <a:pt x="1715" y="124"/>
                    <a:pt x="1465" y="239"/>
                  </a:cubicBezTo>
                  <a:cubicBezTo>
                    <a:pt x="966" y="489"/>
                    <a:pt x="444" y="743"/>
                    <a:pt x="42" y="858"/>
                  </a:cubicBezTo>
                  <a:lnTo>
                    <a:pt x="98" y="914"/>
                  </a:lnTo>
                  <a:lnTo>
                    <a:pt x="1" y="914"/>
                  </a:lnTo>
                  <a:lnTo>
                    <a:pt x="1" y="932"/>
                  </a:lnTo>
                  <a:lnTo>
                    <a:pt x="116" y="932"/>
                  </a:lnTo>
                  <a:cubicBezTo>
                    <a:pt x="541" y="817"/>
                    <a:pt x="1022" y="586"/>
                    <a:pt x="1502" y="336"/>
                  </a:cubicBezTo>
                  <a:cubicBezTo>
                    <a:pt x="1775" y="221"/>
                    <a:pt x="1927" y="142"/>
                    <a:pt x="2024" y="105"/>
                  </a:cubicBezTo>
                  <a:cubicBezTo>
                    <a:pt x="2051" y="101"/>
                    <a:pt x="2074" y="99"/>
                    <a:pt x="2094" y="99"/>
                  </a:cubicBezTo>
                  <a:cubicBezTo>
                    <a:pt x="2159" y="99"/>
                    <a:pt x="2195" y="124"/>
                    <a:pt x="2255" y="184"/>
                  </a:cubicBezTo>
                  <a:cubicBezTo>
                    <a:pt x="2426" y="336"/>
                    <a:pt x="2486" y="512"/>
                    <a:pt x="2449" y="720"/>
                  </a:cubicBezTo>
                  <a:cubicBezTo>
                    <a:pt x="2426" y="743"/>
                    <a:pt x="2426" y="780"/>
                    <a:pt x="2389" y="798"/>
                  </a:cubicBezTo>
                  <a:cubicBezTo>
                    <a:pt x="2352" y="835"/>
                    <a:pt x="2292" y="877"/>
                    <a:pt x="2218" y="932"/>
                  </a:cubicBezTo>
                  <a:cubicBezTo>
                    <a:pt x="2103" y="1011"/>
                    <a:pt x="1909" y="1108"/>
                    <a:pt x="1733" y="1205"/>
                  </a:cubicBezTo>
                  <a:cubicBezTo>
                    <a:pt x="1350" y="1394"/>
                    <a:pt x="948" y="1570"/>
                    <a:pt x="772" y="1625"/>
                  </a:cubicBezTo>
                  <a:cubicBezTo>
                    <a:pt x="735" y="1625"/>
                    <a:pt x="694" y="1644"/>
                    <a:pt x="657" y="1667"/>
                  </a:cubicBezTo>
                  <a:cubicBezTo>
                    <a:pt x="657" y="1686"/>
                    <a:pt x="675" y="1722"/>
                    <a:pt x="675" y="1759"/>
                  </a:cubicBezTo>
                  <a:cubicBezTo>
                    <a:pt x="717" y="1741"/>
                    <a:pt x="754" y="1722"/>
                    <a:pt x="809" y="1722"/>
                  </a:cubicBezTo>
                  <a:cubicBezTo>
                    <a:pt x="985" y="1644"/>
                    <a:pt x="1410" y="1491"/>
                    <a:pt x="1775" y="1297"/>
                  </a:cubicBezTo>
                  <a:cubicBezTo>
                    <a:pt x="1964" y="1205"/>
                    <a:pt x="2140" y="1108"/>
                    <a:pt x="2274" y="1011"/>
                  </a:cubicBezTo>
                  <a:cubicBezTo>
                    <a:pt x="2352" y="974"/>
                    <a:pt x="2408" y="932"/>
                    <a:pt x="2449" y="877"/>
                  </a:cubicBezTo>
                  <a:cubicBezTo>
                    <a:pt x="2505" y="835"/>
                    <a:pt x="2523" y="798"/>
                    <a:pt x="2542" y="761"/>
                  </a:cubicBezTo>
                  <a:cubicBezTo>
                    <a:pt x="2602" y="512"/>
                    <a:pt x="2505" y="281"/>
                    <a:pt x="2334" y="105"/>
                  </a:cubicBezTo>
                  <a:cubicBezTo>
                    <a:pt x="2255" y="50"/>
                    <a:pt x="2177" y="8"/>
                    <a:pt x="2103" y="8"/>
                  </a:cubicBezTo>
                  <a:cubicBezTo>
                    <a:pt x="2089" y="2"/>
                    <a:pt x="2078" y="0"/>
                    <a:pt x="206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7699713" y="1925134"/>
              <a:ext cx="368243" cy="255747"/>
            </a:xfrm>
            <a:custGeom>
              <a:avLst/>
              <a:gdLst/>
              <a:ahLst/>
              <a:cxnLst/>
              <a:rect l="l" t="t" r="r" b="b"/>
              <a:pathLst>
                <a:path w="2694" h="1871" extrusionOk="0">
                  <a:moveTo>
                    <a:pt x="2298" y="0"/>
                  </a:moveTo>
                  <a:cubicBezTo>
                    <a:pt x="2159" y="0"/>
                    <a:pt x="1959" y="117"/>
                    <a:pt x="1636" y="338"/>
                  </a:cubicBezTo>
                  <a:cubicBezTo>
                    <a:pt x="1040" y="758"/>
                    <a:pt x="116" y="837"/>
                    <a:pt x="116" y="837"/>
                  </a:cubicBezTo>
                  <a:cubicBezTo>
                    <a:pt x="116" y="837"/>
                    <a:pt x="0" y="1146"/>
                    <a:pt x="19" y="1567"/>
                  </a:cubicBezTo>
                  <a:cubicBezTo>
                    <a:pt x="41" y="1800"/>
                    <a:pt x="68" y="1871"/>
                    <a:pt x="168" y="1871"/>
                  </a:cubicBezTo>
                  <a:cubicBezTo>
                    <a:pt x="249" y="1871"/>
                    <a:pt x="379" y="1823"/>
                    <a:pt x="596" y="1780"/>
                  </a:cubicBezTo>
                  <a:cubicBezTo>
                    <a:pt x="1100" y="1682"/>
                    <a:pt x="2389" y="1165"/>
                    <a:pt x="2541" y="989"/>
                  </a:cubicBezTo>
                  <a:cubicBezTo>
                    <a:pt x="2675" y="800"/>
                    <a:pt x="2694" y="643"/>
                    <a:pt x="2560" y="259"/>
                  </a:cubicBezTo>
                  <a:cubicBezTo>
                    <a:pt x="2490" y="84"/>
                    <a:pt x="2415" y="0"/>
                    <a:pt x="2298"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7731289" y="1917616"/>
              <a:ext cx="339811" cy="264085"/>
            </a:xfrm>
            <a:custGeom>
              <a:avLst/>
              <a:gdLst/>
              <a:ahLst/>
              <a:cxnLst/>
              <a:rect l="l" t="t" r="r" b="b"/>
              <a:pathLst>
                <a:path w="2486" h="1932" extrusionOk="0">
                  <a:moveTo>
                    <a:pt x="2091" y="0"/>
                  </a:moveTo>
                  <a:cubicBezTo>
                    <a:pt x="2080" y="0"/>
                    <a:pt x="2070" y="2"/>
                    <a:pt x="2061" y="5"/>
                  </a:cubicBezTo>
                  <a:lnTo>
                    <a:pt x="2024" y="5"/>
                  </a:lnTo>
                  <a:cubicBezTo>
                    <a:pt x="1867" y="28"/>
                    <a:pt x="1677" y="143"/>
                    <a:pt x="1368" y="351"/>
                  </a:cubicBezTo>
                  <a:cubicBezTo>
                    <a:pt x="924" y="661"/>
                    <a:pt x="250" y="795"/>
                    <a:pt x="0" y="836"/>
                  </a:cubicBezTo>
                  <a:cubicBezTo>
                    <a:pt x="0" y="855"/>
                    <a:pt x="19" y="892"/>
                    <a:pt x="37" y="929"/>
                  </a:cubicBezTo>
                  <a:cubicBezTo>
                    <a:pt x="310" y="892"/>
                    <a:pt x="961" y="776"/>
                    <a:pt x="1423" y="430"/>
                  </a:cubicBezTo>
                  <a:cubicBezTo>
                    <a:pt x="1733" y="236"/>
                    <a:pt x="1927" y="120"/>
                    <a:pt x="2042" y="102"/>
                  </a:cubicBezTo>
                  <a:cubicBezTo>
                    <a:pt x="2098" y="102"/>
                    <a:pt x="2139" y="102"/>
                    <a:pt x="2176" y="143"/>
                  </a:cubicBezTo>
                  <a:cubicBezTo>
                    <a:pt x="2213" y="180"/>
                    <a:pt x="2232" y="236"/>
                    <a:pt x="2273" y="333"/>
                  </a:cubicBezTo>
                  <a:cubicBezTo>
                    <a:pt x="2347" y="527"/>
                    <a:pt x="2370" y="661"/>
                    <a:pt x="2370" y="758"/>
                  </a:cubicBezTo>
                  <a:cubicBezTo>
                    <a:pt x="2370" y="855"/>
                    <a:pt x="2329" y="929"/>
                    <a:pt x="2255" y="1007"/>
                  </a:cubicBezTo>
                  <a:cubicBezTo>
                    <a:pt x="2255" y="1026"/>
                    <a:pt x="2213" y="1044"/>
                    <a:pt x="2176" y="1086"/>
                  </a:cubicBezTo>
                  <a:cubicBezTo>
                    <a:pt x="2116" y="1104"/>
                    <a:pt x="2061" y="1141"/>
                    <a:pt x="1982" y="1183"/>
                  </a:cubicBezTo>
                  <a:cubicBezTo>
                    <a:pt x="1848" y="1257"/>
                    <a:pt x="1654" y="1335"/>
                    <a:pt x="1446" y="1414"/>
                  </a:cubicBezTo>
                  <a:cubicBezTo>
                    <a:pt x="1058" y="1585"/>
                    <a:pt x="596" y="1737"/>
                    <a:pt x="365" y="1779"/>
                  </a:cubicBezTo>
                  <a:cubicBezTo>
                    <a:pt x="291" y="1798"/>
                    <a:pt x="231" y="1816"/>
                    <a:pt x="176" y="1816"/>
                  </a:cubicBezTo>
                  <a:lnTo>
                    <a:pt x="176" y="1835"/>
                  </a:lnTo>
                  <a:cubicBezTo>
                    <a:pt x="176" y="1853"/>
                    <a:pt x="176" y="1895"/>
                    <a:pt x="194" y="1932"/>
                  </a:cubicBezTo>
                  <a:cubicBezTo>
                    <a:pt x="250" y="1913"/>
                    <a:pt x="310" y="1895"/>
                    <a:pt x="384" y="1876"/>
                  </a:cubicBezTo>
                  <a:cubicBezTo>
                    <a:pt x="638" y="1835"/>
                    <a:pt x="1077" y="1682"/>
                    <a:pt x="1483" y="1530"/>
                  </a:cubicBezTo>
                  <a:cubicBezTo>
                    <a:pt x="1696" y="1433"/>
                    <a:pt x="1885" y="1354"/>
                    <a:pt x="2042" y="1275"/>
                  </a:cubicBezTo>
                  <a:cubicBezTo>
                    <a:pt x="2116" y="1238"/>
                    <a:pt x="2176" y="1201"/>
                    <a:pt x="2232" y="1183"/>
                  </a:cubicBezTo>
                  <a:cubicBezTo>
                    <a:pt x="2273" y="1141"/>
                    <a:pt x="2310" y="1104"/>
                    <a:pt x="2347" y="1086"/>
                  </a:cubicBezTo>
                  <a:cubicBezTo>
                    <a:pt x="2426" y="989"/>
                    <a:pt x="2463" y="892"/>
                    <a:pt x="2463" y="758"/>
                  </a:cubicBezTo>
                  <a:cubicBezTo>
                    <a:pt x="2486" y="642"/>
                    <a:pt x="2444" y="490"/>
                    <a:pt x="2370" y="296"/>
                  </a:cubicBezTo>
                  <a:cubicBezTo>
                    <a:pt x="2329" y="199"/>
                    <a:pt x="2292" y="120"/>
                    <a:pt x="2232" y="65"/>
                  </a:cubicBezTo>
                  <a:cubicBezTo>
                    <a:pt x="2201" y="34"/>
                    <a:pt x="2142" y="0"/>
                    <a:pt x="209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7715433" y="2016854"/>
              <a:ext cx="352524" cy="241668"/>
            </a:xfrm>
            <a:custGeom>
              <a:avLst/>
              <a:gdLst/>
              <a:ahLst/>
              <a:cxnLst/>
              <a:rect l="l" t="t" r="r" b="b"/>
              <a:pathLst>
                <a:path w="2579" h="1768" extrusionOk="0">
                  <a:moveTo>
                    <a:pt x="2230" y="0"/>
                  </a:moveTo>
                  <a:cubicBezTo>
                    <a:pt x="2113" y="0"/>
                    <a:pt x="1929" y="92"/>
                    <a:pt x="1599" y="263"/>
                  </a:cubicBezTo>
                  <a:cubicBezTo>
                    <a:pt x="985" y="573"/>
                    <a:pt x="1" y="804"/>
                    <a:pt x="1" y="804"/>
                  </a:cubicBezTo>
                  <a:cubicBezTo>
                    <a:pt x="1" y="804"/>
                    <a:pt x="38" y="1109"/>
                    <a:pt x="38" y="1303"/>
                  </a:cubicBezTo>
                  <a:cubicBezTo>
                    <a:pt x="38" y="1486"/>
                    <a:pt x="91" y="1768"/>
                    <a:pt x="322" y="1768"/>
                  </a:cubicBezTo>
                  <a:cubicBezTo>
                    <a:pt x="336" y="1768"/>
                    <a:pt x="351" y="1767"/>
                    <a:pt x="366" y="1765"/>
                  </a:cubicBezTo>
                  <a:cubicBezTo>
                    <a:pt x="615" y="1728"/>
                    <a:pt x="1964" y="1266"/>
                    <a:pt x="2214" y="1072"/>
                  </a:cubicBezTo>
                  <a:cubicBezTo>
                    <a:pt x="2486" y="859"/>
                    <a:pt x="2579" y="591"/>
                    <a:pt x="2445" y="244"/>
                  </a:cubicBezTo>
                  <a:cubicBezTo>
                    <a:pt x="2390" y="78"/>
                    <a:pt x="2338" y="0"/>
                    <a:pt x="223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7747008" y="2010429"/>
              <a:ext cx="320948" cy="252740"/>
            </a:xfrm>
            <a:custGeom>
              <a:avLst/>
              <a:gdLst/>
              <a:ahLst/>
              <a:cxnLst/>
              <a:rect l="l" t="t" r="r" b="b"/>
              <a:pathLst>
                <a:path w="2348" h="1849" extrusionOk="0">
                  <a:moveTo>
                    <a:pt x="1983" y="0"/>
                  </a:moveTo>
                  <a:cubicBezTo>
                    <a:pt x="1849" y="0"/>
                    <a:pt x="1655" y="97"/>
                    <a:pt x="1350" y="273"/>
                  </a:cubicBezTo>
                  <a:cubicBezTo>
                    <a:pt x="925" y="481"/>
                    <a:pt x="347" y="656"/>
                    <a:pt x="1" y="735"/>
                  </a:cubicBezTo>
                  <a:cubicBezTo>
                    <a:pt x="19" y="772"/>
                    <a:pt x="19" y="809"/>
                    <a:pt x="19" y="851"/>
                  </a:cubicBezTo>
                  <a:cubicBezTo>
                    <a:pt x="329" y="754"/>
                    <a:pt x="943" y="578"/>
                    <a:pt x="1405" y="347"/>
                  </a:cubicBezTo>
                  <a:cubicBezTo>
                    <a:pt x="1715" y="194"/>
                    <a:pt x="1886" y="116"/>
                    <a:pt x="1983" y="97"/>
                  </a:cubicBezTo>
                  <a:cubicBezTo>
                    <a:pt x="2043" y="97"/>
                    <a:pt x="2061" y="116"/>
                    <a:pt x="2080" y="134"/>
                  </a:cubicBezTo>
                  <a:cubicBezTo>
                    <a:pt x="2117" y="176"/>
                    <a:pt x="2140" y="231"/>
                    <a:pt x="2177" y="310"/>
                  </a:cubicBezTo>
                  <a:cubicBezTo>
                    <a:pt x="2232" y="481"/>
                    <a:pt x="2232" y="620"/>
                    <a:pt x="2195" y="735"/>
                  </a:cubicBezTo>
                  <a:cubicBezTo>
                    <a:pt x="2158" y="869"/>
                    <a:pt x="2080" y="966"/>
                    <a:pt x="1964" y="1058"/>
                  </a:cubicBezTo>
                  <a:cubicBezTo>
                    <a:pt x="1909" y="1119"/>
                    <a:pt x="1770" y="1174"/>
                    <a:pt x="1599" y="1253"/>
                  </a:cubicBezTo>
                  <a:cubicBezTo>
                    <a:pt x="1447" y="1331"/>
                    <a:pt x="1234" y="1405"/>
                    <a:pt x="1040" y="1484"/>
                  </a:cubicBezTo>
                  <a:cubicBezTo>
                    <a:pt x="846" y="1544"/>
                    <a:pt x="638" y="1618"/>
                    <a:pt x="481" y="1678"/>
                  </a:cubicBezTo>
                  <a:cubicBezTo>
                    <a:pt x="366" y="1715"/>
                    <a:pt x="269" y="1733"/>
                    <a:pt x="195" y="1752"/>
                  </a:cubicBezTo>
                  <a:cubicBezTo>
                    <a:pt x="213" y="1793"/>
                    <a:pt x="213" y="1812"/>
                    <a:pt x="213" y="1849"/>
                  </a:cubicBezTo>
                  <a:cubicBezTo>
                    <a:pt x="292" y="1830"/>
                    <a:pt x="384" y="1812"/>
                    <a:pt x="500" y="1775"/>
                  </a:cubicBezTo>
                  <a:cubicBezTo>
                    <a:pt x="675" y="1715"/>
                    <a:pt x="869" y="1659"/>
                    <a:pt x="1077" y="1581"/>
                  </a:cubicBezTo>
                  <a:cubicBezTo>
                    <a:pt x="1271" y="1502"/>
                    <a:pt x="1484" y="1428"/>
                    <a:pt x="1636" y="1350"/>
                  </a:cubicBezTo>
                  <a:cubicBezTo>
                    <a:pt x="1812" y="1271"/>
                    <a:pt x="1946" y="1216"/>
                    <a:pt x="2024" y="1156"/>
                  </a:cubicBezTo>
                  <a:cubicBezTo>
                    <a:pt x="2158" y="1040"/>
                    <a:pt x="2255" y="924"/>
                    <a:pt x="2311" y="772"/>
                  </a:cubicBezTo>
                  <a:cubicBezTo>
                    <a:pt x="2348" y="620"/>
                    <a:pt x="2329" y="462"/>
                    <a:pt x="2274" y="273"/>
                  </a:cubicBezTo>
                  <a:cubicBezTo>
                    <a:pt x="2232" y="194"/>
                    <a:pt x="2214" y="116"/>
                    <a:pt x="2158" y="60"/>
                  </a:cubicBezTo>
                  <a:cubicBezTo>
                    <a:pt x="2117" y="19"/>
                    <a:pt x="2061" y="0"/>
                    <a:pt x="200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7741951" y="2127027"/>
              <a:ext cx="334207" cy="207495"/>
            </a:xfrm>
            <a:custGeom>
              <a:avLst/>
              <a:gdLst/>
              <a:ahLst/>
              <a:cxnLst/>
              <a:rect l="l" t="t" r="r" b="b"/>
              <a:pathLst>
                <a:path w="2445" h="1518" extrusionOk="0">
                  <a:moveTo>
                    <a:pt x="1883" y="0"/>
                  </a:moveTo>
                  <a:cubicBezTo>
                    <a:pt x="1663" y="0"/>
                    <a:pt x="1437" y="317"/>
                    <a:pt x="906" y="437"/>
                  </a:cubicBezTo>
                  <a:cubicBezTo>
                    <a:pt x="329" y="552"/>
                    <a:pt x="1" y="552"/>
                    <a:pt x="1" y="552"/>
                  </a:cubicBezTo>
                  <a:lnTo>
                    <a:pt x="19" y="1458"/>
                  </a:lnTo>
                  <a:lnTo>
                    <a:pt x="56" y="1518"/>
                  </a:lnTo>
                  <a:cubicBezTo>
                    <a:pt x="56" y="1518"/>
                    <a:pt x="865" y="1499"/>
                    <a:pt x="1655" y="1111"/>
                  </a:cubicBezTo>
                  <a:cubicBezTo>
                    <a:pt x="2445" y="728"/>
                    <a:pt x="2214" y="132"/>
                    <a:pt x="1964" y="16"/>
                  </a:cubicBezTo>
                  <a:cubicBezTo>
                    <a:pt x="1937" y="5"/>
                    <a:pt x="1910" y="0"/>
                    <a:pt x="188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7739490" y="2120876"/>
              <a:ext cx="344322" cy="221301"/>
            </a:xfrm>
            <a:custGeom>
              <a:avLst/>
              <a:gdLst/>
              <a:ahLst/>
              <a:cxnLst/>
              <a:rect l="l" t="t" r="r" b="b"/>
              <a:pathLst>
                <a:path w="2519" h="1619" extrusionOk="0">
                  <a:moveTo>
                    <a:pt x="1904" y="1"/>
                  </a:moveTo>
                  <a:cubicBezTo>
                    <a:pt x="1867" y="1"/>
                    <a:pt x="1825" y="1"/>
                    <a:pt x="1788" y="19"/>
                  </a:cubicBezTo>
                  <a:cubicBezTo>
                    <a:pt x="1710" y="43"/>
                    <a:pt x="1636" y="98"/>
                    <a:pt x="1557" y="135"/>
                  </a:cubicBezTo>
                  <a:cubicBezTo>
                    <a:pt x="1405" y="232"/>
                    <a:pt x="1211" y="366"/>
                    <a:pt x="924" y="426"/>
                  </a:cubicBezTo>
                  <a:cubicBezTo>
                    <a:pt x="555" y="505"/>
                    <a:pt x="287" y="523"/>
                    <a:pt x="153" y="542"/>
                  </a:cubicBezTo>
                  <a:cubicBezTo>
                    <a:pt x="153" y="579"/>
                    <a:pt x="171" y="597"/>
                    <a:pt x="171" y="639"/>
                  </a:cubicBezTo>
                  <a:cubicBezTo>
                    <a:pt x="305" y="639"/>
                    <a:pt x="555" y="597"/>
                    <a:pt x="943" y="523"/>
                  </a:cubicBezTo>
                  <a:cubicBezTo>
                    <a:pt x="1248" y="463"/>
                    <a:pt x="1460" y="329"/>
                    <a:pt x="1617" y="232"/>
                  </a:cubicBezTo>
                  <a:cubicBezTo>
                    <a:pt x="1691" y="177"/>
                    <a:pt x="1770" y="135"/>
                    <a:pt x="1807" y="116"/>
                  </a:cubicBezTo>
                  <a:cubicBezTo>
                    <a:pt x="1837" y="107"/>
                    <a:pt x="1866" y="103"/>
                    <a:pt x="1892" y="103"/>
                  </a:cubicBezTo>
                  <a:cubicBezTo>
                    <a:pt x="1919" y="103"/>
                    <a:pt x="1943" y="107"/>
                    <a:pt x="1964" y="116"/>
                  </a:cubicBezTo>
                  <a:cubicBezTo>
                    <a:pt x="2153" y="195"/>
                    <a:pt x="2426" y="754"/>
                    <a:pt x="1654" y="1119"/>
                  </a:cubicBezTo>
                  <a:cubicBezTo>
                    <a:pt x="998" y="1429"/>
                    <a:pt x="365" y="1484"/>
                    <a:pt x="171" y="1503"/>
                  </a:cubicBezTo>
                  <a:cubicBezTo>
                    <a:pt x="116" y="1503"/>
                    <a:pt x="56" y="1521"/>
                    <a:pt x="0" y="1521"/>
                  </a:cubicBezTo>
                  <a:lnTo>
                    <a:pt x="56" y="1618"/>
                  </a:lnTo>
                  <a:lnTo>
                    <a:pt x="74" y="1618"/>
                  </a:lnTo>
                  <a:cubicBezTo>
                    <a:pt x="74" y="1618"/>
                    <a:pt x="901" y="1581"/>
                    <a:pt x="1691" y="1198"/>
                  </a:cubicBezTo>
                  <a:cubicBezTo>
                    <a:pt x="2518" y="810"/>
                    <a:pt x="2310" y="135"/>
                    <a:pt x="2001" y="19"/>
                  </a:cubicBezTo>
                  <a:cubicBezTo>
                    <a:pt x="1982" y="1"/>
                    <a:pt x="1941" y="1"/>
                    <a:pt x="190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6607694" y="3218092"/>
              <a:ext cx="752889" cy="1662150"/>
            </a:xfrm>
            <a:custGeom>
              <a:avLst/>
              <a:gdLst/>
              <a:ahLst/>
              <a:cxnLst/>
              <a:rect l="l" t="t" r="r" b="b"/>
              <a:pathLst>
                <a:path w="5508" h="12160" extrusionOk="0">
                  <a:moveTo>
                    <a:pt x="3757" y="0"/>
                  </a:moveTo>
                  <a:cubicBezTo>
                    <a:pt x="3730" y="0"/>
                    <a:pt x="3715" y="5"/>
                    <a:pt x="3715" y="5"/>
                  </a:cubicBezTo>
                  <a:lnTo>
                    <a:pt x="633" y="448"/>
                  </a:lnTo>
                  <a:lnTo>
                    <a:pt x="0" y="4431"/>
                  </a:lnTo>
                  <a:lnTo>
                    <a:pt x="97" y="11630"/>
                  </a:lnTo>
                  <a:cubicBezTo>
                    <a:pt x="97" y="11630"/>
                    <a:pt x="1538" y="12159"/>
                    <a:pt x="2605" y="12159"/>
                  </a:cubicBezTo>
                  <a:cubicBezTo>
                    <a:pt x="2675" y="12159"/>
                    <a:pt x="2743" y="12157"/>
                    <a:pt x="2809" y="12152"/>
                  </a:cubicBezTo>
                  <a:cubicBezTo>
                    <a:pt x="3891" y="12092"/>
                    <a:pt x="5411" y="11611"/>
                    <a:pt x="5411" y="11611"/>
                  </a:cubicBezTo>
                  <a:cubicBezTo>
                    <a:pt x="5411" y="11611"/>
                    <a:pt x="5508" y="7610"/>
                    <a:pt x="5101" y="3659"/>
                  </a:cubicBezTo>
                  <a:cubicBezTo>
                    <a:pt x="4764" y="211"/>
                    <a:pt x="3950" y="0"/>
                    <a:pt x="3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6602636" y="3210437"/>
              <a:ext cx="765601" cy="1677460"/>
            </a:xfrm>
            <a:custGeom>
              <a:avLst/>
              <a:gdLst/>
              <a:ahLst/>
              <a:cxnLst/>
              <a:rect l="l" t="t" r="r" b="b"/>
              <a:pathLst>
                <a:path w="5601" h="12272" extrusionOk="0">
                  <a:moveTo>
                    <a:pt x="3789" y="97"/>
                  </a:moveTo>
                  <a:cubicBezTo>
                    <a:pt x="3831" y="97"/>
                    <a:pt x="3849" y="116"/>
                    <a:pt x="3905" y="116"/>
                  </a:cubicBezTo>
                  <a:cubicBezTo>
                    <a:pt x="3983" y="158"/>
                    <a:pt x="4117" y="231"/>
                    <a:pt x="4251" y="444"/>
                  </a:cubicBezTo>
                  <a:cubicBezTo>
                    <a:pt x="4542" y="869"/>
                    <a:pt x="4907" y="1775"/>
                    <a:pt x="5101" y="3738"/>
                  </a:cubicBezTo>
                  <a:cubicBezTo>
                    <a:pt x="5485" y="7624"/>
                    <a:pt x="5388" y="11552"/>
                    <a:pt x="5388" y="11630"/>
                  </a:cubicBezTo>
                  <a:cubicBezTo>
                    <a:pt x="5332" y="11649"/>
                    <a:pt x="3886" y="12092"/>
                    <a:pt x="2846" y="12171"/>
                  </a:cubicBezTo>
                  <a:cubicBezTo>
                    <a:pt x="2809" y="12172"/>
                    <a:pt x="2770" y="12173"/>
                    <a:pt x="2731" y="12173"/>
                  </a:cubicBezTo>
                  <a:cubicBezTo>
                    <a:pt x="2216" y="12173"/>
                    <a:pt x="1598" y="12063"/>
                    <a:pt x="1095" y="11917"/>
                  </a:cubicBezTo>
                  <a:cubicBezTo>
                    <a:pt x="578" y="11783"/>
                    <a:pt x="231" y="11649"/>
                    <a:pt x="190" y="11649"/>
                  </a:cubicBezTo>
                  <a:lnTo>
                    <a:pt x="93" y="4487"/>
                  </a:lnTo>
                  <a:lnTo>
                    <a:pt x="730" y="560"/>
                  </a:lnTo>
                  <a:lnTo>
                    <a:pt x="3771" y="97"/>
                  </a:lnTo>
                  <a:close/>
                  <a:moveTo>
                    <a:pt x="3734" y="0"/>
                  </a:moveTo>
                  <a:lnTo>
                    <a:pt x="633" y="463"/>
                  </a:lnTo>
                  <a:lnTo>
                    <a:pt x="0" y="4487"/>
                  </a:lnTo>
                  <a:lnTo>
                    <a:pt x="93" y="11727"/>
                  </a:lnTo>
                  <a:lnTo>
                    <a:pt x="134" y="11727"/>
                  </a:lnTo>
                  <a:cubicBezTo>
                    <a:pt x="134" y="11727"/>
                    <a:pt x="536" y="11880"/>
                    <a:pt x="1077" y="12032"/>
                  </a:cubicBezTo>
                  <a:cubicBezTo>
                    <a:pt x="1549" y="12154"/>
                    <a:pt x="2120" y="12271"/>
                    <a:pt x="2630" y="12271"/>
                  </a:cubicBezTo>
                  <a:cubicBezTo>
                    <a:pt x="2704" y="12271"/>
                    <a:pt x="2776" y="12269"/>
                    <a:pt x="2846" y="12263"/>
                  </a:cubicBezTo>
                  <a:cubicBezTo>
                    <a:pt x="3928" y="12208"/>
                    <a:pt x="5466" y="11709"/>
                    <a:pt x="5466" y="11709"/>
                  </a:cubicBezTo>
                  <a:lnTo>
                    <a:pt x="5503" y="11709"/>
                  </a:lnTo>
                  <a:lnTo>
                    <a:pt x="5503" y="11667"/>
                  </a:lnTo>
                  <a:cubicBezTo>
                    <a:pt x="5503" y="11667"/>
                    <a:pt x="5600" y="7643"/>
                    <a:pt x="5198" y="3715"/>
                  </a:cubicBezTo>
                  <a:cubicBezTo>
                    <a:pt x="5004" y="1752"/>
                    <a:pt x="4658" y="828"/>
                    <a:pt x="4348" y="389"/>
                  </a:cubicBezTo>
                  <a:cubicBezTo>
                    <a:pt x="4196" y="176"/>
                    <a:pt x="4043" y="79"/>
                    <a:pt x="3946" y="19"/>
                  </a:cubicBezTo>
                  <a:cubicBezTo>
                    <a:pt x="3886" y="0"/>
                    <a:pt x="3831" y="0"/>
                    <a:pt x="37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6007623" y="3286847"/>
              <a:ext cx="910902" cy="1547741"/>
            </a:xfrm>
            <a:custGeom>
              <a:avLst/>
              <a:gdLst/>
              <a:ahLst/>
              <a:cxnLst/>
              <a:rect l="l" t="t" r="r" b="b"/>
              <a:pathLst>
                <a:path w="6664" h="11323" extrusionOk="0">
                  <a:moveTo>
                    <a:pt x="925" y="1"/>
                  </a:moveTo>
                  <a:cubicBezTo>
                    <a:pt x="925" y="1"/>
                    <a:pt x="597" y="712"/>
                    <a:pt x="597" y="1271"/>
                  </a:cubicBezTo>
                  <a:cubicBezTo>
                    <a:pt x="578" y="1812"/>
                    <a:pt x="634" y="2292"/>
                    <a:pt x="634" y="2292"/>
                  </a:cubicBezTo>
                  <a:lnTo>
                    <a:pt x="1" y="10609"/>
                  </a:lnTo>
                  <a:cubicBezTo>
                    <a:pt x="1" y="10609"/>
                    <a:pt x="1234" y="11302"/>
                    <a:pt x="2791" y="11321"/>
                  </a:cubicBezTo>
                  <a:cubicBezTo>
                    <a:pt x="2856" y="11322"/>
                    <a:pt x="2921" y="11322"/>
                    <a:pt x="2985" y="11322"/>
                  </a:cubicBezTo>
                  <a:cubicBezTo>
                    <a:pt x="4452" y="11322"/>
                    <a:pt x="5564" y="11127"/>
                    <a:pt x="5564" y="11127"/>
                  </a:cubicBezTo>
                  <a:lnTo>
                    <a:pt x="5947" y="4353"/>
                  </a:lnTo>
                  <a:lnTo>
                    <a:pt x="6663" y="3928"/>
                  </a:lnTo>
                  <a:cubicBezTo>
                    <a:pt x="6663" y="3928"/>
                    <a:pt x="6525" y="2195"/>
                    <a:pt x="6525" y="1387"/>
                  </a:cubicBezTo>
                  <a:cubicBezTo>
                    <a:pt x="6525" y="560"/>
                    <a:pt x="6391" y="37"/>
                    <a:pt x="6391" y="37"/>
                  </a:cubicBezTo>
                  <a:cubicBezTo>
                    <a:pt x="6391" y="37"/>
                    <a:pt x="4973" y="525"/>
                    <a:pt x="3627" y="525"/>
                  </a:cubicBezTo>
                  <a:cubicBezTo>
                    <a:pt x="3579" y="525"/>
                    <a:pt x="3532" y="524"/>
                    <a:pt x="3484" y="523"/>
                  </a:cubicBezTo>
                  <a:cubicBezTo>
                    <a:pt x="2098" y="481"/>
                    <a:pt x="925" y="1"/>
                    <a:pt x="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5999422" y="3276049"/>
              <a:ext cx="926622" cy="1566741"/>
            </a:xfrm>
            <a:custGeom>
              <a:avLst/>
              <a:gdLst/>
              <a:ahLst/>
              <a:cxnLst/>
              <a:rect l="l" t="t" r="r" b="b"/>
              <a:pathLst>
                <a:path w="6779" h="11462" extrusionOk="0">
                  <a:moveTo>
                    <a:pt x="1003" y="140"/>
                  </a:moveTo>
                  <a:cubicBezTo>
                    <a:pt x="1082" y="177"/>
                    <a:pt x="2177" y="620"/>
                    <a:pt x="3544" y="639"/>
                  </a:cubicBezTo>
                  <a:cubicBezTo>
                    <a:pt x="3596" y="640"/>
                    <a:pt x="3648" y="641"/>
                    <a:pt x="3700" y="641"/>
                  </a:cubicBezTo>
                  <a:cubicBezTo>
                    <a:pt x="5001" y="641"/>
                    <a:pt x="6321" y="213"/>
                    <a:pt x="6414" y="195"/>
                  </a:cubicBezTo>
                  <a:cubicBezTo>
                    <a:pt x="6414" y="232"/>
                    <a:pt x="6548" y="676"/>
                    <a:pt x="6529" y="1466"/>
                  </a:cubicBezTo>
                  <a:cubicBezTo>
                    <a:pt x="6529" y="2274"/>
                    <a:pt x="6663" y="3952"/>
                    <a:pt x="6663" y="3989"/>
                  </a:cubicBezTo>
                  <a:lnTo>
                    <a:pt x="5952" y="4414"/>
                  </a:lnTo>
                  <a:lnTo>
                    <a:pt x="5587" y="11150"/>
                  </a:lnTo>
                  <a:cubicBezTo>
                    <a:pt x="5529" y="11168"/>
                    <a:pt x="4474" y="11346"/>
                    <a:pt x="3056" y="11346"/>
                  </a:cubicBezTo>
                  <a:cubicBezTo>
                    <a:pt x="2989" y="11346"/>
                    <a:pt x="2920" y="11345"/>
                    <a:pt x="2851" y="11344"/>
                  </a:cubicBezTo>
                  <a:cubicBezTo>
                    <a:pt x="1331" y="11321"/>
                    <a:pt x="158" y="10688"/>
                    <a:pt x="116" y="10651"/>
                  </a:cubicBezTo>
                  <a:lnTo>
                    <a:pt x="735" y="2371"/>
                  </a:lnTo>
                  <a:cubicBezTo>
                    <a:pt x="735" y="2371"/>
                    <a:pt x="675" y="1891"/>
                    <a:pt x="694" y="1350"/>
                  </a:cubicBezTo>
                  <a:cubicBezTo>
                    <a:pt x="717" y="851"/>
                    <a:pt x="985" y="214"/>
                    <a:pt x="1003" y="140"/>
                  </a:cubicBezTo>
                  <a:close/>
                  <a:moveTo>
                    <a:pt x="948" y="1"/>
                  </a:moveTo>
                  <a:lnTo>
                    <a:pt x="925" y="61"/>
                  </a:lnTo>
                  <a:cubicBezTo>
                    <a:pt x="925" y="61"/>
                    <a:pt x="620" y="773"/>
                    <a:pt x="601" y="1332"/>
                  </a:cubicBezTo>
                  <a:cubicBezTo>
                    <a:pt x="578" y="1891"/>
                    <a:pt x="638" y="2353"/>
                    <a:pt x="638" y="2371"/>
                  </a:cubicBezTo>
                  <a:lnTo>
                    <a:pt x="1" y="10707"/>
                  </a:lnTo>
                  <a:lnTo>
                    <a:pt x="42" y="10725"/>
                  </a:lnTo>
                  <a:cubicBezTo>
                    <a:pt x="42" y="10725"/>
                    <a:pt x="1271" y="11437"/>
                    <a:pt x="2851" y="11460"/>
                  </a:cubicBezTo>
                  <a:cubicBezTo>
                    <a:pt x="2911" y="11461"/>
                    <a:pt x="2971" y="11461"/>
                    <a:pt x="3030" y="11461"/>
                  </a:cubicBezTo>
                  <a:cubicBezTo>
                    <a:pt x="4506" y="11461"/>
                    <a:pt x="5642" y="11247"/>
                    <a:pt x="5642" y="11247"/>
                  </a:cubicBezTo>
                  <a:lnTo>
                    <a:pt x="5684" y="11247"/>
                  </a:lnTo>
                  <a:lnTo>
                    <a:pt x="6049" y="4469"/>
                  </a:lnTo>
                  <a:lnTo>
                    <a:pt x="6779" y="4044"/>
                  </a:lnTo>
                  <a:lnTo>
                    <a:pt x="6779" y="4007"/>
                  </a:lnTo>
                  <a:cubicBezTo>
                    <a:pt x="6779" y="4007"/>
                    <a:pt x="6645" y="2274"/>
                    <a:pt x="6645" y="1466"/>
                  </a:cubicBezTo>
                  <a:cubicBezTo>
                    <a:pt x="6645" y="639"/>
                    <a:pt x="6511" y="116"/>
                    <a:pt x="6511" y="116"/>
                  </a:cubicBezTo>
                  <a:lnTo>
                    <a:pt x="6492" y="61"/>
                  </a:lnTo>
                  <a:lnTo>
                    <a:pt x="6432" y="80"/>
                  </a:lnTo>
                  <a:cubicBezTo>
                    <a:pt x="6432" y="80"/>
                    <a:pt x="5036" y="544"/>
                    <a:pt x="3693" y="544"/>
                  </a:cubicBezTo>
                  <a:cubicBezTo>
                    <a:pt x="3644" y="544"/>
                    <a:pt x="3594" y="543"/>
                    <a:pt x="3544" y="542"/>
                  </a:cubicBezTo>
                  <a:cubicBezTo>
                    <a:pt x="2158" y="505"/>
                    <a:pt x="1003" y="24"/>
                    <a:pt x="1003" y="24"/>
                  </a:cubicBezTo>
                  <a:lnTo>
                    <a:pt x="94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6110004" y="2110897"/>
              <a:ext cx="1005628" cy="1175671"/>
            </a:xfrm>
            <a:custGeom>
              <a:avLst/>
              <a:gdLst/>
              <a:ahLst/>
              <a:cxnLst/>
              <a:rect l="l" t="t" r="r" b="b"/>
              <a:pathLst>
                <a:path w="7357" h="8601" extrusionOk="0">
                  <a:moveTo>
                    <a:pt x="5124" y="0"/>
                  </a:moveTo>
                  <a:cubicBezTo>
                    <a:pt x="5124" y="0"/>
                    <a:pt x="1331" y="323"/>
                    <a:pt x="1021" y="439"/>
                  </a:cubicBezTo>
                  <a:cubicBezTo>
                    <a:pt x="1021" y="439"/>
                    <a:pt x="619" y="536"/>
                    <a:pt x="328" y="615"/>
                  </a:cubicBezTo>
                  <a:cubicBezTo>
                    <a:pt x="42" y="712"/>
                    <a:pt x="0" y="827"/>
                    <a:pt x="0" y="827"/>
                  </a:cubicBezTo>
                  <a:cubicBezTo>
                    <a:pt x="0" y="827"/>
                    <a:pt x="1063" y="4177"/>
                    <a:pt x="1081" y="5217"/>
                  </a:cubicBezTo>
                  <a:cubicBezTo>
                    <a:pt x="1081" y="6238"/>
                    <a:pt x="869" y="8239"/>
                    <a:pt x="869" y="8239"/>
                  </a:cubicBezTo>
                  <a:cubicBezTo>
                    <a:pt x="869" y="8239"/>
                    <a:pt x="1459" y="8600"/>
                    <a:pt x="2729" y="8600"/>
                  </a:cubicBezTo>
                  <a:cubicBezTo>
                    <a:pt x="3263" y="8600"/>
                    <a:pt x="3918" y="8536"/>
                    <a:pt x="4699" y="8354"/>
                  </a:cubicBezTo>
                  <a:cubicBezTo>
                    <a:pt x="7356" y="7739"/>
                    <a:pt x="7259" y="7351"/>
                    <a:pt x="7259" y="7351"/>
                  </a:cubicBezTo>
                  <a:cubicBezTo>
                    <a:pt x="7259" y="7351"/>
                    <a:pt x="6778" y="6159"/>
                    <a:pt x="6681" y="5332"/>
                  </a:cubicBezTo>
                  <a:cubicBezTo>
                    <a:pt x="6608" y="4524"/>
                    <a:pt x="6608" y="3599"/>
                    <a:pt x="6529" y="2809"/>
                  </a:cubicBezTo>
                  <a:cubicBezTo>
                    <a:pt x="6432" y="2019"/>
                    <a:pt x="5757" y="555"/>
                    <a:pt x="5642" y="347"/>
                  </a:cubicBezTo>
                  <a:cubicBezTo>
                    <a:pt x="5545" y="134"/>
                    <a:pt x="5124"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6102350" y="2105156"/>
              <a:ext cx="1005628" cy="1188793"/>
            </a:xfrm>
            <a:custGeom>
              <a:avLst/>
              <a:gdLst/>
              <a:ahLst/>
              <a:cxnLst/>
              <a:rect l="l" t="t" r="r" b="b"/>
              <a:pathLst>
                <a:path w="7357" h="8697" extrusionOk="0">
                  <a:moveTo>
                    <a:pt x="5180" y="97"/>
                  </a:moveTo>
                  <a:cubicBezTo>
                    <a:pt x="5180" y="97"/>
                    <a:pt x="5277" y="134"/>
                    <a:pt x="5370" y="176"/>
                  </a:cubicBezTo>
                  <a:cubicBezTo>
                    <a:pt x="5485" y="231"/>
                    <a:pt x="5624" y="329"/>
                    <a:pt x="5661" y="407"/>
                  </a:cubicBezTo>
                  <a:cubicBezTo>
                    <a:pt x="5776" y="620"/>
                    <a:pt x="6433" y="2080"/>
                    <a:pt x="6525" y="2851"/>
                  </a:cubicBezTo>
                  <a:cubicBezTo>
                    <a:pt x="6622" y="3641"/>
                    <a:pt x="6603" y="4566"/>
                    <a:pt x="6700" y="5393"/>
                  </a:cubicBezTo>
                  <a:cubicBezTo>
                    <a:pt x="6779" y="6220"/>
                    <a:pt x="7260" y="7375"/>
                    <a:pt x="7260" y="7393"/>
                  </a:cubicBezTo>
                  <a:cubicBezTo>
                    <a:pt x="7260" y="7393"/>
                    <a:pt x="7260" y="7412"/>
                    <a:pt x="7241" y="7435"/>
                  </a:cubicBezTo>
                  <a:cubicBezTo>
                    <a:pt x="7218" y="7472"/>
                    <a:pt x="7144" y="7527"/>
                    <a:pt x="7010" y="7624"/>
                  </a:cubicBezTo>
                  <a:cubicBezTo>
                    <a:pt x="6700" y="7781"/>
                    <a:pt x="6063" y="8049"/>
                    <a:pt x="4755" y="8359"/>
                  </a:cubicBezTo>
                  <a:cubicBezTo>
                    <a:pt x="3997" y="8533"/>
                    <a:pt x="3362" y="8596"/>
                    <a:pt x="2843" y="8596"/>
                  </a:cubicBezTo>
                  <a:cubicBezTo>
                    <a:pt x="2454" y="8596"/>
                    <a:pt x="2130" y="8561"/>
                    <a:pt x="1867" y="8512"/>
                  </a:cubicBezTo>
                  <a:cubicBezTo>
                    <a:pt x="1253" y="8415"/>
                    <a:pt x="1003" y="8244"/>
                    <a:pt x="980" y="8244"/>
                  </a:cubicBezTo>
                  <a:cubicBezTo>
                    <a:pt x="980" y="8183"/>
                    <a:pt x="1193" y="6280"/>
                    <a:pt x="1174" y="5259"/>
                  </a:cubicBezTo>
                  <a:cubicBezTo>
                    <a:pt x="1174" y="4718"/>
                    <a:pt x="906" y="3623"/>
                    <a:pt x="634" y="2657"/>
                  </a:cubicBezTo>
                  <a:cubicBezTo>
                    <a:pt x="384" y="1696"/>
                    <a:pt x="116" y="888"/>
                    <a:pt x="116" y="869"/>
                  </a:cubicBezTo>
                  <a:lnTo>
                    <a:pt x="153" y="828"/>
                  </a:lnTo>
                  <a:cubicBezTo>
                    <a:pt x="195" y="791"/>
                    <a:pt x="269" y="754"/>
                    <a:pt x="403" y="712"/>
                  </a:cubicBezTo>
                  <a:cubicBezTo>
                    <a:pt x="675" y="620"/>
                    <a:pt x="1077" y="523"/>
                    <a:pt x="1077" y="523"/>
                  </a:cubicBezTo>
                  <a:lnTo>
                    <a:pt x="1096" y="523"/>
                  </a:lnTo>
                  <a:cubicBezTo>
                    <a:pt x="1119" y="523"/>
                    <a:pt x="1211" y="504"/>
                    <a:pt x="1350" y="481"/>
                  </a:cubicBezTo>
                  <a:cubicBezTo>
                    <a:pt x="1484" y="463"/>
                    <a:pt x="1655" y="444"/>
                    <a:pt x="1849" y="407"/>
                  </a:cubicBezTo>
                  <a:cubicBezTo>
                    <a:pt x="2251" y="365"/>
                    <a:pt x="2755" y="310"/>
                    <a:pt x="3254" y="273"/>
                  </a:cubicBezTo>
                  <a:cubicBezTo>
                    <a:pt x="4238" y="176"/>
                    <a:pt x="5162" y="97"/>
                    <a:pt x="5180" y="97"/>
                  </a:cubicBezTo>
                  <a:close/>
                  <a:moveTo>
                    <a:pt x="5180" y="0"/>
                  </a:moveTo>
                  <a:cubicBezTo>
                    <a:pt x="5180" y="0"/>
                    <a:pt x="4238" y="79"/>
                    <a:pt x="3254" y="176"/>
                  </a:cubicBezTo>
                  <a:cubicBezTo>
                    <a:pt x="2755" y="213"/>
                    <a:pt x="2251" y="273"/>
                    <a:pt x="1849" y="310"/>
                  </a:cubicBezTo>
                  <a:cubicBezTo>
                    <a:pt x="1636" y="329"/>
                    <a:pt x="1465" y="347"/>
                    <a:pt x="1327" y="365"/>
                  </a:cubicBezTo>
                  <a:cubicBezTo>
                    <a:pt x="1211" y="389"/>
                    <a:pt x="1119" y="407"/>
                    <a:pt x="1059" y="426"/>
                  </a:cubicBezTo>
                  <a:cubicBezTo>
                    <a:pt x="1059" y="426"/>
                    <a:pt x="657" y="523"/>
                    <a:pt x="366" y="597"/>
                  </a:cubicBezTo>
                  <a:cubicBezTo>
                    <a:pt x="213" y="657"/>
                    <a:pt x="135" y="712"/>
                    <a:pt x="79" y="754"/>
                  </a:cubicBezTo>
                  <a:cubicBezTo>
                    <a:pt x="56" y="791"/>
                    <a:pt x="38" y="809"/>
                    <a:pt x="19" y="828"/>
                  </a:cubicBezTo>
                  <a:lnTo>
                    <a:pt x="19" y="851"/>
                  </a:lnTo>
                  <a:lnTo>
                    <a:pt x="1" y="869"/>
                  </a:lnTo>
                  <a:lnTo>
                    <a:pt x="19" y="888"/>
                  </a:lnTo>
                  <a:cubicBezTo>
                    <a:pt x="19" y="888"/>
                    <a:pt x="269" y="1715"/>
                    <a:pt x="541" y="2699"/>
                  </a:cubicBezTo>
                  <a:cubicBezTo>
                    <a:pt x="809" y="3660"/>
                    <a:pt x="1059" y="4755"/>
                    <a:pt x="1077" y="5259"/>
                  </a:cubicBezTo>
                  <a:cubicBezTo>
                    <a:pt x="1096" y="6280"/>
                    <a:pt x="865" y="8262"/>
                    <a:pt x="865" y="8262"/>
                  </a:cubicBezTo>
                  <a:lnTo>
                    <a:pt x="865" y="8299"/>
                  </a:lnTo>
                  <a:lnTo>
                    <a:pt x="906" y="8317"/>
                  </a:lnTo>
                  <a:cubicBezTo>
                    <a:pt x="906" y="8317"/>
                    <a:pt x="1211" y="8512"/>
                    <a:pt x="1849" y="8627"/>
                  </a:cubicBezTo>
                  <a:cubicBezTo>
                    <a:pt x="2108" y="8667"/>
                    <a:pt x="2422" y="8696"/>
                    <a:pt x="2794" y="8696"/>
                  </a:cubicBezTo>
                  <a:cubicBezTo>
                    <a:pt x="3332" y="8696"/>
                    <a:pt x="3990" y="8634"/>
                    <a:pt x="4774" y="8451"/>
                  </a:cubicBezTo>
                  <a:cubicBezTo>
                    <a:pt x="6104" y="8147"/>
                    <a:pt x="6737" y="7897"/>
                    <a:pt x="7047" y="7703"/>
                  </a:cubicBezTo>
                  <a:cubicBezTo>
                    <a:pt x="7218" y="7624"/>
                    <a:pt x="7297" y="7550"/>
                    <a:pt x="7334" y="7490"/>
                  </a:cubicBezTo>
                  <a:cubicBezTo>
                    <a:pt x="7357" y="7453"/>
                    <a:pt x="7357" y="7435"/>
                    <a:pt x="7357" y="7412"/>
                  </a:cubicBezTo>
                  <a:lnTo>
                    <a:pt x="7357" y="7393"/>
                  </a:lnTo>
                  <a:lnTo>
                    <a:pt x="7357" y="7375"/>
                  </a:lnTo>
                  <a:cubicBezTo>
                    <a:pt x="7357" y="7375"/>
                    <a:pt x="6895" y="6183"/>
                    <a:pt x="6798" y="5374"/>
                  </a:cubicBezTo>
                  <a:cubicBezTo>
                    <a:pt x="6700" y="4566"/>
                    <a:pt x="6719" y="3641"/>
                    <a:pt x="6622" y="2851"/>
                  </a:cubicBezTo>
                  <a:cubicBezTo>
                    <a:pt x="6525" y="2043"/>
                    <a:pt x="5873" y="578"/>
                    <a:pt x="5758" y="365"/>
                  </a:cubicBezTo>
                  <a:cubicBezTo>
                    <a:pt x="5679" y="231"/>
                    <a:pt x="5545" y="158"/>
                    <a:pt x="5430" y="97"/>
                  </a:cubicBezTo>
                  <a:cubicBezTo>
                    <a:pt x="5314" y="19"/>
                    <a:pt x="5199" y="0"/>
                    <a:pt x="519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6260227" y="1815919"/>
              <a:ext cx="510537" cy="446566"/>
            </a:xfrm>
            <a:custGeom>
              <a:avLst/>
              <a:gdLst/>
              <a:ahLst/>
              <a:cxnLst/>
              <a:rect l="l" t="t" r="r" b="b"/>
              <a:pathLst>
                <a:path w="3735" h="3267" extrusionOk="0">
                  <a:moveTo>
                    <a:pt x="1022" y="0"/>
                  </a:moveTo>
                  <a:cubicBezTo>
                    <a:pt x="1022" y="0"/>
                    <a:pt x="943" y="1539"/>
                    <a:pt x="749" y="1927"/>
                  </a:cubicBezTo>
                  <a:cubicBezTo>
                    <a:pt x="634" y="2177"/>
                    <a:pt x="250" y="2366"/>
                    <a:pt x="1" y="2463"/>
                  </a:cubicBezTo>
                  <a:cubicBezTo>
                    <a:pt x="331" y="2865"/>
                    <a:pt x="852" y="3267"/>
                    <a:pt x="1592" y="3267"/>
                  </a:cubicBezTo>
                  <a:cubicBezTo>
                    <a:pt x="1669" y="3267"/>
                    <a:pt x="1749" y="3262"/>
                    <a:pt x="1831" y="3253"/>
                  </a:cubicBezTo>
                  <a:cubicBezTo>
                    <a:pt x="2810" y="3138"/>
                    <a:pt x="3406" y="2579"/>
                    <a:pt x="3734" y="2158"/>
                  </a:cubicBezTo>
                  <a:cubicBezTo>
                    <a:pt x="3697" y="2116"/>
                    <a:pt x="3637" y="2098"/>
                    <a:pt x="3582" y="2061"/>
                  </a:cubicBezTo>
                  <a:cubicBezTo>
                    <a:pt x="3235" y="1867"/>
                    <a:pt x="2907" y="1617"/>
                    <a:pt x="2810" y="1386"/>
                  </a:cubicBezTo>
                  <a:cubicBezTo>
                    <a:pt x="2736" y="1137"/>
                    <a:pt x="2773" y="0"/>
                    <a:pt x="277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6246968" y="1807717"/>
              <a:ext cx="534458" cy="462832"/>
            </a:xfrm>
            <a:custGeom>
              <a:avLst/>
              <a:gdLst/>
              <a:ahLst/>
              <a:cxnLst/>
              <a:rect l="l" t="t" r="r" b="b"/>
              <a:pathLst>
                <a:path w="3910" h="3386" extrusionOk="0">
                  <a:moveTo>
                    <a:pt x="1174" y="97"/>
                  </a:moveTo>
                  <a:lnTo>
                    <a:pt x="2810" y="116"/>
                  </a:lnTo>
                  <a:lnTo>
                    <a:pt x="2810" y="656"/>
                  </a:lnTo>
                  <a:lnTo>
                    <a:pt x="2810" y="1118"/>
                  </a:lnTo>
                  <a:cubicBezTo>
                    <a:pt x="2833" y="1271"/>
                    <a:pt x="2833" y="1386"/>
                    <a:pt x="2870" y="1446"/>
                  </a:cubicBezTo>
                  <a:cubicBezTo>
                    <a:pt x="2949" y="1714"/>
                    <a:pt x="3295" y="1987"/>
                    <a:pt x="3642" y="2158"/>
                  </a:cubicBezTo>
                  <a:cubicBezTo>
                    <a:pt x="3679" y="2176"/>
                    <a:pt x="3716" y="2195"/>
                    <a:pt x="3757" y="2218"/>
                  </a:cubicBezTo>
                  <a:cubicBezTo>
                    <a:pt x="3429" y="2639"/>
                    <a:pt x="2852" y="3161"/>
                    <a:pt x="1928" y="3258"/>
                  </a:cubicBezTo>
                  <a:cubicBezTo>
                    <a:pt x="1848" y="3267"/>
                    <a:pt x="1771" y="3271"/>
                    <a:pt x="1696" y="3271"/>
                  </a:cubicBezTo>
                  <a:cubicBezTo>
                    <a:pt x="1008" y="3271"/>
                    <a:pt x="506" y="2908"/>
                    <a:pt x="176" y="2541"/>
                  </a:cubicBezTo>
                  <a:cubicBezTo>
                    <a:pt x="292" y="2486"/>
                    <a:pt x="426" y="2426"/>
                    <a:pt x="560" y="2352"/>
                  </a:cubicBezTo>
                  <a:cubicBezTo>
                    <a:pt x="694" y="2255"/>
                    <a:pt x="828" y="2139"/>
                    <a:pt x="906" y="2005"/>
                  </a:cubicBezTo>
                  <a:cubicBezTo>
                    <a:pt x="943" y="1908"/>
                    <a:pt x="985" y="1733"/>
                    <a:pt x="1022" y="1525"/>
                  </a:cubicBezTo>
                  <a:cubicBezTo>
                    <a:pt x="1059" y="1331"/>
                    <a:pt x="1077" y="1100"/>
                    <a:pt x="1100" y="887"/>
                  </a:cubicBezTo>
                  <a:cubicBezTo>
                    <a:pt x="1156" y="462"/>
                    <a:pt x="1174" y="157"/>
                    <a:pt x="1174" y="97"/>
                  </a:cubicBezTo>
                  <a:close/>
                  <a:moveTo>
                    <a:pt x="1077" y="0"/>
                  </a:moveTo>
                  <a:lnTo>
                    <a:pt x="1077" y="60"/>
                  </a:lnTo>
                  <a:cubicBezTo>
                    <a:pt x="1077" y="60"/>
                    <a:pt x="1040" y="444"/>
                    <a:pt x="1003" y="869"/>
                  </a:cubicBezTo>
                  <a:cubicBezTo>
                    <a:pt x="985" y="1081"/>
                    <a:pt x="943" y="1312"/>
                    <a:pt x="925" y="1525"/>
                  </a:cubicBezTo>
                  <a:cubicBezTo>
                    <a:pt x="888" y="1714"/>
                    <a:pt x="846" y="1871"/>
                    <a:pt x="809" y="1964"/>
                  </a:cubicBezTo>
                  <a:cubicBezTo>
                    <a:pt x="754" y="2061"/>
                    <a:pt x="638" y="2176"/>
                    <a:pt x="500" y="2255"/>
                  </a:cubicBezTo>
                  <a:cubicBezTo>
                    <a:pt x="366" y="2352"/>
                    <a:pt x="195" y="2426"/>
                    <a:pt x="79" y="2486"/>
                  </a:cubicBezTo>
                  <a:lnTo>
                    <a:pt x="1" y="2505"/>
                  </a:lnTo>
                  <a:lnTo>
                    <a:pt x="61" y="2565"/>
                  </a:lnTo>
                  <a:cubicBezTo>
                    <a:pt x="394" y="2965"/>
                    <a:pt x="950" y="3385"/>
                    <a:pt x="1720" y="3385"/>
                  </a:cubicBezTo>
                  <a:cubicBezTo>
                    <a:pt x="1793" y="3385"/>
                    <a:pt x="1869" y="3381"/>
                    <a:pt x="1946" y="3373"/>
                  </a:cubicBezTo>
                  <a:cubicBezTo>
                    <a:pt x="2949" y="3258"/>
                    <a:pt x="3545" y="2680"/>
                    <a:pt x="3891" y="2237"/>
                  </a:cubicBezTo>
                  <a:lnTo>
                    <a:pt x="3910" y="2195"/>
                  </a:lnTo>
                  <a:lnTo>
                    <a:pt x="3873" y="2158"/>
                  </a:lnTo>
                  <a:cubicBezTo>
                    <a:pt x="3813" y="2139"/>
                    <a:pt x="3757" y="2103"/>
                    <a:pt x="3697" y="2079"/>
                  </a:cubicBezTo>
                  <a:cubicBezTo>
                    <a:pt x="3351" y="1890"/>
                    <a:pt x="3041" y="1640"/>
                    <a:pt x="2967" y="1428"/>
                  </a:cubicBezTo>
                  <a:cubicBezTo>
                    <a:pt x="2949" y="1368"/>
                    <a:pt x="2926" y="1252"/>
                    <a:pt x="2926" y="1118"/>
                  </a:cubicBezTo>
                  <a:cubicBezTo>
                    <a:pt x="2907" y="984"/>
                    <a:pt x="2907" y="809"/>
                    <a:pt x="2907" y="656"/>
                  </a:cubicBezTo>
                  <a:cubicBezTo>
                    <a:pt x="2907" y="347"/>
                    <a:pt x="2926" y="60"/>
                    <a:pt x="2926" y="60"/>
                  </a:cubicBezTo>
                  <a:lnTo>
                    <a:pt x="292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6183817" y="2042005"/>
              <a:ext cx="681673" cy="307963"/>
            </a:xfrm>
            <a:custGeom>
              <a:avLst/>
              <a:gdLst/>
              <a:ahLst/>
              <a:cxnLst/>
              <a:rect l="l" t="t" r="r" b="b"/>
              <a:pathLst>
                <a:path w="4987" h="2253" extrusionOk="0">
                  <a:moveTo>
                    <a:pt x="3776" y="0"/>
                  </a:moveTo>
                  <a:cubicBezTo>
                    <a:pt x="3697" y="0"/>
                    <a:pt x="3776" y="925"/>
                    <a:pt x="2755" y="1082"/>
                  </a:cubicBezTo>
                  <a:cubicBezTo>
                    <a:pt x="2685" y="1092"/>
                    <a:pt x="2617" y="1097"/>
                    <a:pt x="2553" y="1097"/>
                  </a:cubicBezTo>
                  <a:cubicBezTo>
                    <a:pt x="1668" y="1097"/>
                    <a:pt x="1234" y="194"/>
                    <a:pt x="1234" y="194"/>
                  </a:cubicBezTo>
                  <a:cubicBezTo>
                    <a:pt x="1234" y="194"/>
                    <a:pt x="1191" y="151"/>
                    <a:pt x="1111" y="151"/>
                  </a:cubicBezTo>
                  <a:cubicBezTo>
                    <a:pt x="1070" y="151"/>
                    <a:pt x="1020" y="162"/>
                    <a:pt x="962" y="194"/>
                  </a:cubicBezTo>
                  <a:cubicBezTo>
                    <a:pt x="791" y="291"/>
                    <a:pt x="694" y="462"/>
                    <a:pt x="347" y="559"/>
                  </a:cubicBezTo>
                  <a:cubicBezTo>
                    <a:pt x="1" y="657"/>
                    <a:pt x="79" y="675"/>
                    <a:pt x="310" y="906"/>
                  </a:cubicBezTo>
                  <a:cubicBezTo>
                    <a:pt x="496" y="1092"/>
                    <a:pt x="1434" y="2253"/>
                    <a:pt x="2763" y="2253"/>
                  </a:cubicBezTo>
                  <a:cubicBezTo>
                    <a:pt x="2951" y="2253"/>
                    <a:pt x="3147" y="2229"/>
                    <a:pt x="3351" y="2177"/>
                  </a:cubicBezTo>
                  <a:cubicBezTo>
                    <a:pt x="4986" y="1775"/>
                    <a:pt x="4797" y="523"/>
                    <a:pt x="4737" y="444"/>
                  </a:cubicBezTo>
                  <a:cubicBezTo>
                    <a:pt x="4700" y="389"/>
                    <a:pt x="3873" y="0"/>
                    <a:pt x="3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6192018" y="2034350"/>
              <a:ext cx="652558" cy="323409"/>
            </a:xfrm>
            <a:custGeom>
              <a:avLst/>
              <a:gdLst/>
              <a:ahLst/>
              <a:cxnLst/>
              <a:rect l="l" t="t" r="r" b="b"/>
              <a:pathLst>
                <a:path w="4774" h="2366" extrusionOk="0">
                  <a:moveTo>
                    <a:pt x="3771" y="116"/>
                  </a:moveTo>
                  <a:cubicBezTo>
                    <a:pt x="3790" y="135"/>
                    <a:pt x="3831" y="153"/>
                    <a:pt x="3868" y="153"/>
                  </a:cubicBezTo>
                  <a:cubicBezTo>
                    <a:pt x="3965" y="190"/>
                    <a:pt x="4081" y="250"/>
                    <a:pt x="4196" y="306"/>
                  </a:cubicBezTo>
                  <a:cubicBezTo>
                    <a:pt x="4293" y="347"/>
                    <a:pt x="4409" y="403"/>
                    <a:pt x="4506" y="445"/>
                  </a:cubicBezTo>
                  <a:cubicBezTo>
                    <a:pt x="4543" y="481"/>
                    <a:pt x="4580" y="500"/>
                    <a:pt x="4598" y="500"/>
                  </a:cubicBezTo>
                  <a:cubicBezTo>
                    <a:pt x="4621" y="518"/>
                    <a:pt x="4640" y="537"/>
                    <a:pt x="4640" y="537"/>
                  </a:cubicBezTo>
                  <a:cubicBezTo>
                    <a:pt x="4640" y="560"/>
                    <a:pt x="4658" y="579"/>
                    <a:pt x="4658" y="597"/>
                  </a:cubicBezTo>
                  <a:lnTo>
                    <a:pt x="4658" y="749"/>
                  </a:lnTo>
                  <a:cubicBezTo>
                    <a:pt x="4658" y="865"/>
                    <a:pt x="4640" y="1041"/>
                    <a:pt x="4580" y="1230"/>
                  </a:cubicBezTo>
                  <a:cubicBezTo>
                    <a:pt x="4427" y="1577"/>
                    <a:pt x="4081" y="1983"/>
                    <a:pt x="3291" y="2196"/>
                  </a:cubicBezTo>
                  <a:cubicBezTo>
                    <a:pt x="3098" y="2241"/>
                    <a:pt x="2913" y="2261"/>
                    <a:pt x="2734" y="2261"/>
                  </a:cubicBezTo>
                  <a:cubicBezTo>
                    <a:pt x="2162" y="2261"/>
                    <a:pt x="1666" y="2053"/>
                    <a:pt x="1271" y="1789"/>
                  </a:cubicBezTo>
                  <a:cubicBezTo>
                    <a:pt x="999" y="1618"/>
                    <a:pt x="786" y="1424"/>
                    <a:pt x="615" y="1272"/>
                  </a:cubicBezTo>
                  <a:cubicBezTo>
                    <a:pt x="463" y="1096"/>
                    <a:pt x="347" y="981"/>
                    <a:pt x="287" y="925"/>
                  </a:cubicBezTo>
                  <a:cubicBezTo>
                    <a:pt x="232" y="865"/>
                    <a:pt x="172" y="828"/>
                    <a:pt x="153" y="791"/>
                  </a:cubicBezTo>
                  <a:lnTo>
                    <a:pt x="116" y="749"/>
                  </a:lnTo>
                  <a:cubicBezTo>
                    <a:pt x="116" y="731"/>
                    <a:pt x="116" y="731"/>
                    <a:pt x="135" y="731"/>
                  </a:cubicBezTo>
                  <a:cubicBezTo>
                    <a:pt x="153" y="713"/>
                    <a:pt x="209" y="694"/>
                    <a:pt x="306" y="676"/>
                  </a:cubicBezTo>
                  <a:cubicBezTo>
                    <a:pt x="671" y="579"/>
                    <a:pt x="786" y="384"/>
                    <a:pt x="943" y="287"/>
                  </a:cubicBezTo>
                  <a:cubicBezTo>
                    <a:pt x="976" y="266"/>
                    <a:pt x="1010" y="257"/>
                    <a:pt x="1040" y="257"/>
                  </a:cubicBezTo>
                  <a:cubicBezTo>
                    <a:pt x="1061" y="257"/>
                    <a:pt x="1081" y="261"/>
                    <a:pt x="1096" y="269"/>
                  </a:cubicBezTo>
                  <a:cubicBezTo>
                    <a:pt x="1133" y="269"/>
                    <a:pt x="1133" y="287"/>
                    <a:pt x="1133" y="287"/>
                  </a:cubicBezTo>
                  <a:cubicBezTo>
                    <a:pt x="1156" y="306"/>
                    <a:pt x="1271" y="537"/>
                    <a:pt x="1521" y="791"/>
                  </a:cubicBezTo>
                  <a:cubicBezTo>
                    <a:pt x="1731" y="1001"/>
                    <a:pt x="2048" y="1197"/>
                    <a:pt x="2453" y="1197"/>
                  </a:cubicBezTo>
                  <a:cubicBezTo>
                    <a:pt x="2531" y="1197"/>
                    <a:pt x="2611" y="1190"/>
                    <a:pt x="2695" y="1175"/>
                  </a:cubicBezTo>
                  <a:cubicBezTo>
                    <a:pt x="3235" y="1096"/>
                    <a:pt x="3485" y="828"/>
                    <a:pt x="3600" y="560"/>
                  </a:cubicBezTo>
                  <a:cubicBezTo>
                    <a:pt x="3656" y="421"/>
                    <a:pt x="3697" y="306"/>
                    <a:pt x="3716" y="213"/>
                  </a:cubicBezTo>
                  <a:cubicBezTo>
                    <a:pt x="3734" y="172"/>
                    <a:pt x="3734" y="135"/>
                    <a:pt x="3734" y="116"/>
                  </a:cubicBezTo>
                  <a:close/>
                  <a:moveTo>
                    <a:pt x="3716" y="1"/>
                  </a:moveTo>
                  <a:cubicBezTo>
                    <a:pt x="3697" y="1"/>
                    <a:pt x="3674" y="19"/>
                    <a:pt x="3656" y="38"/>
                  </a:cubicBezTo>
                  <a:cubicBezTo>
                    <a:pt x="3656" y="56"/>
                    <a:pt x="3637" y="56"/>
                    <a:pt x="3637" y="75"/>
                  </a:cubicBezTo>
                  <a:cubicBezTo>
                    <a:pt x="3637" y="116"/>
                    <a:pt x="3619" y="135"/>
                    <a:pt x="3619" y="190"/>
                  </a:cubicBezTo>
                  <a:cubicBezTo>
                    <a:pt x="3600" y="269"/>
                    <a:pt x="3559" y="384"/>
                    <a:pt x="3503" y="518"/>
                  </a:cubicBezTo>
                  <a:cubicBezTo>
                    <a:pt x="3406" y="749"/>
                    <a:pt x="3175" y="999"/>
                    <a:pt x="2695" y="1078"/>
                  </a:cubicBezTo>
                  <a:cubicBezTo>
                    <a:pt x="2622" y="1089"/>
                    <a:pt x="2553" y="1094"/>
                    <a:pt x="2486" y="1094"/>
                  </a:cubicBezTo>
                  <a:cubicBezTo>
                    <a:pt x="2091" y="1094"/>
                    <a:pt x="1792" y="910"/>
                    <a:pt x="1595" y="713"/>
                  </a:cubicBezTo>
                  <a:cubicBezTo>
                    <a:pt x="1345" y="481"/>
                    <a:pt x="1230" y="232"/>
                    <a:pt x="1230" y="232"/>
                  </a:cubicBezTo>
                  <a:lnTo>
                    <a:pt x="1211" y="213"/>
                  </a:lnTo>
                  <a:cubicBezTo>
                    <a:pt x="1211" y="213"/>
                    <a:pt x="1174" y="172"/>
                    <a:pt x="1114" y="153"/>
                  </a:cubicBezTo>
                  <a:cubicBezTo>
                    <a:pt x="1059" y="153"/>
                    <a:pt x="980" y="153"/>
                    <a:pt x="883" y="213"/>
                  </a:cubicBezTo>
                  <a:cubicBezTo>
                    <a:pt x="694" y="306"/>
                    <a:pt x="615" y="481"/>
                    <a:pt x="269" y="579"/>
                  </a:cubicBezTo>
                  <a:cubicBezTo>
                    <a:pt x="190" y="597"/>
                    <a:pt x="135" y="615"/>
                    <a:pt x="75" y="634"/>
                  </a:cubicBezTo>
                  <a:cubicBezTo>
                    <a:pt x="56" y="652"/>
                    <a:pt x="38" y="652"/>
                    <a:pt x="19" y="676"/>
                  </a:cubicBezTo>
                  <a:cubicBezTo>
                    <a:pt x="1" y="694"/>
                    <a:pt x="1" y="731"/>
                    <a:pt x="1" y="749"/>
                  </a:cubicBezTo>
                  <a:cubicBezTo>
                    <a:pt x="1" y="791"/>
                    <a:pt x="38" y="828"/>
                    <a:pt x="75" y="865"/>
                  </a:cubicBezTo>
                  <a:lnTo>
                    <a:pt x="209" y="999"/>
                  </a:lnTo>
                  <a:cubicBezTo>
                    <a:pt x="269" y="1041"/>
                    <a:pt x="384" y="1175"/>
                    <a:pt x="555" y="1346"/>
                  </a:cubicBezTo>
                  <a:cubicBezTo>
                    <a:pt x="712" y="1503"/>
                    <a:pt x="943" y="1692"/>
                    <a:pt x="1211" y="1886"/>
                  </a:cubicBezTo>
                  <a:cubicBezTo>
                    <a:pt x="1621" y="2148"/>
                    <a:pt x="2138" y="2366"/>
                    <a:pt x="2724" y="2366"/>
                  </a:cubicBezTo>
                  <a:cubicBezTo>
                    <a:pt x="2913" y="2366"/>
                    <a:pt x="3108" y="2343"/>
                    <a:pt x="3309" y="2293"/>
                  </a:cubicBezTo>
                  <a:cubicBezTo>
                    <a:pt x="4136" y="2080"/>
                    <a:pt x="4524" y="1655"/>
                    <a:pt x="4677" y="1272"/>
                  </a:cubicBezTo>
                  <a:cubicBezTo>
                    <a:pt x="4755" y="1078"/>
                    <a:pt x="4774" y="883"/>
                    <a:pt x="4774" y="749"/>
                  </a:cubicBezTo>
                  <a:cubicBezTo>
                    <a:pt x="4774" y="676"/>
                    <a:pt x="4755" y="615"/>
                    <a:pt x="4755" y="579"/>
                  </a:cubicBezTo>
                  <a:cubicBezTo>
                    <a:pt x="4755" y="560"/>
                    <a:pt x="4755" y="537"/>
                    <a:pt x="4737" y="518"/>
                  </a:cubicBezTo>
                  <a:cubicBezTo>
                    <a:pt x="4737" y="500"/>
                    <a:pt x="4737" y="481"/>
                    <a:pt x="4714" y="481"/>
                  </a:cubicBezTo>
                  <a:cubicBezTo>
                    <a:pt x="4695" y="445"/>
                    <a:pt x="4677" y="445"/>
                    <a:pt x="4658" y="421"/>
                  </a:cubicBezTo>
                  <a:cubicBezTo>
                    <a:pt x="4621" y="403"/>
                    <a:pt x="4580" y="384"/>
                    <a:pt x="4543" y="366"/>
                  </a:cubicBezTo>
                  <a:cubicBezTo>
                    <a:pt x="4464" y="306"/>
                    <a:pt x="4349" y="250"/>
                    <a:pt x="4233" y="213"/>
                  </a:cubicBezTo>
                  <a:cubicBezTo>
                    <a:pt x="4118" y="153"/>
                    <a:pt x="4002" y="98"/>
                    <a:pt x="3905" y="56"/>
                  </a:cubicBezTo>
                  <a:cubicBezTo>
                    <a:pt x="3868" y="38"/>
                    <a:pt x="3831" y="38"/>
                    <a:pt x="3790" y="19"/>
                  </a:cubicBezTo>
                  <a:cubicBezTo>
                    <a:pt x="3771" y="19"/>
                    <a:pt x="3753" y="1"/>
                    <a:pt x="37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6797147" y="3315963"/>
              <a:ext cx="121381" cy="510400"/>
            </a:xfrm>
            <a:custGeom>
              <a:avLst/>
              <a:gdLst/>
              <a:ahLst/>
              <a:cxnLst/>
              <a:rect l="l" t="t" r="r" b="b"/>
              <a:pathLst>
                <a:path w="888" h="3734" extrusionOk="0">
                  <a:moveTo>
                    <a:pt x="656" y="0"/>
                  </a:moveTo>
                  <a:lnTo>
                    <a:pt x="0" y="268"/>
                  </a:lnTo>
                  <a:cubicBezTo>
                    <a:pt x="0" y="268"/>
                    <a:pt x="402" y="3429"/>
                    <a:pt x="425" y="3618"/>
                  </a:cubicBezTo>
                  <a:cubicBezTo>
                    <a:pt x="444" y="3715"/>
                    <a:pt x="656" y="3733"/>
                    <a:pt x="864" y="3733"/>
                  </a:cubicBezTo>
                  <a:lnTo>
                    <a:pt x="887" y="3715"/>
                  </a:lnTo>
                  <a:cubicBezTo>
                    <a:pt x="887" y="3715"/>
                    <a:pt x="749" y="1982"/>
                    <a:pt x="749" y="1174"/>
                  </a:cubicBezTo>
                  <a:cubicBezTo>
                    <a:pt x="749" y="615"/>
                    <a:pt x="693" y="213"/>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6788945" y="3305164"/>
              <a:ext cx="137100" cy="529400"/>
            </a:xfrm>
            <a:custGeom>
              <a:avLst/>
              <a:gdLst/>
              <a:ahLst/>
              <a:cxnLst/>
              <a:rect l="l" t="t" r="r" b="b"/>
              <a:pathLst>
                <a:path w="1003" h="3873" extrusionOk="0">
                  <a:moveTo>
                    <a:pt x="675" y="158"/>
                  </a:moveTo>
                  <a:cubicBezTo>
                    <a:pt x="716" y="366"/>
                    <a:pt x="772" y="754"/>
                    <a:pt x="753" y="1253"/>
                  </a:cubicBezTo>
                  <a:cubicBezTo>
                    <a:pt x="753" y="2043"/>
                    <a:pt x="887" y="3679"/>
                    <a:pt x="887" y="3757"/>
                  </a:cubicBezTo>
                  <a:lnTo>
                    <a:pt x="638" y="3757"/>
                  </a:lnTo>
                  <a:cubicBezTo>
                    <a:pt x="601" y="3739"/>
                    <a:pt x="578" y="3739"/>
                    <a:pt x="559" y="3715"/>
                  </a:cubicBezTo>
                  <a:cubicBezTo>
                    <a:pt x="541" y="3715"/>
                    <a:pt x="541" y="3697"/>
                    <a:pt x="541" y="3697"/>
                  </a:cubicBezTo>
                  <a:cubicBezTo>
                    <a:pt x="522" y="3508"/>
                    <a:pt x="116" y="444"/>
                    <a:pt x="116" y="389"/>
                  </a:cubicBezTo>
                  <a:lnTo>
                    <a:pt x="675" y="158"/>
                  </a:lnTo>
                  <a:close/>
                  <a:moveTo>
                    <a:pt x="753" y="1"/>
                  </a:moveTo>
                  <a:lnTo>
                    <a:pt x="693" y="42"/>
                  </a:lnTo>
                  <a:lnTo>
                    <a:pt x="0" y="310"/>
                  </a:lnTo>
                  <a:lnTo>
                    <a:pt x="0" y="347"/>
                  </a:lnTo>
                  <a:cubicBezTo>
                    <a:pt x="0" y="347"/>
                    <a:pt x="407" y="3508"/>
                    <a:pt x="444" y="3715"/>
                  </a:cubicBezTo>
                  <a:cubicBezTo>
                    <a:pt x="444" y="3757"/>
                    <a:pt x="462" y="3794"/>
                    <a:pt x="504" y="3812"/>
                  </a:cubicBezTo>
                  <a:cubicBezTo>
                    <a:pt x="541" y="3831"/>
                    <a:pt x="578" y="3831"/>
                    <a:pt x="619" y="3854"/>
                  </a:cubicBezTo>
                  <a:cubicBezTo>
                    <a:pt x="716" y="3873"/>
                    <a:pt x="832" y="3873"/>
                    <a:pt x="924" y="3873"/>
                  </a:cubicBezTo>
                  <a:lnTo>
                    <a:pt x="947" y="3873"/>
                  </a:lnTo>
                  <a:lnTo>
                    <a:pt x="1003" y="3831"/>
                  </a:lnTo>
                  <a:lnTo>
                    <a:pt x="1003" y="3794"/>
                  </a:lnTo>
                  <a:cubicBezTo>
                    <a:pt x="1003" y="3794"/>
                    <a:pt x="869" y="2061"/>
                    <a:pt x="869" y="1253"/>
                  </a:cubicBezTo>
                  <a:cubicBezTo>
                    <a:pt x="869" y="694"/>
                    <a:pt x="809" y="292"/>
                    <a:pt x="772" y="79"/>
                  </a:cubicBezTo>
                  <a:lnTo>
                    <a:pt x="75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6226191" y="2448387"/>
              <a:ext cx="889442" cy="852399"/>
            </a:xfrm>
            <a:custGeom>
              <a:avLst/>
              <a:gdLst/>
              <a:ahLst/>
              <a:cxnLst/>
              <a:rect l="l" t="t" r="r" b="b"/>
              <a:pathLst>
                <a:path w="6507" h="6236" extrusionOk="0">
                  <a:moveTo>
                    <a:pt x="5024" y="1"/>
                  </a:moveTo>
                  <a:cubicBezTo>
                    <a:pt x="4709" y="1"/>
                    <a:pt x="4135" y="31"/>
                    <a:pt x="3290" y="188"/>
                  </a:cubicBezTo>
                  <a:cubicBezTo>
                    <a:pt x="1904" y="456"/>
                    <a:pt x="924" y="802"/>
                    <a:pt x="924" y="802"/>
                  </a:cubicBezTo>
                  <a:cubicBezTo>
                    <a:pt x="924" y="802"/>
                    <a:pt x="1308" y="2997"/>
                    <a:pt x="1345" y="3515"/>
                  </a:cubicBezTo>
                  <a:cubicBezTo>
                    <a:pt x="1405" y="4018"/>
                    <a:pt x="1271" y="4827"/>
                    <a:pt x="980" y="4924"/>
                  </a:cubicBezTo>
                  <a:cubicBezTo>
                    <a:pt x="712" y="5039"/>
                    <a:pt x="231" y="5039"/>
                    <a:pt x="213" y="5095"/>
                  </a:cubicBezTo>
                  <a:cubicBezTo>
                    <a:pt x="171" y="5173"/>
                    <a:pt x="56" y="5617"/>
                    <a:pt x="37" y="5709"/>
                  </a:cubicBezTo>
                  <a:cubicBezTo>
                    <a:pt x="0" y="5806"/>
                    <a:pt x="97" y="5825"/>
                    <a:pt x="712" y="6056"/>
                  </a:cubicBezTo>
                  <a:cubicBezTo>
                    <a:pt x="1021" y="6172"/>
                    <a:pt x="1354" y="6236"/>
                    <a:pt x="1821" y="6236"/>
                  </a:cubicBezTo>
                  <a:cubicBezTo>
                    <a:pt x="2285" y="6236"/>
                    <a:pt x="2880" y="6173"/>
                    <a:pt x="3715" y="6038"/>
                  </a:cubicBezTo>
                  <a:cubicBezTo>
                    <a:pt x="5388" y="5788"/>
                    <a:pt x="6488" y="5095"/>
                    <a:pt x="6506" y="4882"/>
                  </a:cubicBezTo>
                  <a:cubicBezTo>
                    <a:pt x="6506" y="4670"/>
                    <a:pt x="6257" y="3940"/>
                    <a:pt x="6141" y="3824"/>
                  </a:cubicBezTo>
                  <a:cubicBezTo>
                    <a:pt x="6044" y="3709"/>
                    <a:pt x="5850" y="3824"/>
                    <a:pt x="5716" y="3478"/>
                  </a:cubicBezTo>
                  <a:cubicBezTo>
                    <a:pt x="5582" y="3131"/>
                    <a:pt x="5314" y="12"/>
                    <a:pt x="5314" y="12"/>
                  </a:cubicBezTo>
                  <a:cubicBezTo>
                    <a:pt x="5314" y="12"/>
                    <a:pt x="5218" y="1"/>
                    <a:pt x="5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6223594" y="2442372"/>
              <a:ext cx="900240" cy="866341"/>
            </a:xfrm>
            <a:custGeom>
              <a:avLst/>
              <a:gdLst/>
              <a:ahLst/>
              <a:cxnLst/>
              <a:rect l="l" t="t" r="r" b="b"/>
              <a:pathLst>
                <a:path w="6586" h="6338" extrusionOk="0">
                  <a:moveTo>
                    <a:pt x="4829" y="93"/>
                  </a:moveTo>
                  <a:cubicBezTo>
                    <a:pt x="5139" y="93"/>
                    <a:pt x="5254" y="116"/>
                    <a:pt x="5291" y="116"/>
                  </a:cubicBezTo>
                  <a:cubicBezTo>
                    <a:pt x="5291" y="153"/>
                    <a:pt x="5351" y="865"/>
                    <a:pt x="5430" y="1673"/>
                  </a:cubicBezTo>
                  <a:cubicBezTo>
                    <a:pt x="5467" y="2080"/>
                    <a:pt x="5522" y="2501"/>
                    <a:pt x="5564" y="2847"/>
                  </a:cubicBezTo>
                  <a:cubicBezTo>
                    <a:pt x="5582" y="3023"/>
                    <a:pt x="5601" y="3175"/>
                    <a:pt x="5619" y="3291"/>
                  </a:cubicBezTo>
                  <a:cubicBezTo>
                    <a:pt x="5638" y="3406"/>
                    <a:pt x="5661" y="3485"/>
                    <a:pt x="5680" y="3540"/>
                  </a:cubicBezTo>
                  <a:cubicBezTo>
                    <a:pt x="5753" y="3734"/>
                    <a:pt x="5850" y="3813"/>
                    <a:pt x="5947" y="3831"/>
                  </a:cubicBezTo>
                  <a:cubicBezTo>
                    <a:pt x="5984" y="3850"/>
                    <a:pt x="6026" y="3850"/>
                    <a:pt x="6063" y="3868"/>
                  </a:cubicBezTo>
                  <a:cubicBezTo>
                    <a:pt x="6081" y="3868"/>
                    <a:pt x="6100" y="3887"/>
                    <a:pt x="6123" y="3905"/>
                  </a:cubicBezTo>
                  <a:cubicBezTo>
                    <a:pt x="6142" y="3928"/>
                    <a:pt x="6179" y="3984"/>
                    <a:pt x="6215" y="4081"/>
                  </a:cubicBezTo>
                  <a:cubicBezTo>
                    <a:pt x="6257" y="4159"/>
                    <a:pt x="6294" y="4275"/>
                    <a:pt x="6331" y="4390"/>
                  </a:cubicBezTo>
                  <a:cubicBezTo>
                    <a:pt x="6373" y="4483"/>
                    <a:pt x="6410" y="4598"/>
                    <a:pt x="6428" y="4695"/>
                  </a:cubicBezTo>
                  <a:cubicBezTo>
                    <a:pt x="6447" y="4792"/>
                    <a:pt x="6470" y="4889"/>
                    <a:pt x="6470" y="4926"/>
                  </a:cubicBezTo>
                  <a:cubicBezTo>
                    <a:pt x="6470" y="4926"/>
                    <a:pt x="6447" y="4968"/>
                    <a:pt x="6428" y="5005"/>
                  </a:cubicBezTo>
                  <a:cubicBezTo>
                    <a:pt x="6391" y="5023"/>
                    <a:pt x="6354" y="5083"/>
                    <a:pt x="6276" y="5120"/>
                  </a:cubicBezTo>
                  <a:cubicBezTo>
                    <a:pt x="6160" y="5217"/>
                    <a:pt x="5966" y="5333"/>
                    <a:pt x="5716" y="5448"/>
                  </a:cubicBezTo>
                  <a:cubicBezTo>
                    <a:pt x="5236" y="5680"/>
                    <a:pt x="4561" y="5911"/>
                    <a:pt x="3734" y="6045"/>
                  </a:cubicBezTo>
                  <a:cubicBezTo>
                    <a:pt x="2879" y="6172"/>
                    <a:pt x="2276" y="6234"/>
                    <a:pt x="1810" y="6234"/>
                  </a:cubicBezTo>
                  <a:cubicBezTo>
                    <a:pt x="1362" y="6234"/>
                    <a:pt x="1042" y="6176"/>
                    <a:pt x="749" y="6063"/>
                  </a:cubicBezTo>
                  <a:cubicBezTo>
                    <a:pt x="440" y="5948"/>
                    <a:pt x="269" y="5869"/>
                    <a:pt x="172" y="5832"/>
                  </a:cubicBezTo>
                  <a:cubicBezTo>
                    <a:pt x="135" y="5814"/>
                    <a:pt x="116" y="5795"/>
                    <a:pt x="93" y="5795"/>
                  </a:cubicBezTo>
                  <a:lnTo>
                    <a:pt x="93" y="5777"/>
                  </a:lnTo>
                  <a:cubicBezTo>
                    <a:pt x="116" y="5716"/>
                    <a:pt x="153" y="5582"/>
                    <a:pt x="190" y="5448"/>
                  </a:cubicBezTo>
                  <a:cubicBezTo>
                    <a:pt x="232" y="5314"/>
                    <a:pt x="269" y="5176"/>
                    <a:pt x="269" y="5157"/>
                  </a:cubicBezTo>
                  <a:lnTo>
                    <a:pt x="324" y="5157"/>
                  </a:lnTo>
                  <a:cubicBezTo>
                    <a:pt x="384" y="5139"/>
                    <a:pt x="440" y="5139"/>
                    <a:pt x="518" y="5120"/>
                  </a:cubicBezTo>
                  <a:cubicBezTo>
                    <a:pt x="694" y="5102"/>
                    <a:pt x="883" y="5083"/>
                    <a:pt x="1017" y="5023"/>
                  </a:cubicBezTo>
                  <a:cubicBezTo>
                    <a:pt x="1114" y="4986"/>
                    <a:pt x="1174" y="4908"/>
                    <a:pt x="1230" y="4792"/>
                  </a:cubicBezTo>
                  <a:cubicBezTo>
                    <a:pt x="1290" y="4695"/>
                    <a:pt x="1327" y="4561"/>
                    <a:pt x="1364" y="4427"/>
                  </a:cubicBezTo>
                  <a:cubicBezTo>
                    <a:pt x="1424" y="4136"/>
                    <a:pt x="1442" y="3813"/>
                    <a:pt x="1424" y="3540"/>
                  </a:cubicBezTo>
                  <a:cubicBezTo>
                    <a:pt x="1405" y="3291"/>
                    <a:pt x="1290" y="2616"/>
                    <a:pt x="1193" y="2002"/>
                  </a:cubicBezTo>
                  <a:cubicBezTo>
                    <a:pt x="1096" y="1405"/>
                    <a:pt x="999" y="925"/>
                    <a:pt x="999" y="883"/>
                  </a:cubicBezTo>
                  <a:cubicBezTo>
                    <a:pt x="1040" y="865"/>
                    <a:pt x="1965" y="537"/>
                    <a:pt x="3309" y="287"/>
                  </a:cubicBezTo>
                  <a:cubicBezTo>
                    <a:pt x="4002" y="153"/>
                    <a:pt x="4506" y="116"/>
                    <a:pt x="4829" y="93"/>
                  </a:cubicBezTo>
                  <a:close/>
                  <a:moveTo>
                    <a:pt x="4829" y="1"/>
                  </a:moveTo>
                  <a:cubicBezTo>
                    <a:pt x="4506" y="19"/>
                    <a:pt x="3984" y="56"/>
                    <a:pt x="3291" y="190"/>
                  </a:cubicBezTo>
                  <a:cubicBezTo>
                    <a:pt x="1904" y="440"/>
                    <a:pt x="925" y="786"/>
                    <a:pt x="925" y="786"/>
                  </a:cubicBezTo>
                  <a:lnTo>
                    <a:pt x="883" y="809"/>
                  </a:lnTo>
                  <a:lnTo>
                    <a:pt x="883" y="846"/>
                  </a:lnTo>
                  <a:cubicBezTo>
                    <a:pt x="883" y="846"/>
                    <a:pt x="980" y="1405"/>
                    <a:pt x="1077" y="2020"/>
                  </a:cubicBezTo>
                  <a:cubicBezTo>
                    <a:pt x="1193" y="2635"/>
                    <a:pt x="1290" y="3309"/>
                    <a:pt x="1327" y="3559"/>
                  </a:cubicBezTo>
                  <a:cubicBezTo>
                    <a:pt x="1345" y="3813"/>
                    <a:pt x="1327" y="4136"/>
                    <a:pt x="1271" y="4409"/>
                  </a:cubicBezTo>
                  <a:cubicBezTo>
                    <a:pt x="1230" y="4543"/>
                    <a:pt x="1193" y="4658"/>
                    <a:pt x="1133" y="4755"/>
                  </a:cubicBezTo>
                  <a:cubicBezTo>
                    <a:pt x="1096" y="4852"/>
                    <a:pt x="1040" y="4908"/>
                    <a:pt x="980" y="4926"/>
                  </a:cubicBezTo>
                  <a:cubicBezTo>
                    <a:pt x="865" y="4968"/>
                    <a:pt x="671" y="5005"/>
                    <a:pt x="518" y="5023"/>
                  </a:cubicBezTo>
                  <a:cubicBezTo>
                    <a:pt x="440" y="5023"/>
                    <a:pt x="366" y="5042"/>
                    <a:pt x="306" y="5042"/>
                  </a:cubicBezTo>
                  <a:cubicBezTo>
                    <a:pt x="287" y="5060"/>
                    <a:pt x="250" y="5060"/>
                    <a:pt x="232" y="5060"/>
                  </a:cubicBezTo>
                  <a:cubicBezTo>
                    <a:pt x="209" y="5083"/>
                    <a:pt x="190" y="5102"/>
                    <a:pt x="172" y="5120"/>
                  </a:cubicBezTo>
                  <a:cubicBezTo>
                    <a:pt x="153" y="5176"/>
                    <a:pt x="135" y="5291"/>
                    <a:pt x="93" y="5430"/>
                  </a:cubicBezTo>
                  <a:cubicBezTo>
                    <a:pt x="56" y="5564"/>
                    <a:pt x="19" y="5698"/>
                    <a:pt x="1" y="5735"/>
                  </a:cubicBezTo>
                  <a:cubicBezTo>
                    <a:pt x="1" y="5777"/>
                    <a:pt x="1" y="5814"/>
                    <a:pt x="19" y="5850"/>
                  </a:cubicBezTo>
                  <a:cubicBezTo>
                    <a:pt x="38" y="5892"/>
                    <a:pt x="75" y="5911"/>
                    <a:pt x="135" y="5929"/>
                  </a:cubicBezTo>
                  <a:cubicBezTo>
                    <a:pt x="232" y="5984"/>
                    <a:pt x="403" y="6045"/>
                    <a:pt x="712" y="6160"/>
                  </a:cubicBezTo>
                  <a:cubicBezTo>
                    <a:pt x="1020" y="6276"/>
                    <a:pt x="1356" y="6338"/>
                    <a:pt x="1825" y="6338"/>
                  </a:cubicBezTo>
                  <a:cubicBezTo>
                    <a:pt x="2294" y="6338"/>
                    <a:pt x="2896" y="6276"/>
                    <a:pt x="3734" y="6142"/>
                  </a:cubicBezTo>
                  <a:cubicBezTo>
                    <a:pt x="4580" y="6008"/>
                    <a:pt x="5273" y="5777"/>
                    <a:pt x="5777" y="5546"/>
                  </a:cubicBezTo>
                  <a:cubicBezTo>
                    <a:pt x="6026" y="5430"/>
                    <a:pt x="6215" y="5314"/>
                    <a:pt x="6354" y="5199"/>
                  </a:cubicBezTo>
                  <a:cubicBezTo>
                    <a:pt x="6410" y="5157"/>
                    <a:pt x="6470" y="5102"/>
                    <a:pt x="6507" y="5060"/>
                  </a:cubicBezTo>
                  <a:cubicBezTo>
                    <a:pt x="6544" y="5023"/>
                    <a:pt x="6562" y="4986"/>
                    <a:pt x="6562" y="4926"/>
                  </a:cubicBezTo>
                  <a:cubicBezTo>
                    <a:pt x="6585" y="4871"/>
                    <a:pt x="6562" y="4774"/>
                    <a:pt x="6525" y="4677"/>
                  </a:cubicBezTo>
                  <a:cubicBezTo>
                    <a:pt x="6507" y="4580"/>
                    <a:pt x="6470" y="4464"/>
                    <a:pt x="6428" y="4349"/>
                  </a:cubicBezTo>
                  <a:cubicBezTo>
                    <a:pt x="6391" y="4233"/>
                    <a:pt x="6354" y="4118"/>
                    <a:pt x="6313" y="4021"/>
                  </a:cubicBezTo>
                  <a:cubicBezTo>
                    <a:pt x="6276" y="3947"/>
                    <a:pt x="6239" y="3868"/>
                    <a:pt x="6197" y="3831"/>
                  </a:cubicBezTo>
                  <a:cubicBezTo>
                    <a:pt x="6160" y="3790"/>
                    <a:pt x="6123" y="3771"/>
                    <a:pt x="6081" y="3753"/>
                  </a:cubicBezTo>
                  <a:cubicBezTo>
                    <a:pt x="6045" y="3753"/>
                    <a:pt x="6008" y="3753"/>
                    <a:pt x="5966" y="3734"/>
                  </a:cubicBezTo>
                  <a:cubicBezTo>
                    <a:pt x="5911" y="3716"/>
                    <a:pt x="5850" y="3674"/>
                    <a:pt x="5777" y="3503"/>
                  </a:cubicBezTo>
                  <a:cubicBezTo>
                    <a:pt x="5777" y="3485"/>
                    <a:pt x="5753" y="3388"/>
                    <a:pt x="5735" y="3272"/>
                  </a:cubicBezTo>
                  <a:cubicBezTo>
                    <a:pt x="5716" y="3157"/>
                    <a:pt x="5698" y="3004"/>
                    <a:pt x="5680" y="2829"/>
                  </a:cubicBezTo>
                  <a:cubicBezTo>
                    <a:pt x="5619" y="2482"/>
                    <a:pt x="5582" y="2080"/>
                    <a:pt x="5546" y="1655"/>
                  </a:cubicBezTo>
                  <a:cubicBezTo>
                    <a:pt x="5448" y="846"/>
                    <a:pt x="5388" y="56"/>
                    <a:pt x="5388" y="56"/>
                  </a:cubicBezTo>
                  <a:lnTo>
                    <a:pt x="5388" y="19"/>
                  </a:lnTo>
                  <a:lnTo>
                    <a:pt x="5333" y="19"/>
                  </a:lnTo>
                  <a:cubicBezTo>
                    <a:pt x="5333" y="19"/>
                    <a:pt x="5176" y="1"/>
                    <a:pt x="482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6352493" y="2450027"/>
              <a:ext cx="607724" cy="210366"/>
            </a:xfrm>
            <a:custGeom>
              <a:avLst/>
              <a:gdLst/>
              <a:ahLst/>
              <a:cxnLst/>
              <a:rect l="l" t="t" r="r" b="b"/>
              <a:pathLst>
                <a:path w="4446" h="1539" extrusionOk="0">
                  <a:moveTo>
                    <a:pt x="4002" y="0"/>
                  </a:moveTo>
                  <a:cubicBezTo>
                    <a:pt x="3678" y="0"/>
                    <a:pt x="3138" y="37"/>
                    <a:pt x="2366" y="176"/>
                  </a:cubicBezTo>
                  <a:cubicBezTo>
                    <a:pt x="980" y="444"/>
                    <a:pt x="0" y="790"/>
                    <a:pt x="0" y="790"/>
                  </a:cubicBezTo>
                  <a:cubicBezTo>
                    <a:pt x="0" y="790"/>
                    <a:pt x="56" y="1118"/>
                    <a:pt x="134" y="1539"/>
                  </a:cubicBezTo>
                  <a:cubicBezTo>
                    <a:pt x="481" y="1423"/>
                    <a:pt x="1271" y="1174"/>
                    <a:pt x="2445" y="1003"/>
                  </a:cubicBezTo>
                  <a:cubicBezTo>
                    <a:pt x="3618" y="827"/>
                    <a:pt x="4196" y="753"/>
                    <a:pt x="4445" y="712"/>
                  </a:cubicBezTo>
                  <a:cubicBezTo>
                    <a:pt x="4408" y="310"/>
                    <a:pt x="4390" y="0"/>
                    <a:pt x="4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6344292" y="2442372"/>
              <a:ext cx="624127" cy="228819"/>
            </a:xfrm>
            <a:custGeom>
              <a:avLst/>
              <a:gdLst/>
              <a:ahLst/>
              <a:cxnLst/>
              <a:rect l="l" t="t" r="r" b="b"/>
              <a:pathLst>
                <a:path w="4566" h="1674" extrusionOk="0">
                  <a:moveTo>
                    <a:pt x="4062" y="93"/>
                  </a:moveTo>
                  <a:cubicBezTo>
                    <a:pt x="4293" y="93"/>
                    <a:pt x="4371" y="116"/>
                    <a:pt x="4408" y="116"/>
                  </a:cubicBezTo>
                  <a:cubicBezTo>
                    <a:pt x="4408" y="153"/>
                    <a:pt x="4431" y="384"/>
                    <a:pt x="4468" y="731"/>
                  </a:cubicBezTo>
                  <a:cubicBezTo>
                    <a:pt x="4200" y="768"/>
                    <a:pt x="3641" y="828"/>
                    <a:pt x="2505" y="999"/>
                  </a:cubicBezTo>
                  <a:cubicBezTo>
                    <a:pt x="1350" y="1174"/>
                    <a:pt x="596" y="1405"/>
                    <a:pt x="231" y="1539"/>
                  </a:cubicBezTo>
                  <a:cubicBezTo>
                    <a:pt x="176" y="1174"/>
                    <a:pt x="116" y="902"/>
                    <a:pt x="116" y="883"/>
                  </a:cubicBezTo>
                  <a:cubicBezTo>
                    <a:pt x="176" y="865"/>
                    <a:pt x="1100" y="537"/>
                    <a:pt x="2426" y="287"/>
                  </a:cubicBezTo>
                  <a:cubicBezTo>
                    <a:pt x="3198" y="135"/>
                    <a:pt x="3738" y="116"/>
                    <a:pt x="4062" y="93"/>
                  </a:cubicBezTo>
                  <a:close/>
                  <a:moveTo>
                    <a:pt x="4062" y="1"/>
                  </a:moveTo>
                  <a:cubicBezTo>
                    <a:pt x="3738" y="1"/>
                    <a:pt x="3179" y="38"/>
                    <a:pt x="2408" y="190"/>
                  </a:cubicBezTo>
                  <a:cubicBezTo>
                    <a:pt x="1021" y="440"/>
                    <a:pt x="42" y="786"/>
                    <a:pt x="42" y="786"/>
                  </a:cubicBezTo>
                  <a:lnTo>
                    <a:pt x="0" y="809"/>
                  </a:lnTo>
                  <a:lnTo>
                    <a:pt x="0" y="846"/>
                  </a:lnTo>
                  <a:cubicBezTo>
                    <a:pt x="0" y="846"/>
                    <a:pt x="60" y="1174"/>
                    <a:pt x="134" y="1618"/>
                  </a:cubicBezTo>
                  <a:lnTo>
                    <a:pt x="134" y="1673"/>
                  </a:lnTo>
                  <a:lnTo>
                    <a:pt x="194" y="1655"/>
                  </a:lnTo>
                  <a:cubicBezTo>
                    <a:pt x="559" y="1521"/>
                    <a:pt x="1350" y="1290"/>
                    <a:pt x="2523" y="1114"/>
                  </a:cubicBezTo>
                  <a:cubicBezTo>
                    <a:pt x="3678" y="925"/>
                    <a:pt x="4274" y="846"/>
                    <a:pt x="4524" y="828"/>
                  </a:cubicBezTo>
                  <a:lnTo>
                    <a:pt x="4565" y="828"/>
                  </a:lnTo>
                  <a:lnTo>
                    <a:pt x="4565" y="768"/>
                  </a:lnTo>
                  <a:cubicBezTo>
                    <a:pt x="4524" y="366"/>
                    <a:pt x="4505" y="56"/>
                    <a:pt x="4505" y="56"/>
                  </a:cubicBezTo>
                  <a:lnTo>
                    <a:pt x="4505" y="19"/>
                  </a:lnTo>
                  <a:lnTo>
                    <a:pt x="4450" y="19"/>
                  </a:lnTo>
                  <a:cubicBezTo>
                    <a:pt x="4450" y="19"/>
                    <a:pt x="4334" y="1"/>
                    <a:pt x="40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6163040" y="2146710"/>
              <a:ext cx="294430" cy="460372"/>
            </a:xfrm>
            <a:custGeom>
              <a:avLst/>
              <a:gdLst/>
              <a:ahLst/>
              <a:cxnLst/>
              <a:rect l="l" t="t" r="r" b="b"/>
              <a:pathLst>
                <a:path w="2154" h="3368" extrusionOk="0">
                  <a:moveTo>
                    <a:pt x="429" y="0"/>
                  </a:moveTo>
                  <a:cubicBezTo>
                    <a:pt x="342" y="0"/>
                    <a:pt x="250" y="18"/>
                    <a:pt x="171" y="61"/>
                  </a:cubicBezTo>
                  <a:cubicBezTo>
                    <a:pt x="0" y="159"/>
                    <a:pt x="19" y="353"/>
                    <a:pt x="19" y="353"/>
                  </a:cubicBezTo>
                  <a:cubicBezTo>
                    <a:pt x="19" y="353"/>
                    <a:pt x="42" y="344"/>
                    <a:pt x="83" y="344"/>
                  </a:cubicBezTo>
                  <a:cubicBezTo>
                    <a:pt x="234" y="344"/>
                    <a:pt x="633" y="464"/>
                    <a:pt x="1058" y="1586"/>
                  </a:cubicBezTo>
                  <a:cubicBezTo>
                    <a:pt x="1405" y="2469"/>
                    <a:pt x="1460" y="3240"/>
                    <a:pt x="1576" y="3319"/>
                  </a:cubicBezTo>
                  <a:cubicBezTo>
                    <a:pt x="1619" y="3353"/>
                    <a:pt x="1691" y="3367"/>
                    <a:pt x="1767" y="3367"/>
                  </a:cubicBezTo>
                  <a:cubicBezTo>
                    <a:pt x="1898" y="3367"/>
                    <a:pt x="2042" y="3327"/>
                    <a:pt x="2080" y="3277"/>
                  </a:cubicBezTo>
                  <a:cubicBezTo>
                    <a:pt x="2153" y="3222"/>
                    <a:pt x="1904" y="1794"/>
                    <a:pt x="1460" y="967"/>
                  </a:cubicBezTo>
                  <a:cubicBezTo>
                    <a:pt x="1040" y="140"/>
                    <a:pt x="712" y="43"/>
                    <a:pt x="596" y="25"/>
                  </a:cubicBezTo>
                  <a:cubicBezTo>
                    <a:pt x="548" y="9"/>
                    <a:pt x="490"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6165500" y="2192365"/>
              <a:ext cx="137" cy="2597"/>
            </a:xfrm>
            <a:custGeom>
              <a:avLst/>
              <a:gdLst/>
              <a:ahLst/>
              <a:cxnLst/>
              <a:rect l="l" t="t" r="r" b="b"/>
              <a:pathLst>
                <a:path w="1" h="19" extrusionOk="0">
                  <a:moveTo>
                    <a:pt x="1" y="0"/>
                  </a:moveTo>
                  <a:lnTo>
                    <a:pt x="1" y="19"/>
                  </a:lnTo>
                  <a:lnTo>
                    <a:pt x="1" y="19"/>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6183817" y="2194825"/>
              <a:ext cx="118920" cy="152956"/>
            </a:xfrm>
            <a:custGeom>
              <a:avLst/>
              <a:gdLst/>
              <a:ahLst/>
              <a:cxnLst/>
              <a:rect l="l" t="t" r="r" b="b"/>
              <a:pathLst>
                <a:path w="870" h="1119" extrusionOk="0">
                  <a:moveTo>
                    <a:pt x="1" y="1"/>
                  </a:moveTo>
                  <a:lnTo>
                    <a:pt x="1" y="1"/>
                  </a:lnTo>
                  <a:cubicBezTo>
                    <a:pt x="195" y="38"/>
                    <a:pt x="523" y="250"/>
                    <a:pt x="869" y="1119"/>
                  </a:cubicBezTo>
                  <a:cubicBezTo>
                    <a:pt x="523" y="250"/>
                    <a:pt x="195" y="38"/>
                    <a:pt x="1" y="1"/>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6173155" y="2192365"/>
              <a:ext cx="10799" cy="2597"/>
            </a:xfrm>
            <a:custGeom>
              <a:avLst/>
              <a:gdLst/>
              <a:ahLst/>
              <a:cxnLst/>
              <a:rect l="l" t="t" r="r" b="b"/>
              <a:pathLst>
                <a:path w="79" h="19" extrusionOk="0">
                  <a:moveTo>
                    <a:pt x="0" y="0"/>
                  </a:moveTo>
                  <a:lnTo>
                    <a:pt x="0" y="0"/>
                  </a:lnTo>
                  <a:cubicBezTo>
                    <a:pt x="23" y="0"/>
                    <a:pt x="42" y="0"/>
                    <a:pt x="79" y="19"/>
                  </a:cubicBezTo>
                  <a:lnTo>
                    <a:pt x="79" y="19"/>
                  </a:lnTo>
                  <a:cubicBezTo>
                    <a:pt x="42" y="0"/>
                    <a:pt x="23" y="0"/>
                    <a:pt x="0" y="0"/>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6352493" y="2508120"/>
              <a:ext cx="7655" cy="39230"/>
            </a:xfrm>
            <a:custGeom>
              <a:avLst/>
              <a:gdLst/>
              <a:ahLst/>
              <a:cxnLst/>
              <a:rect l="l" t="t" r="r" b="b"/>
              <a:pathLst>
                <a:path w="56" h="287" extrusionOk="0">
                  <a:moveTo>
                    <a:pt x="0" y="0"/>
                  </a:moveTo>
                  <a:cubicBezTo>
                    <a:pt x="19" y="97"/>
                    <a:pt x="37" y="190"/>
                    <a:pt x="56" y="287"/>
                  </a:cubicBezTo>
                  <a:lnTo>
                    <a:pt x="56" y="287"/>
                  </a:lnTo>
                  <a:cubicBezTo>
                    <a:pt x="37" y="190"/>
                    <a:pt x="19" y="97"/>
                    <a:pt x="0" y="0"/>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6360011" y="2547214"/>
              <a:ext cx="137" cy="137"/>
            </a:xfrm>
            <a:custGeom>
              <a:avLst/>
              <a:gdLst/>
              <a:ahLst/>
              <a:cxnLst/>
              <a:rect l="l" t="t" r="r" b="b"/>
              <a:pathLst>
                <a:path w="1" h="1" extrusionOk="0">
                  <a:moveTo>
                    <a:pt x="1" y="1"/>
                  </a:moveTo>
                  <a:lnTo>
                    <a:pt x="1" y="1"/>
                  </a:lnTo>
                  <a:lnTo>
                    <a:pt x="1" y="1"/>
                  </a:lnTo>
                  <a:lnTo>
                    <a:pt x="1" y="1"/>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6362608" y="2560473"/>
              <a:ext cx="87208" cy="47568"/>
            </a:xfrm>
            <a:custGeom>
              <a:avLst/>
              <a:gdLst/>
              <a:ahLst/>
              <a:cxnLst/>
              <a:rect l="l" t="t" r="r" b="b"/>
              <a:pathLst>
                <a:path w="638" h="348" extrusionOk="0">
                  <a:moveTo>
                    <a:pt x="638" y="232"/>
                  </a:moveTo>
                  <a:lnTo>
                    <a:pt x="638" y="232"/>
                  </a:lnTo>
                  <a:lnTo>
                    <a:pt x="638" y="232"/>
                  </a:lnTo>
                  <a:close/>
                  <a:moveTo>
                    <a:pt x="0" y="1"/>
                  </a:moveTo>
                  <a:lnTo>
                    <a:pt x="0" y="1"/>
                  </a:lnTo>
                  <a:cubicBezTo>
                    <a:pt x="42" y="176"/>
                    <a:pt x="79" y="269"/>
                    <a:pt x="116" y="292"/>
                  </a:cubicBezTo>
                  <a:cubicBezTo>
                    <a:pt x="157" y="329"/>
                    <a:pt x="213" y="347"/>
                    <a:pt x="291" y="347"/>
                  </a:cubicBezTo>
                  <a:cubicBezTo>
                    <a:pt x="425" y="347"/>
                    <a:pt x="578" y="310"/>
                    <a:pt x="620" y="250"/>
                  </a:cubicBezTo>
                  <a:cubicBezTo>
                    <a:pt x="638" y="250"/>
                    <a:pt x="638" y="250"/>
                    <a:pt x="638" y="232"/>
                  </a:cubicBezTo>
                  <a:cubicBezTo>
                    <a:pt x="638" y="250"/>
                    <a:pt x="638" y="250"/>
                    <a:pt x="620" y="250"/>
                  </a:cubicBezTo>
                  <a:cubicBezTo>
                    <a:pt x="578" y="310"/>
                    <a:pt x="425" y="347"/>
                    <a:pt x="291" y="347"/>
                  </a:cubicBezTo>
                  <a:cubicBezTo>
                    <a:pt x="213" y="347"/>
                    <a:pt x="157" y="329"/>
                    <a:pt x="116" y="292"/>
                  </a:cubicBezTo>
                  <a:cubicBezTo>
                    <a:pt x="79" y="269"/>
                    <a:pt x="42" y="176"/>
                    <a:pt x="0" y="1"/>
                  </a:cubicBezTo>
                  <a:close/>
                </a:path>
              </a:pathLst>
            </a:custGeom>
            <a:solidFill>
              <a:srgbClr val="27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6360011" y="2547214"/>
              <a:ext cx="2734" cy="13396"/>
            </a:xfrm>
            <a:custGeom>
              <a:avLst/>
              <a:gdLst/>
              <a:ahLst/>
              <a:cxnLst/>
              <a:rect l="l" t="t" r="r" b="b"/>
              <a:pathLst>
                <a:path w="20" h="98" extrusionOk="0">
                  <a:moveTo>
                    <a:pt x="1" y="1"/>
                  </a:moveTo>
                  <a:lnTo>
                    <a:pt x="1" y="1"/>
                  </a:lnTo>
                  <a:cubicBezTo>
                    <a:pt x="1" y="42"/>
                    <a:pt x="19" y="79"/>
                    <a:pt x="19" y="98"/>
                  </a:cubicBezTo>
                  <a:lnTo>
                    <a:pt x="19" y="98"/>
                  </a:lnTo>
                  <a:cubicBezTo>
                    <a:pt x="19" y="79"/>
                    <a:pt x="1" y="42"/>
                    <a:pt x="1"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6157299" y="2138645"/>
              <a:ext cx="300171" cy="476365"/>
            </a:xfrm>
            <a:custGeom>
              <a:avLst/>
              <a:gdLst/>
              <a:ahLst/>
              <a:cxnLst/>
              <a:rect l="l" t="t" r="r" b="b"/>
              <a:pathLst>
                <a:path w="2196" h="3485" extrusionOk="0">
                  <a:moveTo>
                    <a:pt x="2103" y="3299"/>
                  </a:moveTo>
                  <a:cubicBezTo>
                    <a:pt x="2096" y="3305"/>
                    <a:pt x="2090" y="3311"/>
                    <a:pt x="2083" y="3316"/>
                  </a:cubicBezTo>
                  <a:lnTo>
                    <a:pt x="2083" y="3316"/>
                  </a:lnTo>
                  <a:lnTo>
                    <a:pt x="2103" y="3299"/>
                  </a:lnTo>
                  <a:close/>
                  <a:moveTo>
                    <a:pt x="498" y="110"/>
                  </a:moveTo>
                  <a:cubicBezTo>
                    <a:pt x="548" y="110"/>
                    <a:pt x="597" y="114"/>
                    <a:pt x="638" y="120"/>
                  </a:cubicBezTo>
                  <a:cubicBezTo>
                    <a:pt x="694" y="144"/>
                    <a:pt x="772" y="162"/>
                    <a:pt x="925" y="296"/>
                  </a:cubicBezTo>
                  <a:cubicBezTo>
                    <a:pt x="1063" y="412"/>
                    <a:pt x="1253" y="643"/>
                    <a:pt x="1465" y="1045"/>
                  </a:cubicBezTo>
                  <a:cubicBezTo>
                    <a:pt x="1678" y="1451"/>
                    <a:pt x="1849" y="2010"/>
                    <a:pt x="1964" y="2472"/>
                  </a:cubicBezTo>
                  <a:cubicBezTo>
                    <a:pt x="2006" y="2722"/>
                    <a:pt x="2043" y="2916"/>
                    <a:pt x="2061" y="3068"/>
                  </a:cubicBezTo>
                  <a:cubicBezTo>
                    <a:pt x="2080" y="3147"/>
                    <a:pt x="2080" y="3221"/>
                    <a:pt x="2080" y="3262"/>
                  </a:cubicBezTo>
                  <a:lnTo>
                    <a:pt x="2080" y="3318"/>
                  </a:lnTo>
                  <a:lnTo>
                    <a:pt x="2080" y="3318"/>
                  </a:lnTo>
                  <a:cubicBezTo>
                    <a:pt x="2065" y="3328"/>
                    <a:pt x="2049" y="3336"/>
                    <a:pt x="2024" y="3336"/>
                  </a:cubicBezTo>
                  <a:cubicBezTo>
                    <a:pt x="1988" y="3355"/>
                    <a:pt x="1927" y="3355"/>
                    <a:pt x="1890" y="3378"/>
                  </a:cubicBezTo>
                  <a:cubicBezTo>
                    <a:pt x="1775" y="3378"/>
                    <a:pt x="1678" y="3355"/>
                    <a:pt x="1641" y="3336"/>
                  </a:cubicBezTo>
                  <a:cubicBezTo>
                    <a:pt x="1641" y="3336"/>
                    <a:pt x="1641" y="3318"/>
                    <a:pt x="1618" y="3299"/>
                  </a:cubicBezTo>
                  <a:cubicBezTo>
                    <a:pt x="1599" y="3281"/>
                    <a:pt x="1599" y="3239"/>
                    <a:pt x="1581" y="3184"/>
                  </a:cubicBezTo>
                  <a:cubicBezTo>
                    <a:pt x="1562" y="3087"/>
                    <a:pt x="1525" y="2953"/>
                    <a:pt x="1502" y="2800"/>
                  </a:cubicBezTo>
                  <a:cubicBezTo>
                    <a:pt x="1428" y="2491"/>
                    <a:pt x="1331" y="2066"/>
                    <a:pt x="1156" y="1622"/>
                  </a:cubicBezTo>
                  <a:cubicBezTo>
                    <a:pt x="888" y="911"/>
                    <a:pt x="620" y="583"/>
                    <a:pt x="407" y="449"/>
                  </a:cubicBezTo>
                  <a:cubicBezTo>
                    <a:pt x="292" y="375"/>
                    <a:pt x="213" y="352"/>
                    <a:pt x="139" y="352"/>
                  </a:cubicBezTo>
                  <a:cubicBezTo>
                    <a:pt x="139" y="296"/>
                    <a:pt x="139" y="218"/>
                    <a:pt x="255" y="162"/>
                  </a:cubicBezTo>
                  <a:cubicBezTo>
                    <a:pt x="314" y="123"/>
                    <a:pt x="408" y="110"/>
                    <a:pt x="498" y="110"/>
                  </a:cubicBezTo>
                  <a:close/>
                  <a:moveTo>
                    <a:pt x="464" y="0"/>
                  </a:moveTo>
                  <a:cubicBezTo>
                    <a:pt x="370" y="0"/>
                    <a:pt x="272" y="20"/>
                    <a:pt x="195" y="65"/>
                  </a:cubicBezTo>
                  <a:cubicBezTo>
                    <a:pt x="1" y="181"/>
                    <a:pt x="1" y="412"/>
                    <a:pt x="1" y="412"/>
                  </a:cubicBezTo>
                  <a:lnTo>
                    <a:pt x="1" y="467"/>
                  </a:lnTo>
                  <a:lnTo>
                    <a:pt x="61" y="449"/>
                  </a:lnTo>
                  <a:lnTo>
                    <a:pt x="139" y="449"/>
                  </a:lnTo>
                  <a:cubicBezTo>
                    <a:pt x="176" y="449"/>
                    <a:pt x="255" y="467"/>
                    <a:pt x="347" y="527"/>
                  </a:cubicBezTo>
                  <a:cubicBezTo>
                    <a:pt x="523" y="661"/>
                    <a:pt x="791" y="952"/>
                    <a:pt x="1063" y="1664"/>
                  </a:cubicBezTo>
                  <a:cubicBezTo>
                    <a:pt x="1216" y="2107"/>
                    <a:pt x="1331" y="2509"/>
                    <a:pt x="1387" y="2819"/>
                  </a:cubicBezTo>
                  <a:cubicBezTo>
                    <a:pt x="1428" y="2990"/>
                    <a:pt x="1447" y="3105"/>
                    <a:pt x="1484" y="3221"/>
                  </a:cubicBezTo>
                  <a:cubicBezTo>
                    <a:pt x="1502" y="3262"/>
                    <a:pt x="1502" y="3299"/>
                    <a:pt x="1525" y="3336"/>
                  </a:cubicBezTo>
                  <a:cubicBezTo>
                    <a:pt x="1544" y="3378"/>
                    <a:pt x="1562" y="3396"/>
                    <a:pt x="1581" y="3433"/>
                  </a:cubicBezTo>
                  <a:cubicBezTo>
                    <a:pt x="1629" y="3471"/>
                    <a:pt x="1692" y="3485"/>
                    <a:pt x="1760" y="3485"/>
                  </a:cubicBezTo>
                  <a:cubicBezTo>
                    <a:pt x="1802" y="3485"/>
                    <a:pt x="1846" y="3479"/>
                    <a:pt x="1890" y="3470"/>
                  </a:cubicBezTo>
                  <a:cubicBezTo>
                    <a:pt x="1946" y="3470"/>
                    <a:pt x="2006" y="3452"/>
                    <a:pt x="2043" y="3433"/>
                  </a:cubicBezTo>
                  <a:cubicBezTo>
                    <a:pt x="2103" y="3433"/>
                    <a:pt x="2140" y="3415"/>
                    <a:pt x="2158" y="3378"/>
                  </a:cubicBezTo>
                  <a:cubicBezTo>
                    <a:pt x="2195" y="3355"/>
                    <a:pt x="2177" y="3336"/>
                    <a:pt x="2195" y="3318"/>
                  </a:cubicBezTo>
                  <a:lnTo>
                    <a:pt x="2195" y="3262"/>
                  </a:lnTo>
                  <a:cubicBezTo>
                    <a:pt x="2195" y="3202"/>
                    <a:pt x="2177" y="3147"/>
                    <a:pt x="2177" y="3068"/>
                  </a:cubicBezTo>
                  <a:cubicBezTo>
                    <a:pt x="2158" y="2893"/>
                    <a:pt x="2122" y="2685"/>
                    <a:pt x="2061" y="2454"/>
                  </a:cubicBezTo>
                  <a:cubicBezTo>
                    <a:pt x="1946" y="1992"/>
                    <a:pt x="1775" y="1414"/>
                    <a:pt x="1562" y="1008"/>
                  </a:cubicBezTo>
                  <a:cubicBezTo>
                    <a:pt x="1331" y="583"/>
                    <a:pt x="1137" y="352"/>
                    <a:pt x="985" y="218"/>
                  </a:cubicBezTo>
                  <a:cubicBezTo>
                    <a:pt x="832" y="84"/>
                    <a:pt x="717" y="47"/>
                    <a:pt x="657" y="28"/>
                  </a:cubicBezTo>
                  <a:cubicBezTo>
                    <a:pt x="600" y="11"/>
                    <a:pt x="533" y="0"/>
                    <a:pt x="46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6776233" y="2061142"/>
              <a:ext cx="194647" cy="443149"/>
            </a:xfrm>
            <a:custGeom>
              <a:avLst/>
              <a:gdLst/>
              <a:ahLst/>
              <a:cxnLst/>
              <a:rect l="l" t="t" r="r" b="b"/>
              <a:pathLst>
                <a:path w="1424" h="3242" extrusionOk="0">
                  <a:moveTo>
                    <a:pt x="227" y="0"/>
                  </a:moveTo>
                  <a:cubicBezTo>
                    <a:pt x="111" y="0"/>
                    <a:pt x="11" y="38"/>
                    <a:pt x="1" y="133"/>
                  </a:cubicBezTo>
                  <a:cubicBezTo>
                    <a:pt x="1" y="133"/>
                    <a:pt x="366" y="766"/>
                    <a:pt x="578" y="1653"/>
                  </a:cubicBezTo>
                  <a:cubicBezTo>
                    <a:pt x="786" y="2559"/>
                    <a:pt x="768" y="3058"/>
                    <a:pt x="828" y="3192"/>
                  </a:cubicBezTo>
                  <a:cubicBezTo>
                    <a:pt x="845" y="3228"/>
                    <a:pt x="896" y="3241"/>
                    <a:pt x="960" y="3241"/>
                  </a:cubicBezTo>
                  <a:cubicBezTo>
                    <a:pt x="1102" y="3241"/>
                    <a:pt x="1307" y="3175"/>
                    <a:pt x="1345" y="3136"/>
                  </a:cubicBezTo>
                  <a:cubicBezTo>
                    <a:pt x="1424" y="3058"/>
                    <a:pt x="999" y="1265"/>
                    <a:pt x="865" y="803"/>
                  </a:cubicBezTo>
                  <a:cubicBezTo>
                    <a:pt x="731" y="341"/>
                    <a:pt x="671" y="151"/>
                    <a:pt x="518" y="73"/>
                  </a:cubicBezTo>
                  <a:cubicBezTo>
                    <a:pt x="439" y="28"/>
                    <a:pt x="32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6770629" y="2055264"/>
              <a:ext cx="197790" cy="455451"/>
            </a:xfrm>
            <a:custGeom>
              <a:avLst/>
              <a:gdLst/>
              <a:ahLst/>
              <a:cxnLst/>
              <a:rect l="l" t="t" r="r" b="b"/>
              <a:pathLst>
                <a:path w="1447" h="3332" extrusionOk="0">
                  <a:moveTo>
                    <a:pt x="250" y="97"/>
                  </a:moveTo>
                  <a:cubicBezTo>
                    <a:pt x="347" y="97"/>
                    <a:pt x="462" y="116"/>
                    <a:pt x="522" y="153"/>
                  </a:cubicBezTo>
                  <a:cubicBezTo>
                    <a:pt x="596" y="194"/>
                    <a:pt x="638" y="250"/>
                    <a:pt x="693" y="365"/>
                  </a:cubicBezTo>
                  <a:cubicBezTo>
                    <a:pt x="735" y="481"/>
                    <a:pt x="790" y="638"/>
                    <a:pt x="850" y="869"/>
                  </a:cubicBezTo>
                  <a:cubicBezTo>
                    <a:pt x="924" y="1077"/>
                    <a:pt x="1058" y="1655"/>
                    <a:pt x="1174" y="2158"/>
                  </a:cubicBezTo>
                  <a:cubicBezTo>
                    <a:pt x="1234" y="2426"/>
                    <a:pt x="1271" y="2676"/>
                    <a:pt x="1312" y="2851"/>
                  </a:cubicBezTo>
                  <a:cubicBezTo>
                    <a:pt x="1331" y="2948"/>
                    <a:pt x="1331" y="3022"/>
                    <a:pt x="1349" y="3082"/>
                  </a:cubicBezTo>
                  <a:lnTo>
                    <a:pt x="1349" y="3138"/>
                  </a:lnTo>
                  <a:cubicBezTo>
                    <a:pt x="1331" y="3138"/>
                    <a:pt x="1312" y="3156"/>
                    <a:pt x="1271" y="3179"/>
                  </a:cubicBezTo>
                  <a:cubicBezTo>
                    <a:pt x="1234" y="3198"/>
                    <a:pt x="1174" y="3216"/>
                    <a:pt x="1118" y="3216"/>
                  </a:cubicBezTo>
                  <a:cubicBezTo>
                    <a:pt x="1058" y="3235"/>
                    <a:pt x="1003" y="3235"/>
                    <a:pt x="966" y="3235"/>
                  </a:cubicBezTo>
                  <a:cubicBezTo>
                    <a:pt x="943" y="3216"/>
                    <a:pt x="924" y="3216"/>
                    <a:pt x="924" y="3198"/>
                  </a:cubicBezTo>
                  <a:cubicBezTo>
                    <a:pt x="906" y="3198"/>
                    <a:pt x="906" y="3138"/>
                    <a:pt x="887" y="3064"/>
                  </a:cubicBezTo>
                  <a:cubicBezTo>
                    <a:pt x="887" y="2985"/>
                    <a:pt x="869" y="2870"/>
                    <a:pt x="850" y="2754"/>
                  </a:cubicBezTo>
                  <a:cubicBezTo>
                    <a:pt x="827" y="2486"/>
                    <a:pt x="772" y="2140"/>
                    <a:pt x="675" y="1696"/>
                  </a:cubicBezTo>
                  <a:cubicBezTo>
                    <a:pt x="462" y="809"/>
                    <a:pt x="116" y="194"/>
                    <a:pt x="97" y="153"/>
                  </a:cubicBezTo>
                  <a:cubicBezTo>
                    <a:pt x="97" y="153"/>
                    <a:pt x="116" y="134"/>
                    <a:pt x="134" y="116"/>
                  </a:cubicBezTo>
                  <a:cubicBezTo>
                    <a:pt x="157" y="116"/>
                    <a:pt x="194" y="97"/>
                    <a:pt x="250" y="97"/>
                  </a:cubicBezTo>
                  <a:close/>
                  <a:moveTo>
                    <a:pt x="250" y="0"/>
                  </a:moveTo>
                  <a:cubicBezTo>
                    <a:pt x="194" y="0"/>
                    <a:pt x="134" y="0"/>
                    <a:pt x="79" y="37"/>
                  </a:cubicBezTo>
                  <a:cubicBezTo>
                    <a:pt x="42" y="60"/>
                    <a:pt x="0" y="97"/>
                    <a:pt x="0" y="153"/>
                  </a:cubicBezTo>
                  <a:lnTo>
                    <a:pt x="0" y="176"/>
                  </a:lnTo>
                  <a:lnTo>
                    <a:pt x="0" y="194"/>
                  </a:lnTo>
                  <a:cubicBezTo>
                    <a:pt x="0" y="194"/>
                    <a:pt x="365" y="828"/>
                    <a:pt x="578" y="1715"/>
                  </a:cubicBezTo>
                  <a:cubicBezTo>
                    <a:pt x="675" y="2158"/>
                    <a:pt x="712" y="2505"/>
                    <a:pt x="753" y="2754"/>
                  </a:cubicBezTo>
                  <a:cubicBezTo>
                    <a:pt x="772" y="2888"/>
                    <a:pt x="772" y="2985"/>
                    <a:pt x="790" y="3064"/>
                  </a:cubicBezTo>
                  <a:cubicBezTo>
                    <a:pt x="790" y="3156"/>
                    <a:pt x="809" y="3198"/>
                    <a:pt x="827" y="3253"/>
                  </a:cubicBezTo>
                  <a:cubicBezTo>
                    <a:pt x="850" y="3313"/>
                    <a:pt x="906" y="3332"/>
                    <a:pt x="966" y="3332"/>
                  </a:cubicBezTo>
                  <a:cubicBezTo>
                    <a:pt x="1021" y="3332"/>
                    <a:pt x="1081" y="3332"/>
                    <a:pt x="1137" y="3313"/>
                  </a:cubicBezTo>
                  <a:cubicBezTo>
                    <a:pt x="1197" y="3313"/>
                    <a:pt x="1252" y="3295"/>
                    <a:pt x="1312" y="3272"/>
                  </a:cubicBezTo>
                  <a:cubicBezTo>
                    <a:pt x="1368" y="3253"/>
                    <a:pt x="1405" y="3235"/>
                    <a:pt x="1428" y="3216"/>
                  </a:cubicBezTo>
                  <a:cubicBezTo>
                    <a:pt x="1446" y="3198"/>
                    <a:pt x="1446" y="3179"/>
                    <a:pt x="1446" y="3179"/>
                  </a:cubicBezTo>
                  <a:lnTo>
                    <a:pt x="1446" y="3138"/>
                  </a:lnTo>
                  <a:lnTo>
                    <a:pt x="1446" y="3064"/>
                  </a:lnTo>
                  <a:cubicBezTo>
                    <a:pt x="1446" y="3004"/>
                    <a:pt x="1428" y="2925"/>
                    <a:pt x="1405" y="2833"/>
                  </a:cubicBezTo>
                  <a:cubicBezTo>
                    <a:pt x="1386" y="2657"/>
                    <a:pt x="1331" y="2408"/>
                    <a:pt x="1271" y="2140"/>
                  </a:cubicBezTo>
                  <a:cubicBezTo>
                    <a:pt x="1155" y="1618"/>
                    <a:pt x="1021" y="1059"/>
                    <a:pt x="966" y="828"/>
                  </a:cubicBezTo>
                  <a:cubicBezTo>
                    <a:pt x="887" y="596"/>
                    <a:pt x="850" y="444"/>
                    <a:pt x="790" y="310"/>
                  </a:cubicBezTo>
                  <a:cubicBezTo>
                    <a:pt x="735" y="194"/>
                    <a:pt x="656" y="116"/>
                    <a:pt x="578" y="60"/>
                  </a:cubicBezTo>
                  <a:cubicBezTo>
                    <a:pt x="481" y="19"/>
                    <a:pt x="365"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6776233" y="2065926"/>
              <a:ext cx="186445" cy="436588"/>
            </a:xfrm>
            <a:custGeom>
              <a:avLst/>
              <a:gdLst/>
              <a:ahLst/>
              <a:cxnLst/>
              <a:rect l="l" t="t" r="r" b="b"/>
              <a:pathLst>
                <a:path w="1364" h="3194" extrusionOk="0">
                  <a:moveTo>
                    <a:pt x="93" y="1"/>
                  </a:moveTo>
                  <a:cubicBezTo>
                    <a:pt x="38" y="1"/>
                    <a:pt x="1" y="38"/>
                    <a:pt x="1" y="98"/>
                  </a:cubicBezTo>
                  <a:cubicBezTo>
                    <a:pt x="1" y="98"/>
                    <a:pt x="366" y="731"/>
                    <a:pt x="578" y="1618"/>
                  </a:cubicBezTo>
                  <a:cubicBezTo>
                    <a:pt x="786" y="2524"/>
                    <a:pt x="768" y="3023"/>
                    <a:pt x="828" y="3157"/>
                  </a:cubicBezTo>
                  <a:cubicBezTo>
                    <a:pt x="846" y="3194"/>
                    <a:pt x="902" y="3194"/>
                    <a:pt x="962" y="3194"/>
                  </a:cubicBezTo>
                  <a:cubicBezTo>
                    <a:pt x="1114" y="3194"/>
                    <a:pt x="1308" y="3138"/>
                    <a:pt x="1345" y="3101"/>
                  </a:cubicBezTo>
                  <a:cubicBezTo>
                    <a:pt x="1364" y="3060"/>
                    <a:pt x="1345" y="2829"/>
                    <a:pt x="1271" y="2501"/>
                  </a:cubicBezTo>
                  <a:cubicBezTo>
                    <a:pt x="1248" y="2501"/>
                    <a:pt x="1230" y="2501"/>
                    <a:pt x="1211" y="2482"/>
                  </a:cubicBezTo>
                  <a:lnTo>
                    <a:pt x="1211" y="2482"/>
                  </a:lnTo>
                  <a:cubicBezTo>
                    <a:pt x="1230" y="2598"/>
                    <a:pt x="1248" y="2695"/>
                    <a:pt x="1271" y="2773"/>
                  </a:cubicBezTo>
                  <a:cubicBezTo>
                    <a:pt x="1290" y="2870"/>
                    <a:pt x="1290" y="2944"/>
                    <a:pt x="1308" y="3004"/>
                  </a:cubicBezTo>
                  <a:lnTo>
                    <a:pt x="1308" y="3060"/>
                  </a:lnTo>
                  <a:cubicBezTo>
                    <a:pt x="1290" y="3060"/>
                    <a:pt x="1271" y="3078"/>
                    <a:pt x="1230" y="3101"/>
                  </a:cubicBezTo>
                  <a:cubicBezTo>
                    <a:pt x="1193" y="3120"/>
                    <a:pt x="1133" y="3138"/>
                    <a:pt x="1077" y="3138"/>
                  </a:cubicBezTo>
                  <a:cubicBezTo>
                    <a:pt x="1040" y="3138"/>
                    <a:pt x="999" y="3157"/>
                    <a:pt x="962" y="3157"/>
                  </a:cubicBezTo>
                  <a:lnTo>
                    <a:pt x="925" y="3157"/>
                  </a:lnTo>
                  <a:cubicBezTo>
                    <a:pt x="902" y="3138"/>
                    <a:pt x="883" y="3138"/>
                    <a:pt x="883" y="3120"/>
                  </a:cubicBezTo>
                  <a:cubicBezTo>
                    <a:pt x="865" y="3120"/>
                    <a:pt x="865" y="3060"/>
                    <a:pt x="846" y="2986"/>
                  </a:cubicBezTo>
                  <a:cubicBezTo>
                    <a:pt x="846" y="2907"/>
                    <a:pt x="828" y="2792"/>
                    <a:pt x="809" y="2676"/>
                  </a:cubicBezTo>
                  <a:cubicBezTo>
                    <a:pt x="786" y="2408"/>
                    <a:pt x="731" y="2062"/>
                    <a:pt x="634" y="1618"/>
                  </a:cubicBezTo>
                  <a:cubicBezTo>
                    <a:pt x="421" y="731"/>
                    <a:pt x="75" y="116"/>
                    <a:pt x="56" y="75"/>
                  </a:cubicBezTo>
                  <a:cubicBezTo>
                    <a:pt x="56" y="75"/>
                    <a:pt x="75" y="56"/>
                    <a:pt x="93" y="38"/>
                  </a:cubicBezTo>
                  <a:lnTo>
                    <a:pt x="116" y="38"/>
                  </a:lnTo>
                  <a:cubicBezTo>
                    <a:pt x="116" y="19"/>
                    <a:pt x="93" y="1"/>
                    <a:pt x="93"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6381471" y="2528897"/>
              <a:ext cx="57683" cy="58230"/>
            </a:xfrm>
            <a:custGeom>
              <a:avLst/>
              <a:gdLst/>
              <a:ahLst/>
              <a:cxnLst/>
              <a:rect l="l" t="t" r="r" b="b"/>
              <a:pathLst>
                <a:path w="422" h="426" extrusionOk="0">
                  <a:moveTo>
                    <a:pt x="209" y="1"/>
                  </a:moveTo>
                  <a:cubicBezTo>
                    <a:pt x="93" y="1"/>
                    <a:pt x="1" y="98"/>
                    <a:pt x="1" y="213"/>
                  </a:cubicBezTo>
                  <a:cubicBezTo>
                    <a:pt x="1" y="329"/>
                    <a:pt x="93" y="426"/>
                    <a:pt x="209" y="426"/>
                  </a:cubicBezTo>
                  <a:cubicBezTo>
                    <a:pt x="324" y="426"/>
                    <a:pt x="421" y="329"/>
                    <a:pt x="421" y="213"/>
                  </a:cubicBezTo>
                  <a:cubicBezTo>
                    <a:pt x="421" y="98"/>
                    <a:pt x="324"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6373270" y="2529260"/>
              <a:ext cx="74086" cy="73403"/>
            </a:xfrm>
            <a:custGeom>
              <a:avLst/>
              <a:gdLst/>
              <a:ahLst/>
              <a:cxnLst/>
              <a:rect l="l" t="t" r="r" b="b"/>
              <a:pathLst>
                <a:path w="542" h="537" extrusionOk="0">
                  <a:moveTo>
                    <a:pt x="269" y="93"/>
                  </a:moveTo>
                  <a:cubicBezTo>
                    <a:pt x="366" y="93"/>
                    <a:pt x="426" y="171"/>
                    <a:pt x="426" y="268"/>
                  </a:cubicBezTo>
                  <a:cubicBezTo>
                    <a:pt x="426" y="347"/>
                    <a:pt x="366" y="421"/>
                    <a:pt x="269" y="421"/>
                  </a:cubicBezTo>
                  <a:cubicBezTo>
                    <a:pt x="176" y="421"/>
                    <a:pt x="116" y="347"/>
                    <a:pt x="116" y="268"/>
                  </a:cubicBezTo>
                  <a:cubicBezTo>
                    <a:pt x="116" y="171"/>
                    <a:pt x="176" y="93"/>
                    <a:pt x="269" y="93"/>
                  </a:cubicBezTo>
                  <a:close/>
                  <a:moveTo>
                    <a:pt x="269" y="0"/>
                  </a:moveTo>
                  <a:cubicBezTo>
                    <a:pt x="116" y="0"/>
                    <a:pt x="1" y="116"/>
                    <a:pt x="1" y="268"/>
                  </a:cubicBezTo>
                  <a:cubicBezTo>
                    <a:pt x="1" y="402"/>
                    <a:pt x="116" y="536"/>
                    <a:pt x="269" y="536"/>
                  </a:cubicBezTo>
                  <a:cubicBezTo>
                    <a:pt x="426" y="536"/>
                    <a:pt x="542" y="402"/>
                    <a:pt x="542" y="268"/>
                  </a:cubicBezTo>
                  <a:cubicBezTo>
                    <a:pt x="542" y="116"/>
                    <a:pt x="426" y="0"/>
                    <a:pt x="2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6891873" y="2429113"/>
              <a:ext cx="58230" cy="60827"/>
            </a:xfrm>
            <a:custGeom>
              <a:avLst/>
              <a:gdLst/>
              <a:ahLst/>
              <a:cxnLst/>
              <a:rect l="l" t="t" r="r" b="b"/>
              <a:pathLst>
                <a:path w="426" h="445" extrusionOk="0">
                  <a:moveTo>
                    <a:pt x="213" y="1"/>
                  </a:moveTo>
                  <a:cubicBezTo>
                    <a:pt x="97" y="1"/>
                    <a:pt x="0" y="98"/>
                    <a:pt x="0" y="213"/>
                  </a:cubicBezTo>
                  <a:cubicBezTo>
                    <a:pt x="0" y="347"/>
                    <a:pt x="97" y="444"/>
                    <a:pt x="213" y="444"/>
                  </a:cubicBezTo>
                  <a:cubicBezTo>
                    <a:pt x="328" y="444"/>
                    <a:pt x="425" y="347"/>
                    <a:pt x="425" y="213"/>
                  </a:cubicBezTo>
                  <a:cubicBezTo>
                    <a:pt x="425" y="98"/>
                    <a:pt x="328"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6883672" y="2431389"/>
              <a:ext cx="73949" cy="71489"/>
            </a:xfrm>
            <a:custGeom>
              <a:avLst/>
              <a:gdLst/>
              <a:ahLst/>
              <a:cxnLst/>
              <a:rect l="l" t="t" r="r" b="b"/>
              <a:pathLst>
                <a:path w="541" h="523" extrusionOk="0">
                  <a:moveTo>
                    <a:pt x="273" y="97"/>
                  </a:moveTo>
                  <a:cubicBezTo>
                    <a:pt x="370" y="97"/>
                    <a:pt x="425" y="176"/>
                    <a:pt x="425" y="254"/>
                  </a:cubicBezTo>
                  <a:cubicBezTo>
                    <a:pt x="425" y="347"/>
                    <a:pt x="370" y="425"/>
                    <a:pt x="273" y="425"/>
                  </a:cubicBezTo>
                  <a:cubicBezTo>
                    <a:pt x="176" y="425"/>
                    <a:pt x="116" y="347"/>
                    <a:pt x="116" y="254"/>
                  </a:cubicBezTo>
                  <a:cubicBezTo>
                    <a:pt x="116" y="176"/>
                    <a:pt x="176" y="97"/>
                    <a:pt x="273" y="97"/>
                  </a:cubicBezTo>
                  <a:close/>
                  <a:moveTo>
                    <a:pt x="273" y="0"/>
                  </a:moveTo>
                  <a:cubicBezTo>
                    <a:pt x="116" y="0"/>
                    <a:pt x="0" y="116"/>
                    <a:pt x="0" y="254"/>
                  </a:cubicBezTo>
                  <a:cubicBezTo>
                    <a:pt x="0" y="407"/>
                    <a:pt x="116" y="522"/>
                    <a:pt x="273" y="522"/>
                  </a:cubicBezTo>
                  <a:cubicBezTo>
                    <a:pt x="425" y="522"/>
                    <a:pt x="541" y="407"/>
                    <a:pt x="541" y="254"/>
                  </a:cubicBezTo>
                  <a:cubicBezTo>
                    <a:pt x="541" y="116"/>
                    <a:pt x="425" y="0"/>
                    <a:pt x="27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6465536" y="2618566"/>
              <a:ext cx="473768" cy="448753"/>
            </a:xfrm>
            <a:custGeom>
              <a:avLst/>
              <a:gdLst/>
              <a:ahLst/>
              <a:cxnLst/>
              <a:rect l="l" t="t" r="r" b="b"/>
              <a:pathLst>
                <a:path w="3466" h="3283" extrusionOk="0">
                  <a:moveTo>
                    <a:pt x="3151" y="0"/>
                  </a:moveTo>
                  <a:cubicBezTo>
                    <a:pt x="3007" y="0"/>
                    <a:pt x="2525" y="13"/>
                    <a:pt x="1655" y="153"/>
                  </a:cubicBezTo>
                  <a:cubicBezTo>
                    <a:pt x="578" y="306"/>
                    <a:pt x="0" y="652"/>
                    <a:pt x="0" y="652"/>
                  </a:cubicBezTo>
                  <a:cubicBezTo>
                    <a:pt x="0" y="652"/>
                    <a:pt x="250" y="2408"/>
                    <a:pt x="402" y="2676"/>
                  </a:cubicBezTo>
                  <a:cubicBezTo>
                    <a:pt x="546" y="2937"/>
                    <a:pt x="1467" y="3283"/>
                    <a:pt x="2011" y="3283"/>
                  </a:cubicBezTo>
                  <a:cubicBezTo>
                    <a:pt x="2064" y="3283"/>
                    <a:pt x="2113" y="3279"/>
                    <a:pt x="2158" y="3272"/>
                  </a:cubicBezTo>
                  <a:cubicBezTo>
                    <a:pt x="2639" y="3217"/>
                    <a:pt x="3429" y="2501"/>
                    <a:pt x="3447" y="2117"/>
                  </a:cubicBezTo>
                  <a:cubicBezTo>
                    <a:pt x="3466" y="1752"/>
                    <a:pt x="3198" y="1"/>
                    <a:pt x="3198" y="1"/>
                  </a:cubicBezTo>
                  <a:cubicBezTo>
                    <a:pt x="3198" y="1"/>
                    <a:pt x="3183" y="0"/>
                    <a:pt x="3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6457334" y="2610365"/>
              <a:ext cx="487026" cy="465019"/>
            </a:xfrm>
            <a:custGeom>
              <a:avLst/>
              <a:gdLst/>
              <a:ahLst/>
              <a:cxnLst/>
              <a:rect l="l" t="t" r="r" b="b"/>
              <a:pathLst>
                <a:path w="3563" h="3402" extrusionOk="0">
                  <a:moveTo>
                    <a:pt x="3156" y="116"/>
                  </a:moveTo>
                  <a:cubicBezTo>
                    <a:pt x="3193" y="116"/>
                    <a:pt x="3213" y="116"/>
                    <a:pt x="3216" y="116"/>
                  </a:cubicBezTo>
                  <a:cubicBezTo>
                    <a:pt x="3216" y="158"/>
                    <a:pt x="3276" y="523"/>
                    <a:pt x="3332" y="985"/>
                  </a:cubicBezTo>
                  <a:cubicBezTo>
                    <a:pt x="3373" y="1235"/>
                    <a:pt x="3410" y="1484"/>
                    <a:pt x="3429" y="1697"/>
                  </a:cubicBezTo>
                  <a:cubicBezTo>
                    <a:pt x="3447" y="1909"/>
                    <a:pt x="3466" y="2099"/>
                    <a:pt x="3466" y="2177"/>
                  </a:cubicBezTo>
                  <a:cubicBezTo>
                    <a:pt x="3447" y="2256"/>
                    <a:pt x="3410" y="2371"/>
                    <a:pt x="3332" y="2487"/>
                  </a:cubicBezTo>
                  <a:cubicBezTo>
                    <a:pt x="3235" y="2602"/>
                    <a:pt x="3142" y="2718"/>
                    <a:pt x="3004" y="2833"/>
                  </a:cubicBezTo>
                  <a:cubicBezTo>
                    <a:pt x="2754" y="3064"/>
                    <a:pt x="2426" y="3254"/>
                    <a:pt x="2195" y="3295"/>
                  </a:cubicBezTo>
                  <a:cubicBezTo>
                    <a:pt x="2173" y="3297"/>
                    <a:pt x="2148" y="3298"/>
                    <a:pt x="2123" y="3298"/>
                  </a:cubicBezTo>
                  <a:cubicBezTo>
                    <a:pt x="1889" y="3298"/>
                    <a:pt x="1545" y="3224"/>
                    <a:pt x="1216" y="3120"/>
                  </a:cubicBezTo>
                  <a:cubicBezTo>
                    <a:pt x="1040" y="3064"/>
                    <a:pt x="888" y="2986"/>
                    <a:pt x="754" y="2907"/>
                  </a:cubicBezTo>
                  <a:cubicBezTo>
                    <a:pt x="620" y="2852"/>
                    <a:pt x="541" y="2773"/>
                    <a:pt x="504" y="2718"/>
                  </a:cubicBezTo>
                  <a:cubicBezTo>
                    <a:pt x="486" y="2658"/>
                    <a:pt x="426" y="2505"/>
                    <a:pt x="389" y="2293"/>
                  </a:cubicBezTo>
                  <a:cubicBezTo>
                    <a:pt x="347" y="2099"/>
                    <a:pt x="292" y="1849"/>
                    <a:pt x="255" y="1618"/>
                  </a:cubicBezTo>
                  <a:cubicBezTo>
                    <a:pt x="176" y="1156"/>
                    <a:pt x="116" y="773"/>
                    <a:pt x="116" y="736"/>
                  </a:cubicBezTo>
                  <a:cubicBezTo>
                    <a:pt x="158" y="712"/>
                    <a:pt x="694" y="426"/>
                    <a:pt x="1715" y="250"/>
                  </a:cubicBezTo>
                  <a:cubicBezTo>
                    <a:pt x="2551" y="128"/>
                    <a:pt x="3002" y="116"/>
                    <a:pt x="3156" y="116"/>
                  </a:cubicBezTo>
                  <a:close/>
                  <a:moveTo>
                    <a:pt x="3213" y="0"/>
                  </a:moveTo>
                  <a:cubicBezTo>
                    <a:pt x="3071" y="0"/>
                    <a:pt x="2586" y="13"/>
                    <a:pt x="1696" y="158"/>
                  </a:cubicBezTo>
                  <a:cubicBezTo>
                    <a:pt x="620" y="329"/>
                    <a:pt x="42" y="657"/>
                    <a:pt x="42" y="657"/>
                  </a:cubicBezTo>
                  <a:lnTo>
                    <a:pt x="0" y="676"/>
                  </a:lnTo>
                  <a:lnTo>
                    <a:pt x="0" y="712"/>
                  </a:lnTo>
                  <a:cubicBezTo>
                    <a:pt x="0" y="712"/>
                    <a:pt x="79" y="1156"/>
                    <a:pt x="158" y="1637"/>
                  </a:cubicBezTo>
                  <a:cubicBezTo>
                    <a:pt x="194" y="1868"/>
                    <a:pt x="231" y="2122"/>
                    <a:pt x="292" y="2311"/>
                  </a:cubicBezTo>
                  <a:cubicBezTo>
                    <a:pt x="328" y="2524"/>
                    <a:pt x="370" y="2676"/>
                    <a:pt x="426" y="2773"/>
                  </a:cubicBezTo>
                  <a:cubicBezTo>
                    <a:pt x="462" y="2852"/>
                    <a:pt x="560" y="2930"/>
                    <a:pt x="694" y="3004"/>
                  </a:cubicBezTo>
                  <a:cubicBezTo>
                    <a:pt x="851" y="3083"/>
                    <a:pt x="1003" y="3161"/>
                    <a:pt x="1197" y="3217"/>
                  </a:cubicBezTo>
                  <a:cubicBezTo>
                    <a:pt x="1486" y="3328"/>
                    <a:pt x="1813" y="3402"/>
                    <a:pt x="2072" y="3402"/>
                  </a:cubicBezTo>
                  <a:cubicBezTo>
                    <a:pt x="2123" y="3402"/>
                    <a:pt x="2173" y="3399"/>
                    <a:pt x="2218" y="3392"/>
                  </a:cubicBezTo>
                  <a:cubicBezTo>
                    <a:pt x="2486" y="3351"/>
                    <a:pt x="2814" y="3161"/>
                    <a:pt x="3082" y="2907"/>
                  </a:cubicBezTo>
                  <a:cubicBezTo>
                    <a:pt x="3198" y="2792"/>
                    <a:pt x="3332" y="2658"/>
                    <a:pt x="3410" y="2542"/>
                  </a:cubicBezTo>
                  <a:cubicBezTo>
                    <a:pt x="3507" y="2408"/>
                    <a:pt x="3563" y="2293"/>
                    <a:pt x="3563" y="2177"/>
                  </a:cubicBezTo>
                  <a:cubicBezTo>
                    <a:pt x="3563" y="2080"/>
                    <a:pt x="3563" y="1909"/>
                    <a:pt x="3526" y="1678"/>
                  </a:cubicBezTo>
                  <a:cubicBezTo>
                    <a:pt x="3507" y="1466"/>
                    <a:pt x="3466" y="1216"/>
                    <a:pt x="3447" y="967"/>
                  </a:cubicBezTo>
                  <a:cubicBezTo>
                    <a:pt x="3373" y="481"/>
                    <a:pt x="3313" y="61"/>
                    <a:pt x="3313" y="61"/>
                  </a:cubicBezTo>
                  <a:lnTo>
                    <a:pt x="3313" y="1"/>
                  </a:lnTo>
                  <a:lnTo>
                    <a:pt x="3258" y="1"/>
                  </a:lnTo>
                  <a:cubicBezTo>
                    <a:pt x="3258" y="1"/>
                    <a:pt x="3243" y="0"/>
                    <a:pt x="3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6465536" y="2618566"/>
              <a:ext cx="455451" cy="199841"/>
            </a:xfrm>
            <a:custGeom>
              <a:avLst/>
              <a:gdLst/>
              <a:ahLst/>
              <a:cxnLst/>
              <a:rect l="l" t="t" r="r" b="b"/>
              <a:pathLst>
                <a:path w="3332" h="1462" extrusionOk="0">
                  <a:moveTo>
                    <a:pt x="3101" y="1"/>
                  </a:moveTo>
                  <a:cubicBezTo>
                    <a:pt x="2925" y="1"/>
                    <a:pt x="2445" y="19"/>
                    <a:pt x="1655" y="153"/>
                  </a:cubicBezTo>
                  <a:cubicBezTo>
                    <a:pt x="578" y="306"/>
                    <a:pt x="0" y="652"/>
                    <a:pt x="0" y="652"/>
                  </a:cubicBezTo>
                  <a:cubicBezTo>
                    <a:pt x="0" y="652"/>
                    <a:pt x="56" y="1041"/>
                    <a:pt x="134" y="1461"/>
                  </a:cubicBezTo>
                  <a:cubicBezTo>
                    <a:pt x="347" y="1346"/>
                    <a:pt x="906" y="1115"/>
                    <a:pt x="1789" y="981"/>
                  </a:cubicBezTo>
                  <a:cubicBezTo>
                    <a:pt x="2316" y="893"/>
                    <a:pt x="2713" y="871"/>
                    <a:pt x="2990" y="871"/>
                  </a:cubicBezTo>
                  <a:cubicBezTo>
                    <a:pt x="3138" y="871"/>
                    <a:pt x="3251" y="877"/>
                    <a:pt x="3332" y="884"/>
                  </a:cubicBezTo>
                  <a:cubicBezTo>
                    <a:pt x="3253" y="403"/>
                    <a:pt x="3198" y="1"/>
                    <a:pt x="3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6457334" y="2610365"/>
              <a:ext cx="471307" cy="221301"/>
            </a:xfrm>
            <a:custGeom>
              <a:avLst/>
              <a:gdLst/>
              <a:ahLst/>
              <a:cxnLst/>
              <a:rect l="l" t="t" r="r" b="b"/>
              <a:pathLst>
                <a:path w="3448" h="1619" extrusionOk="0">
                  <a:moveTo>
                    <a:pt x="3216" y="116"/>
                  </a:moveTo>
                  <a:cubicBezTo>
                    <a:pt x="3216" y="158"/>
                    <a:pt x="3276" y="481"/>
                    <a:pt x="3332" y="888"/>
                  </a:cubicBezTo>
                  <a:cubicBezTo>
                    <a:pt x="3255" y="883"/>
                    <a:pt x="3163" y="879"/>
                    <a:pt x="3052" y="879"/>
                  </a:cubicBezTo>
                  <a:cubicBezTo>
                    <a:pt x="2776" y="879"/>
                    <a:pt x="2387" y="903"/>
                    <a:pt x="1849" y="985"/>
                  </a:cubicBezTo>
                  <a:cubicBezTo>
                    <a:pt x="985" y="1119"/>
                    <a:pt x="486" y="1332"/>
                    <a:pt x="231" y="1466"/>
                  </a:cubicBezTo>
                  <a:cubicBezTo>
                    <a:pt x="176" y="1082"/>
                    <a:pt x="116" y="773"/>
                    <a:pt x="116" y="736"/>
                  </a:cubicBezTo>
                  <a:cubicBezTo>
                    <a:pt x="158" y="712"/>
                    <a:pt x="694" y="426"/>
                    <a:pt x="1715" y="250"/>
                  </a:cubicBezTo>
                  <a:cubicBezTo>
                    <a:pt x="2523" y="135"/>
                    <a:pt x="2985" y="116"/>
                    <a:pt x="3161" y="116"/>
                  </a:cubicBezTo>
                  <a:close/>
                  <a:moveTo>
                    <a:pt x="3161" y="1"/>
                  </a:moveTo>
                  <a:cubicBezTo>
                    <a:pt x="2985" y="1"/>
                    <a:pt x="2505" y="19"/>
                    <a:pt x="1696" y="158"/>
                  </a:cubicBezTo>
                  <a:cubicBezTo>
                    <a:pt x="620" y="329"/>
                    <a:pt x="42" y="657"/>
                    <a:pt x="42" y="657"/>
                  </a:cubicBezTo>
                  <a:lnTo>
                    <a:pt x="0" y="676"/>
                  </a:lnTo>
                  <a:lnTo>
                    <a:pt x="0" y="712"/>
                  </a:lnTo>
                  <a:cubicBezTo>
                    <a:pt x="0" y="712"/>
                    <a:pt x="60" y="1101"/>
                    <a:pt x="139" y="1544"/>
                  </a:cubicBezTo>
                  <a:lnTo>
                    <a:pt x="158" y="1618"/>
                  </a:lnTo>
                  <a:lnTo>
                    <a:pt x="213" y="1581"/>
                  </a:lnTo>
                  <a:cubicBezTo>
                    <a:pt x="426" y="1466"/>
                    <a:pt x="966" y="1216"/>
                    <a:pt x="1849" y="1082"/>
                  </a:cubicBezTo>
                  <a:cubicBezTo>
                    <a:pt x="2426" y="1000"/>
                    <a:pt x="2848" y="976"/>
                    <a:pt x="3126" y="976"/>
                  </a:cubicBezTo>
                  <a:cubicBezTo>
                    <a:pt x="3238" y="976"/>
                    <a:pt x="3326" y="980"/>
                    <a:pt x="3392" y="985"/>
                  </a:cubicBezTo>
                  <a:lnTo>
                    <a:pt x="3447" y="1004"/>
                  </a:lnTo>
                  <a:lnTo>
                    <a:pt x="3429" y="925"/>
                  </a:lnTo>
                  <a:cubicBezTo>
                    <a:pt x="3373" y="463"/>
                    <a:pt x="3313" y="61"/>
                    <a:pt x="3313" y="61"/>
                  </a:cubicBezTo>
                  <a:lnTo>
                    <a:pt x="329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6113148" y="3097394"/>
              <a:ext cx="1052376" cy="289919"/>
            </a:xfrm>
            <a:custGeom>
              <a:avLst/>
              <a:gdLst/>
              <a:ahLst/>
              <a:cxnLst/>
              <a:rect l="l" t="t" r="r" b="b"/>
              <a:pathLst>
                <a:path w="7699" h="2121" extrusionOk="0">
                  <a:moveTo>
                    <a:pt x="7370" y="0"/>
                  </a:moveTo>
                  <a:cubicBezTo>
                    <a:pt x="7278" y="97"/>
                    <a:pt x="6543" y="656"/>
                    <a:pt x="5138" y="961"/>
                  </a:cubicBezTo>
                  <a:cubicBezTo>
                    <a:pt x="4475" y="1101"/>
                    <a:pt x="3618" y="1151"/>
                    <a:pt x="2864" y="1151"/>
                  </a:cubicBezTo>
                  <a:cubicBezTo>
                    <a:pt x="2043" y="1151"/>
                    <a:pt x="1346" y="1091"/>
                    <a:pt x="1155" y="1022"/>
                  </a:cubicBezTo>
                  <a:cubicBezTo>
                    <a:pt x="814" y="920"/>
                    <a:pt x="490" y="743"/>
                    <a:pt x="326" y="743"/>
                  </a:cubicBezTo>
                  <a:cubicBezTo>
                    <a:pt x="304" y="743"/>
                    <a:pt x="284" y="746"/>
                    <a:pt x="268" y="754"/>
                  </a:cubicBezTo>
                  <a:cubicBezTo>
                    <a:pt x="153" y="827"/>
                    <a:pt x="0" y="1465"/>
                    <a:pt x="37" y="1618"/>
                  </a:cubicBezTo>
                  <a:cubicBezTo>
                    <a:pt x="64" y="1728"/>
                    <a:pt x="1601" y="2120"/>
                    <a:pt x="3287" y="2120"/>
                  </a:cubicBezTo>
                  <a:cubicBezTo>
                    <a:pt x="3934" y="2120"/>
                    <a:pt x="4603" y="2062"/>
                    <a:pt x="5217" y="1909"/>
                  </a:cubicBezTo>
                  <a:cubicBezTo>
                    <a:pt x="7412" y="1368"/>
                    <a:pt x="7661" y="906"/>
                    <a:pt x="7680" y="772"/>
                  </a:cubicBezTo>
                  <a:cubicBezTo>
                    <a:pt x="7698" y="615"/>
                    <a:pt x="7680" y="559"/>
                    <a:pt x="7624" y="310"/>
                  </a:cubicBezTo>
                  <a:cubicBezTo>
                    <a:pt x="7564" y="79"/>
                    <a:pt x="7370" y="0"/>
                    <a:pt x="7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6107407" y="3086595"/>
              <a:ext cx="1063722" cy="308099"/>
            </a:xfrm>
            <a:custGeom>
              <a:avLst/>
              <a:gdLst/>
              <a:ahLst/>
              <a:cxnLst/>
              <a:rect l="l" t="t" r="r" b="b"/>
              <a:pathLst>
                <a:path w="7782" h="2254" extrusionOk="0">
                  <a:moveTo>
                    <a:pt x="7412" y="139"/>
                  </a:moveTo>
                  <a:cubicBezTo>
                    <a:pt x="7435" y="158"/>
                    <a:pt x="7569" y="213"/>
                    <a:pt x="7606" y="407"/>
                  </a:cubicBezTo>
                  <a:cubicBezTo>
                    <a:pt x="7685" y="657"/>
                    <a:pt x="7685" y="694"/>
                    <a:pt x="7666" y="833"/>
                  </a:cubicBezTo>
                  <a:cubicBezTo>
                    <a:pt x="7666" y="888"/>
                    <a:pt x="7625" y="1022"/>
                    <a:pt x="7278" y="1216"/>
                  </a:cubicBezTo>
                  <a:cubicBezTo>
                    <a:pt x="6950" y="1429"/>
                    <a:pt x="6335" y="1678"/>
                    <a:pt x="5240" y="1946"/>
                  </a:cubicBezTo>
                  <a:cubicBezTo>
                    <a:pt x="4637" y="2096"/>
                    <a:pt x="3981" y="2151"/>
                    <a:pt x="3344" y="2151"/>
                  </a:cubicBezTo>
                  <a:cubicBezTo>
                    <a:pt x="2820" y="2151"/>
                    <a:pt x="2309" y="2114"/>
                    <a:pt x="1849" y="2062"/>
                  </a:cubicBezTo>
                  <a:cubicBezTo>
                    <a:pt x="1350" y="2006"/>
                    <a:pt x="906" y="1909"/>
                    <a:pt x="597" y="1831"/>
                  </a:cubicBezTo>
                  <a:cubicBezTo>
                    <a:pt x="444" y="1794"/>
                    <a:pt x="310" y="1757"/>
                    <a:pt x="232" y="1734"/>
                  </a:cubicBezTo>
                  <a:cubicBezTo>
                    <a:pt x="195" y="1715"/>
                    <a:pt x="158" y="1697"/>
                    <a:pt x="135" y="1697"/>
                  </a:cubicBezTo>
                  <a:cubicBezTo>
                    <a:pt x="135" y="1678"/>
                    <a:pt x="135" y="1678"/>
                    <a:pt x="116" y="1678"/>
                  </a:cubicBezTo>
                  <a:cubicBezTo>
                    <a:pt x="116" y="1660"/>
                    <a:pt x="116" y="1600"/>
                    <a:pt x="135" y="1526"/>
                  </a:cubicBezTo>
                  <a:cubicBezTo>
                    <a:pt x="135" y="1429"/>
                    <a:pt x="158" y="1350"/>
                    <a:pt x="195" y="1253"/>
                  </a:cubicBezTo>
                  <a:cubicBezTo>
                    <a:pt x="213" y="1156"/>
                    <a:pt x="232" y="1064"/>
                    <a:pt x="273" y="1003"/>
                  </a:cubicBezTo>
                  <a:cubicBezTo>
                    <a:pt x="310" y="925"/>
                    <a:pt x="347" y="888"/>
                    <a:pt x="347" y="888"/>
                  </a:cubicBezTo>
                  <a:cubicBezTo>
                    <a:pt x="347" y="879"/>
                    <a:pt x="358" y="874"/>
                    <a:pt x="375" y="874"/>
                  </a:cubicBezTo>
                  <a:cubicBezTo>
                    <a:pt x="392" y="874"/>
                    <a:pt x="416" y="879"/>
                    <a:pt x="444" y="888"/>
                  </a:cubicBezTo>
                  <a:cubicBezTo>
                    <a:pt x="481" y="888"/>
                    <a:pt x="560" y="906"/>
                    <a:pt x="638" y="948"/>
                  </a:cubicBezTo>
                  <a:cubicBezTo>
                    <a:pt x="791" y="1003"/>
                    <a:pt x="985" y="1082"/>
                    <a:pt x="1174" y="1156"/>
                  </a:cubicBezTo>
                  <a:cubicBezTo>
                    <a:pt x="1271" y="1198"/>
                    <a:pt x="1484" y="1216"/>
                    <a:pt x="1775" y="1235"/>
                  </a:cubicBezTo>
                  <a:cubicBezTo>
                    <a:pt x="2061" y="1253"/>
                    <a:pt x="2426" y="1271"/>
                    <a:pt x="2815" y="1271"/>
                  </a:cubicBezTo>
                  <a:cubicBezTo>
                    <a:pt x="2920" y="1275"/>
                    <a:pt x="3029" y="1276"/>
                    <a:pt x="3140" y="1276"/>
                  </a:cubicBezTo>
                  <a:cubicBezTo>
                    <a:pt x="3832" y="1276"/>
                    <a:pt x="4601" y="1213"/>
                    <a:pt x="5199" y="1082"/>
                  </a:cubicBezTo>
                  <a:cubicBezTo>
                    <a:pt x="5892" y="948"/>
                    <a:pt x="6432" y="717"/>
                    <a:pt x="6816" y="523"/>
                  </a:cubicBezTo>
                  <a:cubicBezTo>
                    <a:pt x="6992" y="426"/>
                    <a:pt x="7144" y="347"/>
                    <a:pt x="7260" y="273"/>
                  </a:cubicBezTo>
                  <a:cubicBezTo>
                    <a:pt x="7338" y="213"/>
                    <a:pt x="7375" y="176"/>
                    <a:pt x="7412" y="139"/>
                  </a:cubicBezTo>
                  <a:close/>
                  <a:moveTo>
                    <a:pt x="7394" y="1"/>
                  </a:moveTo>
                  <a:lnTo>
                    <a:pt x="7375" y="42"/>
                  </a:lnTo>
                  <a:cubicBezTo>
                    <a:pt x="7357" y="61"/>
                    <a:pt x="7297" y="116"/>
                    <a:pt x="7204" y="176"/>
                  </a:cubicBezTo>
                  <a:cubicBezTo>
                    <a:pt x="7089" y="255"/>
                    <a:pt x="6950" y="347"/>
                    <a:pt x="6761" y="426"/>
                  </a:cubicBezTo>
                  <a:cubicBezTo>
                    <a:pt x="6396" y="620"/>
                    <a:pt x="5873" y="833"/>
                    <a:pt x="5180" y="985"/>
                  </a:cubicBezTo>
                  <a:cubicBezTo>
                    <a:pt x="4487" y="1137"/>
                    <a:pt x="3582" y="1179"/>
                    <a:pt x="2815" y="1179"/>
                  </a:cubicBezTo>
                  <a:cubicBezTo>
                    <a:pt x="2426" y="1179"/>
                    <a:pt x="2061" y="1156"/>
                    <a:pt x="1775" y="1137"/>
                  </a:cubicBezTo>
                  <a:cubicBezTo>
                    <a:pt x="1502" y="1119"/>
                    <a:pt x="1290" y="1082"/>
                    <a:pt x="1197" y="1064"/>
                  </a:cubicBezTo>
                  <a:cubicBezTo>
                    <a:pt x="1022" y="985"/>
                    <a:pt x="828" y="906"/>
                    <a:pt x="675" y="851"/>
                  </a:cubicBezTo>
                  <a:cubicBezTo>
                    <a:pt x="597" y="809"/>
                    <a:pt x="523" y="791"/>
                    <a:pt x="463" y="772"/>
                  </a:cubicBezTo>
                  <a:cubicBezTo>
                    <a:pt x="435" y="772"/>
                    <a:pt x="406" y="768"/>
                    <a:pt x="377" y="768"/>
                  </a:cubicBezTo>
                  <a:cubicBezTo>
                    <a:pt x="348" y="768"/>
                    <a:pt x="319" y="772"/>
                    <a:pt x="292" y="791"/>
                  </a:cubicBezTo>
                  <a:cubicBezTo>
                    <a:pt x="232" y="809"/>
                    <a:pt x="213" y="888"/>
                    <a:pt x="176" y="948"/>
                  </a:cubicBezTo>
                  <a:cubicBezTo>
                    <a:pt x="135" y="1022"/>
                    <a:pt x="116" y="1119"/>
                    <a:pt x="79" y="1216"/>
                  </a:cubicBezTo>
                  <a:cubicBezTo>
                    <a:pt x="61" y="1313"/>
                    <a:pt x="42" y="1410"/>
                    <a:pt x="19" y="1502"/>
                  </a:cubicBezTo>
                  <a:cubicBezTo>
                    <a:pt x="19" y="1581"/>
                    <a:pt x="1" y="1660"/>
                    <a:pt x="19" y="1715"/>
                  </a:cubicBezTo>
                  <a:cubicBezTo>
                    <a:pt x="19" y="1734"/>
                    <a:pt x="42" y="1757"/>
                    <a:pt x="61" y="1757"/>
                  </a:cubicBezTo>
                  <a:cubicBezTo>
                    <a:pt x="61" y="1775"/>
                    <a:pt x="79" y="1775"/>
                    <a:pt x="79" y="1775"/>
                  </a:cubicBezTo>
                  <a:cubicBezTo>
                    <a:pt x="116" y="1794"/>
                    <a:pt x="158" y="1812"/>
                    <a:pt x="195" y="1831"/>
                  </a:cubicBezTo>
                  <a:cubicBezTo>
                    <a:pt x="292" y="1872"/>
                    <a:pt x="426" y="1891"/>
                    <a:pt x="578" y="1946"/>
                  </a:cubicBezTo>
                  <a:cubicBezTo>
                    <a:pt x="888" y="2025"/>
                    <a:pt x="1331" y="2103"/>
                    <a:pt x="1849" y="2159"/>
                  </a:cubicBezTo>
                  <a:cubicBezTo>
                    <a:pt x="2288" y="2217"/>
                    <a:pt x="2782" y="2254"/>
                    <a:pt x="3293" y="2254"/>
                  </a:cubicBezTo>
                  <a:cubicBezTo>
                    <a:pt x="3948" y="2254"/>
                    <a:pt x="4630" y="2194"/>
                    <a:pt x="5259" y="2043"/>
                  </a:cubicBezTo>
                  <a:cubicBezTo>
                    <a:pt x="6372" y="1775"/>
                    <a:pt x="6992" y="1526"/>
                    <a:pt x="7338" y="1313"/>
                  </a:cubicBezTo>
                  <a:cubicBezTo>
                    <a:pt x="7685" y="1101"/>
                    <a:pt x="7759" y="948"/>
                    <a:pt x="7782" y="851"/>
                  </a:cubicBezTo>
                  <a:cubicBezTo>
                    <a:pt x="7782" y="694"/>
                    <a:pt x="7782" y="620"/>
                    <a:pt x="7722" y="389"/>
                  </a:cubicBezTo>
                  <a:cubicBezTo>
                    <a:pt x="7643" y="116"/>
                    <a:pt x="7435" y="24"/>
                    <a:pt x="7435" y="24"/>
                  </a:cubicBezTo>
                  <a:lnTo>
                    <a:pt x="739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6770629" y="3239416"/>
              <a:ext cx="103064" cy="103201"/>
            </a:xfrm>
            <a:custGeom>
              <a:avLst/>
              <a:gdLst/>
              <a:ahLst/>
              <a:cxnLst/>
              <a:rect l="l" t="t" r="r" b="b"/>
              <a:pathLst>
                <a:path w="754" h="755" extrusionOk="0">
                  <a:moveTo>
                    <a:pt x="388" y="1"/>
                  </a:moveTo>
                  <a:cubicBezTo>
                    <a:pt x="176" y="1"/>
                    <a:pt x="0" y="177"/>
                    <a:pt x="0" y="366"/>
                  </a:cubicBezTo>
                  <a:cubicBezTo>
                    <a:pt x="0" y="579"/>
                    <a:pt x="176" y="754"/>
                    <a:pt x="388" y="754"/>
                  </a:cubicBezTo>
                  <a:cubicBezTo>
                    <a:pt x="578" y="754"/>
                    <a:pt x="753" y="579"/>
                    <a:pt x="753" y="366"/>
                  </a:cubicBezTo>
                  <a:cubicBezTo>
                    <a:pt x="753" y="177"/>
                    <a:pt x="578"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6765571" y="3231898"/>
              <a:ext cx="115640" cy="115776"/>
            </a:xfrm>
            <a:custGeom>
              <a:avLst/>
              <a:gdLst/>
              <a:ahLst/>
              <a:cxnLst/>
              <a:rect l="l" t="t" r="r" b="b"/>
              <a:pathLst>
                <a:path w="846" h="847" extrusionOk="0">
                  <a:moveTo>
                    <a:pt x="425" y="116"/>
                  </a:moveTo>
                  <a:cubicBezTo>
                    <a:pt x="596" y="116"/>
                    <a:pt x="730" y="250"/>
                    <a:pt x="730" y="421"/>
                  </a:cubicBezTo>
                  <a:cubicBezTo>
                    <a:pt x="730" y="597"/>
                    <a:pt x="596" y="749"/>
                    <a:pt x="425" y="749"/>
                  </a:cubicBezTo>
                  <a:cubicBezTo>
                    <a:pt x="231" y="749"/>
                    <a:pt x="97" y="597"/>
                    <a:pt x="97" y="421"/>
                  </a:cubicBezTo>
                  <a:cubicBezTo>
                    <a:pt x="97" y="250"/>
                    <a:pt x="231" y="116"/>
                    <a:pt x="425" y="116"/>
                  </a:cubicBezTo>
                  <a:close/>
                  <a:moveTo>
                    <a:pt x="425" y="1"/>
                  </a:moveTo>
                  <a:cubicBezTo>
                    <a:pt x="171" y="1"/>
                    <a:pt x="0" y="190"/>
                    <a:pt x="0" y="421"/>
                  </a:cubicBezTo>
                  <a:cubicBezTo>
                    <a:pt x="0" y="652"/>
                    <a:pt x="171" y="846"/>
                    <a:pt x="425" y="846"/>
                  </a:cubicBezTo>
                  <a:cubicBezTo>
                    <a:pt x="656" y="846"/>
                    <a:pt x="846" y="652"/>
                    <a:pt x="846" y="421"/>
                  </a:cubicBezTo>
                  <a:cubicBezTo>
                    <a:pt x="846" y="190"/>
                    <a:pt x="656" y="1"/>
                    <a:pt x="4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6271025" y="3610668"/>
              <a:ext cx="547033" cy="271330"/>
            </a:xfrm>
            <a:custGeom>
              <a:avLst/>
              <a:gdLst/>
              <a:ahLst/>
              <a:cxnLst/>
              <a:rect l="l" t="t" r="r" b="b"/>
              <a:pathLst>
                <a:path w="4002" h="1985" extrusionOk="0">
                  <a:moveTo>
                    <a:pt x="552" y="0"/>
                  </a:moveTo>
                  <a:cubicBezTo>
                    <a:pt x="201" y="0"/>
                    <a:pt x="0" y="76"/>
                    <a:pt x="0" y="76"/>
                  </a:cubicBezTo>
                  <a:cubicBezTo>
                    <a:pt x="0" y="76"/>
                    <a:pt x="1423" y="233"/>
                    <a:pt x="2117" y="695"/>
                  </a:cubicBezTo>
                  <a:cubicBezTo>
                    <a:pt x="2791" y="1134"/>
                    <a:pt x="4002" y="1984"/>
                    <a:pt x="4002" y="1984"/>
                  </a:cubicBezTo>
                  <a:cubicBezTo>
                    <a:pt x="4002" y="1984"/>
                    <a:pt x="3212" y="1018"/>
                    <a:pt x="2020" y="385"/>
                  </a:cubicBezTo>
                  <a:cubicBezTo>
                    <a:pt x="1412" y="77"/>
                    <a:pt x="906" y="0"/>
                    <a:pt x="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6267882" y="3604115"/>
              <a:ext cx="555918" cy="284452"/>
            </a:xfrm>
            <a:custGeom>
              <a:avLst/>
              <a:gdLst/>
              <a:ahLst/>
              <a:cxnLst/>
              <a:rect l="l" t="t" r="r" b="b"/>
              <a:pathLst>
                <a:path w="4067" h="2081" extrusionOk="0">
                  <a:moveTo>
                    <a:pt x="578" y="116"/>
                  </a:moveTo>
                  <a:cubicBezTo>
                    <a:pt x="924" y="116"/>
                    <a:pt x="1428" y="176"/>
                    <a:pt x="2006" y="500"/>
                  </a:cubicBezTo>
                  <a:cubicBezTo>
                    <a:pt x="2814" y="906"/>
                    <a:pt x="3313" y="1369"/>
                    <a:pt x="3641" y="1697"/>
                  </a:cubicBezTo>
                  <a:cubicBezTo>
                    <a:pt x="3276" y="1466"/>
                    <a:pt x="2680" y="1059"/>
                    <a:pt x="2158" y="694"/>
                  </a:cubicBezTo>
                  <a:cubicBezTo>
                    <a:pt x="1812" y="463"/>
                    <a:pt x="1271" y="310"/>
                    <a:pt x="832" y="232"/>
                  </a:cubicBezTo>
                  <a:cubicBezTo>
                    <a:pt x="559" y="176"/>
                    <a:pt x="504" y="176"/>
                    <a:pt x="347" y="153"/>
                  </a:cubicBezTo>
                  <a:cubicBezTo>
                    <a:pt x="444" y="135"/>
                    <a:pt x="425" y="116"/>
                    <a:pt x="578" y="116"/>
                  </a:cubicBezTo>
                  <a:close/>
                  <a:moveTo>
                    <a:pt x="578" y="1"/>
                  </a:moveTo>
                  <a:cubicBezTo>
                    <a:pt x="231" y="19"/>
                    <a:pt x="42" y="79"/>
                    <a:pt x="23" y="98"/>
                  </a:cubicBezTo>
                  <a:lnTo>
                    <a:pt x="0" y="98"/>
                  </a:lnTo>
                  <a:lnTo>
                    <a:pt x="23" y="195"/>
                  </a:lnTo>
                  <a:cubicBezTo>
                    <a:pt x="23" y="195"/>
                    <a:pt x="370" y="232"/>
                    <a:pt x="809" y="329"/>
                  </a:cubicBezTo>
                  <a:cubicBezTo>
                    <a:pt x="1252" y="426"/>
                    <a:pt x="1775" y="578"/>
                    <a:pt x="2103" y="791"/>
                  </a:cubicBezTo>
                  <a:cubicBezTo>
                    <a:pt x="2773" y="1235"/>
                    <a:pt x="4006" y="2080"/>
                    <a:pt x="4006" y="2080"/>
                  </a:cubicBezTo>
                  <a:lnTo>
                    <a:pt x="4066" y="2002"/>
                  </a:lnTo>
                  <a:cubicBezTo>
                    <a:pt x="4066" y="2002"/>
                    <a:pt x="3276" y="1040"/>
                    <a:pt x="2061" y="407"/>
                  </a:cubicBezTo>
                  <a:cubicBezTo>
                    <a:pt x="1446" y="79"/>
                    <a:pt x="947" y="1"/>
                    <a:pt x="57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6881075" y="3641560"/>
              <a:ext cx="363322" cy="206265"/>
            </a:xfrm>
            <a:custGeom>
              <a:avLst/>
              <a:gdLst/>
              <a:ahLst/>
              <a:cxnLst/>
              <a:rect l="l" t="t" r="r" b="b"/>
              <a:pathLst>
                <a:path w="2658" h="1509" extrusionOk="0">
                  <a:moveTo>
                    <a:pt x="2547" y="0"/>
                  </a:moveTo>
                  <a:cubicBezTo>
                    <a:pt x="2315" y="0"/>
                    <a:pt x="1734" y="68"/>
                    <a:pt x="985" y="640"/>
                  </a:cubicBezTo>
                  <a:cubicBezTo>
                    <a:pt x="1" y="1393"/>
                    <a:pt x="61" y="1509"/>
                    <a:pt x="61" y="1509"/>
                  </a:cubicBezTo>
                  <a:cubicBezTo>
                    <a:pt x="61" y="1509"/>
                    <a:pt x="426" y="1236"/>
                    <a:pt x="1216" y="700"/>
                  </a:cubicBezTo>
                  <a:cubicBezTo>
                    <a:pt x="1983" y="159"/>
                    <a:pt x="2658" y="7"/>
                    <a:pt x="2658" y="7"/>
                  </a:cubicBezTo>
                  <a:cubicBezTo>
                    <a:pt x="2658" y="7"/>
                    <a:pt x="2619" y="0"/>
                    <a:pt x="2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6883672" y="3635281"/>
              <a:ext cx="360725" cy="221711"/>
            </a:xfrm>
            <a:custGeom>
              <a:avLst/>
              <a:gdLst/>
              <a:ahLst/>
              <a:cxnLst/>
              <a:rect l="l" t="t" r="r" b="b"/>
              <a:pathLst>
                <a:path w="2639" h="1622" extrusionOk="0">
                  <a:moveTo>
                    <a:pt x="2218" y="138"/>
                  </a:moveTo>
                  <a:cubicBezTo>
                    <a:pt x="1946" y="235"/>
                    <a:pt x="1581" y="410"/>
                    <a:pt x="1155" y="715"/>
                  </a:cubicBezTo>
                  <a:cubicBezTo>
                    <a:pt x="656" y="1062"/>
                    <a:pt x="601" y="1104"/>
                    <a:pt x="425" y="1238"/>
                  </a:cubicBezTo>
                  <a:cubicBezTo>
                    <a:pt x="559" y="1104"/>
                    <a:pt x="656" y="988"/>
                    <a:pt x="1003" y="734"/>
                  </a:cubicBezTo>
                  <a:cubicBezTo>
                    <a:pt x="1484" y="369"/>
                    <a:pt x="1890" y="198"/>
                    <a:pt x="2177" y="138"/>
                  </a:cubicBezTo>
                  <a:close/>
                  <a:moveTo>
                    <a:pt x="2533" y="1"/>
                  </a:moveTo>
                  <a:cubicBezTo>
                    <a:pt x="2458" y="1"/>
                    <a:pt x="2333" y="8"/>
                    <a:pt x="2158" y="41"/>
                  </a:cubicBezTo>
                  <a:cubicBezTo>
                    <a:pt x="1849" y="101"/>
                    <a:pt x="1428" y="272"/>
                    <a:pt x="924" y="660"/>
                  </a:cubicBezTo>
                  <a:cubicBezTo>
                    <a:pt x="444" y="1025"/>
                    <a:pt x="213" y="1238"/>
                    <a:pt x="97" y="1372"/>
                  </a:cubicBezTo>
                  <a:cubicBezTo>
                    <a:pt x="42" y="1427"/>
                    <a:pt x="23" y="1469"/>
                    <a:pt x="0" y="1506"/>
                  </a:cubicBezTo>
                  <a:lnTo>
                    <a:pt x="0" y="1542"/>
                  </a:lnTo>
                  <a:lnTo>
                    <a:pt x="0" y="1566"/>
                  </a:lnTo>
                  <a:lnTo>
                    <a:pt x="0" y="1584"/>
                  </a:lnTo>
                  <a:lnTo>
                    <a:pt x="42" y="1621"/>
                  </a:lnTo>
                  <a:lnTo>
                    <a:pt x="79" y="1603"/>
                  </a:lnTo>
                  <a:cubicBezTo>
                    <a:pt x="79" y="1603"/>
                    <a:pt x="444" y="1353"/>
                    <a:pt x="1216" y="794"/>
                  </a:cubicBezTo>
                  <a:cubicBezTo>
                    <a:pt x="1987" y="253"/>
                    <a:pt x="2639" y="101"/>
                    <a:pt x="2639" y="101"/>
                  </a:cubicBezTo>
                  <a:lnTo>
                    <a:pt x="2639" y="4"/>
                  </a:lnTo>
                  <a:lnTo>
                    <a:pt x="2620" y="4"/>
                  </a:lnTo>
                  <a:cubicBezTo>
                    <a:pt x="2613" y="4"/>
                    <a:pt x="2584" y="1"/>
                    <a:pt x="25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7155276" y="547702"/>
              <a:ext cx="1065635" cy="936737"/>
            </a:xfrm>
            <a:custGeom>
              <a:avLst/>
              <a:gdLst/>
              <a:ahLst/>
              <a:cxnLst/>
              <a:rect l="l" t="t" r="r" b="b"/>
              <a:pathLst>
                <a:path w="7796" h="6853" extrusionOk="0">
                  <a:moveTo>
                    <a:pt x="3983" y="0"/>
                  </a:moveTo>
                  <a:cubicBezTo>
                    <a:pt x="1867" y="0"/>
                    <a:pt x="153" y="1386"/>
                    <a:pt x="153" y="3119"/>
                  </a:cubicBezTo>
                  <a:cubicBezTo>
                    <a:pt x="171" y="3849"/>
                    <a:pt x="462" y="4542"/>
                    <a:pt x="1040" y="5101"/>
                  </a:cubicBezTo>
                  <a:lnTo>
                    <a:pt x="0" y="6852"/>
                  </a:lnTo>
                  <a:cubicBezTo>
                    <a:pt x="0" y="6852"/>
                    <a:pt x="2135" y="6640"/>
                    <a:pt x="2865" y="6122"/>
                  </a:cubicBezTo>
                  <a:cubicBezTo>
                    <a:pt x="3235" y="6215"/>
                    <a:pt x="3600" y="6256"/>
                    <a:pt x="3983" y="6256"/>
                  </a:cubicBezTo>
                  <a:cubicBezTo>
                    <a:pt x="6099" y="6256"/>
                    <a:pt x="7795" y="4852"/>
                    <a:pt x="7795" y="3119"/>
                  </a:cubicBezTo>
                  <a:cubicBezTo>
                    <a:pt x="7795" y="1386"/>
                    <a:pt x="6099" y="0"/>
                    <a:pt x="3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7142017" y="539501"/>
              <a:ext cx="1087096" cy="952456"/>
            </a:xfrm>
            <a:custGeom>
              <a:avLst/>
              <a:gdLst/>
              <a:ahLst/>
              <a:cxnLst/>
              <a:rect l="l" t="t" r="r" b="b"/>
              <a:pathLst>
                <a:path w="7953" h="6968" extrusionOk="0">
                  <a:moveTo>
                    <a:pt x="4080" y="97"/>
                  </a:moveTo>
                  <a:cubicBezTo>
                    <a:pt x="6159" y="97"/>
                    <a:pt x="7855" y="1483"/>
                    <a:pt x="7855" y="3179"/>
                  </a:cubicBezTo>
                  <a:cubicBezTo>
                    <a:pt x="7855" y="4870"/>
                    <a:pt x="6159" y="6256"/>
                    <a:pt x="4080" y="6256"/>
                  </a:cubicBezTo>
                  <a:cubicBezTo>
                    <a:pt x="3715" y="6256"/>
                    <a:pt x="3332" y="6219"/>
                    <a:pt x="2985" y="6122"/>
                  </a:cubicBezTo>
                  <a:lnTo>
                    <a:pt x="2943" y="6122"/>
                  </a:lnTo>
                  <a:lnTo>
                    <a:pt x="2925" y="6141"/>
                  </a:lnTo>
                  <a:cubicBezTo>
                    <a:pt x="2578" y="6372"/>
                    <a:pt x="1867" y="6566"/>
                    <a:pt x="1252" y="6681"/>
                  </a:cubicBezTo>
                  <a:cubicBezTo>
                    <a:pt x="693" y="6797"/>
                    <a:pt x="287" y="6834"/>
                    <a:pt x="213" y="6834"/>
                  </a:cubicBezTo>
                  <a:lnTo>
                    <a:pt x="1192" y="5161"/>
                  </a:lnTo>
                  <a:lnTo>
                    <a:pt x="1174" y="5143"/>
                  </a:lnTo>
                  <a:cubicBezTo>
                    <a:pt x="615" y="4584"/>
                    <a:pt x="305" y="3891"/>
                    <a:pt x="305" y="3179"/>
                  </a:cubicBezTo>
                  <a:cubicBezTo>
                    <a:pt x="305" y="1483"/>
                    <a:pt x="2001" y="97"/>
                    <a:pt x="4080" y="97"/>
                  </a:cubicBezTo>
                  <a:close/>
                  <a:moveTo>
                    <a:pt x="4080" y="0"/>
                  </a:moveTo>
                  <a:cubicBezTo>
                    <a:pt x="1945" y="0"/>
                    <a:pt x="213" y="1423"/>
                    <a:pt x="213" y="3179"/>
                  </a:cubicBezTo>
                  <a:cubicBezTo>
                    <a:pt x="213" y="3909"/>
                    <a:pt x="518" y="4602"/>
                    <a:pt x="1058" y="5180"/>
                  </a:cubicBezTo>
                  <a:lnTo>
                    <a:pt x="0" y="6968"/>
                  </a:lnTo>
                  <a:lnTo>
                    <a:pt x="116" y="6949"/>
                  </a:lnTo>
                  <a:cubicBezTo>
                    <a:pt x="116" y="6949"/>
                    <a:pt x="652" y="6912"/>
                    <a:pt x="1271" y="6797"/>
                  </a:cubicBezTo>
                  <a:cubicBezTo>
                    <a:pt x="1885" y="6663"/>
                    <a:pt x="2578" y="6487"/>
                    <a:pt x="2962" y="6238"/>
                  </a:cubicBezTo>
                  <a:cubicBezTo>
                    <a:pt x="3332" y="6316"/>
                    <a:pt x="3697" y="6372"/>
                    <a:pt x="4080" y="6372"/>
                  </a:cubicBezTo>
                  <a:cubicBezTo>
                    <a:pt x="6219" y="6372"/>
                    <a:pt x="7952" y="4949"/>
                    <a:pt x="7952" y="3179"/>
                  </a:cubicBezTo>
                  <a:cubicBezTo>
                    <a:pt x="7952" y="1423"/>
                    <a:pt x="6219" y="0"/>
                    <a:pt x="408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6384068" y="3097394"/>
              <a:ext cx="25971" cy="50029"/>
            </a:xfrm>
            <a:custGeom>
              <a:avLst/>
              <a:gdLst/>
              <a:ahLst/>
              <a:cxnLst/>
              <a:rect l="l" t="t" r="r" b="b"/>
              <a:pathLst>
                <a:path w="190" h="366" extrusionOk="0">
                  <a:moveTo>
                    <a:pt x="153" y="0"/>
                  </a:moveTo>
                  <a:cubicBezTo>
                    <a:pt x="116" y="0"/>
                    <a:pt x="97" y="19"/>
                    <a:pt x="97" y="37"/>
                  </a:cubicBezTo>
                  <a:lnTo>
                    <a:pt x="97" y="60"/>
                  </a:lnTo>
                  <a:cubicBezTo>
                    <a:pt x="97" y="97"/>
                    <a:pt x="74" y="153"/>
                    <a:pt x="37" y="213"/>
                  </a:cubicBezTo>
                  <a:cubicBezTo>
                    <a:pt x="37" y="250"/>
                    <a:pt x="19" y="268"/>
                    <a:pt x="19" y="291"/>
                  </a:cubicBezTo>
                  <a:cubicBezTo>
                    <a:pt x="0" y="328"/>
                    <a:pt x="19" y="347"/>
                    <a:pt x="37" y="365"/>
                  </a:cubicBezTo>
                  <a:cubicBezTo>
                    <a:pt x="74" y="365"/>
                    <a:pt x="97" y="347"/>
                    <a:pt x="116" y="328"/>
                  </a:cubicBezTo>
                  <a:cubicBezTo>
                    <a:pt x="116" y="310"/>
                    <a:pt x="134" y="291"/>
                    <a:pt x="134" y="250"/>
                  </a:cubicBezTo>
                  <a:cubicBezTo>
                    <a:pt x="171" y="194"/>
                    <a:pt x="190" y="134"/>
                    <a:pt x="190" y="60"/>
                  </a:cubicBezTo>
                  <a:cubicBezTo>
                    <a:pt x="190" y="19"/>
                    <a:pt x="171" y="0"/>
                    <a:pt x="1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5883782" y="2218199"/>
              <a:ext cx="418955" cy="1058664"/>
            </a:xfrm>
            <a:custGeom>
              <a:avLst/>
              <a:gdLst/>
              <a:ahLst/>
              <a:cxnLst/>
              <a:rect l="l" t="t" r="r" b="b"/>
              <a:pathLst>
                <a:path w="3065" h="7745" extrusionOk="0">
                  <a:moveTo>
                    <a:pt x="1734" y="1"/>
                  </a:moveTo>
                  <a:cubicBezTo>
                    <a:pt x="1041" y="195"/>
                    <a:pt x="754" y="675"/>
                    <a:pt x="657" y="1197"/>
                  </a:cubicBezTo>
                  <a:cubicBezTo>
                    <a:pt x="542" y="1733"/>
                    <a:pt x="311" y="5083"/>
                    <a:pt x="153" y="5855"/>
                  </a:cubicBezTo>
                  <a:cubicBezTo>
                    <a:pt x="1" y="6608"/>
                    <a:pt x="384" y="7532"/>
                    <a:pt x="773" y="7685"/>
                  </a:cubicBezTo>
                  <a:cubicBezTo>
                    <a:pt x="881" y="7728"/>
                    <a:pt x="1043" y="7745"/>
                    <a:pt x="1227" y="7745"/>
                  </a:cubicBezTo>
                  <a:cubicBezTo>
                    <a:pt x="1694" y="7745"/>
                    <a:pt x="2302" y="7633"/>
                    <a:pt x="2524" y="7551"/>
                  </a:cubicBezTo>
                  <a:cubicBezTo>
                    <a:pt x="2833" y="7417"/>
                    <a:pt x="2852" y="6913"/>
                    <a:pt x="2926" y="6377"/>
                  </a:cubicBezTo>
                  <a:cubicBezTo>
                    <a:pt x="2986" y="5836"/>
                    <a:pt x="2949" y="4201"/>
                    <a:pt x="3004" y="3429"/>
                  </a:cubicBezTo>
                  <a:cubicBezTo>
                    <a:pt x="3064" y="2680"/>
                    <a:pt x="2852" y="1350"/>
                    <a:pt x="2524" y="717"/>
                  </a:cubicBezTo>
                  <a:cubicBezTo>
                    <a:pt x="2196" y="79"/>
                    <a:pt x="1734"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5886379" y="2213142"/>
              <a:ext cx="423876" cy="1072060"/>
            </a:xfrm>
            <a:custGeom>
              <a:avLst/>
              <a:gdLst/>
              <a:ahLst/>
              <a:cxnLst/>
              <a:rect l="l" t="t" r="r" b="b"/>
              <a:pathLst>
                <a:path w="3101" h="7843" extrusionOk="0">
                  <a:moveTo>
                    <a:pt x="1715" y="98"/>
                  </a:moveTo>
                  <a:cubicBezTo>
                    <a:pt x="1733" y="98"/>
                    <a:pt x="1830" y="116"/>
                    <a:pt x="1964" y="213"/>
                  </a:cubicBezTo>
                  <a:cubicBezTo>
                    <a:pt x="2121" y="310"/>
                    <a:pt x="2311" y="463"/>
                    <a:pt x="2468" y="772"/>
                  </a:cubicBezTo>
                  <a:cubicBezTo>
                    <a:pt x="2773" y="1387"/>
                    <a:pt x="2985" y="2717"/>
                    <a:pt x="2930" y="3466"/>
                  </a:cubicBezTo>
                  <a:cubicBezTo>
                    <a:pt x="2907" y="3850"/>
                    <a:pt x="2907" y="4450"/>
                    <a:pt x="2888" y="5028"/>
                  </a:cubicBezTo>
                  <a:cubicBezTo>
                    <a:pt x="2888" y="5605"/>
                    <a:pt x="2888" y="6141"/>
                    <a:pt x="2851" y="6414"/>
                  </a:cubicBezTo>
                  <a:cubicBezTo>
                    <a:pt x="2814" y="6682"/>
                    <a:pt x="2791" y="6931"/>
                    <a:pt x="2754" y="7144"/>
                  </a:cubicBezTo>
                  <a:cubicBezTo>
                    <a:pt x="2699" y="7338"/>
                    <a:pt x="2620" y="7491"/>
                    <a:pt x="2486" y="7527"/>
                  </a:cubicBezTo>
                  <a:cubicBezTo>
                    <a:pt x="2352" y="7588"/>
                    <a:pt x="2006" y="7661"/>
                    <a:pt x="1659" y="7703"/>
                  </a:cubicBezTo>
                  <a:cubicBezTo>
                    <a:pt x="1503" y="7720"/>
                    <a:pt x="1343" y="7729"/>
                    <a:pt x="1198" y="7729"/>
                  </a:cubicBezTo>
                  <a:cubicBezTo>
                    <a:pt x="1021" y="7729"/>
                    <a:pt x="866" y="7715"/>
                    <a:pt x="772" y="7685"/>
                  </a:cubicBezTo>
                  <a:cubicBezTo>
                    <a:pt x="596" y="7606"/>
                    <a:pt x="407" y="7357"/>
                    <a:pt x="292" y="7010"/>
                  </a:cubicBezTo>
                  <a:cubicBezTo>
                    <a:pt x="176" y="6682"/>
                    <a:pt x="116" y="6257"/>
                    <a:pt x="176" y="5892"/>
                  </a:cubicBezTo>
                  <a:cubicBezTo>
                    <a:pt x="273" y="5508"/>
                    <a:pt x="365" y="4487"/>
                    <a:pt x="444" y="3484"/>
                  </a:cubicBezTo>
                  <a:cubicBezTo>
                    <a:pt x="504" y="2985"/>
                    <a:pt x="541" y="2486"/>
                    <a:pt x="578" y="2080"/>
                  </a:cubicBezTo>
                  <a:cubicBezTo>
                    <a:pt x="620" y="1678"/>
                    <a:pt x="657" y="1368"/>
                    <a:pt x="675" y="1253"/>
                  </a:cubicBezTo>
                  <a:cubicBezTo>
                    <a:pt x="791" y="731"/>
                    <a:pt x="1040" y="292"/>
                    <a:pt x="1715" y="98"/>
                  </a:cubicBezTo>
                  <a:close/>
                  <a:moveTo>
                    <a:pt x="1715" y="1"/>
                  </a:moveTo>
                  <a:cubicBezTo>
                    <a:pt x="985" y="176"/>
                    <a:pt x="675" y="675"/>
                    <a:pt x="578" y="1234"/>
                  </a:cubicBezTo>
                  <a:cubicBezTo>
                    <a:pt x="560" y="1368"/>
                    <a:pt x="523" y="1678"/>
                    <a:pt x="481" y="2080"/>
                  </a:cubicBezTo>
                  <a:cubicBezTo>
                    <a:pt x="444" y="2486"/>
                    <a:pt x="389" y="2967"/>
                    <a:pt x="347" y="3466"/>
                  </a:cubicBezTo>
                  <a:cubicBezTo>
                    <a:pt x="250" y="4469"/>
                    <a:pt x="158" y="5508"/>
                    <a:pt x="79" y="5873"/>
                  </a:cubicBezTo>
                  <a:cubicBezTo>
                    <a:pt x="0" y="6257"/>
                    <a:pt x="61" y="6700"/>
                    <a:pt x="194" y="7047"/>
                  </a:cubicBezTo>
                  <a:cubicBezTo>
                    <a:pt x="328" y="7393"/>
                    <a:pt x="523" y="7685"/>
                    <a:pt x="735" y="7777"/>
                  </a:cubicBezTo>
                  <a:cubicBezTo>
                    <a:pt x="858" y="7824"/>
                    <a:pt x="1039" y="7843"/>
                    <a:pt x="1241" y="7843"/>
                  </a:cubicBezTo>
                  <a:cubicBezTo>
                    <a:pt x="1380" y="7843"/>
                    <a:pt x="1529" y="7834"/>
                    <a:pt x="1678" y="7819"/>
                  </a:cubicBezTo>
                  <a:cubicBezTo>
                    <a:pt x="2024" y="7777"/>
                    <a:pt x="2371" y="7703"/>
                    <a:pt x="2523" y="7625"/>
                  </a:cubicBezTo>
                  <a:cubicBezTo>
                    <a:pt x="2699" y="7569"/>
                    <a:pt x="2791" y="7375"/>
                    <a:pt x="2851" y="7162"/>
                  </a:cubicBezTo>
                  <a:cubicBezTo>
                    <a:pt x="2907" y="6950"/>
                    <a:pt x="2930" y="6682"/>
                    <a:pt x="2948" y="6414"/>
                  </a:cubicBezTo>
                  <a:cubicBezTo>
                    <a:pt x="2985" y="6141"/>
                    <a:pt x="2985" y="5605"/>
                    <a:pt x="3004" y="5028"/>
                  </a:cubicBezTo>
                  <a:cubicBezTo>
                    <a:pt x="3004" y="4450"/>
                    <a:pt x="3004" y="3850"/>
                    <a:pt x="3045" y="3466"/>
                  </a:cubicBezTo>
                  <a:cubicBezTo>
                    <a:pt x="3101" y="2694"/>
                    <a:pt x="2888" y="1387"/>
                    <a:pt x="2560" y="731"/>
                  </a:cubicBezTo>
                  <a:cubicBezTo>
                    <a:pt x="2389" y="407"/>
                    <a:pt x="2177" y="232"/>
                    <a:pt x="2024" y="116"/>
                  </a:cubicBezTo>
                  <a:cubicBezTo>
                    <a:pt x="1849" y="19"/>
                    <a:pt x="1733" y="1"/>
                    <a:pt x="17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5641976" y="2668595"/>
              <a:ext cx="641760" cy="743594"/>
            </a:xfrm>
            <a:custGeom>
              <a:avLst/>
              <a:gdLst/>
              <a:ahLst/>
              <a:cxnLst/>
              <a:rect l="l" t="t" r="r" b="b"/>
              <a:pathLst>
                <a:path w="4695" h="5440" extrusionOk="0">
                  <a:moveTo>
                    <a:pt x="2944" y="0"/>
                  </a:moveTo>
                  <a:lnTo>
                    <a:pt x="0" y="1058"/>
                  </a:lnTo>
                  <a:cubicBezTo>
                    <a:pt x="0" y="1058"/>
                    <a:pt x="213" y="1964"/>
                    <a:pt x="213" y="2657"/>
                  </a:cubicBezTo>
                  <a:cubicBezTo>
                    <a:pt x="213" y="3368"/>
                    <a:pt x="384" y="3909"/>
                    <a:pt x="846" y="4256"/>
                  </a:cubicBezTo>
                  <a:cubicBezTo>
                    <a:pt x="1289" y="4584"/>
                    <a:pt x="1405" y="4967"/>
                    <a:pt x="1830" y="5198"/>
                  </a:cubicBezTo>
                  <a:cubicBezTo>
                    <a:pt x="2090" y="5341"/>
                    <a:pt x="2389" y="5440"/>
                    <a:pt x="2688" y="5440"/>
                  </a:cubicBezTo>
                  <a:cubicBezTo>
                    <a:pt x="2873" y="5440"/>
                    <a:pt x="3058" y="5402"/>
                    <a:pt x="3235" y="5314"/>
                  </a:cubicBezTo>
                  <a:cubicBezTo>
                    <a:pt x="3678" y="5064"/>
                    <a:pt x="4080" y="5004"/>
                    <a:pt x="4274" y="4658"/>
                  </a:cubicBezTo>
                  <a:cubicBezTo>
                    <a:pt x="4487" y="4311"/>
                    <a:pt x="4621" y="3544"/>
                    <a:pt x="4621" y="3544"/>
                  </a:cubicBezTo>
                  <a:cubicBezTo>
                    <a:pt x="4695" y="2541"/>
                    <a:pt x="4445" y="1904"/>
                    <a:pt x="4177" y="1617"/>
                  </a:cubicBezTo>
                  <a:cubicBezTo>
                    <a:pt x="3909" y="1326"/>
                    <a:pt x="3447" y="1058"/>
                    <a:pt x="3332" y="712"/>
                  </a:cubicBezTo>
                  <a:cubicBezTo>
                    <a:pt x="3216" y="384"/>
                    <a:pt x="2944" y="0"/>
                    <a:pt x="2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5633775" y="2660257"/>
              <a:ext cx="658162" cy="758766"/>
            </a:xfrm>
            <a:custGeom>
              <a:avLst/>
              <a:gdLst/>
              <a:ahLst/>
              <a:cxnLst/>
              <a:rect l="l" t="t" r="r" b="b"/>
              <a:pathLst>
                <a:path w="4815" h="5551" extrusionOk="0">
                  <a:moveTo>
                    <a:pt x="2985" y="116"/>
                  </a:moveTo>
                  <a:cubicBezTo>
                    <a:pt x="3004" y="158"/>
                    <a:pt x="3235" y="505"/>
                    <a:pt x="3350" y="791"/>
                  </a:cubicBezTo>
                  <a:cubicBezTo>
                    <a:pt x="3410" y="985"/>
                    <a:pt x="3563" y="1138"/>
                    <a:pt x="3715" y="1272"/>
                  </a:cubicBezTo>
                  <a:cubicBezTo>
                    <a:pt x="3891" y="1429"/>
                    <a:pt x="4062" y="1563"/>
                    <a:pt x="4200" y="1715"/>
                  </a:cubicBezTo>
                  <a:cubicBezTo>
                    <a:pt x="4450" y="1988"/>
                    <a:pt x="4699" y="2602"/>
                    <a:pt x="4639" y="3605"/>
                  </a:cubicBezTo>
                  <a:cubicBezTo>
                    <a:pt x="4621" y="3605"/>
                    <a:pt x="4602" y="3776"/>
                    <a:pt x="4524" y="4007"/>
                  </a:cubicBezTo>
                  <a:cubicBezTo>
                    <a:pt x="4468" y="4238"/>
                    <a:pt x="4390" y="4529"/>
                    <a:pt x="4293" y="4700"/>
                  </a:cubicBezTo>
                  <a:cubicBezTo>
                    <a:pt x="4200" y="4853"/>
                    <a:pt x="4062" y="4950"/>
                    <a:pt x="3891" y="5047"/>
                  </a:cubicBezTo>
                  <a:cubicBezTo>
                    <a:pt x="3715" y="5125"/>
                    <a:pt x="3507" y="5199"/>
                    <a:pt x="3253" y="5315"/>
                  </a:cubicBezTo>
                  <a:cubicBezTo>
                    <a:pt x="3083" y="5408"/>
                    <a:pt x="2900" y="5448"/>
                    <a:pt x="2715" y="5448"/>
                  </a:cubicBezTo>
                  <a:cubicBezTo>
                    <a:pt x="2443" y="5448"/>
                    <a:pt x="2167" y="5360"/>
                    <a:pt x="1927" y="5222"/>
                  </a:cubicBezTo>
                  <a:cubicBezTo>
                    <a:pt x="1714" y="5107"/>
                    <a:pt x="1580" y="4950"/>
                    <a:pt x="1446" y="4779"/>
                  </a:cubicBezTo>
                  <a:cubicBezTo>
                    <a:pt x="1312" y="4621"/>
                    <a:pt x="1174" y="4432"/>
                    <a:pt x="943" y="4256"/>
                  </a:cubicBezTo>
                  <a:cubicBezTo>
                    <a:pt x="504" y="3952"/>
                    <a:pt x="328" y="3411"/>
                    <a:pt x="328" y="2718"/>
                  </a:cubicBezTo>
                  <a:cubicBezTo>
                    <a:pt x="328" y="2025"/>
                    <a:pt x="134" y="1198"/>
                    <a:pt x="116" y="1156"/>
                  </a:cubicBezTo>
                  <a:lnTo>
                    <a:pt x="2985" y="116"/>
                  </a:lnTo>
                  <a:close/>
                  <a:moveTo>
                    <a:pt x="3022" y="1"/>
                  </a:moveTo>
                  <a:lnTo>
                    <a:pt x="0" y="1082"/>
                  </a:lnTo>
                  <a:lnTo>
                    <a:pt x="19" y="1119"/>
                  </a:lnTo>
                  <a:cubicBezTo>
                    <a:pt x="19" y="1119"/>
                    <a:pt x="213" y="2025"/>
                    <a:pt x="213" y="2718"/>
                  </a:cubicBezTo>
                  <a:cubicBezTo>
                    <a:pt x="213" y="3429"/>
                    <a:pt x="407" y="4007"/>
                    <a:pt x="869" y="4354"/>
                  </a:cubicBezTo>
                  <a:cubicBezTo>
                    <a:pt x="1100" y="4506"/>
                    <a:pt x="1234" y="4682"/>
                    <a:pt x="1368" y="4853"/>
                  </a:cubicBezTo>
                  <a:cubicBezTo>
                    <a:pt x="1502" y="5028"/>
                    <a:pt x="1636" y="5181"/>
                    <a:pt x="1867" y="5296"/>
                  </a:cubicBezTo>
                  <a:cubicBezTo>
                    <a:pt x="2138" y="5448"/>
                    <a:pt x="2437" y="5551"/>
                    <a:pt x="2739" y="5551"/>
                  </a:cubicBezTo>
                  <a:cubicBezTo>
                    <a:pt x="2932" y="5551"/>
                    <a:pt x="3126" y="5509"/>
                    <a:pt x="3313" y="5412"/>
                  </a:cubicBezTo>
                  <a:cubicBezTo>
                    <a:pt x="3544" y="5296"/>
                    <a:pt x="3757" y="5222"/>
                    <a:pt x="3928" y="5125"/>
                  </a:cubicBezTo>
                  <a:cubicBezTo>
                    <a:pt x="4122" y="5047"/>
                    <a:pt x="4274" y="4931"/>
                    <a:pt x="4371" y="4737"/>
                  </a:cubicBezTo>
                  <a:cubicBezTo>
                    <a:pt x="4487" y="4566"/>
                    <a:pt x="4565" y="4275"/>
                    <a:pt x="4639" y="4044"/>
                  </a:cubicBezTo>
                  <a:cubicBezTo>
                    <a:pt x="4699" y="3813"/>
                    <a:pt x="4736" y="3623"/>
                    <a:pt x="4736" y="3623"/>
                  </a:cubicBezTo>
                  <a:lnTo>
                    <a:pt x="4736" y="3605"/>
                  </a:lnTo>
                  <a:cubicBezTo>
                    <a:pt x="4815" y="2584"/>
                    <a:pt x="4565" y="1946"/>
                    <a:pt x="4274" y="1641"/>
                  </a:cubicBezTo>
                  <a:cubicBezTo>
                    <a:pt x="4140" y="1484"/>
                    <a:pt x="3946" y="1350"/>
                    <a:pt x="3794" y="1198"/>
                  </a:cubicBezTo>
                  <a:cubicBezTo>
                    <a:pt x="3641" y="1064"/>
                    <a:pt x="3507" y="907"/>
                    <a:pt x="3447" y="773"/>
                  </a:cubicBezTo>
                  <a:cubicBezTo>
                    <a:pt x="3332" y="426"/>
                    <a:pt x="3064" y="24"/>
                    <a:pt x="3064" y="24"/>
                  </a:cubicBezTo>
                  <a:lnTo>
                    <a:pt x="302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5562969" y="2497048"/>
              <a:ext cx="521199" cy="381912"/>
            </a:xfrm>
            <a:custGeom>
              <a:avLst/>
              <a:gdLst/>
              <a:ahLst/>
              <a:cxnLst/>
              <a:rect l="l" t="t" r="r" b="b"/>
              <a:pathLst>
                <a:path w="3813" h="2794" extrusionOk="0">
                  <a:moveTo>
                    <a:pt x="3031" y="1"/>
                  </a:moveTo>
                  <a:cubicBezTo>
                    <a:pt x="3022" y="1"/>
                    <a:pt x="3013" y="1"/>
                    <a:pt x="3004" y="3"/>
                  </a:cubicBezTo>
                  <a:lnTo>
                    <a:pt x="2962" y="155"/>
                  </a:lnTo>
                  <a:cubicBezTo>
                    <a:pt x="2962" y="155"/>
                    <a:pt x="2847" y="368"/>
                    <a:pt x="1673" y="927"/>
                  </a:cubicBezTo>
                  <a:cubicBezTo>
                    <a:pt x="1065" y="1227"/>
                    <a:pt x="714" y="1299"/>
                    <a:pt x="518" y="1299"/>
                  </a:cubicBezTo>
                  <a:cubicBezTo>
                    <a:pt x="336" y="1299"/>
                    <a:pt x="287" y="1237"/>
                    <a:pt x="287" y="1237"/>
                  </a:cubicBezTo>
                  <a:lnTo>
                    <a:pt x="213" y="1061"/>
                  </a:lnTo>
                  <a:cubicBezTo>
                    <a:pt x="213" y="1061"/>
                    <a:pt x="116" y="1061"/>
                    <a:pt x="56" y="1195"/>
                  </a:cubicBezTo>
                  <a:cubicBezTo>
                    <a:pt x="1" y="1334"/>
                    <a:pt x="38" y="1449"/>
                    <a:pt x="172" y="1888"/>
                  </a:cubicBezTo>
                  <a:cubicBezTo>
                    <a:pt x="329" y="2332"/>
                    <a:pt x="463" y="2641"/>
                    <a:pt x="597" y="2738"/>
                  </a:cubicBezTo>
                  <a:cubicBezTo>
                    <a:pt x="649" y="2767"/>
                    <a:pt x="731" y="2794"/>
                    <a:pt x="879" y="2794"/>
                  </a:cubicBezTo>
                  <a:cubicBezTo>
                    <a:pt x="1109" y="2794"/>
                    <a:pt x="1497" y="2729"/>
                    <a:pt x="2177" y="2507"/>
                  </a:cubicBezTo>
                  <a:cubicBezTo>
                    <a:pt x="3291" y="2142"/>
                    <a:pt x="3813" y="1699"/>
                    <a:pt x="3813" y="1565"/>
                  </a:cubicBezTo>
                  <a:cubicBezTo>
                    <a:pt x="3813" y="1407"/>
                    <a:pt x="3656" y="987"/>
                    <a:pt x="3522" y="714"/>
                  </a:cubicBezTo>
                  <a:cubicBezTo>
                    <a:pt x="3392" y="456"/>
                    <a:pt x="3263" y="1"/>
                    <a:pt x="3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5560509" y="2489804"/>
              <a:ext cx="531314" cy="396811"/>
            </a:xfrm>
            <a:custGeom>
              <a:avLst/>
              <a:gdLst/>
              <a:ahLst/>
              <a:cxnLst/>
              <a:rect l="l" t="t" r="r" b="b"/>
              <a:pathLst>
                <a:path w="3887" h="2903" extrusionOk="0">
                  <a:moveTo>
                    <a:pt x="3059" y="116"/>
                  </a:moveTo>
                  <a:cubicBezTo>
                    <a:pt x="3096" y="116"/>
                    <a:pt x="3119" y="134"/>
                    <a:pt x="3156" y="153"/>
                  </a:cubicBezTo>
                  <a:cubicBezTo>
                    <a:pt x="3193" y="190"/>
                    <a:pt x="3235" y="250"/>
                    <a:pt x="3272" y="324"/>
                  </a:cubicBezTo>
                  <a:cubicBezTo>
                    <a:pt x="3369" y="462"/>
                    <a:pt x="3424" y="652"/>
                    <a:pt x="3503" y="786"/>
                  </a:cubicBezTo>
                  <a:cubicBezTo>
                    <a:pt x="3558" y="924"/>
                    <a:pt x="3637" y="1095"/>
                    <a:pt x="3674" y="1248"/>
                  </a:cubicBezTo>
                  <a:cubicBezTo>
                    <a:pt x="3734" y="1405"/>
                    <a:pt x="3771" y="1558"/>
                    <a:pt x="3771" y="1618"/>
                  </a:cubicBezTo>
                  <a:cubicBezTo>
                    <a:pt x="3771" y="1618"/>
                    <a:pt x="3752" y="1673"/>
                    <a:pt x="3697" y="1733"/>
                  </a:cubicBezTo>
                  <a:cubicBezTo>
                    <a:pt x="3637" y="1789"/>
                    <a:pt x="3540" y="1867"/>
                    <a:pt x="3406" y="1964"/>
                  </a:cubicBezTo>
                  <a:cubicBezTo>
                    <a:pt x="3138" y="2117"/>
                    <a:pt x="2731" y="2329"/>
                    <a:pt x="2172" y="2500"/>
                  </a:cubicBezTo>
                  <a:cubicBezTo>
                    <a:pt x="1636" y="2694"/>
                    <a:pt x="1271" y="2773"/>
                    <a:pt x="1040" y="2791"/>
                  </a:cubicBezTo>
                  <a:cubicBezTo>
                    <a:pt x="998" y="2795"/>
                    <a:pt x="960" y="2796"/>
                    <a:pt x="927" y="2796"/>
                  </a:cubicBezTo>
                  <a:cubicBezTo>
                    <a:pt x="775" y="2796"/>
                    <a:pt x="701" y="2765"/>
                    <a:pt x="652" y="2731"/>
                  </a:cubicBezTo>
                  <a:cubicBezTo>
                    <a:pt x="596" y="2713"/>
                    <a:pt x="518" y="2616"/>
                    <a:pt x="462" y="2482"/>
                  </a:cubicBezTo>
                  <a:cubicBezTo>
                    <a:pt x="384" y="2329"/>
                    <a:pt x="324" y="2154"/>
                    <a:pt x="250" y="1941"/>
                  </a:cubicBezTo>
                  <a:cubicBezTo>
                    <a:pt x="171" y="1710"/>
                    <a:pt x="134" y="1576"/>
                    <a:pt x="116" y="1479"/>
                  </a:cubicBezTo>
                  <a:cubicBezTo>
                    <a:pt x="93" y="1363"/>
                    <a:pt x="93" y="1326"/>
                    <a:pt x="134" y="1271"/>
                  </a:cubicBezTo>
                  <a:cubicBezTo>
                    <a:pt x="153" y="1211"/>
                    <a:pt x="171" y="1192"/>
                    <a:pt x="190" y="1174"/>
                  </a:cubicBezTo>
                  <a:lnTo>
                    <a:pt x="268" y="1308"/>
                  </a:lnTo>
                  <a:lnTo>
                    <a:pt x="268" y="1326"/>
                  </a:lnTo>
                  <a:cubicBezTo>
                    <a:pt x="268" y="1326"/>
                    <a:pt x="287" y="1326"/>
                    <a:pt x="287" y="1345"/>
                  </a:cubicBezTo>
                  <a:cubicBezTo>
                    <a:pt x="305" y="1345"/>
                    <a:pt x="324" y="1363"/>
                    <a:pt x="347" y="1363"/>
                  </a:cubicBezTo>
                  <a:cubicBezTo>
                    <a:pt x="384" y="1387"/>
                    <a:pt x="462" y="1405"/>
                    <a:pt x="555" y="1405"/>
                  </a:cubicBezTo>
                  <a:cubicBezTo>
                    <a:pt x="767" y="1405"/>
                    <a:pt x="1114" y="1326"/>
                    <a:pt x="1710" y="1040"/>
                  </a:cubicBezTo>
                  <a:cubicBezTo>
                    <a:pt x="2287" y="749"/>
                    <a:pt x="2615" y="555"/>
                    <a:pt x="2810" y="421"/>
                  </a:cubicBezTo>
                  <a:cubicBezTo>
                    <a:pt x="2888" y="365"/>
                    <a:pt x="2944" y="324"/>
                    <a:pt x="2980" y="287"/>
                  </a:cubicBezTo>
                  <a:cubicBezTo>
                    <a:pt x="3004" y="250"/>
                    <a:pt x="3022" y="231"/>
                    <a:pt x="3022" y="231"/>
                  </a:cubicBezTo>
                  <a:lnTo>
                    <a:pt x="3059" y="116"/>
                  </a:lnTo>
                  <a:close/>
                  <a:moveTo>
                    <a:pt x="3022" y="0"/>
                  </a:moveTo>
                  <a:lnTo>
                    <a:pt x="2980" y="19"/>
                  </a:lnTo>
                  <a:lnTo>
                    <a:pt x="2962" y="37"/>
                  </a:lnTo>
                  <a:lnTo>
                    <a:pt x="2925" y="190"/>
                  </a:lnTo>
                  <a:lnTo>
                    <a:pt x="2907" y="208"/>
                  </a:lnTo>
                  <a:cubicBezTo>
                    <a:pt x="2888" y="250"/>
                    <a:pt x="2828" y="287"/>
                    <a:pt x="2749" y="347"/>
                  </a:cubicBezTo>
                  <a:cubicBezTo>
                    <a:pt x="2578" y="462"/>
                    <a:pt x="2250" y="652"/>
                    <a:pt x="1673" y="943"/>
                  </a:cubicBezTo>
                  <a:cubicBezTo>
                    <a:pt x="1077" y="1211"/>
                    <a:pt x="749" y="1290"/>
                    <a:pt x="555" y="1290"/>
                  </a:cubicBezTo>
                  <a:cubicBezTo>
                    <a:pt x="528" y="1295"/>
                    <a:pt x="505" y="1297"/>
                    <a:pt x="485" y="1297"/>
                  </a:cubicBezTo>
                  <a:cubicBezTo>
                    <a:pt x="438" y="1297"/>
                    <a:pt x="410" y="1284"/>
                    <a:pt x="384" y="1271"/>
                  </a:cubicBezTo>
                  <a:cubicBezTo>
                    <a:pt x="365" y="1271"/>
                    <a:pt x="365" y="1271"/>
                    <a:pt x="365" y="1248"/>
                  </a:cubicBezTo>
                  <a:lnTo>
                    <a:pt x="250" y="1058"/>
                  </a:lnTo>
                  <a:lnTo>
                    <a:pt x="231" y="1058"/>
                  </a:lnTo>
                  <a:cubicBezTo>
                    <a:pt x="231" y="1058"/>
                    <a:pt x="190" y="1058"/>
                    <a:pt x="153" y="1077"/>
                  </a:cubicBezTo>
                  <a:cubicBezTo>
                    <a:pt x="116" y="1114"/>
                    <a:pt x="56" y="1156"/>
                    <a:pt x="37" y="1229"/>
                  </a:cubicBezTo>
                  <a:cubicBezTo>
                    <a:pt x="0" y="1308"/>
                    <a:pt x="0" y="1387"/>
                    <a:pt x="19" y="1502"/>
                  </a:cubicBezTo>
                  <a:cubicBezTo>
                    <a:pt x="37" y="1594"/>
                    <a:pt x="74" y="1752"/>
                    <a:pt x="153" y="1964"/>
                  </a:cubicBezTo>
                  <a:cubicBezTo>
                    <a:pt x="208" y="2195"/>
                    <a:pt x="287" y="2366"/>
                    <a:pt x="365" y="2519"/>
                  </a:cubicBezTo>
                  <a:cubicBezTo>
                    <a:pt x="439" y="2676"/>
                    <a:pt x="499" y="2773"/>
                    <a:pt x="596" y="2828"/>
                  </a:cubicBezTo>
                  <a:cubicBezTo>
                    <a:pt x="650" y="2872"/>
                    <a:pt x="737" y="2903"/>
                    <a:pt x="869" y="2903"/>
                  </a:cubicBezTo>
                  <a:cubicBezTo>
                    <a:pt x="919" y="2903"/>
                    <a:pt x="976" y="2898"/>
                    <a:pt x="1040" y="2888"/>
                  </a:cubicBezTo>
                  <a:cubicBezTo>
                    <a:pt x="1289" y="2865"/>
                    <a:pt x="1654" y="2791"/>
                    <a:pt x="2213" y="2616"/>
                  </a:cubicBezTo>
                  <a:cubicBezTo>
                    <a:pt x="2773" y="2426"/>
                    <a:pt x="3193" y="2214"/>
                    <a:pt x="3466" y="2038"/>
                  </a:cubicBezTo>
                  <a:cubicBezTo>
                    <a:pt x="3600" y="1964"/>
                    <a:pt x="3697" y="1867"/>
                    <a:pt x="3771" y="1807"/>
                  </a:cubicBezTo>
                  <a:cubicBezTo>
                    <a:pt x="3849" y="1733"/>
                    <a:pt x="3886" y="1673"/>
                    <a:pt x="3886" y="1618"/>
                  </a:cubicBezTo>
                  <a:cubicBezTo>
                    <a:pt x="3886" y="1521"/>
                    <a:pt x="3831" y="1387"/>
                    <a:pt x="3789" y="1211"/>
                  </a:cubicBezTo>
                  <a:cubicBezTo>
                    <a:pt x="3734" y="1058"/>
                    <a:pt x="3655" y="883"/>
                    <a:pt x="3600" y="749"/>
                  </a:cubicBezTo>
                  <a:cubicBezTo>
                    <a:pt x="3521" y="615"/>
                    <a:pt x="3466" y="421"/>
                    <a:pt x="3369" y="268"/>
                  </a:cubicBezTo>
                  <a:cubicBezTo>
                    <a:pt x="3327" y="190"/>
                    <a:pt x="3272" y="116"/>
                    <a:pt x="3212" y="74"/>
                  </a:cubicBezTo>
                  <a:cubicBezTo>
                    <a:pt x="3156" y="19"/>
                    <a:pt x="3096" y="0"/>
                    <a:pt x="30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5131028" y="2001818"/>
              <a:ext cx="373984" cy="354164"/>
            </a:xfrm>
            <a:custGeom>
              <a:avLst/>
              <a:gdLst/>
              <a:ahLst/>
              <a:cxnLst/>
              <a:rect l="l" t="t" r="r" b="b"/>
              <a:pathLst>
                <a:path w="2736" h="2591" extrusionOk="0">
                  <a:moveTo>
                    <a:pt x="619" y="0"/>
                  </a:moveTo>
                  <a:cubicBezTo>
                    <a:pt x="363" y="0"/>
                    <a:pt x="146" y="227"/>
                    <a:pt x="79" y="507"/>
                  </a:cubicBezTo>
                  <a:cubicBezTo>
                    <a:pt x="0" y="890"/>
                    <a:pt x="444" y="1450"/>
                    <a:pt x="1003" y="1972"/>
                  </a:cubicBezTo>
                  <a:cubicBezTo>
                    <a:pt x="1433" y="2383"/>
                    <a:pt x="1740" y="2590"/>
                    <a:pt x="1955" y="2590"/>
                  </a:cubicBezTo>
                  <a:cubicBezTo>
                    <a:pt x="2010" y="2590"/>
                    <a:pt x="2059" y="2577"/>
                    <a:pt x="2103" y="2549"/>
                  </a:cubicBezTo>
                  <a:cubicBezTo>
                    <a:pt x="2292" y="2434"/>
                    <a:pt x="2736" y="1875"/>
                    <a:pt x="2736" y="1875"/>
                  </a:cubicBezTo>
                  <a:cubicBezTo>
                    <a:pt x="2736" y="1875"/>
                    <a:pt x="2177" y="1584"/>
                    <a:pt x="1830" y="1316"/>
                  </a:cubicBezTo>
                  <a:cubicBezTo>
                    <a:pt x="1502" y="1048"/>
                    <a:pt x="1331" y="451"/>
                    <a:pt x="966" y="142"/>
                  </a:cubicBezTo>
                  <a:cubicBezTo>
                    <a:pt x="849" y="43"/>
                    <a:pt x="730" y="0"/>
                    <a:pt x="619"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5128430" y="1994573"/>
              <a:ext cx="387379" cy="345006"/>
            </a:xfrm>
            <a:custGeom>
              <a:avLst/>
              <a:gdLst/>
              <a:ahLst/>
              <a:cxnLst/>
              <a:rect l="l" t="t" r="r" b="b"/>
              <a:pathLst>
                <a:path w="2834" h="2524" extrusionOk="0">
                  <a:moveTo>
                    <a:pt x="638" y="1"/>
                  </a:moveTo>
                  <a:cubicBezTo>
                    <a:pt x="560" y="1"/>
                    <a:pt x="481" y="19"/>
                    <a:pt x="407" y="61"/>
                  </a:cubicBezTo>
                  <a:cubicBezTo>
                    <a:pt x="232" y="158"/>
                    <a:pt x="98" y="329"/>
                    <a:pt x="61" y="541"/>
                  </a:cubicBezTo>
                  <a:cubicBezTo>
                    <a:pt x="1" y="772"/>
                    <a:pt x="98" y="1022"/>
                    <a:pt x="273" y="1272"/>
                  </a:cubicBezTo>
                  <a:cubicBezTo>
                    <a:pt x="444" y="1544"/>
                    <a:pt x="694" y="1812"/>
                    <a:pt x="985" y="2062"/>
                  </a:cubicBezTo>
                  <a:cubicBezTo>
                    <a:pt x="1197" y="2256"/>
                    <a:pt x="1368" y="2408"/>
                    <a:pt x="1521" y="2524"/>
                  </a:cubicBezTo>
                  <a:cubicBezTo>
                    <a:pt x="1544" y="2487"/>
                    <a:pt x="1581" y="2468"/>
                    <a:pt x="1599" y="2427"/>
                  </a:cubicBezTo>
                  <a:cubicBezTo>
                    <a:pt x="1447" y="2330"/>
                    <a:pt x="1271" y="2177"/>
                    <a:pt x="1040" y="1983"/>
                  </a:cubicBezTo>
                  <a:cubicBezTo>
                    <a:pt x="772" y="1734"/>
                    <a:pt x="523" y="1466"/>
                    <a:pt x="366" y="1216"/>
                  </a:cubicBezTo>
                  <a:cubicBezTo>
                    <a:pt x="195" y="967"/>
                    <a:pt x="116" y="736"/>
                    <a:pt x="158" y="560"/>
                  </a:cubicBezTo>
                  <a:cubicBezTo>
                    <a:pt x="195" y="389"/>
                    <a:pt x="310" y="232"/>
                    <a:pt x="444" y="158"/>
                  </a:cubicBezTo>
                  <a:cubicBezTo>
                    <a:pt x="523" y="116"/>
                    <a:pt x="597" y="98"/>
                    <a:pt x="694" y="98"/>
                  </a:cubicBezTo>
                  <a:cubicBezTo>
                    <a:pt x="772" y="116"/>
                    <a:pt x="851" y="158"/>
                    <a:pt x="943" y="232"/>
                  </a:cubicBezTo>
                  <a:cubicBezTo>
                    <a:pt x="1119" y="389"/>
                    <a:pt x="1253" y="597"/>
                    <a:pt x="1387" y="828"/>
                  </a:cubicBezTo>
                  <a:cubicBezTo>
                    <a:pt x="1521" y="1040"/>
                    <a:pt x="1636" y="1253"/>
                    <a:pt x="1830" y="1406"/>
                  </a:cubicBezTo>
                  <a:cubicBezTo>
                    <a:pt x="2006" y="1563"/>
                    <a:pt x="2237" y="1697"/>
                    <a:pt x="2408" y="1794"/>
                  </a:cubicBezTo>
                  <a:cubicBezTo>
                    <a:pt x="2505" y="1812"/>
                    <a:pt x="2621" y="1868"/>
                    <a:pt x="2815" y="1909"/>
                  </a:cubicBezTo>
                  <a:lnTo>
                    <a:pt x="2833" y="1909"/>
                  </a:lnTo>
                  <a:lnTo>
                    <a:pt x="2773" y="1868"/>
                  </a:lnTo>
                  <a:cubicBezTo>
                    <a:pt x="2773" y="1868"/>
                    <a:pt x="2214" y="1600"/>
                    <a:pt x="1891" y="1332"/>
                  </a:cubicBezTo>
                  <a:cubicBezTo>
                    <a:pt x="1733" y="1198"/>
                    <a:pt x="1599" y="985"/>
                    <a:pt x="1484" y="772"/>
                  </a:cubicBezTo>
                  <a:cubicBezTo>
                    <a:pt x="1350" y="541"/>
                    <a:pt x="1216" y="310"/>
                    <a:pt x="1003" y="158"/>
                  </a:cubicBezTo>
                  <a:cubicBezTo>
                    <a:pt x="906" y="61"/>
                    <a:pt x="809" y="19"/>
                    <a:pt x="6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5223157" y="2246494"/>
              <a:ext cx="753025" cy="439185"/>
            </a:xfrm>
            <a:custGeom>
              <a:avLst/>
              <a:gdLst/>
              <a:ahLst/>
              <a:cxnLst/>
              <a:rect l="l" t="t" r="r" b="b"/>
              <a:pathLst>
                <a:path w="5509" h="3213" extrusionOk="0">
                  <a:moveTo>
                    <a:pt x="3835" y="0"/>
                  </a:moveTo>
                  <a:cubicBezTo>
                    <a:pt x="3460" y="0"/>
                    <a:pt x="3043" y="82"/>
                    <a:pt x="2773" y="103"/>
                  </a:cubicBezTo>
                  <a:cubicBezTo>
                    <a:pt x="2720" y="107"/>
                    <a:pt x="2668" y="109"/>
                    <a:pt x="2618" y="109"/>
                  </a:cubicBezTo>
                  <a:cubicBezTo>
                    <a:pt x="2287" y="109"/>
                    <a:pt x="2014" y="33"/>
                    <a:pt x="1839" y="33"/>
                  </a:cubicBezTo>
                  <a:cubicBezTo>
                    <a:pt x="1798" y="33"/>
                    <a:pt x="1763" y="38"/>
                    <a:pt x="1734" y="48"/>
                  </a:cubicBezTo>
                  <a:cubicBezTo>
                    <a:pt x="1544" y="103"/>
                    <a:pt x="426" y="1143"/>
                    <a:pt x="213" y="1434"/>
                  </a:cubicBezTo>
                  <a:cubicBezTo>
                    <a:pt x="1" y="1702"/>
                    <a:pt x="135" y="2127"/>
                    <a:pt x="329" y="2242"/>
                  </a:cubicBezTo>
                  <a:cubicBezTo>
                    <a:pt x="523" y="2358"/>
                    <a:pt x="1752" y="2279"/>
                    <a:pt x="2080" y="2335"/>
                  </a:cubicBezTo>
                  <a:cubicBezTo>
                    <a:pt x="2427" y="2395"/>
                    <a:pt x="2427" y="2395"/>
                    <a:pt x="2487" y="2510"/>
                  </a:cubicBezTo>
                  <a:cubicBezTo>
                    <a:pt x="2542" y="2607"/>
                    <a:pt x="2815" y="3088"/>
                    <a:pt x="2815" y="3088"/>
                  </a:cubicBezTo>
                  <a:cubicBezTo>
                    <a:pt x="2815" y="3088"/>
                    <a:pt x="2815" y="3213"/>
                    <a:pt x="3041" y="3213"/>
                  </a:cubicBezTo>
                  <a:cubicBezTo>
                    <a:pt x="3146" y="3213"/>
                    <a:pt x="3300" y="3186"/>
                    <a:pt x="3526" y="3106"/>
                  </a:cubicBezTo>
                  <a:cubicBezTo>
                    <a:pt x="4256" y="2857"/>
                    <a:pt x="4852" y="2450"/>
                    <a:pt x="5102" y="2376"/>
                  </a:cubicBezTo>
                  <a:cubicBezTo>
                    <a:pt x="5356" y="2316"/>
                    <a:pt x="5509" y="2011"/>
                    <a:pt x="5509" y="2011"/>
                  </a:cubicBezTo>
                  <a:lnTo>
                    <a:pt x="5010" y="1277"/>
                  </a:lnTo>
                  <a:cubicBezTo>
                    <a:pt x="5010" y="1277"/>
                    <a:pt x="4894" y="584"/>
                    <a:pt x="4547" y="219"/>
                  </a:cubicBezTo>
                  <a:cubicBezTo>
                    <a:pt x="4395" y="50"/>
                    <a:pt x="4128" y="0"/>
                    <a:pt x="383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5228898" y="2239660"/>
              <a:ext cx="754802" cy="453127"/>
            </a:xfrm>
            <a:custGeom>
              <a:avLst/>
              <a:gdLst/>
              <a:ahLst/>
              <a:cxnLst/>
              <a:rect l="l" t="t" r="r" b="b"/>
              <a:pathLst>
                <a:path w="5522" h="3315" extrusionOk="0">
                  <a:moveTo>
                    <a:pt x="3674" y="1"/>
                  </a:moveTo>
                  <a:cubicBezTo>
                    <a:pt x="3327" y="19"/>
                    <a:pt x="2962" y="75"/>
                    <a:pt x="2731" y="98"/>
                  </a:cubicBezTo>
                  <a:cubicBezTo>
                    <a:pt x="2670" y="103"/>
                    <a:pt x="2611" y="105"/>
                    <a:pt x="2553" y="105"/>
                  </a:cubicBezTo>
                  <a:cubicBezTo>
                    <a:pt x="2391" y="105"/>
                    <a:pt x="2243" y="87"/>
                    <a:pt x="2117" y="56"/>
                  </a:cubicBezTo>
                  <a:cubicBezTo>
                    <a:pt x="2022" y="43"/>
                    <a:pt x="1936" y="30"/>
                    <a:pt x="1860" y="30"/>
                  </a:cubicBezTo>
                  <a:cubicBezTo>
                    <a:pt x="1829" y="30"/>
                    <a:pt x="1799" y="32"/>
                    <a:pt x="1770" y="38"/>
                  </a:cubicBezTo>
                  <a:cubicBezTo>
                    <a:pt x="1867" y="56"/>
                    <a:pt x="1983" y="116"/>
                    <a:pt x="2154" y="135"/>
                  </a:cubicBezTo>
                  <a:lnTo>
                    <a:pt x="2154" y="172"/>
                  </a:lnTo>
                  <a:cubicBezTo>
                    <a:pt x="2277" y="185"/>
                    <a:pt x="2406" y="200"/>
                    <a:pt x="2553" y="200"/>
                  </a:cubicBezTo>
                  <a:cubicBezTo>
                    <a:pt x="2615" y="200"/>
                    <a:pt x="2681" y="197"/>
                    <a:pt x="2750" y="190"/>
                  </a:cubicBezTo>
                  <a:cubicBezTo>
                    <a:pt x="2981" y="172"/>
                    <a:pt x="3350" y="116"/>
                    <a:pt x="3674" y="98"/>
                  </a:cubicBezTo>
                  <a:cubicBezTo>
                    <a:pt x="4002" y="98"/>
                    <a:pt x="4311" y="135"/>
                    <a:pt x="4464" y="287"/>
                  </a:cubicBezTo>
                  <a:cubicBezTo>
                    <a:pt x="4792" y="652"/>
                    <a:pt x="4926" y="1327"/>
                    <a:pt x="4926" y="1327"/>
                  </a:cubicBezTo>
                  <a:lnTo>
                    <a:pt x="4926" y="1345"/>
                  </a:lnTo>
                  <a:lnTo>
                    <a:pt x="5406" y="2061"/>
                  </a:lnTo>
                  <a:cubicBezTo>
                    <a:pt x="5388" y="2080"/>
                    <a:pt x="5254" y="2329"/>
                    <a:pt x="5041" y="2385"/>
                  </a:cubicBezTo>
                  <a:cubicBezTo>
                    <a:pt x="4907" y="2426"/>
                    <a:pt x="4695" y="2542"/>
                    <a:pt x="4427" y="2676"/>
                  </a:cubicBezTo>
                  <a:cubicBezTo>
                    <a:pt x="4159" y="2828"/>
                    <a:pt x="3831" y="2986"/>
                    <a:pt x="3466" y="3101"/>
                  </a:cubicBezTo>
                  <a:cubicBezTo>
                    <a:pt x="3246" y="3186"/>
                    <a:pt x="3095" y="3210"/>
                    <a:pt x="2994" y="3210"/>
                  </a:cubicBezTo>
                  <a:cubicBezTo>
                    <a:pt x="2936" y="3210"/>
                    <a:pt x="2894" y="3202"/>
                    <a:pt x="2865" y="3193"/>
                  </a:cubicBezTo>
                  <a:cubicBezTo>
                    <a:pt x="2847" y="3175"/>
                    <a:pt x="2828" y="3156"/>
                    <a:pt x="2828" y="3138"/>
                  </a:cubicBezTo>
                  <a:lnTo>
                    <a:pt x="2810" y="3138"/>
                  </a:lnTo>
                  <a:lnTo>
                    <a:pt x="2810" y="3120"/>
                  </a:lnTo>
                  <a:lnTo>
                    <a:pt x="2810" y="3101"/>
                  </a:lnTo>
                  <a:cubicBezTo>
                    <a:pt x="2810" y="3101"/>
                    <a:pt x="2750" y="2986"/>
                    <a:pt x="2676" y="2847"/>
                  </a:cubicBezTo>
                  <a:cubicBezTo>
                    <a:pt x="2597" y="2713"/>
                    <a:pt x="2519" y="2579"/>
                    <a:pt x="2482" y="2523"/>
                  </a:cubicBezTo>
                  <a:cubicBezTo>
                    <a:pt x="2463" y="2482"/>
                    <a:pt x="2426" y="2426"/>
                    <a:pt x="2366" y="2408"/>
                  </a:cubicBezTo>
                  <a:cubicBezTo>
                    <a:pt x="2311" y="2366"/>
                    <a:pt x="2214" y="2366"/>
                    <a:pt x="2057" y="2329"/>
                  </a:cubicBezTo>
                  <a:cubicBezTo>
                    <a:pt x="1867" y="2311"/>
                    <a:pt x="1479" y="2311"/>
                    <a:pt x="1114" y="2311"/>
                  </a:cubicBezTo>
                  <a:cubicBezTo>
                    <a:pt x="925" y="2311"/>
                    <a:pt x="749" y="2311"/>
                    <a:pt x="596" y="2292"/>
                  </a:cubicBezTo>
                  <a:lnTo>
                    <a:pt x="536" y="2292"/>
                  </a:lnTo>
                  <a:cubicBezTo>
                    <a:pt x="524" y="2294"/>
                    <a:pt x="512" y="2294"/>
                    <a:pt x="499" y="2294"/>
                  </a:cubicBezTo>
                  <a:cubicBezTo>
                    <a:pt x="331" y="2294"/>
                    <a:pt x="119" y="2186"/>
                    <a:pt x="153" y="2061"/>
                  </a:cubicBezTo>
                  <a:lnTo>
                    <a:pt x="153" y="2038"/>
                  </a:lnTo>
                  <a:cubicBezTo>
                    <a:pt x="153" y="2001"/>
                    <a:pt x="134" y="1964"/>
                    <a:pt x="134" y="1923"/>
                  </a:cubicBezTo>
                  <a:cubicBezTo>
                    <a:pt x="93" y="1789"/>
                    <a:pt x="116" y="1636"/>
                    <a:pt x="208" y="1502"/>
                  </a:cubicBezTo>
                  <a:cubicBezTo>
                    <a:pt x="268" y="1442"/>
                    <a:pt x="402" y="1290"/>
                    <a:pt x="555" y="1137"/>
                  </a:cubicBezTo>
                  <a:cubicBezTo>
                    <a:pt x="596" y="1059"/>
                    <a:pt x="633" y="962"/>
                    <a:pt x="670" y="906"/>
                  </a:cubicBezTo>
                  <a:cubicBezTo>
                    <a:pt x="694" y="883"/>
                    <a:pt x="694" y="865"/>
                    <a:pt x="712" y="846"/>
                  </a:cubicBezTo>
                  <a:lnTo>
                    <a:pt x="712" y="846"/>
                  </a:lnTo>
                  <a:cubicBezTo>
                    <a:pt x="439" y="1096"/>
                    <a:pt x="231" y="1327"/>
                    <a:pt x="134" y="1442"/>
                  </a:cubicBezTo>
                  <a:cubicBezTo>
                    <a:pt x="19" y="1599"/>
                    <a:pt x="0" y="1789"/>
                    <a:pt x="19" y="1964"/>
                  </a:cubicBezTo>
                  <a:cubicBezTo>
                    <a:pt x="56" y="2117"/>
                    <a:pt x="153" y="2269"/>
                    <a:pt x="268" y="2329"/>
                  </a:cubicBezTo>
                  <a:cubicBezTo>
                    <a:pt x="324" y="2366"/>
                    <a:pt x="439" y="2385"/>
                    <a:pt x="596" y="2385"/>
                  </a:cubicBezTo>
                  <a:cubicBezTo>
                    <a:pt x="749" y="2408"/>
                    <a:pt x="925" y="2408"/>
                    <a:pt x="1114" y="2408"/>
                  </a:cubicBezTo>
                  <a:cubicBezTo>
                    <a:pt x="1479" y="2408"/>
                    <a:pt x="1886" y="2408"/>
                    <a:pt x="2038" y="2426"/>
                  </a:cubicBezTo>
                  <a:cubicBezTo>
                    <a:pt x="2195" y="2463"/>
                    <a:pt x="2288" y="2482"/>
                    <a:pt x="2329" y="2500"/>
                  </a:cubicBezTo>
                  <a:cubicBezTo>
                    <a:pt x="2366" y="2523"/>
                    <a:pt x="2366" y="2523"/>
                    <a:pt x="2403" y="2579"/>
                  </a:cubicBezTo>
                  <a:cubicBezTo>
                    <a:pt x="2426" y="2616"/>
                    <a:pt x="2519" y="2773"/>
                    <a:pt x="2579" y="2907"/>
                  </a:cubicBezTo>
                  <a:cubicBezTo>
                    <a:pt x="2657" y="3041"/>
                    <a:pt x="2713" y="3156"/>
                    <a:pt x="2713" y="3156"/>
                  </a:cubicBezTo>
                  <a:cubicBezTo>
                    <a:pt x="2713" y="3156"/>
                    <a:pt x="2713" y="3175"/>
                    <a:pt x="2731" y="3193"/>
                  </a:cubicBezTo>
                  <a:cubicBezTo>
                    <a:pt x="2750" y="3217"/>
                    <a:pt x="2791" y="3254"/>
                    <a:pt x="2828" y="3290"/>
                  </a:cubicBezTo>
                  <a:cubicBezTo>
                    <a:pt x="2869" y="3305"/>
                    <a:pt x="2920" y="3315"/>
                    <a:pt x="2984" y="3315"/>
                  </a:cubicBezTo>
                  <a:cubicBezTo>
                    <a:pt x="3102" y="3315"/>
                    <a:pt x="3267" y="3283"/>
                    <a:pt x="3503" y="3193"/>
                  </a:cubicBezTo>
                  <a:cubicBezTo>
                    <a:pt x="3868" y="3078"/>
                    <a:pt x="4214" y="2907"/>
                    <a:pt x="4482" y="2773"/>
                  </a:cubicBezTo>
                  <a:cubicBezTo>
                    <a:pt x="4755" y="2639"/>
                    <a:pt x="4968" y="2523"/>
                    <a:pt x="5083" y="2482"/>
                  </a:cubicBezTo>
                  <a:cubicBezTo>
                    <a:pt x="5351" y="2408"/>
                    <a:pt x="5522" y="2080"/>
                    <a:pt x="5522" y="2080"/>
                  </a:cubicBezTo>
                  <a:lnTo>
                    <a:pt x="5522" y="2061"/>
                  </a:lnTo>
                  <a:lnTo>
                    <a:pt x="5522" y="2038"/>
                  </a:lnTo>
                  <a:lnTo>
                    <a:pt x="5023" y="1308"/>
                  </a:lnTo>
                  <a:cubicBezTo>
                    <a:pt x="5023" y="1271"/>
                    <a:pt x="4907" y="615"/>
                    <a:pt x="4542" y="232"/>
                  </a:cubicBezTo>
                  <a:cubicBezTo>
                    <a:pt x="4367" y="38"/>
                    <a:pt x="4099" y="1"/>
                    <a:pt x="37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5023179" y="2011796"/>
              <a:ext cx="423739" cy="388610"/>
            </a:xfrm>
            <a:custGeom>
              <a:avLst/>
              <a:gdLst/>
              <a:ahLst/>
              <a:cxnLst/>
              <a:rect l="l" t="t" r="r" b="b"/>
              <a:pathLst>
                <a:path w="3100" h="2843" extrusionOk="0">
                  <a:moveTo>
                    <a:pt x="912" y="1"/>
                  </a:moveTo>
                  <a:cubicBezTo>
                    <a:pt x="613" y="1"/>
                    <a:pt x="1" y="662"/>
                    <a:pt x="600" y="1474"/>
                  </a:cubicBezTo>
                  <a:cubicBezTo>
                    <a:pt x="1251" y="2342"/>
                    <a:pt x="2217" y="2823"/>
                    <a:pt x="2369" y="2841"/>
                  </a:cubicBezTo>
                  <a:cubicBezTo>
                    <a:pt x="2376" y="2842"/>
                    <a:pt x="2383" y="2842"/>
                    <a:pt x="2391" y="2842"/>
                  </a:cubicBezTo>
                  <a:cubicBezTo>
                    <a:pt x="2551" y="2842"/>
                    <a:pt x="2856" y="2655"/>
                    <a:pt x="2984" y="2416"/>
                  </a:cubicBezTo>
                  <a:cubicBezTo>
                    <a:pt x="3100" y="2167"/>
                    <a:pt x="3081" y="1899"/>
                    <a:pt x="3081" y="1899"/>
                  </a:cubicBezTo>
                  <a:cubicBezTo>
                    <a:pt x="3081" y="1899"/>
                    <a:pt x="2406" y="1626"/>
                    <a:pt x="1944" y="1164"/>
                  </a:cubicBezTo>
                  <a:cubicBezTo>
                    <a:pt x="1482" y="702"/>
                    <a:pt x="1251" y="106"/>
                    <a:pt x="965" y="9"/>
                  </a:cubicBezTo>
                  <a:cubicBezTo>
                    <a:pt x="949" y="3"/>
                    <a:pt x="931" y="1"/>
                    <a:pt x="912"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5055164" y="2002775"/>
              <a:ext cx="368380" cy="389293"/>
            </a:xfrm>
            <a:custGeom>
              <a:avLst/>
              <a:gdLst/>
              <a:ahLst/>
              <a:cxnLst/>
              <a:rect l="l" t="t" r="r" b="b"/>
              <a:pathLst>
                <a:path w="2695" h="2848" extrusionOk="0">
                  <a:moveTo>
                    <a:pt x="671" y="1"/>
                  </a:moveTo>
                  <a:cubicBezTo>
                    <a:pt x="615" y="1"/>
                    <a:pt x="518" y="38"/>
                    <a:pt x="440" y="98"/>
                  </a:cubicBezTo>
                  <a:cubicBezTo>
                    <a:pt x="347" y="172"/>
                    <a:pt x="232" y="269"/>
                    <a:pt x="153" y="421"/>
                  </a:cubicBezTo>
                  <a:cubicBezTo>
                    <a:pt x="19" y="712"/>
                    <a:pt x="1" y="1114"/>
                    <a:pt x="324" y="1558"/>
                  </a:cubicBezTo>
                  <a:cubicBezTo>
                    <a:pt x="652" y="2002"/>
                    <a:pt x="1059" y="2348"/>
                    <a:pt x="1405" y="2579"/>
                  </a:cubicBezTo>
                  <a:cubicBezTo>
                    <a:pt x="1576" y="2695"/>
                    <a:pt x="1710" y="2792"/>
                    <a:pt x="1849" y="2847"/>
                  </a:cubicBezTo>
                  <a:cubicBezTo>
                    <a:pt x="1849" y="2810"/>
                    <a:pt x="1867" y="2773"/>
                    <a:pt x="1886" y="2755"/>
                  </a:cubicBezTo>
                  <a:cubicBezTo>
                    <a:pt x="1770" y="2695"/>
                    <a:pt x="1618" y="2598"/>
                    <a:pt x="1461" y="2501"/>
                  </a:cubicBezTo>
                  <a:cubicBezTo>
                    <a:pt x="1133" y="2270"/>
                    <a:pt x="731" y="1923"/>
                    <a:pt x="403" y="1503"/>
                  </a:cubicBezTo>
                  <a:cubicBezTo>
                    <a:pt x="93" y="1096"/>
                    <a:pt x="135" y="731"/>
                    <a:pt x="250" y="463"/>
                  </a:cubicBezTo>
                  <a:cubicBezTo>
                    <a:pt x="324" y="347"/>
                    <a:pt x="403" y="232"/>
                    <a:pt x="500" y="172"/>
                  </a:cubicBezTo>
                  <a:cubicBezTo>
                    <a:pt x="573" y="130"/>
                    <a:pt x="632" y="110"/>
                    <a:pt x="675" y="110"/>
                  </a:cubicBezTo>
                  <a:cubicBezTo>
                    <a:pt x="690" y="110"/>
                    <a:pt x="702" y="112"/>
                    <a:pt x="712" y="116"/>
                  </a:cubicBezTo>
                  <a:cubicBezTo>
                    <a:pt x="828" y="153"/>
                    <a:pt x="962" y="329"/>
                    <a:pt x="1114" y="537"/>
                  </a:cubicBezTo>
                  <a:cubicBezTo>
                    <a:pt x="1271" y="768"/>
                    <a:pt x="1442" y="1041"/>
                    <a:pt x="1673" y="1272"/>
                  </a:cubicBezTo>
                  <a:cubicBezTo>
                    <a:pt x="2001" y="1600"/>
                    <a:pt x="2385" y="1808"/>
                    <a:pt x="2598" y="1905"/>
                  </a:cubicBezTo>
                  <a:cubicBezTo>
                    <a:pt x="2634" y="1886"/>
                    <a:pt x="2676" y="1868"/>
                    <a:pt x="2695" y="1849"/>
                  </a:cubicBezTo>
                  <a:cubicBezTo>
                    <a:pt x="2464" y="1734"/>
                    <a:pt x="2057" y="1521"/>
                    <a:pt x="1752" y="1193"/>
                  </a:cubicBezTo>
                  <a:cubicBezTo>
                    <a:pt x="1521" y="962"/>
                    <a:pt x="1345" y="712"/>
                    <a:pt x="1193" y="481"/>
                  </a:cubicBezTo>
                  <a:cubicBezTo>
                    <a:pt x="1059" y="269"/>
                    <a:pt x="925" y="75"/>
                    <a:pt x="749" y="19"/>
                  </a:cubicBezTo>
                  <a:cubicBezTo>
                    <a:pt x="731" y="19"/>
                    <a:pt x="712" y="1"/>
                    <a:pt x="67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5486696" y="1889185"/>
              <a:ext cx="392164" cy="451624"/>
            </a:xfrm>
            <a:custGeom>
              <a:avLst/>
              <a:gdLst/>
              <a:ahLst/>
              <a:cxnLst/>
              <a:rect l="l" t="t" r="r" b="b"/>
              <a:pathLst>
                <a:path w="2869" h="3304" extrusionOk="0">
                  <a:moveTo>
                    <a:pt x="391" y="1"/>
                  </a:moveTo>
                  <a:cubicBezTo>
                    <a:pt x="219" y="1"/>
                    <a:pt x="1" y="287"/>
                    <a:pt x="18" y="772"/>
                  </a:cubicBezTo>
                  <a:cubicBezTo>
                    <a:pt x="55" y="1312"/>
                    <a:pt x="425" y="1696"/>
                    <a:pt x="559" y="1811"/>
                  </a:cubicBezTo>
                  <a:cubicBezTo>
                    <a:pt x="711" y="1945"/>
                    <a:pt x="711" y="2024"/>
                    <a:pt x="693" y="2218"/>
                  </a:cubicBezTo>
                  <a:cubicBezTo>
                    <a:pt x="674" y="2408"/>
                    <a:pt x="480" y="2662"/>
                    <a:pt x="134" y="2699"/>
                  </a:cubicBezTo>
                  <a:cubicBezTo>
                    <a:pt x="134" y="2699"/>
                    <a:pt x="1748" y="3304"/>
                    <a:pt x="2321" y="3304"/>
                  </a:cubicBezTo>
                  <a:cubicBezTo>
                    <a:pt x="2361" y="3304"/>
                    <a:pt x="2396" y="3301"/>
                    <a:pt x="2425" y="3295"/>
                  </a:cubicBezTo>
                  <a:cubicBezTo>
                    <a:pt x="2869" y="3198"/>
                    <a:pt x="2735" y="3064"/>
                    <a:pt x="2578" y="2662"/>
                  </a:cubicBezTo>
                  <a:cubicBezTo>
                    <a:pt x="2407" y="2237"/>
                    <a:pt x="2097" y="1945"/>
                    <a:pt x="1811" y="1677"/>
                  </a:cubicBezTo>
                  <a:cubicBezTo>
                    <a:pt x="1501" y="1391"/>
                    <a:pt x="1349" y="1275"/>
                    <a:pt x="1058" y="887"/>
                  </a:cubicBezTo>
                  <a:cubicBezTo>
                    <a:pt x="771" y="485"/>
                    <a:pt x="596" y="60"/>
                    <a:pt x="425" y="5"/>
                  </a:cubicBezTo>
                  <a:cubicBezTo>
                    <a:pt x="414" y="2"/>
                    <a:pt x="402" y="1"/>
                    <a:pt x="39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5481502" y="1883034"/>
              <a:ext cx="386696" cy="433171"/>
            </a:xfrm>
            <a:custGeom>
              <a:avLst/>
              <a:gdLst/>
              <a:ahLst/>
              <a:cxnLst/>
              <a:rect l="l" t="t" r="r" b="b"/>
              <a:pathLst>
                <a:path w="2829" h="3169" extrusionOk="0">
                  <a:moveTo>
                    <a:pt x="441" y="0"/>
                  </a:moveTo>
                  <a:cubicBezTo>
                    <a:pt x="434" y="0"/>
                    <a:pt x="427" y="2"/>
                    <a:pt x="421" y="8"/>
                  </a:cubicBezTo>
                  <a:cubicBezTo>
                    <a:pt x="366" y="8"/>
                    <a:pt x="324" y="8"/>
                    <a:pt x="287" y="27"/>
                  </a:cubicBezTo>
                  <a:cubicBezTo>
                    <a:pt x="232" y="68"/>
                    <a:pt x="190" y="124"/>
                    <a:pt x="135" y="202"/>
                  </a:cubicBezTo>
                  <a:cubicBezTo>
                    <a:pt x="56" y="336"/>
                    <a:pt x="1" y="549"/>
                    <a:pt x="19" y="817"/>
                  </a:cubicBezTo>
                  <a:cubicBezTo>
                    <a:pt x="38" y="1376"/>
                    <a:pt x="421" y="1783"/>
                    <a:pt x="578" y="1898"/>
                  </a:cubicBezTo>
                  <a:cubicBezTo>
                    <a:pt x="634" y="1954"/>
                    <a:pt x="652" y="2014"/>
                    <a:pt x="671" y="2051"/>
                  </a:cubicBezTo>
                  <a:cubicBezTo>
                    <a:pt x="694" y="2106"/>
                    <a:pt x="694" y="2166"/>
                    <a:pt x="671" y="2263"/>
                  </a:cubicBezTo>
                  <a:cubicBezTo>
                    <a:pt x="652" y="2434"/>
                    <a:pt x="500" y="2665"/>
                    <a:pt x="153" y="2707"/>
                  </a:cubicBezTo>
                  <a:lnTo>
                    <a:pt x="153" y="2725"/>
                  </a:lnTo>
                  <a:cubicBezTo>
                    <a:pt x="190" y="2725"/>
                    <a:pt x="306" y="2744"/>
                    <a:pt x="306" y="2744"/>
                  </a:cubicBezTo>
                  <a:cubicBezTo>
                    <a:pt x="578" y="2647"/>
                    <a:pt x="749" y="2453"/>
                    <a:pt x="768" y="2282"/>
                  </a:cubicBezTo>
                  <a:cubicBezTo>
                    <a:pt x="786" y="2185"/>
                    <a:pt x="786" y="2106"/>
                    <a:pt x="768" y="2032"/>
                  </a:cubicBezTo>
                  <a:cubicBezTo>
                    <a:pt x="749" y="1954"/>
                    <a:pt x="712" y="1898"/>
                    <a:pt x="634" y="1820"/>
                  </a:cubicBezTo>
                  <a:cubicBezTo>
                    <a:pt x="500" y="1722"/>
                    <a:pt x="135" y="1320"/>
                    <a:pt x="116" y="817"/>
                  </a:cubicBezTo>
                  <a:cubicBezTo>
                    <a:pt x="116" y="567"/>
                    <a:pt x="153" y="373"/>
                    <a:pt x="232" y="258"/>
                  </a:cubicBezTo>
                  <a:cubicBezTo>
                    <a:pt x="269" y="184"/>
                    <a:pt x="306" y="142"/>
                    <a:pt x="347" y="124"/>
                  </a:cubicBezTo>
                  <a:cubicBezTo>
                    <a:pt x="384" y="105"/>
                    <a:pt x="421" y="105"/>
                    <a:pt x="440" y="105"/>
                  </a:cubicBezTo>
                  <a:cubicBezTo>
                    <a:pt x="500" y="124"/>
                    <a:pt x="597" y="221"/>
                    <a:pt x="694" y="396"/>
                  </a:cubicBezTo>
                  <a:cubicBezTo>
                    <a:pt x="786" y="549"/>
                    <a:pt x="902" y="761"/>
                    <a:pt x="1059" y="951"/>
                  </a:cubicBezTo>
                  <a:cubicBezTo>
                    <a:pt x="1345" y="1357"/>
                    <a:pt x="1521" y="1473"/>
                    <a:pt x="1807" y="1759"/>
                  </a:cubicBezTo>
                  <a:cubicBezTo>
                    <a:pt x="2098" y="2032"/>
                    <a:pt x="2403" y="2319"/>
                    <a:pt x="2560" y="2725"/>
                  </a:cubicBezTo>
                  <a:cubicBezTo>
                    <a:pt x="2579" y="2762"/>
                    <a:pt x="2597" y="2822"/>
                    <a:pt x="2616" y="2859"/>
                  </a:cubicBezTo>
                  <a:cubicBezTo>
                    <a:pt x="2694" y="2938"/>
                    <a:pt x="2773" y="3072"/>
                    <a:pt x="2810" y="3169"/>
                  </a:cubicBezTo>
                  <a:cubicBezTo>
                    <a:pt x="2828" y="3169"/>
                    <a:pt x="2828" y="3146"/>
                    <a:pt x="2828" y="3146"/>
                  </a:cubicBezTo>
                  <a:cubicBezTo>
                    <a:pt x="2828" y="3012"/>
                    <a:pt x="2731" y="2878"/>
                    <a:pt x="2657" y="2684"/>
                  </a:cubicBezTo>
                  <a:cubicBezTo>
                    <a:pt x="2482" y="2263"/>
                    <a:pt x="2172" y="1954"/>
                    <a:pt x="1867" y="1686"/>
                  </a:cubicBezTo>
                  <a:cubicBezTo>
                    <a:pt x="1576" y="1394"/>
                    <a:pt x="1424" y="1297"/>
                    <a:pt x="1156" y="895"/>
                  </a:cubicBezTo>
                  <a:cubicBezTo>
                    <a:pt x="999" y="701"/>
                    <a:pt x="883" y="489"/>
                    <a:pt x="786" y="336"/>
                  </a:cubicBezTo>
                  <a:cubicBezTo>
                    <a:pt x="671" y="165"/>
                    <a:pt x="597" y="50"/>
                    <a:pt x="481" y="8"/>
                  </a:cubicBezTo>
                  <a:cubicBezTo>
                    <a:pt x="469" y="8"/>
                    <a:pt x="454" y="0"/>
                    <a:pt x="4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4962625" y="2021775"/>
              <a:ext cx="440142" cy="433991"/>
            </a:xfrm>
            <a:custGeom>
              <a:avLst/>
              <a:gdLst/>
              <a:ahLst/>
              <a:cxnLst/>
              <a:rect l="l" t="t" r="r" b="b"/>
              <a:pathLst>
                <a:path w="3220" h="3175" extrusionOk="0">
                  <a:moveTo>
                    <a:pt x="780" y="0"/>
                  </a:moveTo>
                  <a:cubicBezTo>
                    <a:pt x="422" y="0"/>
                    <a:pt x="0" y="605"/>
                    <a:pt x="350" y="1170"/>
                  </a:cubicBezTo>
                  <a:cubicBezTo>
                    <a:pt x="733" y="1826"/>
                    <a:pt x="1579" y="2616"/>
                    <a:pt x="2022" y="2939"/>
                  </a:cubicBezTo>
                  <a:cubicBezTo>
                    <a:pt x="2235" y="3105"/>
                    <a:pt x="2429" y="3175"/>
                    <a:pt x="2595" y="3175"/>
                  </a:cubicBezTo>
                  <a:cubicBezTo>
                    <a:pt x="2776" y="3175"/>
                    <a:pt x="2924" y="3092"/>
                    <a:pt x="3025" y="2962"/>
                  </a:cubicBezTo>
                  <a:cubicBezTo>
                    <a:pt x="3219" y="2690"/>
                    <a:pt x="3196" y="2172"/>
                    <a:pt x="3196" y="2172"/>
                  </a:cubicBezTo>
                  <a:lnTo>
                    <a:pt x="3196" y="2112"/>
                  </a:lnTo>
                  <a:cubicBezTo>
                    <a:pt x="3196" y="2112"/>
                    <a:pt x="2563" y="1844"/>
                    <a:pt x="1967" y="1285"/>
                  </a:cubicBezTo>
                  <a:cubicBezTo>
                    <a:pt x="1371" y="707"/>
                    <a:pt x="1311" y="305"/>
                    <a:pt x="946" y="51"/>
                  </a:cubicBezTo>
                  <a:cubicBezTo>
                    <a:pt x="895" y="16"/>
                    <a:pt x="838" y="0"/>
                    <a:pt x="78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4976294" y="2016034"/>
              <a:ext cx="402415" cy="439185"/>
            </a:xfrm>
            <a:custGeom>
              <a:avLst/>
              <a:gdLst/>
              <a:ahLst/>
              <a:cxnLst/>
              <a:rect l="l" t="t" r="r" b="b"/>
              <a:pathLst>
                <a:path w="2944" h="3213" extrusionOk="0">
                  <a:moveTo>
                    <a:pt x="693" y="1"/>
                  </a:moveTo>
                  <a:cubicBezTo>
                    <a:pt x="633" y="1"/>
                    <a:pt x="578" y="19"/>
                    <a:pt x="518" y="38"/>
                  </a:cubicBezTo>
                  <a:cubicBezTo>
                    <a:pt x="402" y="75"/>
                    <a:pt x="305" y="172"/>
                    <a:pt x="231" y="287"/>
                  </a:cubicBezTo>
                  <a:cubicBezTo>
                    <a:pt x="56" y="518"/>
                    <a:pt x="0" y="883"/>
                    <a:pt x="190" y="1230"/>
                  </a:cubicBezTo>
                  <a:cubicBezTo>
                    <a:pt x="596" y="1905"/>
                    <a:pt x="1442" y="2695"/>
                    <a:pt x="1885" y="3023"/>
                  </a:cubicBezTo>
                  <a:cubicBezTo>
                    <a:pt x="2001" y="3120"/>
                    <a:pt x="2098" y="3175"/>
                    <a:pt x="2195" y="3212"/>
                  </a:cubicBezTo>
                  <a:cubicBezTo>
                    <a:pt x="2213" y="3175"/>
                    <a:pt x="2232" y="3138"/>
                    <a:pt x="2250" y="3120"/>
                  </a:cubicBezTo>
                  <a:cubicBezTo>
                    <a:pt x="2153" y="3078"/>
                    <a:pt x="2056" y="3023"/>
                    <a:pt x="1941" y="2944"/>
                  </a:cubicBezTo>
                  <a:cubicBezTo>
                    <a:pt x="1520" y="2616"/>
                    <a:pt x="670" y="1826"/>
                    <a:pt x="287" y="1175"/>
                  </a:cubicBezTo>
                  <a:cubicBezTo>
                    <a:pt x="93" y="865"/>
                    <a:pt x="171" y="555"/>
                    <a:pt x="305" y="347"/>
                  </a:cubicBezTo>
                  <a:cubicBezTo>
                    <a:pt x="384" y="232"/>
                    <a:pt x="481" y="153"/>
                    <a:pt x="555" y="135"/>
                  </a:cubicBezTo>
                  <a:cubicBezTo>
                    <a:pt x="599" y="116"/>
                    <a:pt x="643" y="106"/>
                    <a:pt x="685" y="106"/>
                  </a:cubicBezTo>
                  <a:cubicBezTo>
                    <a:pt x="736" y="106"/>
                    <a:pt x="784" y="121"/>
                    <a:pt x="827" y="153"/>
                  </a:cubicBezTo>
                  <a:cubicBezTo>
                    <a:pt x="980" y="269"/>
                    <a:pt x="1095" y="421"/>
                    <a:pt x="1229" y="615"/>
                  </a:cubicBezTo>
                  <a:cubicBezTo>
                    <a:pt x="1363" y="828"/>
                    <a:pt x="1539" y="1078"/>
                    <a:pt x="1825" y="1364"/>
                  </a:cubicBezTo>
                  <a:cubicBezTo>
                    <a:pt x="2232" y="1752"/>
                    <a:pt x="2657" y="1983"/>
                    <a:pt x="2865" y="2099"/>
                  </a:cubicBezTo>
                  <a:cubicBezTo>
                    <a:pt x="2907" y="2080"/>
                    <a:pt x="2925" y="2057"/>
                    <a:pt x="2943" y="2020"/>
                  </a:cubicBezTo>
                  <a:cubicBezTo>
                    <a:pt x="2712" y="1905"/>
                    <a:pt x="2310" y="1674"/>
                    <a:pt x="1904" y="1290"/>
                  </a:cubicBezTo>
                  <a:cubicBezTo>
                    <a:pt x="1617" y="999"/>
                    <a:pt x="1442" y="768"/>
                    <a:pt x="1308" y="555"/>
                  </a:cubicBezTo>
                  <a:cubicBezTo>
                    <a:pt x="1174" y="366"/>
                    <a:pt x="1077" y="190"/>
                    <a:pt x="883" y="56"/>
                  </a:cubicBezTo>
                  <a:cubicBezTo>
                    <a:pt x="827" y="19"/>
                    <a:pt x="749" y="1"/>
                    <a:pt x="6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5002129" y="2150811"/>
              <a:ext cx="358264" cy="402279"/>
            </a:xfrm>
            <a:custGeom>
              <a:avLst/>
              <a:gdLst/>
              <a:ahLst/>
              <a:cxnLst/>
              <a:rect l="l" t="t" r="r" b="b"/>
              <a:pathLst>
                <a:path w="2621" h="2943" extrusionOk="0">
                  <a:moveTo>
                    <a:pt x="341" y="1"/>
                  </a:moveTo>
                  <a:cubicBezTo>
                    <a:pt x="211" y="1"/>
                    <a:pt x="111" y="113"/>
                    <a:pt x="79" y="304"/>
                  </a:cubicBezTo>
                  <a:cubicBezTo>
                    <a:pt x="1" y="632"/>
                    <a:pt x="158" y="1418"/>
                    <a:pt x="754" y="2134"/>
                  </a:cubicBezTo>
                  <a:cubicBezTo>
                    <a:pt x="1368" y="2827"/>
                    <a:pt x="1983" y="2942"/>
                    <a:pt x="1983" y="2942"/>
                  </a:cubicBezTo>
                  <a:cubicBezTo>
                    <a:pt x="1983" y="2942"/>
                    <a:pt x="2445" y="2711"/>
                    <a:pt x="2505" y="2457"/>
                  </a:cubicBezTo>
                  <a:cubicBezTo>
                    <a:pt x="2584" y="2226"/>
                    <a:pt x="2620" y="2037"/>
                    <a:pt x="2505" y="1843"/>
                  </a:cubicBezTo>
                  <a:cubicBezTo>
                    <a:pt x="2371" y="1630"/>
                    <a:pt x="2195" y="1672"/>
                    <a:pt x="1599" y="1210"/>
                  </a:cubicBezTo>
                  <a:cubicBezTo>
                    <a:pt x="1003" y="748"/>
                    <a:pt x="943" y="494"/>
                    <a:pt x="657" y="189"/>
                  </a:cubicBezTo>
                  <a:cubicBezTo>
                    <a:pt x="545" y="59"/>
                    <a:pt x="435" y="1"/>
                    <a:pt x="34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4999668" y="2144933"/>
              <a:ext cx="318351" cy="415674"/>
            </a:xfrm>
            <a:custGeom>
              <a:avLst/>
              <a:gdLst/>
              <a:ahLst/>
              <a:cxnLst/>
              <a:rect l="l" t="t" r="r" b="b"/>
              <a:pathLst>
                <a:path w="2329" h="3041" extrusionOk="0">
                  <a:moveTo>
                    <a:pt x="291" y="1"/>
                  </a:moveTo>
                  <a:cubicBezTo>
                    <a:pt x="153" y="38"/>
                    <a:pt x="79" y="172"/>
                    <a:pt x="37" y="347"/>
                  </a:cubicBezTo>
                  <a:cubicBezTo>
                    <a:pt x="0" y="518"/>
                    <a:pt x="19" y="809"/>
                    <a:pt x="134" y="1137"/>
                  </a:cubicBezTo>
                  <a:cubicBezTo>
                    <a:pt x="231" y="1461"/>
                    <a:pt x="425" y="1849"/>
                    <a:pt x="730" y="2195"/>
                  </a:cubicBezTo>
                  <a:cubicBezTo>
                    <a:pt x="1349" y="2907"/>
                    <a:pt x="1982" y="3041"/>
                    <a:pt x="1982" y="3041"/>
                  </a:cubicBezTo>
                  <a:lnTo>
                    <a:pt x="2024" y="3041"/>
                  </a:lnTo>
                  <a:cubicBezTo>
                    <a:pt x="2024" y="3041"/>
                    <a:pt x="2061" y="3004"/>
                    <a:pt x="2116" y="2985"/>
                  </a:cubicBezTo>
                  <a:cubicBezTo>
                    <a:pt x="2042" y="2962"/>
                    <a:pt x="1964" y="2944"/>
                    <a:pt x="1908" y="2907"/>
                  </a:cubicBezTo>
                  <a:cubicBezTo>
                    <a:pt x="1733" y="2847"/>
                    <a:pt x="1271" y="2676"/>
                    <a:pt x="809" y="2135"/>
                  </a:cubicBezTo>
                  <a:cubicBezTo>
                    <a:pt x="522" y="1789"/>
                    <a:pt x="328" y="1424"/>
                    <a:pt x="231" y="1096"/>
                  </a:cubicBezTo>
                  <a:cubicBezTo>
                    <a:pt x="134" y="791"/>
                    <a:pt x="116" y="518"/>
                    <a:pt x="134" y="366"/>
                  </a:cubicBezTo>
                  <a:cubicBezTo>
                    <a:pt x="176" y="213"/>
                    <a:pt x="231" y="116"/>
                    <a:pt x="328" y="98"/>
                  </a:cubicBezTo>
                  <a:cubicBezTo>
                    <a:pt x="341" y="94"/>
                    <a:pt x="355" y="92"/>
                    <a:pt x="369" y="92"/>
                  </a:cubicBezTo>
                  <a:cubicBezTo>
                    <a:pt x="439" y="92"/>
                    <a:pt x="523" y="142"/>
                    <a:pt x="638" y="269"/>
                  </a:cubicBezTo>
                  <a:cubicBezTo>
                    <a:pt x="906" y="560"/>
                    <a:pt x="984" y="828"/>
                    <a:pt x="1599" y="1290"/>
                  </a:cubicBezTo>
                  <a:cubicBezTo>
                    <a:pt x="1885" y="1521"/>
                    <a:pt x="2079" y="1636"/>
                    <a:pt x="2213" y="1692"/>
                  </a:cubicBezTo>
                  <a:cubicBezTo>
                    <a:pt x="2232" y="1715"/>
                    <a:pt x="2255" y="1733"/>
                    <a:pt x="2273" y="1733"/>
                  </a:cubicBezTo>
                  <a:cubicBezTo>
                    <a:pt x="2292" y="1715"/>
                    <a:pt x="2310" y="1673"/>
                    <a:pt x="2329" y="1636"/>
                  </a:cubicBezTo>
                  <a:cubicBezTo>
                    <a:pt x="2310" y="1636"/>
                    <a:pt x="2292" y="1618"/>
                    <a:pt x="2273" y="1618"/>
                  </a:cubicBezTo>
                  <a:cubicBezTo>
                    <a:pt x="2139" y="1539"/>
                    <a:pt x="1945" y="1424"/>
                    <a:pt x="1654" y="1211"/>
                  </a:cubicBezTo>
                  <a:cubicBezTo>
                    <a:pt x="1058" y="749"/>
                    <a:pt x="1003" y="500"/>
                    <a:pt x="712" y="190"/>
                  </a:cubicBezTo>
                  <a:cubicBezTo>
                    <a:pt x="596" y="56"/>
                    <a:pt x="481" y="1"/>
                    <a:pt x="36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790722" y="1138889"/>
              <a:ext cx="282538" cy="281855"/>
            </a:xfrm>
            <a:custGeom>
              <a:avLst/>
              <a:gdLst/>
              <a:ahLst/>
              <a:cxnLst/>
              <a:rect l="l" t="t" r="r" b="b"/>
              <a:pathLst>
                <a:path w="2067" h="2062" extrusionOk="0">
                  <a:moveTo>
                    <a:pt x="1103" y="1"/>
                  </a:moveTo>
                  <a:cubicBezTo>
                    <a:pt x="802" y="1"/>
                    <a:pt x="528" y="65"/>
                    <a:pt x="528" y="65"/>
                  </a:cubicBezTo>
                  <a:cubicBezTo>
                    <a:pt x="528" y="65"/>
                    <a:pt x="144" y="139"/>
                    <a:pt x="66" y="448"/>
                  </a:cubicBezTo>
                  <a:cubicBezTo>
                    <a:pt x="1" y="705"/>
                    <a:pt x="257" y="2062"/>
                    <a:pt x="444" y="2062"/>
                  </a:cubicBezTo>
                  <a:cubicBezTo>
                    <a:pt x="482" y="2062"/>
                    <a:pt x="517" y="2005"/>
                    <a:pt x="546" y="1871"/>
                  </a:cubicBezTo>
                  <a:cubicBezTo>
                    <a:pt x="722" y="1081"/>
                    <a:pt x="1683" y="1104"/>
                    <a:pt x="1798" y="892"/>
                  </a:cubicBezTo>
                  <a:cubicBezTo>
                    <a:pt x="1932" y="661"/>
                    <a:pt x="2066" y="351"/>
                    <a:pt x="1664" y="120"/>
                  </a:cubicBezTo>
                  <a:cubicBezTo>
                    <a:pt x="1512" y="28"/>
                    <a:pt x="1302" y="1"/>
                    <a:pt x="1103" y="1"/>
                  </a:cubicBezTo>
                  <a:close/>
                </a:path>
              </a:pathLst>
            </a:custGeom>
            <a:solidFill>
              <a:srgbClr val="AA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792089" y="1130825"/>
              <a:ext cx="268596" cy="296481"/>
            </a:xfrm>
            <a:custGeom>
              <a:avLst/>
              <a:gdLst/>
              <a:ahLst/>
              <a:cxnLst/>
              <a:rect l="l" t="t" r="r" b="b"/>
              <a:pathLst>
                <a:path w="1965" h="2169" extrusionOk="0">
                  <a:moveTo>
                    <a:pt x="943" y="101"/>
                  </a:moveTo>
                  <a:cubicBezTo>
                    <a:pt x="1174" y="101"/>
                    <a:pt x="1460" y="124"/>
                    <a:pt x="1636" y="216"/>
                  </a:cubicBezTo>
                  <a:cubicBezTo>
                    <a:pt x="1825" y="332"/>
                    <a:pt x="1867" y="447"/>
                    <a:pt x="1867" y="563"/>
                  </a:cubicBezTo>
                  <a:cubicBezTo>
                    <a:pt x="1867" y="678"/>
                    <a:pt x="1807" y="794"/>
                    <a:pt x="1752" y="909"/>
                  </a:cubicBezTo>
                  <a:cubicBezTo>
                    <a:pt x="1733" y="951"/>
                    <a:pt x="1654" y="988"/>
                    <a:pt x="1557" y="1025"/>
                  </a:cubicBezTo>
                  <a:cubicBezTo>
                    <a:pt x="1442" y="1085"/>
                    <a:pt x="1308" y="1122"/>
                    <a:pt x="1174" y="1182"/>
                  </a:cubicBezTo>
                  <a:cubicBezTo>
                    <a:pt x="883" y="1297"/>
                    <a:pt x="578" y="1510"/>
                    <a:pt x="499" y="1912"/>
                  </a:cubicBezTo>
                  <a:cubicBezTo>
                    <a:pt x="481" y="2009"/>
                    <a:pt x="439" y="2064"/>
                    <a:pt x="439" y="2064"/>
                  </a:cubicBezTo>
                  <a:lnTo>
                    <a:pt x="421" y="2046"/>
                  </a:lnTo>
                  <a:cubicBezTo>
                    <a:pt x="384" y="1990"/>
                    <a:pt x="305" y="1815"/>
                    <a:pt x="250" y="1625"/>
                  </a:cubicBezTo>
                  <a:cubicBezTo>
                    <a:pt x="208" y="1413"/>
                    <a:pt x="153" y="1182"/>
                    <a:pt x="134" y="969"/>
                  </a:cubicBezTo>
                  <a:cubicBezTo>
                    <a:pt x="116" y="854"/>
                    <a:pt x="93" y="757"/>
                    <a:pt x="93" y="678"/>
                  </a:cubicBezTo>
                  <a:cubicBezTo>
                    <a:pt x="93" y="604"/>
                    <a:pt x="93" y="544"/>
                    <a:pt x="116" y="526"/>
                  </a:cubicBezTo>
                  <a:cubicBezTo>
                    <a:pt x="171" y="258"/>
                    <a:pt x="536" y="161"/>
                    <a:pt x="536" y="161"/>
                  </a:cubicBezTo>
                  <a:cubicBezTo>
                    <a:pt x="536" y="161"/>
                    <a:pt x="712" y="124"/>
                    <a:pt x="943" y="101"/>
                  </a:cubicBezTo>
                  <a:close/>
                  <a:moveTo>
                    <a:pt x="1102" y="0"/>
                  </a:moveTo>
                  <a:cubicBezTo>
                    <a:pt x="1047" y="0"/>
                    <a:pt x="993" y="3"/>
                    <a:pt x="943" y="8"/>
                  </a:cubicBezTo>
                  <a:cubicBezTo>
                    <a:pt x="693" y="27"/>
                    <a:pt x="499" y="64"/>
                    <a:pt x="499" y="64"/>
                  </a:cubicBezTo>
                  <a:cubicBezTo>
                    <a:pt x="499" y="64"/>
                    <a:pt x="93" y="161"/>
                    <a:pt x="0" y="489"/>
                  </a:cubicBezTo>
                  <a:lnTo>
                    <a:pt x="0" y="701"/>
                  </a:lnTo>
                  <a:cubicBezTo>
                    <a:pt x="0" y="775"/>
                    <a:pt x="19" y="872"/>
                    <a:pt x="19" y="969"/>
                  </a:cubicBezTo>
                  <a:cubicBezTo>
                    <a:pt x="56" y="1182"/>
                    <a:pt x="93" y="1431"/>
                    <a:pt x="153" y="1644"/>
                  </a:cubicBezTo>
                  <a:cubicBezTo>
                    <a:pt x="208" y="1856"/>
                    <a:pt x="268" y="2027"/>
                    <a:pt x="347" y="2124"/>
                  </a:cubicBezTo>
                  <a:cubicBezTo>
                    <a:pt x="365" y="2143"/>
                    <a:pt x="384" y="2161"/>
                    <a:pt x="421" y="2161"/>
                  </a:cubicBezTo>
                  <a:cubicBezTo>
                    <a:pt x="426" y="2167"/>
                    <a:pt x="434" y="2169"/>
                    <a:pt x="442" y="2169"/>
                  </a:cubicBezTo>
                  <a:cubicBezTo>
                    <a:pt x="462" y="2169"/>
                    <a:pt x="486" y="2156"/>
                    <a:pt x="499" y="2143"/>
                  </a:cubicBezTo>
                  <a:cubicBezTo>
                    <a:pt x="555" y="2106"/>
                    <a:pt x="578" y="2046"/>
                    <a:pt x="596" y="1949"/>
                  </a:cubicBezTo>
                  <a:cubicBezTo>
                    <a:pt x="670" y="1565"/>
                    <a:pt x="943" y="1394"/>
                    <a:pt x="1211" y="1279"/>
                  </a:cubicBezTo>
                  <a:cubicBezTo>
                    <a:pt x="1345" y="1219"/>
                    <a:pt x="1479" y="1182"/>
                    <a:pt x="1594" y="1122"/>
                  </a:cubicBezTo>
                  <a:cubicBezTo>
                    <a:pt x="1710" y="1085"/>
                    <a:pt x="1807" y="1048"/>
                    <a:pt x="1849" y="969"/>
                  </a:cubicBezTo>
                  <a:cubicBezTo>
                    <a:pt x="1904" y="854"/>
                    <a:pt x="1964" y="720"/>
                    <a:pt x="1964" y="563"/>
                  </a:cubicBezTo>
                  <a:cubicBezTo>
                    <a:pt x="1964" y="410"/>
                    <a:pt x="1886" y="258"/>
                    <a:pt x="1691" y="142"/>
                  </a:cubicBezTo>
                  <a:cubicBezTo>
                    <a:pt x="1525" y="37"/>
                    <a:pt x="1302" y="0"/>
                    <a:pt x="110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5915357" y="865098"/>
              <a:ext cx="439732" cy="569451"/>
            </a:xfrm>
            <a:custGeom>
              <a:avLst/>
              <a:gdLst/>
              <a:ahLst/>
              <a:cxnLst/>
              <a:rect l="l" t="t" r="r" b="b"/>
              <a:pathLst>
                <a:path w="3217" h="4166" extrusionOk="0">
                  <a:moveTo>
                    <a:pt x="2719" y="0"/>
                  </a:moveTo>
                  <a:cubicBezTo>
                    <a:pt x="2078" y="0"/>
                    <a:pt x="819" y="24"/>
                    <a:pt x="731" y="81"/>
                  </a:cubicBezTo>
                  <a:cubicBezTo>
                    <a:pt x="616" y="159"/>
                    <a:pt x="1" y="950"/>
                    <a:pt x="250" y="2202"/>
                  </a:cubicBezTo>
                  <a:cubicBezTo>
                    <a:pt x="482" y="3472"/>
                    <a:pt x="907" y="4165"/>
                    <a:pt x="907" y="4165"/>
                  </a:cubicBezTo>
                  <a:lnTo>
                    <a:pt x="1849" y="4050"/>
                  </a:lnTo>
                  <a:cubicBezTo>
                    <a:pt x="1849" y="4050"/>
                    <a:pt x="1655" y="2950"/>
                    <a:pt x="2002" y="1837"/>
                  </a:cubicBezTo>
                  <a:cubicBezTo>
                    <a:pt x="2371" y="737"/>
                    <a:pt x="2926" y="196"/>
                    <a:pt x="3004" y="159"/>
                  </a:cubicBezTo>
                  <a:cubicBezTo>
                    <a:pt x="3044" y="141"/>
                    <a:pt x="3092" y="136"/>
                    <a:pt x="3131" y="136"/>
                  </a:cubicBezTo>
                  <a:cubicBezTo>
                    <a:pt x="3170" y="136"/>
                    <a:pt x="3198" y="141"/>
                    <a:pt x="3198" y="141"/>
                  </a:cubicBezTo>
                  <a:cubicBezTo>
                    <a:pt x="3198" y="141"/>
                    <a:pt x="3217" y="44"/>
                    <a:pt x="3083" y="7"/>
                  </a:cubicBezTo>
                  <a:cubicBezTo>
                    <a:pt x="3056" y="3"/>
                    <a:pt x="2917"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5926156" y="857717"/>
              <a:ext cx="433991" cy="584350"/>
            </a:xfrm>
            <a:custGeom>
              <a:avLst/>
              <a:gdLst/>
              <a:ahLst/>
              <a:cxnLst/>
              <a:rect l="l" t="t" r="r" b="b"/>
              <a:pathLst>
                <a:path w="3175" h="4275" extrusionOk="0">
                  <a:moveTo>
                    <a:pt x="2597" y="98"/>
                  </a:moveTo>
                  <a:cubicBezTo>
                    <a:pt x="2713" y="116"/>
                    <a:pt x="2810" y="116"/>
                    <a:pt x="2870" y="116"/>
                  </a:cubicBezTo>
                  <a:lnTo>
                    <a:pt x="3004" y="116"/>
                  </a:lnTo>
                  <a:cubicBezTo>
                    <a:pt x="3041" y="135"/>
                    <a:pt x="3041" y="135"/>
                    <a:pt x="3041" y="158"/>
                  </a:cubicBezTo>
                  <a:cubicBezTo>
                    <a:pt x="3016" y="158"/>
                    <a:pt x="2990" y="148"/>
                    <a:pt x="2958" y="148"/>
                  </a:cubicBezTo>
                  <a:cubicBezTo>
                    <a:pt x="2942" y="148"/>
                    <a:pt x="2925" y="150"/>
                    <a:pt x="2907" y="158"/>
                  </a:cubicBezTo>
                  <a:cubicBezTo>
                    <a:pt x="2888" y="176"/>
                    <a:pt x="2870" y="195"/>
                    <a:pt x="2847" y="213"/>
                  </a:cubicBezTo>
                  <a:cubicBezTo>
                    <a:pt x="2810" y="232"/>
                    <a:pt x="2791" y="250"/>
                    <a:pt x="2754" y="292"/>
                  </a:cubicBezTo>
                  <a:cubicBezTo>
                    <a:pt x="2676" y="366"/>
                    <a:pt x="2579" y="481"/>
                    <a:pt x="2482" y="620"/>
                  </a:cubicBezTo>
                  <a:cubicBezTo>
                    <a:pt x="2292" y="906"/>
                    <a:pt x="2061" y="1313"/>
                    <a:pt x="1886" y="1868"/>
                  </a:cubicBezTo>
                  <a:cubicBezTo>
                    <a:pt x="1539" y="2949"/>
                    <a:pt x="1715" y="3970"/>
                    <a:pt x="1715" y="4044"/>
                  </a:cubicBezTo>
                  <a:lnTo>
                    <a:pt x="865" y="4159"/>
                  </a:lnTo>
                  <a:cubicBezTo>
                    <a:pt x="828" y="4122"/>
                    <a:pt x="444" y="3466"/>
                    <a:pt x="213" y="2256"/>
                  </a:cubicBezTo>
                  <a:cubicBezTo>
                    <a:pt x="98" y="1637"/>
                    <a:pt x="190" y="1137"/>
                    <a:pt x="329" y="772"/>
                  </a:cubicBezTo>
                  <a:cubicBezTo>
                    <a:pt x="384" y="597"/>
                    <a:pt x="463" y="463"/>
                    <a:pt x="537" y="347"/>
                  </a:cubicBezTo>
                  <a:cubicBezTo>
                    <a:pt x="597" y="250"/>
                    <a:pt x="675" y="195"/>
                    <a:pt x="675" y="176"/>
                  </a:cubicBezTo>
                  <a:cubicBezTo>
                    <a:pt x="675" y="183"/>
                    <a:pt x="677" y="185"/>
                    <a:pt x="681" y="185"/>
                  </a:cubicBezTo>
                  <a:cubicBezTo>
                    <a:pt x="687" y="185"/>
                    <a:pt x="700" y="176"/>
                    <a:pt x="712" y="176"/>
                  </a:cubicBezTo>
                  <a:cubicBezTo>
                    <a:pt x="731" y="176"/>
                    <a:pt x="749" y="176"/>
                    <a:pt x="791" y="158"/>
                  </a:cubicBezTo>
                  <a:cubicBezTo>
                    <a:pt x="846" y="158"/>
                    <a:pt x="943" y="158"/>
                    <a:pt x="1059" y="135"/>
                  </a:cubicBezTo>
                  <a:cubicBezTo>
                    <a:pt x="1271" y="135"/>
                    <a:pt x="1558" y="116"/>
                    <a:pt x="1830" y="116"/>
                  </a:cubicBezTo>
                  <a:cubicBezTo>
                    <a:pt x="2117" y="116"/>
                    <a:pt x="2385" y="98"/>
                    <a:pt x="2597" y="98"/>
                  </a:cubicBezTo>
                  <a:close/>
                  <a:moveTo>
                    <a:pt x="1830" y="1"/>
                  </a:moveTo>
                  <a:cubicBezTo>
                    <a:pt x="1539" y="19"/>
                    <a:pt x="1271" y="19"/>
                    <a:pt x="1059" y="42"/>
                  </a:cubicBezTo>
                  <a:cubicBezTo>
                    <a:pt x="943" y="42"/>
                    <a:pt x="846" y="61"/>
                    <a:pt x="768" y="61"/>
                  </a:cubicBezTo>
                  <a:cubicBezTo>
                    <a:pt x="731" y="61"/>
                    <a:pt x="712" y="61"/>
                    <a:pt x="694" y="79"/>
                  </a:cubicBezTo>
                  <a:cubicBezTo>
                    <a:pt x="652" y="79"/>
                    <a:pt x="634" y="79"/>
                    <a:pt x="615" y="98"/>
                  </a:cubicBezTo>
                  <a:cubicBezTo>
                    <a:pt x="578" y="116"/>
                    <a:pt x="518" y="195"/>
                    <a:pt x="444" y="292"/>
                  </a:cubicBezTo>
                  <a:cubicBezTo>
                    <a:pt x="366" y="407"/>
                    <a:pt x="287" y="560"/>
                    <a:pt x="232" y="736"/>
                  </a:cubicBezTo>
                  <a:cubicBezTo>
                    <a:pt x="74" y="1101"/>
                    <a:pt x="1" y="1637"/>
                    <a:pt x="116" y="2274"/>
                  </a:cubicBezTo>
                  <a:cubicBezTo>
                    <a:pt x="366" y="3545"/>
                    <a:pt x="791" y="4256"/>
                    <a:pt x="791" y="4256"/>
                  </a:cubicBezTo>
                  <a:lnTo>
                    <a:pt x="809" y="4275"/>
                  </a:lnTo>
                  <a:lnTo>
                    <a:pt x="1830" y="4141"/>
                  </a:lnTo>
                  <a:lnTo>
                    <a:pt x="1830" y="4085"/>
                  </a:lnTo>
                  <a:cubicBezTo>
                    <a:pt x="1830" y="4085"/>
                    <a:pt x="1636" y="3004"/>
                    <a:pt x="1983" y="1909"/>
                  </a:cubicBezTo>
                  <a:cubicBezTo>
                    <a:pt x="2154" y="1350"/>
                    <a:pt x="2385" y="943"/>
                    <a:pt x="2579" y="675"/>
                  </a:cubicBezTo>
                  <a:cubicBezTo>
                    <a:pt x="2676" y="541"/>
                    <a:pt x="2754" y="444"/>
                    <a:pt x="2828" y="366"/>
                  </a:cubicBezTo>
                  <a:lnTo>
                    <a:pt x="2907" y="292"/>
                  </a:lnTo>
                  <a:lnTo>
                    <a:pt x="2944" y="250"/>
                  </a:lnTo>
                  <a:cubicBezTo>
                    <a:pt x="2970" y="244"/>
                    <a:pt x="2996" y="242"/>
                    <a:pt x="3019" y="242"/>
                  </a:cubicBezTo>
                  <a:cubicBezTo>
                    <a:pt x="3066" y="242"/>
                    <a:pt x="3101" y="250"/>
                    <a:pt x="3101" y="250"/>
                  </a:cubicBezTo>
                  <a:lnTo>
                    <a:pt x="3156" y="250"/>
                  </a:lnTo>
                  <a:lnTo>
                    <a:pt x="3156" y="213"/>
                  </a:lnTo>
                  <a:cubicBezTo>
                    <a:pt x="3156" y="213"/>
                    <a:pt x="3175" y="176"/>
                    <a:pt x="3156" y="116"/>
                  </a:cubicBezTo>
                  <a:cubicBezTo>
                    <a:pt x="3138" y="79"/>
                    <a:pt x="3101" y="42"/>
                    <a:pt x="3022" y="19"/>
                  </a:cubicBezTo>
                  <a:lnTo>
                    <a:pt x="2962" y="19"/>
                  </a:lnTo>
                  <a:cubicBezTo>
                    <a:pt x="2944" y="1"/>
                    <a:pt x="2907" y="1"/>
                    <a:pt x="28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5944472" y="1118659"/>
              <a:ext cx="976513" cy="732658"/>
            </a:xfrm>
            <a:custGeom>
              <a:avLst/>
              <a:gdLst/>
              <a:ahLst/>
              <a:cxnLst/>
              <a:rect l="l" t="t" r="r" b="b"/>
              <a:pathLst>
                <a:path w="7144" h="5360" extrusionOk="0">
                  <a:moveTo>
                    <a:pt x="2657" y="0"/>
                  </a:moveTo>
                  <a:cubicBezTo>
                    <a:pt x="2657" y="0"/>
                    <a:pt x="2870" y="1174"/>
                    <a:pt x="2542" y="1654"/>
                  </a:cubicBezTo>
                  <a:cubicBezTo>
                    <a:pt x="2195" y="2135"/>
                    <a:pt x="1521" y="2153"/>
                    <a:pt x="1521" y="2153"/>
                  </a:cubicBezTo>
                  <a:cubicBezTo>
                    <a:pt x="1521" y="2153"/>
                    <a:pt x="1318" y="1886"/>
                    <a:pt x="975" y="1886"/>
                  </a:cubicBezTo>
                  <a:cubicBezTo>
                    <a:pt x="858" y="1886"/>
                    <a:pt x="725" y="1917"/>
                    <a:pt x="578" y="2001"/>
                  </a:cubicBezTo>
                  <a:cubicBezTo>
                    <a:pt x="1" y="2329"/>
                    <a:pt x="135" y="3156"/>
                    <a:pt x="541" y="3387"/>
                  </a:cubicBezTo>
                  <a:cubicBezTo>
                    <a:pt x="661" y="3447"/>
                    <a:pt x="777" y="3469"/>
                    <a:pt x="883" y="3469"/>
                  </a:cubicBezTo>
                  <a:cubicBezTo>
                    <a:pt x="1151" y="3469"/>
                    <a:pt x="1350" y="3332"/>
                    <a:pt x="1350" y="3332"/>
                  </a:cubicBezTo>
                  <a:lnTo>
                    <a:pt x="1350" y="3332"/>
                  </a:lnTo>
                  <a:cubicBezTo>
                    <a:pt x="1350" y="3332"/>
                    <a:pt x="1211" y="3812"/>
                    <a:pt x="1812" y="4427"/>
                  </a:cubicBezTo>
                  <a:cubicBezTo>
                    <a:pt x="2272" y="4886"/>
                    <a:pt x="3065" y="5359"/>
                    <a:pt x="4122" y="5359"/>
                  </a:cubicBezTo>
                  <a:cubicBezTo>
                    <a:pt x="4478" y="5359"/>
                    <a:pt x="4864" y="5305"/>
                    <a:pt x="5277" y="5180"/>
                  </a:cubicBezTo>
                  <a:cubicBezTo>
                    <a:pt x="6931" y="4676"/>
                    <a:pt x="7144" y="3174"/>
                    <a:pt x="6950" y="2213"/>
                  </a:cubicBezTo>
                  <a:cubicBezTo>
                    <a:pt x="6779" y="1252"/>
                    <a:pt x="6719" y="213"/>
                    <a:pt x="6719" y="213"/>
                  </a:cubicBezTo>
                  <a:cubicBezTo>
                    <a:pt x="6719" y="213"/>
                    <a:pt x="6336" y="157"/>
                    <a:pt x="5789" y="157"/>
                  </a:cubicBezTo>
                  <a:cubicBezTo>
                    <a:pt x="5420" y="157"/>
                    <a:pt x="4975" y="182"/>
                    <a:pt x="4524" y="268"/>
                  </a:cubicBezTo>
                  <a:cubicBezTo>
                    <a:pt x="4330" y="302"/>
                    <a:pt x="4147" y="316"/>
                    <a:pt x="3977" y="316"/>
                  </a:cubicBezTo>
                  <a:cubicBezTo>
                    <a:pt x="3169" y="316"/>
                    <a:pt x="2657" y="0"/>
                    <a:pt x="2657"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5960328" y="1105400"/>
              <a:ext cx="955053" cy="753435"/>
            </a:xfrm>
            <a:custGeom>
              <a:avLst/>
              <a:gdLst/>
              <a:ahLst/>
              <a:cxnLst/>
              <a:rect l="l" t="t" r="r" b="b"/>
              <a:pathLst>
                <a:path w="6987" h="5512" extrusionOk="0">
                  <a:moveTo>
                    <a:pt x="2597" y="171"/>
                  </a:moveTo>
                  <a:lnTo>
                    <a:pt x="2597" y="171"/>
                  </a:lnTo>
                  <a:cubicBezTo>
                    <a:pt x="2688" y="219"/>
                    <a:pt x="3121" y="458"/>
                    <a:pt x="3814" y="458"/>
                  </a:cubicBezTo>
                  <a:cubicBezTo>
                    <a:pt x="3995" y="458"/>
                    <a:pt x="4193" y="442"/>
                    <a:pt x="4408" y="402"/>
                  </a:cubicBezTo>
                  <a:cubicBezTo>
                    <a:pt x="4854" y="324"/>
                    <a:pt x="5287" y="301"/>
                    <a:pt x="5647" y="301"/>
                  </a:cubicBezTo>
                  <a:cubicBezTo>
                    <a:pt x="6157" y="301"/>
                    <a:pt x="6520" y="347"/>
                    <a:pt x="6566" y="347"/>
                  </a:cubicBezTo>
                  <a:cubicBezTo>
                    <a:pt x="6566" y="402"/>
                    <a:pt x="6603" y="1386"/>
                    <a:pt x="6797" y="2310"/>
                  </a:cubicBezTo>
                  <a:cubicBezTo>
                    <a:pt x="6871" y="2791"/>
                    <a:pt x="6871" y="3387"/>
                    <a:pt x="6640" y="3946"/>
                  </a:cubicBezTo>
                  <a:cubicBezTo>
                    <a:pt x="6409" y="4487"/>
                    <a:pt x="5970" y="4967"/>
                    <a:pt x="5161" y="5217"/>
                  </a:cubicBezTo>
                  <a:cubicBezTo>
                    <a:pt x="4736" y="5352"/>
                    <a:pt x="4340" y="5410"/>
                    <a:pt x="3978" y="5410"/>
                  </a:cubicBezTo>
                  <a:cubicBezTo>
                    <a:pt x="2943" y="5410"/>
                    <a:pt x="2174" y="4942"/>
                    <a:pt x="1733" y="4487"/>
                  </a:cubicBezTo>
                  <a:cubicBezTo>
                    <a:pt x="1442" y="4196"/>
                    <a:pt x="1326" y="3928"/>
                    <a:pt x="1289" y="3734"/>
                  </a:cubicBezTo>
                  <a:cubicBezTo>
                    <a:pt x="1252" y="3544"/>
                    <a:pt x="1289" y="3429"/>
                    <a:pt x="1289" y="3429"/>
                  </a:cubicBezTo>
                  <a:lnTo>
                    <a:pt x="1326" y="3290"/>
                  </a:lnTo>
                  <a:lnTo>
                    <a:pt x="1211" y="3368"/>
                  </a:lnTo>
                  <a:cubicBezTo>
                    <a:pt x="1211" y="3368"/>
                    <a:pt x="1021" y="3508"/>
                    <a:pt x="772" y="3508"/>
                  </a:cubicBezTo>
                  <a:cubicBezTo>
                    <a:pt x="675" y="3508"/>
                    <a:pt x="569" y="3487"/>
                    <a:pt x="462" y="3429"/>
                  </a:cubicBezTo>
                  <a:cubicBezTo>
                    <a:pt x="268" y="3332"/>
                    <a:pt x="134" y="3082"/>
                    <a:pt x="116" y="2828"/>
                  </a:cubicBezTo>
                  <a:cubicBezTo>
                    <a:pt x="116" y="2560"/>
                    <a:pt x="213" y="2292"/>
                    <a:pt x="481" y="2135"/>
                  </a:cubicBezTo>
                  <a:cubicBezTo>
                    <a:pt x="615" y="2059"/>
                    <a:pt x="735" y="2030"/>
                    <a:pt x="841" y="2030"/>
                  </a:cubicBezTo>
                  <a:cubicBezTo>
                    <a:pt x="947" y="2030"/>
                    <a:pt x="1040" y="2059"/>
                    <a:pt x="1118" y="2098"/>
                  </a:cubicBezTo>
                  <a:cubicBezTo>
                    <a:pt x="1271" y="2176"/>
                    <a:pt x="1368" y="2273"/>
                    <a:pt x="1368" y="2273"/>
                  </a:cubicBezTo>
                  <a:lnTo>
                    <a:pt x="1386" y="2292"/>
                  </a:lnTo>
                  <a:lnTo>
                    <a:pt x="1405" y="2292"/>
                  </a:lnTo>
                  <a:cubicBezTo>
                    <a:pt x="1405" y="2292"/>
                    <a:pt x="2098" y="2292"/>
                    <a:pt x="2463" y="1788"/>
                  </a:cubicBezTo>
                  <a:cubicBezTo>
                    <a:pt x="2638" y="1520"/>
                    <a:pt x="2675" y="1095"/>
                    <a:pt x="2657" y="749"/>
                  </a:cubicBezTo>
                  <a:cubicBezTo>
                    <a:pt x="2657" y="444"/>
                    <a:pt x="2620" y="250"/>
                    <a:pt x="2597" y="171"/>
                  </a:cubicBezTo>
                  <a:close/>
                  <a:moveTo>
                    <a:pt x="2463" y="0"/>
                  </a:moveTo>
                  <a:lnTo>
                    <a:pt x="2481" y="116"/>
                  </a:lnTo>
                  <a:cubicBezTo>
                    <a:pt x="2481" y="116"/>
                    <a:pt x="2541" y="402"/>
                    <a:pt x="2560" y="749"/>
                  </a:cubicBezTo>
                  <a:cubicBezTo>
                    <a:pt x="2560" y="1095"/>
                    <a:pt x="2541" y="1502"/>
                    <a:pt x="2366" y="1733"/>
                  </a:cubicBezTo>
                  <a:cubicBezTo>
                    <a:pt x="2061" y="2176"/>
                    <a:pt x="1442" y="2195"/>
                    <a:pt x="1405" y="2195"/>
                  </a:cubicBezTo>
                  <a:cubicBezTo>
                    <a:pt x="1386" y="2176"/>
                    <a:pt x="1326" y="2079"/>
                    <a:pt x="1174" y="2001"/>
                  </a:cubicBezTo>
                  <a:cubicBezTo>
                    <a:pt x="1077" y="1964"/>
                    <a:pt x="966" y="1935"/>
                    <a:pt x="841" y="1935"/>
                  </a:cubicBezTo>
                  <a:cubicBezTo>
                    <a:pt x="716" y="1935"/>
                    <a:pt x="578" y="1964"/>
                    <a:pt x="425" y="2042"/>
                  </a:cubicBezTo>
                  <a:cubicBezTo>
                    <a:pt x="116" y="2213"/>
                    <a:pt x="0" y="2541"/>
                    <a:pt x="19" y="2828"/>
                  </a:cubicBezTo>
                  <a:cubicBezTo>
                    <a:pt x="37" y="3119"/>
                    <a:pt x="171" y="3405"/>
                    <a:pt x="402" y="3521"/>
                  </a:cubicBezTo>
                  <a:cubicBezTo>
                    <a:pt x="543" y="3592"/>
                    <a:pt x="673" y="3616"/>
                    <a:pt x="787" y="3616"/>
                  </a:cubicBezTo>
                  <a:cubicBezTo>
                    <a:pt x="985" y="3616"/>
                    <a:pt x="1130" y="3541"/>
                    <a:pt x="1192" y="3502"/>
                  </a:cubicBezTo>
                  <a:lnTo>
                    <a:pt x="1192" y="3502"/>
                  </a:lnTo>
                  <a:cubicBezTo>
                    <a:pt x="1174" y="3544"/>
                    <a:pt x="1155" y="3600"/>
                    <a:pt x="1192" y="3752"/>
                  </a:cubicBezTo>
                  <a:cubicBezTo>
                    <a:pt x="1234" y="3965"/>
                    <a:pt x="1368" y="4256"/>
                    <a:pt x="1673" y="4561"/>
                  </a:cubicBezTo>
                  <a:cubicBezTo>
                    <a:pt x="2122" y="5038"/>
                    <a:pt x="2933" y="5512"/>
                    <a:pt x="4008" y="5512"/>
                  </a:cubicBezTo>
                  <a:cubicBezTo>
                    <a:pt x="4370" y="5512"/>
                    <a:pt x="4762" y="5458"/>
                    <a:pt x="5180" y="5332"/>
                  </a:cubicBezTo>
                  <a:cubicBezTo>
                    <a:pt x="6025" y="5064"/>
                    <a:pt x="6506" y="4542"/>
                    <a:pt x="6737" y="3983"/>
                  </a:cubicBezTo>
                  <a:cubicBezTo>
                    <a:pt x="6986" y="3405"/>
                    <a:pt x="6986" y="2791"/>
                    <a:pt x="6894" y="2292"/>
                  </a:cubicBezTo>
                  <a:cubicBezTo>
                    <a:pt x="6700" y="1349"/>
                    <a:pt x="6663" y="310"/>
                    <a:pt x="6663" y="310"/>
                  </a:cubicBezTo>
                  <a:lnTo>
                    <a:pt x="6663" y="250"/>
                  </a:lnTo>
                  <a:lnTo>
                    <a:pt x="6603" y="250"/>
                  </a:lnTo>
                  <a:cubicBezTo>
                    <a:pt x="6603" y="250"/>
                    <a:pt x="6241" y="205"/>
                    <a:pt x="5715" y="205"/>
                  </a:cubicBezTo>
                  <a:cubicBezTo>
                    <a:pt x="5334" y="205"/>
                    <a:pt x="4867" y="228"/>
                    <a:pt x="4390" y="310"/>
                  </a:cubicBezTo>
                  <a:cubicBezTo>
                    <a:pt x="4196" y="343"/>
                    <a:pt x="4014" y="357"/>
                    <a:pt x="3845" y="357"/>
                  </a:cubicBezTo>
                  <a:cubicBezTo>
                    <a:pt x="3056" y="357"/>
                    <a:pt x="2560" y="56"/>
                    <a:pt x="2560" y="56"/>
                  </a:cubicBezTo>
                  <a:lnTo>
                    <a:pt x="246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015278" y="1428674"/>
              <a:ext cx="110582" cy="110719"/>
            </a:xfrm>
            <a:custGeom>
              <a:avLst/>
              <a:gdLst/>
              <a:ahLst/>
              <a:cxnLst/>
              <a:rect l="l" t="t" r="r" b="b"/>
              <a:pathLst>
                <a:path w="809" h="810" extrusionOk="0">
                  <a:moveTo>
                    <a:pt x="407" y="1"/>
                  </a:moveTo>
                  <a:cubicBezTo>
                    <a:pt x="176" y="1"/>
                    <a:pt x="0" y="195"/>
                    <a:pt x="0" y="407"/>
                  </a:cubicBezTo>
                  <a:cubicBezTo>
                    <a:pt x="0" y="638"/>
                    <a:pt x="176" y="809"/>
                    <a:pt x="407" y="809"/>
                  </a:cubicBezTo>
                  <a:cubicBezTo>
                    <a:pt x="619" y="809"/>
                    <a:pt x="809" y="638"/>
                    <a:pt x="809" y="407"/>
                  </a:cubicBezTo>
                  <a:cubicBezTo>
                    <a:pt x="809" y="195"/>
                    <a:pt x="619" y="1"/>
                    <a:pt x="407" y="1"/>
                  </a:cubicBezTo>
                  <a:close/>
                </a:path>
              </a:pathLst>
            </a:custGeom>
            <a:solidFill>
              <a:srgbClr val="FF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007623" y="1423616"/>
              <a:ext cx="123978" cy="123978"/>
            </a:xfrm>
            <a:custGeom>
              <a:avLst/>
              <a:gdLst/>
              <a:ahLst/>
              <a:cxnLst/>
              <a:rect l="l" t="t" r="r" b="b"/>
              <a:pathLst>
                <a:path w="907" h="907" extrusionOk="0">
                  <a:moveTo>
                    <a:pt x="463" y="98"/>
                  </a:moveTo>
                  <a:cubicBezTo>
                    <a:pt x="657" y="98"/>
                    <a:pt x="809" y="250"/>
                    <a:pt x="809" y="444"/>
                  </a:cubicBezTo>
                  <a:cubicBezTo>
                    <a:pt x="809" y="639"/>
                    <a:pt x="657" y="791"/>
                    <a:pt x="463" y="791"/>
                  </a:cubicBezTo>
                  <a:cubicBezTo>
                    <a:pt x="269" y="791"/>
                    <a:pt x="116" y="639"/>
                    <a:pt x="116" y="444"/>
                  </a:cubicBezTo>
                  <a:cubicBezTo>
                    <a:pt x="116" y="250"/>
                    <a:pt x="269" y="98"/>
                    <a:pt x="463" y="98"/>
                  </a:cubicBezTo>
                  <a:close/>
                  <a:moveTo>
                    <a:pt x="463" y="1"/>
                  </a:moveTo>
                  <a:cubicBezTo>
                    <a:pt x="213" y="1"/>
                    <a:pt x="1" y="195"/>
                    <a:pt x="1" y="444"/>
                  </a:cubicBezTo>
                  <a:cubicBezTo>
                    <a:pt x="1" y="694"/>
                    <a:pt x="213" y="906"/>
                    <a:pt x="463" y="906"/>
                  </a:cubicBezTo>
                  <a:cubicBezTo>
                    <a:pt x="712" y="906"/>
                    <a:pt x="906" y="694"/>
                    <a:pt x="906" y="444"/>
                  </a:cubicBezTo>
                  <a:cubicBezTo>
                    <a:pt x="906" y="195"/>
                    <a:pt x="712" y="1"/>
                    <a:pt x="46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420701" y="1352947"/>
              <a:ext cx="47431" cy="91719"/>
            </a:xfrm>
            <a:custGeom>
              <a:avLst/>
              <a:gdLst/>
              <a:ahLst/>
              <a:cxnLst/>
              <a:rect l="l" t="t" r="r" b="b"/>
              <a:pathLst>
                <a:path w="347" h="671" extrusionOk="0">
                  <a:moveTo>
                    <a:pt x="176" y="0"/>
                  </a:moveTo>
                  <a:cubicBezTo>
                    <a:pt x="79" y="0"/>
                    <a:pt x="0" y="153"/>
                    <a:pt x="0" y="324"/>
                  </a:cubicBezTo>
                  <a:cubicBezTo>
                    <a:pt x="0" y="518"/>
                    <a:pt x="79" y="670"/>
                    <a:pt x="176" y="670"/>
                  </a:cubicBezTo>
                  <a:cubicBezTo>
                    <a:pt x="268" y="670"/>
                    <a:pt x="347" y="518"/>
                    <a:pt x="347" y="324"/>
                  </a:cubicBezTo>
                  <a:cubicBezTo>
                    <a:pt x="347" y="153"/>
                    <a:pt x="268" y="0"/>
                    <a:pt x="17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749715" y="1352947"/>
              <a:ext cx="50029" cy="91719"/>
            </a:xfrm>
            <a:custGeom>
              <a:avLst/>
              <a:gdLst/>
              <a:ahLst/>
              <a:cxnLst/>
              <a:rect l="l" t="t" r="r" b="b"/>
              <a:pathLst>
                <a:path w="366" h="671" extrusionOk="0">
                  <a:moveTo>
                    <a:pt x="195" y="0"/>
                  </a:moveTo>
                  <a:cubicBezTo>
                    <a:pt x="98" y="0"/>
                    <a:pt x="1" y="153"/>
                    <a:pt x="1" y="324"/>
                  </a:cubicBezTo>
                  <a:cubicBezTo>
                    <a:pt x="1" y="518"/>
                    <a:pt x="98" y="670"/>
                    <a:pt x="195" y="670"/>
                  </a:cubicBezTo>
                  <a:cubicBezTo>
                    <a:pt x="287" y="670"/>
                    <a:pt x="366" y="518"/>
                    <a:pt x="366" y="324"/>
                  </a:cubicBezTo>
                  <a:cubicBezTo>
                    <a:pt x="366" y="153"/>
                    <a:pt x="287" y="0"/>
                    <a:pt x="1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6662643" y="1423616"/>
              <a:ext cx="55633" cy="75180"/>
            </a:xfrm>
            <a:custGeom>
              <a:avLst/>
              <a:gdLst/>
              <a:ahLst/>
              <a:cxnLst/>
              <a:rect l="l" t="t" r="r" b="b"/>
              <a:pathLst>
                <a:path w="407" h="550" extrusionOk="0">
                  <a:moveTo>
                    <a:pt x="97" y="1"/>
                  </a:moveTo>
                  <a:cubicBezTo>
                    <a:pt x="79" y="1"/>
                    <a:pt x="42" y="19"/>
                    <a:pt x="42" y="38"/>
                  </a:cubicBezTo>
                  <a:cubicBezTo>
                    <a:pt x="42" y="79"/>
                    <a:pt x="60" y="98"/>
                    <a:pt x="97" y="98"/>
                  </a:cubicBezTo>
                  <a:cubicBezTo>
                    <a:pt x="97" y="98"/>
                    <a:pt x="139" y="98"/>
                    <a:pt x="194" y="135"/>
                  </a:cubicBezTo>
                  <a:cubicBezTo>
                    <a:pt x="254" y="153"/>
                    <a:pt x="291" y="213"/>
                    <a:pt x="291" y="310"/>
                  </a:cubicBezTo>
                  <a:cubicBezTo>
                    <a:pt x="291" y="347"/>
                    <a:pt x="273" y="384"/>
                    <a:pt x="254" y="407"/>
                  </a:cubicBezTo>
                  <a:cubicBezTo>
                    <a:pt x="231" y="426"/>
                    <a:pt x="213" y="444"/>
                    <a:pt x="176" y="444"/>
                  </a:cubicBezTo>
                  <a:cubicBezTo>
                    <a:pt x="163" y="451"/>
                    <a:pt x="148" y="453"/>
                    <a:pt x="134" y="453"/>
                  </a:cubicBezTo>
                  <a:cubicBezTo>
                    <a:pt x="105" y="453"/>
                    <a:pt x="79" y="444"/>
                    <a:pt x="79" y="444"/>
                  </a:cubicBezTo>
                  <a:cubicBezTo>
                    <a:pt x="42" y="444"/>
                    <a:pt x="23" y="463"/>
                    <a:pt x="23" y="481"/>
                  </a:cubicBezTo>
                  <a:cubicBezTo>
                    <a:pt x="0" y="523"/>
                    <a:pt x="23" y="541"/>
                    <a:pt x="60" y="541"/>
                  </a:cubicBezTo>
                  <a:cubicBezTo>
                    <a:pt x="60" y="541"/>
                    <a:pt x="95" y="550"/>
                    <a:pt x="140" y="550"/>
                  </a:cubicBezTo>
                  <a:cubicBezTo>
                    <a:pt x="163" y="550"/>
                    <a:pt x="188" y="548"/>
                    <a:pt x="213" y="541"/>
                  </a:cubicBezTo>
                  <a:cubicBezTo>
                    <a:pt x="254" y="541"/>
                    <a:pt x="291" y="523"/>
                    <a:pt x="328" y="481"/>
                  </a:cubicBezTo>
                  <a:cubicBezTo>
                    <a:pt x="370" y="444"/>
                    <a:pt x="388" y="384"/>
                    <a:pt x="388" y="310"/>
                  </a:cubicBezTo>
                  <a:cubicBezTo>
                    <a:pt x="407" y="176"/>
                    <a:pt x="328" y="79"/>
                    <a:pt x="254" y="38"/>
                  </a:cubicBezTo>
                  <a:cubicBezTo>
                    <a:pt x="176" y="1"/>
                    <a:pt x="97" y="1"/>
                    <a:pt x="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458701" y="1497293"/>
              <a:ext cx="282948" cy="180567"/>
            </a:xfrm>
            <a:custGeom>
              <a:avLst/>
              <a:gdLst/>
              <a:ahLst/>
              <a:cxnLst/>
              <a:rect l="l" t="t" r="r" b="b"/>
              <a:pathLst>
                <a:path w="2070" h="1321" extrusionOk="0">
                  <a:moveTo>
                    <a:pt x="206" y="1"/>
                  </a:moveTo>
                  <a:cubicBezTo>
                    <a:pt x="47" y="1"/>
                    <a:pt x="0" y="610"/>
                    <a:pt x="300" y="964"/>
                  </a:cubicBezTo>
                  <a:cubicBezTo>
                    <a:pt x="499" y="1213"/>
                    <a:pt x="795" y="1320"/>
                    <a:pt x="1079" y="1320"/>
                  </a:cubicBezTo>
                  <a:cubicBezTo>
                    <a:pt x="1211" y="1320"/>
                    <a:pt x="1340" y="1297"/>
                    <a:pt x="1455" y="1255"/>
                  </a:cubicBezTo>
                  <a:cubicBezTo>
                    <a:pt x="1820" y="1116"/>
                    <a:pt x="1996" y="885"/>
                    <a:pt x="2033" y="696"/>
                  </a:cubicBezTo>
                  <a:cubicBezTo>
                    <a:pt x="2070" y="501"/>
                    <a:pt x="1977" y="483"/>
                    <a:pt x="1839" y="446"/>
                  </a:cubicBezTo>
                  <a:cubicBezTo>
                    <a:pt x="1705" y="404"/>
                    <a:pt x="1187" y="289"/>
                    <a:pt x="1187" y="289"/>
                  </a:cubicBezTo>
                  <a:cubicBezTo>
                    <a:pt x="744" y="192"/>
                    <a:pt x="379" y="21"/>
                    <a:pt x="221" y="2"/>
                  </a:cubicBezTo>
                  <a:cubicBezTo>
                    <a:pt x="216" y="1"/>
                    <a:pt x="211" y="1"/>
                    <a:pt x="206" y="1"/>
                  </a:cubicBezTo>
                  <a:close/>
                </a:path>
              </a:pathLst>
            </a:custGeom>
            <a:solidFill>
              <a:srgbClr val="C5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463075" y="1489364"/>
              <a:ext cx="284315" cy="195603"/>
            </a:xfrm>
            <a:custGeom>
              <a:avLst/>
              <a:gdLst/>
              <a:ahLst/>
              <a:cxnLst/>
              <a:rect l="l" t="t" r="r" b="b"/>
              <a:pathLst>
                <a:path w="2080" h="1431" extrusionOk="0">
                  <a:moveTo>
                    <a:pt x="171" y="97"/>
                  </a:moveTo>
                  <a:cubicBezTo>
                    <a:pt x="250" y="116"/>
                    <a:pt x="384" y="176"/>
                    <a:pt x="559" y="231"/>
                  </a:cubicBezTo>
                  <a:cubicBezTo>
                    <a:pt x="712" y="291"/>
                    <a:pt x="924" y="347"/>
                    <a:pt x="1137" y="407"/>
                  </a:cubicBezTo>
                  <a:cubicBezTo>
                    <a:pt x="1137" y="407"/>
                    <a:pt x="1271" y="425"/>
                    <a:pt x="1405" y="462"/>
                  </a:cubicBezTo>
                  <a:cubicBezTo>
                    <a:pt x="1557" y="504"/>
                    <a:pt x="1733" y="541"/>
                    <a:pt x="1788" y="559"/>
                  </a:cubicBezTo>
                  <a:cubicBezTo>
                    <a:pt x="1848" y="578"/>
                    <a:pt x="1904" y="596"/>
                    <a:pt x="1922" y="620"/>
                  </a:cubicBezTo>
                  <a:cubicBezTo>
                    <a:pt x="1964" y="638"/>
                    <a:pt x="1964" y="657"/>
                    <a:pt x="1945" y="754"/>
                  </a:cubicBezTo>
                  <a:cubicBezTo>
                    <a:pt x="1922" y="906"/>
                    <a:pt x="1751" y="1137"/>
                    <a:pt x="1405" y="1271"/>
                  </a:cubicBezTo>
                  <a:cubicBezTo>
                    <a:pt x="1299" y="1306"/>
                    <a:pt x="1182" y="1326"/>
                    <a:pt x="1063" y="1326"/>
                  </a:cubicBezTo>
                  <a:cubicBezTo>
                    <a:pt x="792" y="1326"/>
                    <a:pt x="507" y="1225"/>
                    <a:pt x="305" y="985"/>
                  </a:cubicBezTo>
                  <a:cubicBezTo>
                    <a:pt x="152" y="827"/>
                    <a:pt x="97" y="578"/>
                    <a:pt x="97" y="389"/>
                  </a:cubicBezTo>
                  <a:cubicBezTo>
                    <a:pt x="97" y="291"/>
                    <a:pt x="116" y="213"/>
                    <a:pt x="134" y="158"/>
                  </a:cubicBezTo>
                  <a:cubicBezTo>
                    <a:pt x="134" y="134"/>
                    <a:pt x="152" y="116"/>
                    <a:pt x="171" y="116"/>
                  </a:cubicBezTo>
                  <a:lnTo>
                    <a:pt x="171" y="97"/>
                  </a:lnTo>
                  <a:close/>
                  <a:moveTo>
                    <a:pt x="189" y="0"/>
                  </a:moveTo>
                  <a:cubicBezTo>
                    <a:pt x="152" y="0"/>
                    <a:pt x="116" y="0"/>
                    <a:pt x="97" y="42"/>
                  </a:cubicBezTo>
                  <a:cubicBezTo>
                    <a:pt x="74" y="60"/>
                    <a:pt x="55" y="79"/>
                    <a:pt x="37" y="116"/>
                  </a:cubicBezTo>
                  <a:cubicBezTo>
                    <a:pt x="0" y="194"/>
                    <a:pt x="0" y="291"/>
                    <a:pt x="0" y="389"/>
                  </a:cubicBezTo>
                  <a:cubicBezTo>
                    <a:pt x="0" y="596"/>
                    <a:pt x="55" y="869"/>
                    <a:pt x="213" y="1059"/>
                  </a:cubicBezTo>
                  <a:cubicBezTo>
                    <a:pt x="438" y="1316"/>
                    <a:pt x="760" y="1430"/>
                    <a:pt x="1064" y="1430"/>
                  </a:cubicBezTo>
                  <a:cubicBezTo>
                    <a:pt x="1197" y="1430"/>
                    <a:pt x="1325" y="1409"/>
                    <a:pt x="1442" y="1368"/>
                  </a:cubicBezTo>
                  <a:cubicBezTo>
                    <a:pt x="1830" y="1216"/>
                    <a:pt x="2019" y="985"/>
                    <a:pt x="2061" y="772"/>
                  </a:cubicBezTo>
                  <a:cubicBezTo>
                    <a:pt x="2079" y="657"/>
                    <a:pt x="2061" y="578"/>
                    <a:pt x="2001" y="541"/>
                  </a:cubicBezTo>
                  <a:cubicBezTo>
                    <a:pt x="1945" y="481"/>
                    <a:pt x="1885" y="481"/>
                    <a:pt x="1830" y="444"/>
                  </a:cubicBezTo>
                  <a:cubicBezTo>
                    <a:pt x="1751" y="425"/>
                    <a:pt x="1576" y="389"/>
                    <a:pt x="1442" y="365"/>
                  </a:cubicBezTo>
                  <a:cubicBezTo>
                    <a:pt x="1289" y="328"/>
                    <a:pt x="1155" y="291"/>
                    <a:pt x="1155" y="291"/>
                  </a:cubicBezTo>
                  <a:cubicBezTo>
                    <a:pt x="943" y="250"/>
                    <a:pt x="749" y="176"/>
                    <a:pt x="578" y="116"/>
                  </a:cubicBezTo>
                  <a:cubicBezTo>
                    <a:pt x="420" y="79"/>
                    <a:pt x="286" y="19"/>
                    <a:pt x="1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6492054" y="1500026"/>
              <a:ext cx="242078" cy="100057"/>
            </a:xfrm>
            <a:custGeom>
              <a:avLst/>
              <a:gdLst/>
              <a:ahLst/>
              <a:cxnLst/>
              <a:rect l="l" t="t" r="r" b="b"/>
              <a:pathLst>
                <a:path w="1771" h="732" extrusionOk="0">
                  <a:moveTo>
                    <a:pt x="56" y="1"/>
                  </a:moveTo>
                  <a:lnTo>
                    <a:pt x="56" y="1"/>
                  </a:lnTo>
                  <a:cubicBezTo>
                    <a:pt x="19" y="80"/>
                    <a:pt x="1" y="213"/>
                    <a:pt x="74" y="269"/>
                  </a:cubicBezTo>
                  <a:cubicBezTo>
                    <a:pt x="205" y="382"/>
                    <a:pt x="1382" y="732"/>
                    <a:pt x="1581" y="732"/>
                  </a:cubicBezTo>
                  <a:cubicBezTo>
                    <a:pt x="1587" y="732"/>
                    <a:pt x="1591" y="731"/>
                    <a:pt x="1595" y="731"/>
                  </a:cubicBezTo>
                  <a:cubicBezTo>
                    <a:pt x="1673" y="731"/>
                    <a:pt x="1733" y="615"/>
                    <a:pt x="1770" y="518"/>
                  </a:cubicBezTo>
                  <a:cubicBezTo>
                    <a:pt x="1733" y="463"/>
                    <a:pt x="1673" y="445"/>
                    <a:pt x="1595" y="426"/>
                  </a:cubicBezTo>
                  <a:cubicBezTo>
                    <a:pt x="1461" y="384"/>
                    <a:pt x="943" y="269"/>
                    <a:pt x="943" y="269"/>
                  </a:cubicBezTo>
                  <a:cubicBezTo>
                    <a:pt x="555" y="172"/>
                    <a:pt x="232" y="56"/>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6488910" y="1489364"/>
              <a:ext cx="252740" cy="118920"/>
            </a:xfrm>
            <a:custGeom>
              <a:avLst/>
              <a:gdLst/>
              <a:ahLst/>
              <a:cxnLst/>
              <a:rect l="l" t="t" r="r" b="b"/>
              <a:pathLst>
                <a:path w="1849" h="870" extrusionOk="0">
                  <a:moveTo>
                    <a:pt x="116" y="134"/>
                  </a:moveTo>
                  <a:cubicBezTo>
                    <a:pt x="310" y="194"/>
                    <a:pt x="601" y="310"/>
                    <a:pt x="948" y="407"/>
                  </a:cubicBezTo>
                  <a:cubicBezTo>
                    <a:pt x="948" y="407"/>
                    <a:pt x="1082" y="425"/>
                    <a:pt x="1216" y="462"/>
                  </a:cubicBezTo>
                  <a:cubicBezTo>
                    <a:pt x="1368" y="504"/>
                    <a:pt x="1544" y="541"/>
                    <a:pt x="1599" y="559"/>
                  </a:cubicBezTo>
                  <a:cubicBezTo>
                    <a:pt x="1659" y="578"/>
                    <a:pt x="1696" y="596"/>
                    <a:pt x="1733" y="620"/>
                  </a:cubicBezTo>
                  <a:cubicBezTo>
                    <a:pt x="1715" y="638"/>
                    <a:pt x="1696" y="675"/>
                    <a:pt x="1678" y="712"/>
                  </a:cubicBezTo>
                  <a:cubicBezTo>
                    <a:pt x="1659" y="735"/>
                    <a:pt x="1641" y="754"/>
                    <a:pt x="1618" y="772"/>
                  </a:cubicBezTo>
                  <a:cubicBezTo>
                    <a:pt x="1599" y="772"/>
                    <a:pt x="1562" y="772"/>
                    <a:pt x="1525" y="754"/>
                  </a:cubicBezTo>
                  <a:cubicBezTo>
                    <a:pt x="1465" y="754"/>
                    <a:pt x="1410" y="735"/>
                    <a:pt x="1350" y="712"/>
                  </a:cubicBezTo>
                  <a:cubicBezTo>
                    <a:pt x="1216" y="693"/>
                    <a:pt x="1040" y="638"/>
                    <a:pt x="869" y="578"/>
                  </a:cubicBezTo>
                  <a:cubicBezTo>
                    <a:pt x="694" y="541"/>
                    <a:pt x="523" y="481"/>
                    <a:pt x="389" y="425"/>
                  </a:cubicBezTo>
                  <a:cubicBezTo>
                    <a:pt x="329" y="407"/>
                    <a:pt x="273" y="389"/>
                    <a:pt x="213" y="365"/>
                  </a:cubicBezTo>
                  <a:cubicBezTo>
                    <a:pt x="176" y="347"/>
                    <a:pt x="139" y="328"/>
                    <a:pt x="139" y="310"/>
                  </a:cubicBezTo>
                  <a:cubicBezTo>
                    <a:pt x="116" y="291"/>
                    <a:pt x="97" y="250"/>
                    <a:pt x="97" y="213"/>
                  </a:cubicBezTo>
                  <a:cubicBezTo>
                    <a:pt x="97" y="194"/>
                    <a:pt x="116" y="176"/>
                    <a:pt x="116" y="134"/>
                  </a:cubicBezTo>
                  <a:close/>
                  <a:moveTo>
                    <a:pt x="42" y="0"/>
                  </a:moveTo>
                  <a:lnTo>
                    <a:pt x="24" y="60"/>
                  </a:lnTo>
                  <a:cubicBezTo>
                    <a:pt x="0" y="97"/>
                    <a:pt x="0" y="158"/>
                    <a:pt x="0" y="213"/>
                  </a:cubicBezTo>
                  <a:cubicBezTo>
                    <a:pt x="0" y="273"/>
                    <a:pt x="24" y="347"/>
                    <a:pt x="61" y="389"/>
                  </a:cubicBezTo>
                  <a:cubicBezTo>
                    <a:pt x="97" y="425"/>
                    <a:pt x="139" y="425"/>
                    <a:pt x="176" y="462"/>
                  </a:cubicBezTo>
                  <a:cubicBezTo>
                    <a:pt x="213" y="481"/>
                    <a:pt x="292" y="504"/>
                    <a:pt x="347" y="523"/>
                  </a:cubicBezTo>
                  <a:cubicBezTo>
                    <a:pt x="486" y="578"/>
                    <a:pt x="657" y="638"/>
                    <a:pt x="832" y="693"/>
                  </a:cubicBezTo>
                  <a:cubicBezTo>
                    <a:pt x="1003" y="735"/>
                    <a:pt x="1179" y="791"/>
                    <a:pt x="1313" y="809"/>
                  </a:cubicBezTo>
                  <a:cubicBezTo>
                    <a:pt x="1387" y="827"/>
                    <a:pt x="1447" y="851"/>
                    <a:pt x="1502" y="851"/>
                  </a:cubicBezTo>
                  <a:cubicBezTo>
                    <a:pt x="1562" y="869"/>
                    <a:pt x="1599" y="869"/>
                    <a:pt x="1618" y="869"/>
                  </a:cubicBezTo>
                  <a:cubicBezTo>
                    <a:pt x="1696" y="851"/>
                    <a:pt x="1733" y="809"/>
                    <a:pt x="1775" y="772"/>
                  </a:cubicBezTo>
                  <a:cubicBezTo>
                    <a:pt x="1812" y="712"/>
                    <a:pt x="1830" y="657"/>
                    <a:pt x="1849" y="620"/>
                  </a:cubicBezTo>
                  <a:lnTo>
                    <a:pt x="1849" y="578"/>
                  </a:lnTo>
                  <a:lnTo>
                    <a:pt x="1830" y="559"/>
                  </a:lnTo>
                  <a:cubicBezTo>
                    <a:pt x="1793" y="504"/>
                    <a:pt x="1715" y="481"/>
                    <a:pt x="1641" y="444"/>
                  </a:cubicBezTo>
                  <a:cubicBezTo>
                    <a:pt x="1562" y="425"/>
                    <a:pt x="1387" y="389"/>
                    <a:pt x="1253" y="365"/>
                  </a:cubicBezTo>
                  <a:cubicBezTo>
                    <a:pt x="1100" y="328"/>
                    <a:pt x="966" y="291"/>
                    <a:pt x="966" y="291"/>
                  </a:cubicBezTo>
                  <a:cubicBezTo>
                    <a:pt x="601" y="213"/>
                    <a:pt x="273" y="79"/>
                    <a:pt x="79" y="19"/>
                  </a:cubicBezTo>
                  <a:lnTo>
                    <a:pt x="4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6486313" y="1592293"/>
              <a:ext cx="197927" cy="85568"/>
            </a:xfrm>
            <a:custGeom>
              <a:avLst/>
              <a:gdLst/>
              <a:ahLst/>
              <a:cxnLst/>
              <a:rect l="l" t="t" r="r" b="b"/>
              <a:pathLst>
                <a:path w="1448" h="626" extrusionOk="0">
                  <a:moveTo>
                    <a:pt x="505" y="1"/>
                  </a:moveTo>
                  <a:cubicBezTo>
                    <a:pt x="274" y="1"/>
                    <a:pt x="98" y="98"/>
                    <a:pt x="1" y="135"/>
                  </a:cubicBezTo>
                  <a:cubicBezTo>
                    <a:pt x="19" y="190"/>
                    <a:pt x="61" y="232"/>
                    <a:pt x="98" y="269"/>
                  </a:cubicBezTo>
                  <a:cubicBezTo>
                    <a:pt x="297" y="518"/>
                    <a:pt x="593" y="625"/>
                    <a:pt x="877" y="625"/>
                  </a:cubicBezTo>
                  <a:cubicBezTo>
                    <a:pt x="1009" y="625"/>
                    <a:pt x="1138" y="602"/>
                    <a:pt x="1253" y="560"/>
                  </a:cubicBezTo>
                  <a:cubicBezTo>
                    <a:pt x="1332" y="537"/>
                    <a:pt x="1387" y="500"/>
                    <a:pt x="1447" y="481"/>
                  </a:cubicBezTo>
                  <a:cubicBezTo>
                    <a:pt x="1369" y="366"/>
                    <a:pt x="1216" y="232"/>
                    <a:pt x="907" y="98"/>
                  </a:cubicBezTo>
                  <a:cubicBezTo>
                    <a:pt x="773" y="19"/>
                    <a:pt x="620" y="1"/>
                    <a:pt x="505" y="1"/>
                  </a:cubicBezTo>
                  <a:close/>
                </a:path>
              </a:pathLst>
            </a:custGeom>
            <a:solidFill>
              <a:srgbClr val="FF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476334" y="1584091"/>
              <a:ext cx="218021" cy="100877"/>
            </a:xfrm>
            <a:custGeom>
              <a:avLst/>
              <a:gdLst/>
              <a:ahLst/>
              <a:cxnLst/>
              <a:rect l="l" t="t" r="r" b="b"/>
              <a:pathLst>
                <a:path w="1595" h="738" extrusionOk="0">
                  <a:moveTo>
                    <a:pt x="578" y="116"/>
                  </a:moveTo>
                  <a:cubicBezTo>
                    <a:pt x="693" y="116"/>
                    <a:pt x="827" y="134"/>
                    <a:pt x="961" y="195"/>
                  </a:cubicBezTo>
                  <a:cubicBezTo>
                    <a:pt x="1211" y="310"/>
                    <a:pt x="1345" y="426"/>
                    <a:pt x="1423" y="523"/>
                  </a:cubicBezTo>
                  <a:cubicBezTo>
                    <a:pt x="1386" y="541"/>
                    <a:pt x="1345" y="560"/>
                    <a:pt x="1308" y="578"/>
                  </a:cubicBezTo>
                  <a:cubicBezTo>
                    <a:pt x="1202" y="613"/>
                    <a:pt x="1084" y="633"/>
                    <a:pt x="963" y="633"/>
                  </a:cubicBezTo>
                  <a:cubicBezTo>
                    <a:pt x="687" y="633"/>
                    <a:pt x="397" y="532"/>
                    <a:pt x="208" y="292"/>
                  </a:cubicBezTo>
                  <a:cubicBezTo>
                    <a:pt x="189" y="273"/>
                    <a:pt x="171" y="250"/>
                    <a:pt x="153" y="232"/>
                  </a:cubicBezTo>
                  <a:cubicBezTo>
                    <a:pt x="250" y="176"/>
                    <a:pt x="384" y="116"/>
                    <a:pt x="578" y="116"/>
                  </a:cubicBezTo>
                  <a:close/>
                  <a:moveTo>
                    <a:pt x="578" y="0"/>
                  </a:moveTo>
                  <a:cubicBezTo>
                    <a:pt x="323" y="0"/>
                    <a:pt x="153" y="98"/>
                    <a:pt x="55" y="158"/>
                  </a:cubicBezTo>
                  <a:lnTo>
                    <a:pt x="0" y="195"/>
                  </a:lnTo>
                  <a:lnTo>
                    <a:pt x="37" y="232"/>
                  </a:lnTo>
                  <a:cubicBezTo>
                    <a:pt x="55" y="273"/>
                    <a:pt x="92" y="329"/>
                    <a:pt x="116" y="366"/>
                  </a:cubicBezTo>
                  <a:cubicBezTo>
                    <a:pt x="341" y="623"/>
                    <a:pt x="663" y="737"/>
                    <a:pt x="967" y="737"/>
                  </a:cubicBezTo>
                  <a:cubicBezTo>
                    <a:pt x="1100" y="737"/>
                    <a:pt x="1228" y="716"/>
                    <a:pt x="1345" y="675"/>
                  </a:cubicBezTo>
                  <a:cubicBezTo>
                    <a:pt x="1423" y="638"/>
                    <a:pt x="1479" y="620"/>
                    <a:pt x="1539" y="578"/>
                  </a:cubicBezTo>
                  <a:lnTo>
                    <a:pt x="1594" y="541"/>
                  </a:lnTo>
                  <a:lnTo>
                    <a:pt x="1557" y="504"/>
                  </a:lnTo>
                  <a:cubicBezTo>
                    <a:pt x="1479" y="389"/>
                    <a:pt x="1308" y="232"/>
                    <a:pt x="998" y="98"/>
                  </a:cubicBezTo>
                  <a:cubicBezTo>
                    <a:pt x="846" y="42"/>
                    <a:pt x="712" y="0"/>
                    <a:pt x="57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6354953" y="1239084"/>
              <a:ext cx="155553" cy="69575"/>
            </a:xfrm>
            <a:custGeom>
              <a:avLst/>
              <a:gdLst/>
              <a:ahLst/>
              <a:cxnLst/>
              <a:rect l="l" t="t" r="r" b="b"/>
              <a:pathLst>
                <a:path w="1138" h="509" extrusionOk="0">
                  <a:moveTo>
                    <a:pt x="466" y="0"/>
                  </a:moveTo>
                  <a:cubicBezTo>
                    <a:pt x="445" y="0"/>
                    <a:pt x="424" y="1"/>
                    <a:pt x="403" y="2"/>
                  </a:cubicBezTo>
                  <a:cubicBezTo>
                    <a:pt x="38" y="25"/>
                    <a:pt x="19" y="99"/>
                    <a:pt x="1" y="159"/>
                  </a:cubicBezTo>
                  <a:cubicBezTo>
                    <a:pt x="1" y="214"/>
                    <a:pt x="19" y="348"/>
                    <a:pt x="56" y="427"/>
                  </a:cubicBezTo>
                  <a:cubicBezTo>
                    <a:pt x="73" y="458"/>
                    <a:pt x="91" y="467"/>
                    <a:pt x="108" y="467"/>
                  </a:cubicBezTo>
                  <a:cubicBezTo>
                    <a:pt x="133" y="467"/>
                    <a:pt x="153" y="445"/>
                    <a:pt x="153" y="445"/>
                  </a:cubicBezTo>
                  <a:cubicBezTo>
                    <a:pt x="270" y="365"/>
                    <a:pt x="412" y="333"/>
                    <a:pt x="537" y="333"/>
                  </a:cubicBezTo>
                  <a:cubicBezTo>
                    <a:pt x="620" y="333"/>
                    <a:pt x="696" y="347"/>
                    <a:pt x="749" y="371"/>
                  </a:cubicBezTo>
                  <a:cubicBezTo>
                    <a:pt x="853" y="438"/>
                    <a:pt x="942" y="508"/>
                    <a:pt x="989" y="508"/>
                  </a:cubicBezTo>
                  <a:cubicBezTo>
                    <a:pt x="995" y="508"/>
                    <a:pt x="999" y="507"/>
                    <a:pt x="1004" y="505"/>
                  </a:cubicBezTo>
                  <a:cubicBezTo>
                    <a:pt x="1059" y="464"/>
                    <a:pt x="1138" y="274"/>
                    <a:pt x="1096" y="214"/>
                  </a:cubicBezTo>
                  <a:cubicBezTo>
                    <a:pt x="1079" y="144"/>
                    <a:pt x="822" y="0"/>
                    <a:pt x="466"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6346752" y="1231019"/>
              <a:ext cx="166352" cy="84201"/>
            </a:xfrm>
            <a:custGeom>
              <a:avLst/>
              <a:gdLst/>
              <a:ahLst/>
              <a:cxnLst/>
              <a:rect l="l" t="t" r="r" b="b"/>
              <a:pathLst>
                <a:path w="1217" h="616" extrusionOk="0">
                  <a:moveTo>
                    <a:pt x="578" y="116"/>
                  </a:moveTo>
                  <a:cubicBezTo>
                    <a:pt x="712" y="116"/>
                    <a:pt x="831" y="146"/>
                    <a:pt x="925" y="176"/>
                  </a:cubicBezTo>
                  <a:cubicBezTo>
                    <a:pt x="985" y="199"/>
                    <a:pt x="1022" y="236"/>
                    <a:pt x="1064" y="255"/>
                  </a:cubicBezTo>
                  <a:cubicBezTo>
                    <a:pt x="1101" y="273"/>
                    <a:pt x="1119" y="292"/>
                    <a:pt x="1119" y="292"/>
                  </a:cubicBezTo>
                  <a:lnTo>
                    <a:pt x="1119" y="333"/>
                  </a:lnTo>
                  <a:cubicBezTo>
                    <a:pt x="1119" y="352"/>
                    <a:pt x="1101" y="389"/>
                    <a:pt x="1101" y="407"/>
                  </a:cubicBezTo>
                  <a:cubicBezTo>
                    <a:pt x="1082" y="449"/>
                    <a:pt x="1082" y="467"/>
                    <a:pt x="1064" y="486"/>
                  </a:cubicBezTo>
                  <a:cubicBezTo>
                    <a:pt x="1040" y="504"/>
                    <a:pt x="1040" y="523"/>
                    <a:pt x="1040" y="523"/>
                  </a:cubicBezTo>
                  <a:lnTo>
                    <a:pt x="1040" y="504"/>
                  </a:lnTo>
                  <a:cubicBezTo>
                    <a:pt x="1022" y="504"/>
                    <a:pt x="1022" y="504"/>
                    <a:pt x="985" y="486"/>
                  </a:cubicBezTo>
                  <a:cubicBezTo>
                    <a:pt x="948" y="467"/>
                    <a:pt x="888" y="430"/>
                    <a:pt x="833" y="389"/>
                  </a:cubicBezTo>
                  <a:cubicBezTo>
                    <a:pt x="754" y="352"/>
                    <a:pt x="638" y="333"/>
                    <a:pt x="523" y="333"/>
                  </a:cubicBezTo>
                  <a:cubicBezTo>
                    <a:pt x="407" y="352"/>
                    <a:pt x="292" y="389"/>
                    <a:pt x="176" y="467"/>
                  </a:cubicBezTo>
                  <a:lnTo>
                    <a:pt x="158" y="467"/>
                  </a:lnTo>
                  <a:cubicBezTo>
                    <a:pt x="158" y="430"/>
                    <a:pt x="139" y="389"/>
                    <a:pt x="116" y="333"/>
                  </a:cubicBezTo>
                  <a:lnTo>
                    <a:pt x="116" y="236"/>
                  </a:lnTo>
                  <a:cubicBezTo>
                    <a:pt x="116" y="199"/>
                    <a:pt x="116" y="199"/>
                    <a:pt x="158" y="176"/>
                  </a:cubicBezTo>
                  <a:cubicBezTo>
                    <a:pt x="195" y="139"/>
                    <a:pt x="292" y="121"/>
                    <a:pt x="486" y="121"/>
                  </a:cubicBezTo>
                  <a:cubicBezTo>
                    <a:pt x="517" y="117"/>
                    <a:pt x="548" y="116"/>
                    <a:pt x="578" y="116"/>
                  </a:cubicBezTo>
                  <a:close/>
                  <a:moveTo>
                    <a:pt x="570" y="0"/>
                  </a:moveTo>
                  <a:cubicBezTo>
                    <a:pt x="536" y="0"/>
                    <a:pt x="500" y="2"/>
                    <a:pt x="463" y="5"/>
                  </a:cubicBezTo>
                  <a:cubicBezTo>
                    <a:pt x="273" y="24"/>
                    <a:pt x="176" y="42"/>
                    <a:pt x="116" y="84"/>
                  </a:cubicBezTo>
                  <a:cubicBezTo>
                    <a:pt x="42" y="121"/>
                    <a:pt x="24" y="176"/>
                    <a:pt x="24" y="218"/>
                  </a:cubicBezTo>
                  <a:cubicBezTo>
                    <a:pt x="1" y="255"/>
                    <a:pt x="24" y="315"/>
                    <a:pt x="24" y="352"/>
                  </a:cubicBezTo>
                  <a:cubicBezTo>
                    <a:pt x="42" y="407"/>
                    <a:pt x="42" y="467"/>
                    <a:pt x="79" y="504"/>
                  </a:cubicBezTo>
                  <a:cubicBezTo>
                    <a:pt x="79" y="546"/>
                    <a:pt x="98" y="564"/>
                    <a:pt x="116" y="564"/>
                  </a:cubicBezTo>
                  <a:cubicBezTo>
                    <a:pt x="158" y="583"/>
                    <a:pt x="176" y="583"/>
                    <a:pt x="195" y="583"/>
                  </a:cubicBezTo>
                  <a:cubicBezTo>
                    <a:pt x="232" y="564"/>
                    <a:pt x="255" y="546"/>
                    <a:pt x="255" y="546"/>
                  </a:cubicBezTo>
                  <a:lnTo>
                    <a:pt x="232" y="546"/>
                  </a:lnTo>
                  <a:cubicBezTo>
                    <a:pt x="329" y="486"/>
                    <a:pt x="444" y="449"/>
                    <a:pt x="541" y="449"/>
                  </a:cubicBezTo>
                  <a:cubicBezTo>
                    <a:pt x="570" y="443"/>
                    <a:pt x="598" y="441"/>
                    <a:pt x="625" y="441"/>
                  </a:cubicBezTo>
                  <a:cubicBezTo>
                    <a:pt x="690" y="441"/>
                    <a:pt x="746" y="454"/>
                    <a:pt x="772" y="467"/>
                  </a:cubicBezTo>
                  <a:cubicBezTo>
                    <a:pt x="833" y="504"/>
                    <a:pt x="888" y="546"/>
                    <a:pt x="948" y="583"/>
                  </a:cubicBezTo>
                  <a:cubicBezTo>
                    <a:pt x="967" y="583"/>
                    <a:pt x="985" y="601"/>
                    <a:pt x="1003" y="601"/>
                  </a:cubicBezTo>
                  <a:cubicBezTo>
                    <a:pt x="1022" y="611"/>
                    <a:pt x="1037" y="615"/>
                    <a:pt x="1052" y="615"/>
                  </a:cubicBezTo>
                  <a:cubicBezTo>
                    <a:pt x="1067" y="615"/>
                    <a:pt x="1082" y="611"/>
                    <a:pt x="1101" y="601"/>
                  </a:cubicBezTo>
                  <a:cubicBezTo>
                    <a:pt x="1119" y="583"/>
                    <a:pt x="1137" y="564"/>
                    <a:pt x="1156" y="546"/>
                  </a:cubicBezTo>
                  <a:cubicBezTo>
                    <a:pt x="1179" y="504"/>
                    <a:pt x="1179" y="486"/>
                    <a:pt x="1198" y="449"/>
                  </a:cubicBezTo>
                  <a:cubicBezTo>
                    <a:pt x="1198" y="407"/>
                    <a:pt x="1216" y="370"/>
                    <a:pt x="1216" y="352"/>
                  </a:cubicBezTo>
                  <a:lnTo>
                    <a:pt x="1216" y="255"/>
                  </a:lnTo>
                  <a:cubicBezTo>
                    <a:pt x="1198" y="218"/>
                    <a:pt x="1156" y="199"/>
                    <a:pt x="1119" y="158"/>
                  </a:cubicBezTo>
                  <a:cubicBezTo>
                    <a:pt x="1082" y="139"/>
                    <a:pt x="1022" y="102"/>
                    <a:pt x="967" y="84"/>
                  </a:cubicBezTo>
                  <a:cubicBezTo>
                    <a:pt x="856" y="34"/>
                    <a:pt x="730" y="0"/>
                    <a:pt x="57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6684104" y="1218170"/>
              <a:ext cx="142158" cy="69165"/>
            </a:xfrm>
            <a:custGeom>
              <a:avLst/>
              <a:gdLst/>
              <a:ahLst/>
              <a:cxnLst/>
              <a:rect l="l" t="t" r="r" b="b"/>
              <a:pathLst>
                <a:path w="1040" h="506" extrusionOk="0">
                  <a:moveTo>
                    <a:pt x="454" y="0"/>
                  </a:moveTo>
                  <a:cubicBezTo>
                    <a:pt x="437" y="0"/>
                    <a:pt x="420" y="1"/>
                    <a:pt x="402" y="2"/>
                  </a:cubicBezTo>
                  <a:cubicBezTo>
                    <a:pt x="134" y="2"/>
                    <a:pt x="19" y="136"/>
                    <a:pt x="0" y="196"/>
                  </a:cubicBezTo>
                  <a:cubicBezTo>
                    <a:pt x="0" y="233"/>
                    <a:pt x="19" y="446"/>
                    <a:pt x="97" y="483"/>
                  </a:cubicBezTo>
                  <a:cubicBezTo>
                    <a:pt x="109" y="491"/>
                    <a:pt x="122" y="495"/>
                    <a:pt x="136" y="495"/>
                  </a:cubicBezTo>
                  <a:cubicBezTo>
                    <a:pt x="189" y="495"/>
                    <a:pt x="250" y="446"/>
                    <a:pt x="250" y="446"/>
                  </a:cubicBezTo>
                  <a:cubicBezTo>
                    <a:pt x="322" y="385"/>
                    <a:pt x="434" y="355"/>
                    <a:pt x="535" y="355"/>
                  </a:cubicBezTo>
                  <a:cubicBezTo>
                    <a:pt x="594" y="355"/>
                    <a:pt x="650" y="365"/>
                    <a:pt x="693" y="386"/>
                  </a:cubicBezTo>
                  <a:cubicBezTo>
                    <a:pt x="795" y="438"/>
                    <a:pt x="896" y="505"/>
                    <a:pt x="957" y="505"/>
                  </a:cubicBezTo>
                  <a:cubicBezTo>
                    <a:pt x="965" y="505"/>
                    <a:pt x="973" y="504"/>
                    <a:pt x="980" y="501"/>
                  </a:cubicBezTo>
                  <a:cubicBezTo>
                    <a:pt x="1040" y="483"/>
                    <a:pt x="998" y="252"/>
                    <a:pt x="961" y="178"/>
                  </a:cubicBezTo>
                  <a:cubicBezTo>
                    <a:pt x="944" y="122"/>
                    <a:pt x="708" y="0"/>
                    <a:pt x="454"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6675902" y="1210789"/>
              <a:ext cx="152956" cy="84201"/>
            </a:xfrm>
            <a:custGeom>
              <a:avLst/>
              <a:gdLst/>
              <a:ahLst/>
              <a:cxnLst/>
              <a:rect l="l" t="t" r="r" b="b"/>
              <a:pathLst>
                <a:path w="1119" h="616" extrusionOk="0">
                  <a:moveTo>
                    <a:pt x="462" y="93"/>
                  </a:moveTo>
                  <a:cubicBezTo>
                    <a:pt x="578" y="93"/>
                    <a:pt x="712" y="116"/>
                    <a:pt x="809" y="153"/>
                  </a:cubicBezTo>
                  <a:cubicBezTo>
                    <a:pt x="869" y="172"/>
                    <a:pt x="906" y="209"/>
                    <a:pt x="943" y="232"/>
                  </a:cubicBezTo>
                  <a:cubicBezTo>
                    <a:pt x="966" y="250"/>
                    <a:pt x="984" y="269"/>
                    <a:pt x="984" y="269"/>
                  </a:cubicBezTo>
                  <a:cubicBezTo>
                    <a:pt x="1003" y="269"/>
                    <a:pt x="1003" y="347"/>
                    <a:pt x="1021" y="421"/>
                  </a:cubicBezTo>
                  <a:lnTo>
                    <a:pt x="1021" y="500"/>
                  </a:lnTo>
                  <a:lnTo>
                    <a:pt x="1003" y="500"/>
                  </a:lnTo>
                  <a:cubicBezTo>
                    <a:pt x="984" y="500"/>
                    <a:pt x="966" y="500"/>
                    <a:pt x="943" y="481"/>
                  </a:cubicBezTo>
                  <a:cubicBezTo>
                    <a:pt x="887" y="463"/>
                    <a:pt x="827" y="421"/>
                    <a:pt x="772" y="403"/>
                  </a:cubicBezTo>
                  <a:cubicBezTo>
                    <a:pt x="714" y="376"/>
                    <a:pt x="659" y="359"/>
                    <a:pt x="596" y="359"/>
                  </a:cubicBezTo>
                  <a:cubicBezTo>
                    <a:pt x="573" y="359"/>
                    <a:pt x="548" y="361"/>
                    <a:pt x="522" y="366"/>
                  </a:cubicBezTo>
                  <a:cubicBezTo>
                    <a:pt x="425" y="366"/>
                    <a:pt x="347" y="384"/>
                    <a:pt x="273" y="440"/>
                  </a:cubicBezTo>
                  <a:lnTo>
                    <a:pt x="273" y="463"/>
                  </a:lnTo>
                  <a:cubicBezTo>
                    <a:pt x="273" y="463"/>
                    <a:pt x="250" y="463"/>
                    <a:pt x="231" y="481"/>
                  </a:cubicBezTo>
                  <a:cubicBezTo>
                    <a:pt x="213" y="500"/>
                    <a:pt x="194" y="500"/>
                    <a:pt x="176" y="500"/>
                  </a:cubicBezTo>
                  <a:cubicBezTo>
                    <a:pt x="176" y="481"/>
                    <a:pt x="157" y="481"/>
                    <a:pt x="157" y="463"/>
                  </a:cubicBezTo>
                  <a:cubicBezTo>
                    <a:pt x="134" y="440"/>
                    <a:pt x="134" y="403"/>
                    <a:pt x="134" y="384"/>
                  </a:cubicBezTo>
                  <a:cubicBezTo>
                    <a:pt x="116" y="347"/>
                    <a:pt x="116" y="324"/>
                    <a:pt x="116" y="306"/>
                  </a:cubicBezTo>
                  <a:lnTo>
                    <a:pt x="116" y="250"/>
                  </a:lnTo>
                  <a:lnTo>
                    <a:pt x="134" y="232"/>
                  </a:lnTo>
                  <a:cubicBezTo>
                    <a:pt x="134" y="209"/>
                    <a:pt x="157" y="190"/>
                    <a:pt x="194" y="172"/>
                  </a:cubicBezTo>
                  <a:cubicBezTo>
                    <a:pt x="250" y="153"/>
                    <a:pt x="328" y="116"/>
                    <a:pt x="462" y="93"/>
                  </a:cubicBezTo>
                  <a:close/>
                  <a:moveTo>
                    <a:pt x="462" y="1"/>
                  </a:moveTo>
                  <a:cubicBezTo>
                    <a:pt x="310" y="1"/>
                    <a:pt x="213" y="38"/>
                    <a:pt x="134" y="93"/>
                  </a:cubicBezTo>
                  <a:cubicBezTo>
                    <a:pt x="97" y="116"/>
                    <a:pt x="79" y="135"/>
                    <a:pt x="60" y="153"/>
                  </a:cubicBezTo>
                  <a:cubicBezTo>
                    <a:pt x="42" y="190"/>
                    <a:pt x="19" y="209"/>
                    <a:pt x="19" y="232"/>
                  </a:cubicBezTo>
                  <a:cubicBezTo>
                    <a:pt x="0" y="250"/>
                    <a:pt x="0" y="287"/>
                    <a:pt x="0" y="306"/>
                  </a:cubicBezTo>
                  <a:cubicBezTo>
                    <a:pt x="19" y="347"/>
                    <a:pt x="19" y="366"/>
                    <a:pt x="19" y="403"/>
                  </a:cubicBezTo>
                  <a:cubicBezTo>
                    <a:pt x="42" y="440"/>
                    <a:pt x="42" y="481"/>
                    <a:pt x="60" y="500"/>
                  </a:cubicBezTo>
                  <a:cubicBezTo>
                    <a:pt x="79" y="537"/>
                    <a:pt x="97" y="555"/>
                    <a:pt x="116" y="578"/>
                  </a:cubicBezTo>
                  <a:cubicBezTo>
                    <a:pt x="141" y="594"/>
                    <a:pt x="166" y="600"/>
                    <a:pt x="189" y="600"/>
                  </a:cubicBezTo>
                  <a:cubicBezTo>
                    <a:pt x="220" y="600"/>
                    <a:pt x="249" y="589"/>
                    <a:pt x="273" y="578"/>
                  </a:cubicBezTo>
                  <a:cubicBezTo>
                    <a:pt x="310" y="555"/>
                    <a:pt x="328" y="537"/>
                    <a:pt x="347" y="537"/>
                  </a:cubicBezTo>
                  <a:cubicBezTo>
                    <a:pt x="388" y="500"/>
                    <a:pt x="462" y="463"/>
                    <a:pt x="522" y="463"/>
                  </a:cubicBezTo>
                  <a:cubicBezTo>
                    <a:pt x="596" y="463"/>
                    <a:pt x="675" y="463"/>
                    <a:pt x="735" y="500"/>
                  </a:cubicBezTo>
                  <a:cubicBezTo>
                    <a:pt x="790" y="518"/>
                    <a:pt x="850" y="555"/>
                    <a:pt x="887" y="578"/>
                  </a:cubicBezTo>
                  <a:cubicBezTo>
                    <a:pt x="924" y="597"/>
                    <a:pt x="943" y="597"/>
                    <a:pt x="984" y="615"/>
                  </a:cubicBezTo>
                  <a:lnTo>
                    <a:pt x="1058" y="615"/>
                  </a:lnTo>
                  <a:cubicBezTo>
                    <a:pt x="1081" y="597"/>
                    <a:pt x="1100" y="578"/>
                    <a:pt x="1100" y="555"/>
                  </a:cubicBezTo>
                  <a:cubicBezTo>
                    <a:pt x="1118" y="555"/>
                    <a:pt x="1118" y="537"/>
                    <a:pt x="1118" y="518"/>
                  </a:cubicBezTo>
                  <a:lnTo>
                    <a:pt x="1118" y="403"/>
                  </a:lnTo>
                  <a:cubicBezTo>
                    <a:pt x="1118" y="347"/>
                    <a:pt x="1100" y="269"/>
                    <a:pt x="1081" y="209"/>
                  </a:cubicBezTo>
                  <a:cubicBezTo>
                    <a:pt x="1058" y="172"/>
                    <a:pt x="1021" y="153"/>
                    <a:pt x="984" y="135"/>
                  </a:cubicBezTo>
                  <a:cubicBezTo>
                    <a:pt x="966" y="116"/>
                    <a:pt x="906" y="75"/>
                    <a:pt x="850" y="56"/>
                  </a:cubicBezTo>
                  <a:cubicBezTo>
                    <a:pt x="735" y="19"/>
                    <a:pt x="596" y="1"/>
                    <a:pt x="4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6384068" y="1353084"/>
              <a:ext cx="76000" cy="24057"/>
            </a:xfrm>
            <a:custGeom>
              <a:avLst/>
              <a:gdLst/>
              <a:ahLst/>
              <a:cxnLst/>
              <a:rect l="l" t="t" r="r" b="b"/>
              <a:pathLst>
                <a:path w="556" h="176" extrusionOk="0">
                  <a:moveTo>
                    <a:pt x="391" y="1"/>
                  </a:moveTo>
                  <a:cubicBezTo>
                    <a:pt x="329" y="1"/>
                    <a:pt x="267" y="22"/>
                    <a:pt x="213" y="55"/>
                  </a:cubicBezTo>
                  <a:cubicBezTo>
                    <a:pt x="172" y="80"/>
                    <a:pt x="128" y="87"/>
                    <a:pt x="91" y="87"/>
                  </a:cubicBezTo>
                  <a:cubicBezTo>
                    <a:pt x="39" y="87"/>
                    <a:pt x="0" y="73"/>
                    <a:pt x="0" y="73"/>
                  </a:cubicBezTo>
                  <a:lnTo>
                    <a:pt x="0" y="73"/>
                  </a:lnTo>
                  <a:cubicBezTo>
                    <a:pt x="0" y="73"/>
                    <a:pt x="0" y="133"/>
                    <a:pt x="56" y="170"/>
                  </a:cubicBezTo>
                  <a:cubicBezTo>
                    <a:pt x="71" y="174"/>
                    <a:pt x="85" y="175"/>
                    <a:pt x="99" y="175"/>
                  </a:cubicBezTo>
                  <a:cubicBezTo>
                    <a:pt x="156" y="175"/>
                    <a:pt x="205" y="148"/>
                    <a:pt x="268" y="133"/>
                  </a:cubicBezTo>
                  <a:cubicBezTo>
                    <a:pt x="288" y="130"/>
                    <a:pt x="303" y="128"/>
                    <a:pt x="317" y="128"/>
                  </a:cubicBezTo>
                  <a:cubicBezTo>
                    <a:pt x="369" y="128"/>
                    <a:pt x="385" y="152"/>
                    <a:pt x="463" y="152"/>
                  </a:cubicBezTo>
                  <a:cubicBezTo>
                    <a:pt x="469" y="153"/>
                    <a:pt x="475" y="154"/>
                    <a:pt x="480" y="154"/>
                  </a:cubicBezTo>
                  <a:cubicBezTo>
                    <a:pt x="540" y="154"/>
                    <a:pt x="556" y="70"/>
                    <a:pt x="518" y="36"/>
                  </a:cubicBezTo>
                  <a:cubicBezTo>
                    <a:pt x="478" y="11"/>
                    <a:pt x="435" y="1"/>
                    <a:pt x="3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6765571" y="1352947"/>
              <a:ext cx="65748" cy="21324"/>
            </a:xfrm>
            <a:custGeom>
              <a:avLst/>
              <a:gdLst/>
              <a:ahLst/>
              <a:cxnLst/>
              <a:rect l="l" t="t" r="r" b="b"/>
              <a:pathLst>
                <a:path w="481" h="156" extrusionOk="0">
                  <a:moveTo>
                    <a:pt x="37" y="0"/>
                  </a:moveTo>
                  <a:cubicBezTo>
                    <a:pt x="19" y="19"/>
                    <a:pt x="0" y="74"/>
                    <a:pt x="37" y="116"/>
                  </a:cubicBezTo>
                  <a:cubicBezTo>
                    <a:pt x="45" y="119"/>
                    <a:pt x="50" y="121"/>
                    <a:pt x="55" y="121"/>
                  </a:cubicBezTo>
                  <a:cubicBezTo>
                    <a:pt x="74" y="121"/>
                    <a:pt x="73" y="93"/>
                    <a:pt x="153" y="93"/>
                  </a:cubicBezTo>
                  <a:cubicBezTo>
                    <a:pt x="240" y="93"/>
                    <a:pt x="249" y="156"/>
                    <a:pt x="332" y="156"/>
                  </a:cubicBezTo>
                  <a:cubicBezTo>
                    <a:pt x="342" y="156"/>
                    <a:pt x="353" y="155"/>
                    <a:pt x="365" y="153"/>
                  </a:cubicBezTo>
                  <a:cubicBezTo>
                    <a:pt x="462" y="134"/>
                    <a:pt x="481" y="19"/>
                    <a:pt x="481" y="19"/>
                  </a:cubicBezTo>
                  <a:lnTo>
                    <a:pt x="481" y="19"/>
                  </a:lnTo>
                  <a:cubicBezTo>
                    <a:pt x="481" y="19"/>
                    <a:pt x="419" y="66"/>
                    <a:pt x="356" y="66"/>
                  </a:cubicBezTo>
                  <a:cubicBezTo>
                    <a:pt x="340" y="66"/>
                    <a:pt x="325" y="63"/>
                    <a:pt x="310" y="56"/>
                  </a:cubicBezTo>
                  <a:cubicBezTo>
                    <a:pt x="231" y="0"/>
                    <a:pt x="153" y="0"/>
                    <a:pt x="3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EE2F4">
            <a:alpha val="308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6"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3"/>
          <p:cNvSpPr txBox="1">
            <a:spLocks noGrp="1"/>
          </p:cNvSpPr>
          <p:nvPr>
            <p:ph type="ctrTitle"/>
          </p:nvPr>
        </p:nvSpPr>
        <p:spPr>
          <a:xfrm>
            <a:off x="3254023" y="1471375"/>
            <a:ext cx="5403558" cy="2499691"/>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3600" dirty="0"/>
              <a:t>Bài 5: </a:t>
            </a:r>
            <a:br>
              <a:rPr lang="en" sz="3600" dirty="0"/>
            </a:br>
            <a:r>
              <a:rPr lang="en" sz="3600" dirty="0"/>
              <a:t>CHÈN HÌNH ẢNH, </a:t>
            </a:r>
            <a:br>
              <a:rPr lang="en" sz="3600" dirty="0"/>
            </a:br>
            <a:r>
              <a:rPr lang="en" sz="3600" dirty="0"/>
              <a:t>ÂM THANH, VIDEO </a:t>
            </a:r>
            <a:br>
              <a:rPr lang="en" sz="3600" dirty="0"/>
            </a:br>
            <a:r>
              <a:rPr lang="en" sz="3600" dirty="0"/>
              <a:t>VÀ SỬ DỤNG KHUNG</a:t>
            </a:r>
            <a:endParaRPr sz="3600" b="0" i="1" dirty="0"/>
          </a:p>
        </p:txBody>
      </p:sp>
      <p:sp>
        <p:nvSpPr>
          <p:cNvPr id="536" name="Google Shape;536;p33"/>
          <p:cNvSpPr txBox="1">
            <a:spLocks noGrp="1"/>
          </p:cNvSpPr>
          <p:nvPr>
            <p:ph type="subTitle" idx="1"/>
          </p:nvPr>
        </p:nvSpPr>
        <p:spPr>
          <a:xfrm>
            <a:off x="4038721" y="4344361"/>
            <a:ext cx="45306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Tin</a:t>
            </a:r>
            <a:r>
              <a:rPr lang="en" dirty="0"/>
              <a:t> học 12 Định hướng KHMT</a:t>
            </a:r>
            <a:endParaRPr dirty="0"/>
          </a:p>
        </p:txBody>
      </p:sp>
      <p:pic>
        <p:nvPicPr>
          <p:cNvPr id="3" name="Picture 2" descr="A person sitting at a desk working on a computer&#10;&#10;Description automatically generated">
            <a:extLst>
              <a:ext uri="{FF2B5EF4-FFF2-40B4-BE49-F238E27FC236}">
                <a16:creationId xmlns:a16="http://schemas.microsoft.com/office/drawing/2014/main" id="{273D26DF-532A-D597-4CD8-B0DE2DE90C70}"/>
              </a:ext>
            </a:extLst>
          </p:cNvPr>
          <p:cNvPicPr>
            <a:picLocks noChangeAspect="1"/>
          </p:cNvPicPr>
          <p:nvPr/>
        </p:nvPicPr>
        <p:blipFill>
          <a:blip r:embed="rId3"/>
          <a:stretch>
            <a:fillRect/>
          </a:stretch>
        </p:blipFill>
        <p:spPr>
          <a:xfrm>
            <a:off x="0" y="817296"/>
            <a:ext cx="3735828" cy="40028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5">
          <a:extLst>
            <a:ext uri="{FF2B5EF4-FFF2-40B4-BE49-F238E27FC236}">
              <a16:creationId xmlns:a16="http://schemas.microsoft.com/office/drawing/2014/main" id="{E016A0A5-C093-3D8E-0784-8BC771C5E130}"/>
            </a:ext>
          </a:extLst>
        </p:cNvPr>
        <p:cNvGrpSpPr/>
        <p:nvPr/>
      </p:nvGrpSpPr>
      <p:grpSpPr>
        <a:xfrm>
          <a:off x="0" y="0"/>
          <a:ext cx="0" cy="0"/>
          <a:chOff x="0" y="0"/>
          <a:chExt cx="0" cy="0"/>
        </a:xfrm>
      </p:grpSpPr>
      <p:sp>
        <p:nvSpPr>
          <p:cNvPr id="756" name="Google Shape;756;p36">
            <a:extLst>
              <a:ext uri="{FF2B5EF4-FFF2-40B4-BE49-F238E27FC236}">
                <a16:creationId xmlns:a16="http://schemas.microsoft.com/office/drawing/2014/main" id="{4BA9E5AB-F02F-8DF1-207D-EFB6DAF1E1E1}"/>
              </a:ext>
            </a:extLst>
          </p:cNvPr>
          <p:cNvSpPr txBox="1">
            <a:spLocks noGrp="1"/>
          </p:cNvSpPr>
          <p:nvPr>
            <p:ph type="title"/>
          </p:nvPr>
        </p:nvSpPr>
        <p:spPr>
          <a:xfrm>
            <a:off x="720000" y="2150850"/>
            <a:ext cx="47409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Sử dụng khung</a:t>
            </a:r>
            <a:endParaRPr sz="3200" dirty="0"/>
          </a:p>
        </p:txBody>
      </p:sp>
      <p:sp>
        <p:nvSpPr>
          <p:cNvPr id="758" name="Google Shape;758;p36">
            <a:extLst>
              <a:ext uri="{FF2B5EF4-FFF2-40B4-BE49-F238E27FC236}">
                <a16:creationId xmlns:a16="http://schemas.microsoft.com/office/drawing/2014/main" id="{B61DE273-DB55-719D-1B1A-3DC0F7E4A7C0}"/>
              </a:ext>
            </a:extLst>
          </p:cNvPr>
          <p:cNvSpPr txBox="1">
            <a:spLocks noGrp="1"/>
          </p:cNvSpPr>
          <p:nvPr>
            <p:ph type="title" idx="2"/>
          </p:nvPr>
        </p:nvSpPr>
        <p:spPr>
          <a:xfrm>
            <a:off x="720000" y="1249000"/>
            <a:ext cx="17025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04</a:t>
            </a:r>
            <a:endParaRPr dirty="0"/>
          </a:p>
        </p:txBody>
      </p:sp>
      <p:pic>
        <p:nvPicPr>
          <p:cNvPr id="844" name="Picture 843" descr="A person working on a computer&#10;&#10;Description automatically generated">
            <a:extLst>
              <a:ext uri="{FF2B5EF4-FFF2-40B4-BE49-F238E27FC236}">
                <a16:creationId xmlns:a16="http://schemas.microsoft.com/office/drawing/2014/main" id="{B01E56D8-294E-63CC-5A2F-77FEC9D2ED3F}"/>
              </a:ext>
            </a:extLst>
          </p:cNvPr>
          <p:cNvPicPr>
            <a:picLocks noChangeAspect="1"/>
          </p:cNvPicPr>
          <p:nvPr/>
        </p:nvPicPr>
        <p:blipFill>
          <a:blip r:embed="rId3"/>
          <a:stretch>
            <a:fillRect/>
          </a:stretch>
        </p:blipFill>
        <p:spPr>
          <a:xfrm>
            <a:off x="5441249" y="1853076"/>
            <a:ext cx="3630289" cy="3630289"/>
          </a:xfrm>
          <a:prstGeom prst="rect">
            <a:avLst/>
          </a:prstGeom>
        </p:spPr>
      </p:pic>
    </p:spTree>
    <p:extLst>
      <p:ext uri="{BB962C8B-B14F-4D97-AF65-F5344CB8AC3E}">
        <p14:creationId xmlns:p14="http://schemas.microsoft.com/office/powerpoint/2010/main" val="1812995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0"/>
        <p:cNvGrpSpPr/>
        <p:nvPr/>
      </p:nvGrpSpPr>
      <p:grpSpPr>
        <a:xfrm>
          <a:off x="0" y="0"/>
          <a:ext cx="0" cy="0"/>
          <a:chOff x="0" y="0"/>
          <a:chExt cx="0" cy="0"/>
        </a:xfrm>
      </p:grpSpPr>
      <p:sp>
        <p:nvSpPr>
          <p:cNvPr id="6" name="Google Shape;1747;p44">
            <a:extLst>
              <a:ext uri="{FF2B5EF4-FFF2-40B4-BE49-F238E27FC236}">
                <a16:creationId xmlns:a16="http://schemas.microsoft.com/office/drawing/2014/main" id="{EC57CDF4-FB54-B2DA-ED06-8524327CA4C8}"/>
              </a:ext>
            </a:extLst>
          </p:cNvPr>
          <p:cNvSpPr txBox="1">
            <a:spLocks/>
          </p:cNvSpPr>
          <p:nvPr/>
        </p:nvSpPr>
        <p:spPr>
          <a:xfrm>
            <a:off x="437220" y="655464"/>
            <a:ext cx="6687480" cy="40155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Light"/>
              <a:buChar char="●"/>
              <a:defRPr sz="1250" b="0" i="0" u="none" strike="noStrike" cap="none">
                <a:solidFill>
                  <a:srgbClr val="434343"/>
                </a:solidFill>
                <a:latin typeface="Inter"/>
                <a:ea typeface="Inter"/>
                <a:cs typeface="Inter"/>
                <a:sym typeface="Inter"/>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rgbClr val="434343"/>
                </a:solidFill>
                <a:latin typeface="Inter"/>
                <a:ea typeface="Inter"/>
                <a:cs typeface="Inter"/>
                <a:sym typeface="Inter"/>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rgbClr val="434343"/>
                </a:solidFill>
                <a:latin typeface="Inter"/>
                <a:ea typeface="Inter"/>
                <a:cs typeface="Inter"/>
                <a:sym typeface="Inter"/>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rgbClr val="434343"/>
                </a:solidFill>
                <a:latin typeface="Inter"/>
                <a:ea typeface="Inter"/>
                <a:cs typeface="Inter"/>
                <a:sym typeface="Inter"/>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rgbClr val="434343"/>
                </a:solidFill>
                <a:latin typeface="Inter"/>
                <a:ea typeface="Inter"/>
                <a:cs typeface="Inter"/>
                <a:sym typeface="Inter"/>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rgbClr val="434343"/>
                </a:solidFill>
                <a:latin typeface="Inter"/>
                <a:ea typeface="Inter"/>
                <a:cs typeface="Inter"/>
                <a:sym typeface="Inter"/>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rgbClr val="434343"/>
                </a:solidFill>
                <a:latin typeface="Inter"/>
                <a:ea typeface="Inter"/>
                <a:cs typeface="Inter"/>
                <a:sym typeface="Inter"/>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rgbClr val="434343"/>
                </a:solidFill>
                <a:latin typeface="Inter"/>
                <a:ea typeface="Inter"/>
                <a:cs typeface="Inter"/>
                <a:sym typeface="Inter"/>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rgbClr val="434343"/>
                </a:solidFill>
                <a:latin typeface="Inter"/>
                <a:ea typeface="Inter"/>
                <a:cs typeface="Inter"/>
                <a:sym typeface="Inter"/>
              </a:defRPr>
            </a:lvl9pPr>
          </a:lstStyle>
          <a:p>
            <a:pPr marL="0" indent="0" algn="just">
              <a:buFont typeface="Nunito Light"/>
              <a:buNone/>
            </a:pPr>
            <a:r>
              <a:rPr lang="vi-VN" sz="1800" dirty="0"/>
              <a:t>Để nhúng một tệp HTML hoặc tài nguyên web khác vào văn bản HTML, sử dụng thẻ &lt;iframe&gt; với cú pháp sau:</a:t>
            </a:r>
          </a:p>
          <a:p>
            <a:pPr marL="0" indent="0" algn="just">
              <a:buFont typeface="Nunito Light"/>
              <a:buNone/>
            </a:pPr>
            <a:r>
              <a:rPr lang="vi-VN" sz="1800" dirty="0">
                <a:solidFill>
                  <a:srgbClr val="FF0000"/>
                </a:solidFill>
              </a:rPr>
              <a:t>&lt;iframe src="url" width="Chiều rộng" height="Chiều cao"&gt;&lt;/iframe&gt;</a:t>
            </a:r>
          </a:p>
          <a:p>
            <a:pPr marL="0" indent="0" algn="just">
              <a:buFont typeface="Nunito Light"/>
              <a:buNone/>
            </a:pPr>
            <a:r>
              <a:rPr lang="vi-VN" sz="1800" dirty="0"/>
              <a:t> Các thuộc tính của thẻ &lt;iframe&gt;:</a:t>
            </a:r>
          </a:p>
          <a:p>
            <a:pPr marL="0" indent="0" algn="just">
              <a:buFont typeface="Nunito Light"/>
              <a:buNone/>
            </a:pPr>
            <a:r>
              <a:rPr lang="vi-VN" sz="1800" dirty="0"/>
              <a:t>- src: Đường dẫn đến tệp HTML hoặc tài nguyên web khác.</a:t>
            </a:r>
          </a:p>
          <a:p>
            <a:pPr marL="0" indent="0" algn="just">
              <a:buFont typeface="Nunito Light"/>
              <a:buNone/>
            </a:pPr>
            <a:r>
              <a:rPr lang="vi-VN" sz="1800" dirty="0"/>
              <a:t>- width và height: Xác định kích thước chiều rộng và chiều cao của vùng được nhúng trên trang web, tính theo đơn vị pixel.</a:t>
            </a:r>
          </a:p>
          <a:p>
            <a:pPr marL="0" indent="0" algn="just">
              <a:buFont typeface="Nunito Light"/>
              <a:buNone/>
            </a:pPr>
            <a:r>
              <a:rPr lang="vi-VN" sz="1800" dirty="0"/>
              <a:t>Sử dụng thẻ &lt;iframe&gt; giúp bạn nhúng nội dung từ các tài nguyên web khác vào trang web của mình một cách dễ dàng và linh hoạt.</a:t>
            </a:r>
          </a:p>
          <a:p>
            <a:pPr marL="0" indent="0" algn="just">
              <a:buFont typeface="Nunito Light"/>
              <a:buNone/>
            </a:pPr>
            <a:r>
              <a:rPr lang="vi-VN" sz="1800" dirty="0"/>
              <a:t>Lưu ý: Khi chèn hình ảnh, âm thanh, video, có thể xác định vị trí tuỳ ý trên trang web để hiển thị thành phần được chèn vào. Nhưng khi nhúng nội dung trang web khác vào trang web hiện thời, không thể điều chỉnh vị trí hiển thị các thành phần trong trang web được nhúng.</a:t>
            </a:r>
          </a:p>
        </p:txBody>
      </p:sp>
      <p:pic>
        <p:nvPicPr>
          <p:cNvPr id="8" name="Picture 7" descr="A group of people sitting in front of laptops&#10;&#10;Description automatically generated">
            <a:extLst>
              <a:ext uri="{FF2B5EF4-FFF2-40B4-BE49-F238E27FC236}">
                <a16:creationId xmlns:a16="http://schemas.microsoft.com/office/drawing/2014/main" id="{D9E3313F-C6C4-40F2-F199-8837B2B26165}"/>
              </a:ext>
            </a:extLst>
          </p:cNvPr>
          <p:cNvPicPr>
            <a:picLocks noChangeAspect="1"/>
          </p:cNvPicPr>
          <p:nvPr/>
        </p:nvPicPr>
        <p:blipFill>
          <a:blip r:embed="rId3"/>
          <a:stretch>
            <a:fillRect/>
          </a:stretch>
        </p:blipFill>
        <p:spPr>
          <a:xfrm>
            <a:off x="7187245" y="200513"/>
            <a:ext cx="1786823" cy="1786823"/>
          </a:xfrm>
          <a:prstGeom prst="rect">
            <a:avLst/>
          </a:prstGeom>
        </p:spPr>
      </p:pic>
      <p:sp>
        <p:nvSpPr>
          <p:cNvPr id="4" name="Google Shape;4222;p65">
            <a:extLst>
              <a:ext uri="{FF2B5EF4-FFF2-40B4-BE49-F238E27FC236}">
                <a16:creationId xmlns:a16="http://schemas.microsoft.com/office/drawing/2014/main" id="{342CC26B-274B-5703-F8A6-08F3E2AD500A}"/>
              </a:ext>
            </a:extLst>
          </p:cNvPr>
          <p:cNvSpPr txBox="1">
            <a:spLocks noGrp="1"/>
          </p:cNvSpPr>
          <p:nvPr>
            <p:ph type="title"/>
          </p:nvPr>
        </p:nvSpPr>
        <p:spPr>
          <a:xfrm>
            <a:off x="918120" y="20103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4. Sử dụng khung</a:t>
            </a:r>
            <a:endParaRPr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aphic 87">
            <a:extLst>
              <a:ext uri="{FF2B5EF4-FFF2-40B4-BE49-F238E27FC236}">
                <a16:creationId xmlns:a16="http://schemas.microsoft.com/office/drawing/2014/main" id="{8CD35202-44FB-3B14-A39D-8258D1CEA83E}"/>
              </a:ext>
            </a:extLst>
          </p:cNvPr>
          <p:cNvGrpSpPr/>
          <p:nvPr/>
        </p:nvGrpSpPr>
        <p:grpSpPr>
          <a:xfrm>
            <a:off x="2807384" y="1042499"/>
            <a:ext cx="3907137" cy="3290163"/>
            <a:chOff x="2807384" y="1042499"/>
            <a:chExt cx="3907137" cy="3290163"/>
          </a:xfrm>
        </p:grpSpPr>
        <p:sp>
          <p:nvSpPr>
            <p:cNvPr id="93" name="Freeform: Shape 92">
              <a:extLst>
                <a:ext uri="{FF2B5EF4-FFF2-40B4-BE49-F238E27FC236}">
                  <a16:creationId xmlns:a16="http://schemas.microsoft.com/office/drawing/2014/main" id="{3186635F-4175-829C-88CD-5D63AB03722D}"/>
                </a:ext>
              </a:extLst>
            </p:cNvPr>
            <p:cNvSpPr/>
            <p:nvPr/>
          </p:nvSpPr>
          <p:spPr>
            <a:xfrm>
              <a:off x="2807384" y="4205170"/>
              <a:ext cx="415238" cy="111746"/>
            </a:xfrm>
            <a:custGeom>
              <a:avLst/>
              <a:gdLst>
                <a:gd name="connsiteX0" fmla="*/ 413376 w 415238"/>
                <a:gd name="connsiteY0" fmla="*/ 110900 h 111746"/>
                <a:gd name="connsiteX1" fmla="*/ 413376 w 415238"/>
                <a:gd name="connsiteY1" fmla="*/ 108952 h 111746"/>
                <a:gd name="connsiteX2" fmla="*/ 413376 w 415238"/>
                <a:gd name="connsiteY2" fmla="*/ 103365 h 111746"/>
                <a:gd name="connsiteX3" fmla="*/ 413376 w 415238"/>
                <a:gd name="connsiteY3" fmla="*/ 81862 h 111746"/>
                <a:gd name="connsiteX4" fmla="*/ 412614 w 415238"/>
                <a:gd name="connsiteY4" fmla="*/ 1947 h 111746"/>
                <a:gd name="connsiteX5" fmla="*/ 413969 w 415238"/>
                <a:gd name="connsiteY5" fmla="*/ 3217 h 111746"/>
                <a:gd name="connsiteX6" fmla="*/ 2116 w 415238"/>
                <a:gd name="connsiteY6" fmla="*/ 4064 h 111746"/>
                <a:gd name="connsiteX7" fmla="*/ 4148 w 415238"/>
                <a:gd name="connsiteY7" fmla="*/ 1947 h 111746"/>
                <a:gd name="connsiteX8" fmla="*/ 4148 w 415238"/>
                <a:gd name="connsiteY8" fmla="*/ 1947 h 111746"/>
                <a:gd name="connsiteX9" fmla="*/ 4148 w 415238"/>
                <a:gd name="connsiteY9" fmla="*/ 110730 h 111746"/>
                <a:gd name="connsiteX10" fmla="*/ 2032 w 415238"/>
                <a:gd name="connsiteY10" fmla="*/ 108699 h 111746"/>
                <a:gd name="connsiteX11" fmla="*/ 295535 w 415238"/>
                <a:gd name="connsiteY11" fmla="*/ 109630 h 111746"/>
                <a:gd name="connsiteX12" fmla="*/ 382223 w 415238"/>
                <a:gd name="connsiteY12" fmla="*/ 110222 h 111746"/>
                <a:gd name="connsiteX13" fmla="*/ 405673 w 415238"/>
                <a:gd name="connsiteY13" fmla="*/ 110222 h 111746"/>
                <a:gd name="connsiteX14" fmla="*/ 411768 w 415238"/>
                <a:gd name="connsiteY14" fmla="*/ 110222 h 111746"/>
                <a:gd name="connsiteX15" fmla="*/ 413969 w 415238"/>
                <a:gd name="connsiteY15" fmla="*/ 110222 h 111746"/>
                <a:gd name="connsiteX16" fmla="*/ 412022 w 415238"/>
                <a:gd name="connsiteY16" fmla="*/ 110222 h 111746"/>
                <a:gd name="connsiteX17" fmla="*/ 406180 w 415238"/>
                <a:gd name="connsiteY17" fmla="*/ 110222 h 111746"/>
                <a:gd name="connsiteX18" fmla="*/ 383154 w 415238"/>
                <a:gd name="connsiteY18" fmla="*/ 110222 h 111746"/>
                <a:gd name="connsiteX19" fmla="*/ 296974 w 415238"/>
                <a:gd name="connsiteY19" fmla="*/ 110815 h 111746"/>
                <a:gd name="connsiteX20" fmla="*/ 2032 w 415238"/>
                <a:gd name="connsiteY20" fmla="*/ 111746 h 111746"/>
                <a:gd name="connsiteX21" fmla="*/ 0 w 415238"/>
                <a:gd name="connsiteY21" fmla="*/ 111746 h 111746"/>
                <a:gd name="connsiteX22" fmla="*/ 0 w 415238"/>
                <a:gd name="connsiteY22" fmla="*/ 2116 h 111746"/>
                <a:gd name="connsiteX23" fmla="*/ 0 w 415238"/>
                <a:gd name="connsiteY23" fmla="*/ 2116 h 111746"/>
                <a:gd name="connsiteX24" fmla="*/ 2116 w 415238"/>
                <a:gd name="connsiteY24" fmla="*/ 0 h 111746"/>
                <a:gd name="connsiteX25" fmla="*/ 413969 w 415238"/>
                <a:gd name="connsiteY25" fmla="*/ 847 h 111746"/>
                <a:gd name="connsiteX26" fmla="*/ 415239 w 415238"/>
                <a:gd name="connsiteY26" fmla="*/ 847 h 111746"/>
                <a:gd name="connsiteX27" fmla="*/ 415239 w 415238"/>
                <a:gd name="connsiteY27" fmla="*/ 2116 h 111746"/>
                <a:gd name="connsiteX28" fmla="*/ 414477 w 415238"/>
                <a:gd name="connsiteY28" fmla="*/ 82794 h 111746"/>
                <a:gd name="connsiteX29" fmla="*/ 414477 w 415238"/>
                <a:gd name="connsiteY29" fmla="*/ 103958 h 111746"/>
                <a:gd name="connsiteX30" fmla="*/ 414477 w 415238"/>
                <a:gd name="connsiteY30" fmla="*/ 109376 h 111746"/>
                <a:gd name="connsiteX31" fmla="*/ 413376 w 415238"/>
                <a:gd name="connsiteY31" fmla="*/ 110900 h 11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38" h="111746">
                  <a:moveTo>
                    <a:pt x="413376" y="110900"/>
                  </a:moveTo>
                  <a:cubicBezTo>
                    <a:pt x="413302" y="110256"/>
                    <a:pt x="413302" y="109596"/>
                    <a:pt x="413376" y="108952"/>
                  </a:cubicBezTo>
                  <a:lnTo>
                    <a:pt x="413376" y="103365"/>
                  </a:lnTo>
                  <a:cubicBezTo>
                    <a:pt x="413376" y="98201"/>
                    <a:pt x="413376" y="91090"/>
                    <a:pt x="413376" y="81862"/>
                  </a:cubicBezTo>
                  <a:cubicBezTo>
                    <a:pt x="413376" y="63069"/>
                    <a:pt x="412953" y="36064"/>
                    <a:pt x="412614" y="1947"/>
                  </a:cubicBezTo>
                  <a:lnTo>
                    <a:pt x="413969" y="3217"/>
                  </a:lnTo>
                  <a:lnTo>
                    <a:pt x="2116" y="4064"/>
                  </a:lnTo>
                  <a:cubicBezTo>
                    <a:pt x="3048" y="3132"/>
                    <a:pt x="0" y="6180"/>
                    <a:pt x="4148" y="1947"/>
                  </a:cubicBezTo>
                  <a:lnTo>
                    <a:pt x="4148" y="1947"/>
                  </a:lnTo>
                  <a:lnTo>
                    <a:pt x="4148" y="110730"/>
                  </a:lnTo>
                  <a:lnTo>
                    <a:pt x="2032" y="108699"/>
                  </a:lnTo>
                  <a:lnTo>
                    <a:pt x="295535" y="109630"/>
                  </a:lnTo>
                  <a:lnTo>
                    <a:pt x="382223" y="110222"/>
                  </a:lnTo>
                  <a:lnTo>
                    <a:pt x="405673" y="110222"/>
                  </a:lnTo>
                  <a:lnTo>
                    <a:pt x="411768" y="110222"/>
                  </a:lnTo>
                  <a:lnTo>
                    <a:pt x="413969" y="110222"/>
                  </a:lnTo>
                  <a:lnTo>
                    <a:pt x="412022" y="110222"/>
                  </a:lnTo>
                  <a:lnTo>
                    <a:pt x="406180" y="110222"/>
                  </a:lnTo>
                  <a:lnTo>
                    <a:pt x="383154" y="110222"/>
                  </a:lnTo>
                  <a:lnTo>
                    <a:pt x="296974" y="110815"/>
                  </a:lnTo>
                  <a:lnTo>
                    <a:pt x="2032" y="111746"/>
                  </a:lnTo>
                  <a:lnTo>
                    <a:pt x="0" y="111746"/>
                  </a:lnTo>
                  <a:lnTo>
                    <a:pt x="0" y="2116"/>
                  </a:lnTo>
                  <a:lnTo>
                    <a:pt x="0" y="2116"/>
                  </a:lnTo>
                  <a:lnTo>
                    <a:pt x="2116" y="0"/>
                  </a:lnTo>
                  <a:lnTo>
                    <a:pt x="413969" y="847"/>
                  </a:lnTo>
                  <a:lnTo>
                    <a:pt x="415239" y="847"/>
                  </a:lnTo>
                  <a:lnTo>
                    <a:pt x="415239" y="2116"/>
                  </a:lnTo>
                  <a:cubicBezTo>
                    <a:pt x="415239" y="36572"/>
                    <a:pt x="414646" y="63831"/>
                    <a:pt x="414477" y="82794"/>
                  </a:cubicBezTo>
                  <a:cubicBezTo>
                    <a:pt x="414477" y="91852"/>
                    <a:pt x="414477" y="98963"/>
                    <a:pt x="414477" y="103958"/>
                  </a:cubicBezTo>
                  <a:lnTo>
                    <a:pt x="414477" y="109376"/>
                  </a:lnTo>
                  <a:cubicBezTo>
                    <a:pt x="414157" y="109918"/>
                    <a:pt x="413789" y="110426"/>
                    <a:pt x="413376" y="110900"/>
                  </a:cubicBezTo>
                  <a:close/>
                </a:path>
              </a:pathLst>
            </a:custGeom>
            <a:solidFill>
              <a:srgbClr val="E0E0E0"/>
            </a:solidFill>
            <a:ln w="8458"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78145BE-A3DF-7CFA-8F82-4447169109B5}"/>
                </a:ext>
              </a:extLst>
            </p:cNvPr>
            <p:cNvSpPr/>
            <p:nvPr/>
          </p:nvSpPr>
          <p:spPr>
            <a:xfrm>
              <a:off x="3027828" y="4095032"/>
              <a:ext cx="251090" cy="112931"/>
            </a:xfrm>
            <a:custGeom>
              <a:avLst/>
              <a:gdLst>
                <a:gd name="connsiteX0" fmla="*/ 248381 w 251090"/>
                <a:gd name="connsiteY0" fmla="*/ 112085 h 112931"/>
                <a:gd name="connsiteX1" fmla="*/ 248381 w 251090"/>
                <a:gd name="connsiteY1" fmla="*/ 110053 h 112931"/>
                <a:gd name="connsiteX2" fmla="*/ 248381 w 251090"/>
                <a:gd name="connsiteY2" fmla="*/ 104212 h 112931"/>
                <a:gd name="connsiteX3" fmla="*/ 248381 w 251090"/>
                <a:gd name="connsiteY3" fmla="*/ 82371 h 112931"/>
                <a:gd name="connsiteX4" fmla="*/ 247535 w 251090"/>
                <a:gd name="connsiteY4" fmla="*/ 3132 h 112931"/>
                <a:gd name="connsiteX5" fmla="*/ 249059 w 251090"/>
                <a:gd name="connsiteY5" fmla="*/ 4656 h 112931"/>
                <a:gd name="connsiteX6" fmla="*/ 1608 w 251090"/>
                <a:gd name="connsiteY6" fmla="*/ 5249 h 112931"/>
                <a:gd name="connsiteX7" fmla="*/ 3725 w 251090"/>
                <a:gd name="connsiteY7" fmla="*/ 3132 h 112931"/>
                <a:gd name="connsiteX8" fmla="*/ 3725 w 251090"/>
                <a:gd name="connsiteY8" fmla="*/ 3132 h 112931"/>
                <a:gd name="connsiteX9" fmla="*/ 3725 w 251090"/>
                <a:gd name="connsiteY9" fmla="*/ 31323 h 112931"/>
                <a:gd name="connsiteX10" fmla="*/ 3725 w 251090"/>
                <a:gd name="connsiteY10" fmla="*/ 59090 h 112931"/>
                <a:gd name="connsiteX11" fmla="*/ 3725 w 251090"/>
                <a:gd name="connsiteY11" fmla="*/ 111916 h 112931"/>
                <a:gd name="connsiteX12" fmla="*/ 1693 w 251090"/>
                <a:gd name="connsiteY12" fmla="*/ 109884 h 112931"/>
                <a:gd name="connsiteX13" fmla="*/ 178709 w 251090"/>
                <a:gd name="connsiteY13" fmla="*/ 110900 h 112931"/>
                <a:gd name="connsiteX14" fmla="*/ 230265 w 251090"/>
                <a:gd name="connsiteY14" fmla="*/ 111408 h 112931"/>
                <a:gd name="connsiteX15" fmla="*/ 244233 w 251090"/>
                <a:gd name="connsiteY15" fmla="*/ 111408 h 112931"/>
                <a:gd name="connsiteX16" fmla="*/ 249143 w 251090"/>
                <a:gd name="connsiteY16" fmla="*/ 111408 h 112931"/>
                <a:gd name="connsiteX17" fmla="*/ 244656 w 251090"/>
                <a:gd name="connsiteY17" fmla="*/ 111408 h 112931"/>
                <a:gd name="connsiteX18" fmla="*/ 231196 w 251090"/>
                <a:gd name="connsiteY18" fmla="*/ 111408 h 112931"/>
                <a:gd name="connsiteX19" fmla="*/ 180402 w 251090"/>
                <a:gd name="connsiteY19" fmla="*/ 111916 h 112931"/>
                <a:gd name="connsiteX20" fmla="*/ 2032 w 251090"/>
                <a:gd name="connsiteY20" fmla="*/ 112931 h 112931"/>
                <a:gd name="connsiteX21" fmla="*/ 0 w 251090"/>
                <a:gd name="connsiteY21" fmla="*/ 112931 h 112931"/>
                <a:gd name="connsiteX22" fmla="*/ 0 w 251090"/>
                <a:gd name="connsiteY22" fmla="*/ 58074 h 112931"/>
                <a:gd name="connsiteX23" fmla="*/ 0 w 251090"/>
                <a:gd name="connsiteY23" fmla="*/ 30307 h 112931"/>
                <a:gd name="connsiteX24" fmla="*/ 0 w 251090"/>
                <a:gd name="connsiteY24" fmla="*/ 2116 h 112931"/>
                <a:gd name="connsiteX25" fmla="*/ 0 w 251090"/>
                <a:gd name="connsiteY25" fmla="*/ 2116 h 112931"/>
                <a:gd name="connsiteX26" fmla="*/ 2116 w 251090"/>
                <a:gd name="connsiteY26" fmla="*/ 0 h 112931"/>
                <a:gd name="connsiteX27" fmla="*/ 249566 w 251090"/>
                <a:gd name="connsiteY27" fmla="*/ 593 h 112931"/>
                <a:gd name="connsiteX28" fmla="*/ 251090 w 251090"/>
                <a:gd name="connsiteY28" fmla="*/ 593 h 112931"/>
                <a:gd name="connsiteX29" fmla="*/ 251090 w 251090"/>
                <a:gd name="connsiteY29" fmla="*/ 2116 h 112931"/>
                <a:gd name="connsiteX30" fmla="*/ 250244 w 251090"/>
                <a:gd name="connsiteY30" fmla="*/ 82286 h 112931"/>
                <a:gd name="connsiteX31" fmla="*/ 250244 w 251090"/>
                <a:gd name="connsiteY31" fmla="*/ 103789 h 112931"/>
                <a:gd name="connsiteX32" fmla="*/ 248381 w 251090"/>
                <a:gd name="connsiteY32" fmla="*/ 112085 h 11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1090" h="112931">
                  <a:moveTo>
                    <a:pt x="248381" y="112085"/>
                  </a:moveTo>
                  <a:cubicBezTo>
                    <a:pt x="248381" y="112085"/>
                    <a:pt x="248381" y="111323"/>
                    <a:pt x="248381" y="110053"/>
                  </a:cubicBezTo>
                  <a:cubicBezTo>
                    <a:pt x="248381" y="108783"/>
                    <a:pt x="248381" y="106582"/>
                    <a:pt x="248381" y="104212"/>
                  </a:cubicBezTo>
                  <a:cubicBezTo>
                    <a:pt x="248381" y="98878"/>
                    <a:pt x="248381" y="91598"/>
                    <a:pt x="248381" y="82371"/>
                  </a:cubicBezTo>
                  <a:cubicBezTo>
                    <a:pt x="248381" y="63323"/>
                    <a:pt x="247873" y="36318"/>
                    <a:pt x="247535" y="3132"/>
                  </a:cubicBezTo>
                  <a:lnTo>
                    <a:pt x="249059" y="4656"/>
                  </a:lnTo>
                  <a:lnTo>
                    <a:pt x="1608" y="5249"/>
                  </a:lnTo>
                  <a:lnTo>
                    <a:pt x="3725" y="3132"/>
                  </a:lnTo>
                  <a:lnTo>
                    <a:pt x="3725" y="3132"/>
                  </a:lnTo>
                  <a:lnTo>
                    <a:pt x="3725" y="31323"/>
                  </a:lnTo>
                  <a:cubicBezTo>
                    <a:pt x="3725" y="40720"/>
                    <a:pt x="3725" y="49947"/>
                    <a:pt x="3725" y="59090"/>
                  </a:cubicBezTo>
                  <a:lnTo>
                    <a:pt x="3725" y="111916"/>
                  </a:lnTo>
                  <a:lnTo>
                    <a:pt x="1693" y="109884"/>
                  </a:lnTo>
                  <a:lnTo>
                    <a:pt x="178709" y="110900"/>
                  </a:lnTo>
                  <a:lnTo>
                    <a:pt x="230265" y="111408"/>
                  </a:lnTo>
                  <a:lnTo>
                    <a:pt x="244233" y="111408"/>
                  </a:lnTo>
                  <a:lnTo>
                    <a:pt x="249143" y="111408"/>
                  </a:lnTo>
                  <a:cubicBezTo>
                    <a:pt x="247650" y="111526"/>
                    <a:pt x="246150" y="111526"/>
                    <a:pt x="244656" y="111408"/>
                  </a:cubicBezTo>
                  <a:lnTo>
                    <a:pt x="231196" y="111408"/>
                  </a:lnTo>
                  <a:lnTo>
                    <a:pt x="180402" y="111916"/>
                  </a:lnTo>
                  <a:lnTo>
                    <a:pt x="2032" y="112931"/>
                  </a:lnTo>
                  <a:lnTo>
                    <a:pt x="0" y="112931"/>
                  </a:lnTo>
                  <a:lnTo>
                    <a:pt x="0" y="58074"/>
                  </a:lnTo>
                  <a:cubicBezTo>
                    <a:pt x="0" y="48931"/>
                    <a:pt x="0" y="39704"/>
                    <a:pt x="0" y="30307"/>
                  </a:cubicBezTo>
                  <a:lnTo>
                    <a:pt x="0" y="2116"/>
                  </a:lnTo>
                  <a:lnTo>
                    <a:pt x="0" y="2116"/>
                  </a:lnTo>
                  <a:lnTo>
                    <a:pt x="2116" y="0"/>
                  </a:lnTo>
                  <a:lnTo>
                    <a:pt x="249566" y="593"/>
                  </a:lnTo>
                  <a:lnTo>
                    <a:pt x="251090" y="593"/>
                  </a:lnTo>
                  <a:lnTo>
                    <a:pt x="251090" y="2116"/>
                  </a:lnTo>
                  <a:cubicBezTo>
                    <a:pt x="251090" y="35979"/>
                    <a:pt x="250498" y="62984"/>
                    <a:pt x="250244" y="82286"/>
                  </a:cubicBezTo>
                  <a:cubicBezTo>
                    <a:pt x="250244" y="91344"/>
                    <a:pt x="250244" y="98540"/>
                    <a:pt x="250244" y="103789"/>
                  </a:cubicBezTo>
                  <a:cubicBezTo>
                    <a:pt x="249833" y="106599"/>
                    <a:pt x="249210" y="109367"/>
                    <a:pt x="248381" y="112085"/>
                  </a:cubicBezTo>
                  <a:close/>
                </a:path>
              </a:pathLst>
            </a:custGeom>
            <a:solidFill>
              <a:srgbClr val="E0E0E0"/>
            </a:solidFill>
            <a:ln w="8458"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ED745D0-6BC8-E6F5-F4F4-DAC1EDDC6306}"/>
                </a:ext>
              </a:extLst>
            </p:cNvPr>
            <p:cNvSpPr/>
            <p:nvPr/>
          </p:nvSpPr>
          <p:spPr>
            <a:xfrm>
              <a:off x="6302669" y="1563304"/>
              <a:ext cx="411852" cy="108952"/>
            </a:xfrm>
            <a:custGeom>
              <a:avLst/>
              <a:gdLst>
                <a:gd name="connsiteX0" fmla="*/ 0 w 411852"/>
                <a:gd name="connsiteY0" fmla="*/ 0 h 108952"/>
                <a:gd name="connsiteX1" fmla="*/ 411852 w 411852"/>
                <a:gd name="connsiteY1" fmla="*/ 0 h 108952"/>
                <a:gd name="connsiteX2" fmla="*/ 411852 w 411852"/>
                <a:gd name="connsiteY2" fmla="*/ 108953 h 108952"/>
                <a:gd name="connsiteX3" fmla="*/ 0 w 411852"/>
                <a:gd name="connsiteY3" fmla="*/ 108953 h 108952"/>
              </a:gdLst>
              <a:ahLst/>
              <a:cxnLst>
                <a:cxn ang="0">
                  <a:pos x="connsiteX0" y="connsiteY0"/>
                </a:cxn>
                <a:cxn ang="0">
                  <a:pos x="connsiteX1" y="connsiteY1"/>
                </a:cxn>
                <a:cxn ang="0">
                  <a:pos x="connsiteX2" y="connsiteY2"/>
                </a:cxn>
                <a:cxn ang="0">
                  <a:pos x="connsiteX3" y="connsiteY3"/>
                </a:cxn>
              </a:cxnLst>
              <a:rect l="l" t="t" r="r" b="b"/>
              <a:pathLst>
                <a:path w="411852" h="108952">
                  <a:moveTo>
                    <a:pt x="0" y="0"/>
                  </a:moveTo>
                  <a:lnTo>
                    <a:pt x="411852" y="0"/>
                  </a:lnTo>
                  <a:lnTo>
                    <a:pt x="411852" y="108953"/>
                  </a:lnTo>
                  <a:lnTo>
                    <a:pt x="0" y="108953"/>
                  </a:lnTo>
                  <a:close/>
                </a:path>
              </a:pathLst>
            </a:custGeom>
            <a:solidFill>
              <a:srgbClr val="F5F5F5"/>
            </a:solidFill>
            <a:ln w="8458"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9F06FDA-87B8-7AAA-1BCA-1359802BC0CA}"/>
                </a:ext>
              </a:extLst>
            </p:cNvPr>
            <p:cNvSpPr/>
            <p:nvPr/>
          </p:nvSpPr>
          <p:spPr>
            <a:xfrm>
              <a:off x="4898900" y="1956363"/>
              <a:ext cx="415323" cy="112931"/>
            </a:xfrm>
            <a:custGeom>
              <a:avLst/>
              <a:gdLst>
                <a:gd name="connsiteX0" fmla="*/ 413292 w 415323"/>
                <a:gd name="connsiteY0" fmla="*/ 112085 h 112931"/>
                <a:gd name="connsiteX1" fmla="*/ 413292 w 415323"/>
                <a:gd name="connsiteY1" fmla="*/ 110138 h 112931"/>
                <a:gd name="connsiteX2" fmla="*/ 413292 w 415323"/>
                <a:gd name="connsiteY2" fmla="*/ 104550 h 112931"/>
                <a:gd name="connsiteX3" fmla="*/ 413292 w 415323"/>
                <a:gd name="connsiteY3" fmla="*/ 83048 h 112931"/>
                <a:gd name="connsiteX4" fmla="*/ 412530 w 415323"/>
                <a:gd name="connsiteY4" fmla="*/ 3132 h 112931"/>
                <a:gd name="connsiteX5" fmla="*/ 413800 w 415323"/>
                <a:gd name="connsiteY5" fmla="*/ 4402 h 112931"/>
                <a:gd name="connsiteX6" fmla="*/ 1947 w 415323"/>
                <a:gd name="connsiteY6" fmla="*/ 5249 h 112931"/>
                <a:gd name="connsiteX7" fmla="*/ 4064 w 415323"/>
                <a:gd name="connsiteY7" fmla="*/ 3132 h 112931"/>
                <a:gd name="connsiteX8" fmla="*/ 4064 w 415323"/>
                <a:gd name="connsiteY8" fmla="*/ 3132 h 112931"/>
                <a:gd name="connsiteX9" fmla="*/ 4064 w 415323"/>
                <a:gd name="connsiteY9" fmla="*/ 58328 h 112931"/>
                <a:gd name="connsiteX10" fmla="*/ 4064 w 415323"/>
                <a:gd name="connsiteY10" fmla="*/ 111916 h 112931"/>
                <a:gd name="connsiteX11" fmla="*/ 2032 w 415323"/>
                <a:gd name="connsiteY11" fmla="*/ 109884 h 112931"/>
                <a:gd name="connsiteX12" fmla="*/ 295535 w 415323"/>
                <a:gd name="connsiteY12" fmla="*/ 110815 h 112931"/>
                <a:gd name="connsiteX13" fmla="*/ 382223 w 415323"/>
                <a:gd name="connsiteY13" fmla="*/ 111408 h 112931"/>
                <a:gd name="connsiteX14" fmla="*/ 405588 w 415323"/>
                <a:gd name="connsiteY14" fmla="*/ 111408 h 112931"/>
                <a:gd name="connsiteX15" fmla="*/ 411768 w 415323"/>
                <a:gd name="connsiteY15" fmla="*/ 111408 h 112931"/>
                <a:gd name="connsiteX16" fmla="*/ 413884 w 415323"/>
                <a:gd name="connsiteY16" fmla="*/ 111408 h 112931"/>
                <a:gd name="connsiteX17" fmla="*/ 412022 w 415323"/>
                <a:gd name="connsiteY17" fmla="*/ 111408 h 112931"/>
                <a:gd name="connsiteX18" fmla="*/ 406096 w 415323"/>
                <a:gd name="connsiteY18" fmla="*/ 111408 h 112931"/>
                <a:gd name="connsiteX19" fmla="*/ 383154 w 415323"/>
                <a:gd name="connsiteY19" fmla="*/ 111408 h 112931"/>
                <a:gd name="connsiteX20" fmla="*/ 296974 w 415323"/>
                <a:gd name="connsiteY20" fmla="*/ 112000 h 112931"/>
                <a:gd name="connsiteX21" fmla="*/ 2032 w 415323"/>
                <a:gd name="connsiteY21" fmla="*/ 112931 h 112931"/>
                <a:gd name="connsiteX22" fmla="*/ 0 w 415323"/>
                <a:gd name="connsiteY22" fmla="*/ 112931 h 112931"/>
                <a:gd name="connsiteX23" fmla="*/ 0 w 415323"/>
                <a:gd name="connsiteY23" fmla="*/ 110900 h 112931"/>
                <a:gd name="connsiteX24" fmla="*/ 0 w 415323"/>
                <a:gd name="connsiteY24" fmla="*/ 57312 h 112931"/>
                <a:gd name="connsiteX25" fmla="*/ 0 w 415323"/>
                <a:gd name="connsiteY25" fmla="*/ 2116 h 112931"/>
                <a:gd name="connsiteX26" fmla="*/ 0 w 415323"/>
                <a:gd name="connsiteY26" fmla="*/ 2116 h 112931"/>
                <a:gd name="connsiteX27" fmla="*/ 2116 w 415323"/>
                <a:gd name="connsiteY27" fmla="*/ 0 h 112931"/>
                <a:gd name="connsiteX28" fmla="*/ 413969 w 415323"/>
                <a:gd name="connsiteY28" fmla="*/ 847 h 112931"/>
                <a:gd name="connsiteX29" fmla="*/ 415323 w 415323"/>
                <a:gd name="connsiteY29" fmla="*/ 847 h 112931"/>
                <a:gd name="connsiteX30" fmla="*/ 415323 w 415323"/>
                <a:gd name="connsiteY30" fmla="*/ 2116 h 112931"/>
                <a:gd name="connsiteX31" fmla="*/ 414646 w 415323"/>
                <a:gd name="connsiteY31" fmla="*/ 82794 h 112931"/>
                <a:gd name="connsiteX32" fmla="*/ 414646 w 415323"/>
                <a:gd name="connsiteY32" fmla="*/ 103958 h 112931"/>
                <a:gd name="connsiteX33" fmla="*/ 414646 w 415323"/>
                <a:gd name="connsiteY33" fmla="*/ 109376 h 112931"/>
                <a:gd name="connsiteX34" fmla="*/ 413292 w 415323"/>
                <a:gd name="connsiteY34" fmla="*/ 112085 h 11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323" h="112931">
                  <a:moveTo>
                    <a:pt x="413292" y="112085"/>
                  </a:moveTo>
                  <a:cubicBezTo>
                    <a:pt x="413258" y="111433"/>
                    <a:pt x="413258" y="110790"/>
                    <a:pt x="413292" y="110138"/>
                  </a:cubicBezTo>
                  <a:lnTo>
                    <a:pt x="413292" y="104550"/>
                  </a:lnTo>
                  <a:cubicBezTo>
                    <a:pt x="413292" y="99386"/>
                    <a:pt x="413292" y="92275"/>
                    <a:pt x="413292" y="83048"/>
                  </a:cubicBezTo>
                  <a:cubicBezTo>
                    <a:pt x="413292" y="64254"/>
                    <a:pt x="412868" y="37249"/>
                    <a:pt x="412530" y="3132"/>
                  </a:cubicBezTo>
                  <a:lnTo>
                    <a:pt x="413800" y="4402"/>
                  </a:lnTo>
                  <a:lnTo>
                    <a:pt x="1947" y="5249"/>
                  </a:lnTo>
                  <a:lnTo>
                    <a:pt x="4064" y="3132"/>
                  </a:lnTo>
                  <a:lnTo>
                    <a:pt x="4064" y="3132"/>
                  </a:lnTo>
                  <a:lnTo>
                    <a:pt x="4064" y="58328"/>
                  </a:lnTo>
                  <a:cubicBezTo>
                    <a:pt x="4064" y="76529"/>
                    <a:pt x="4064" y="94392"/>
                    <a:pt x="4064" y="111916"/>
                  </a:cubicBezTo>
                  <a:lnTo>
                    <a:pt x="2032" y="109884"/>
                  </a:lnTo>
                  <a:lnTo>
                    <a:pt x="295535" y="110815"/>
                  </a:lnTo>
                  <a:lnTo>
                    <a:pt x="382223" y="111408"/>
                  </a:lnTo>
                  <a:lnTo>
                    <a:pt x="405588" y="111408"/>
                  </a:lnTo>
                  <a:lnTo>
                    <a:pt x="411768" y="111408"/>
                  </a:lnTo>
                  <a:lnTo>
                    <a:pt x="413884" y="111408"/>
                  </a:lnTo>
                  <a:cubicBezTo>
                    <a:pt x="413884" y="111408"/>
                    <a:pt x="413292" y="111408"/>
                    <a:pt x="412022" y="111408"/>
                  </a:cubicBezTo>
                  <a:lnTo>
                    <a:pt x="406096" y="111408"/>
                  </a:lnTo>
                  <a:lnTo>
                    <a:pt x="383154" y="111408"/>
                  </a:lnTo>
                  <a:lnTo>
                    <a:pt x="296974" y="112000"/>
                  </a:lnTo>
                  <a:lnTo>
                    <a:pt x="2032" y="112931"/>
                  </a:lnTo>
                  <a:lnTo>
                    <a:pt x="0" y="112931"/>
                  </a:lnTo>
                  <a:lnTo>
                    <a:pt x="0" y="110900"/>
                  </a:lnTo>
                  <a:cubicBezTo>
                    <a:pt x="0" y="93401"/>
                    <a:pt x="0" y="75539"/>
                    <a:pt x="0" y="57312"/>
                  </a:cubicBezTo>
                  <a:lnTo>
                    <a:pt x="0" y="2116"/>
                  </a:lnTo>
                  <a:lnTo>
                    <a:pt x="0" y="2116"/>
                  </a:lnTo>
                  <a:lnTo>
                    <a:pt x="2116" y="0"/>
                  </a:lnTo>
                  <a:lnTo>
                    <a:pt x="413969" y="847"/>
                  </a:lnTo>
                  <a:lnTo>
                    <a:pt x="415323" y="847"/>
                  </a:lnTo>
                  <a:lnTo>
                    <a:pt x="415323" y="2116"/>
                  </a:lnTo>
                  <a:cubicBezTo>
                    <a:pt x="415323" y="36571"/>
                    <a:pt x="414815" y="63831"/>
                    <a:pt x="414646" y="82794"/>
                  </a:cubicBezTo>
                  <a:cubicBezTo>
                    <a:pt x="414646" y="91852"/>
                    <a:pt x="414646" y="98963"/>
                    <a:pt x="414646" y="103958"/>
                  </a:cubicBezTo>
                  <a:lnTo>
                    <a:pt x="414646" y="109376"/>
                  </a:lnTo>
                  <a:cubicBezTo>
                    <a:pt x="413376" y="111577"/>
                    <a:pt x="413376" y="112170"/>
                    <a:pt x="413292" y="112085"/>
                  </a:cubicBezTo>
                  <a:close/>
                </a:path>
              </a:pathLst>
            </a:custGeom>
            <a:solidFill>
              <a:srgbClr val="E0E0E0"/>
            </a:solidFill>
            <a:ln w="8458"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56AE90F-666D-764C-74F4-BC0FAA55C045}"/>
                </a:ext>
              </a:extLst>
            </p:cNvPr>
            <p:cNvSpPr/>
            <p:nvPr/>
          </p:nvSpPr>
          <p:spPr>
            <a:xfrm>
              <a:off x="5119090" y="1848257"/>
              <a:ext cx="251090" cy="113693"/>
            </a:xfrm>
            <a:custGeom>
              <a:avLst/>
              <a:gdLst>
                <a:gd name="connsiteX0" fmla="*/ 248974 w 251090"/>
                <a:gd name="connsiteY0" fmla="*/ 111238 h 113693"/>
                <a:gd name="connsiteX1" fmla="*/ 248974 w 251090"/>
                <a:gd name="connsiteY1" fmla="*/ 109122 h 113693"/>
                <a:gd name="connsiteX2" fmla="*/ 248974 w 251090"/>
                <a:gd name="connsiteY2" fmla="*/ 103365 h 113693"/>
                <a:gd name="connsiteX3" fmla="*/ 248974 w 251090"/>
                <a:gd name="connsiteY3" fmla="*/ 81524 h 113693"/>
                <a:gd name="connsiteX4" fmla="*/ 248127 w 251090"/>
                <a:gd name="connsiteY4" fmla="*/ 2286 h 113693"/>
                <a:gd name="connsiteX5" fmla="*/ 249651 w 251090"/>
                <a:gd name="connsiteY5" fmla="*/ 3810 h 113693"/>
                <a:gd name="connsiteX6" fmla="*/ 2201 w 251090"/>
                <a:gd name="connsiteY6" fmla="*/ 4402 h 113693"/>
                <a:gd name="connsiteX7" fmla="*/ 4318 w 251090"/>
                <a:gd name="connsiteY7" fmla="*/ 2286 h 113693"/>
                <a:gd name="connsiteX8" fmla="*/ 4318 w 251090"/>
                <a:gd name="connsiteY8" fmla="*/ 2286 h 113693"/>
                <a:gd name="connsiteX9" fmla="*/ 4318 w 251090"/>
                <a:gd name="connsiteY9" fmla="*/ 30476 h 113693"/>
                <a:gd name="connsiteX10" fmla="*/ 4318 w 251090"/>
                <a:gd name="connsiteY10" fmla="*/ 58243 h 113693"/>
                <a:gd name="connsiteX11" fmla="*/ 4318 w 251090"/>
                <a:gd name="connsiteY11" fmla="*/ 111069 h 113693"/>
                <a:gd name="connsiteX12" fmla="*/ 2370 w 251090"/>
                <a:gd name="connsiteY12" fmla="*/ 109037 h 113693"/>
                <a:gd name="connsiteX13" fmla="*/ 179387 w 251090"/>
                <a:gd name="connsiteY13" fmla="*/ 110053 h 113693"/>
                <a:gd name="connsiteX14" fmla="*/ 230942 w 251090"/>
                <a:gd name="connsiteY14" fmla="*/ 110561 h 113693"/>
                <a:gd name="connsiteX15" fmla="*/ 244826 w 251090"/>
                <a:gd name="connsiteY15" fmla="*/ 110561 h 113693"/>
                <a:gd name="connsiteX16" fmla="*/ 249821 w 251090"/>
                <a:gd name="connsiteY16" fmla="*/ 110561 h 113693"/>
                <a:gd name="connsiteX17" fmla="*/ 245334 w 251090"/>
                <a:gd name="connsiteY17" fmla="*/ 110561 h 113693"/>
                <a:gd name="connsiteX18" fmla="*/ 231196 w 251090"/>
                <a:gd name="connsiteY18" fmla="*/ 112169 h 113693"/>
                <a:gd name="connsiteX19" fmla="*/ 180402 w 251090"/>
                <a:gd name="connsiteY19" fmla="*/ 112677 h 113693"/>
                <a:gd name="connsiteX20" fmla="*/ 2032 w 251090"/>
                <a:gd name="connsiteY20" fmla="*/ 113693 h 113693"/>
                <a:gd name="connsiteX21" fmla="*/ 0 w 251090"/>
                <a:gd name="connsiteY21" fmla="*/ 113693 h 113693"/>
                <a:gd name="connsiteX22" fmla="*/ 0 w 251090"/>
                <a:gd name="connsiteY22" fmla="*/ 111662 h 113693"/>
                <a:gd name="connsiteX23" fmla="*/ 0 w 251090"/>
                <a:gd name="connsiteY23" fmla="*/ 58836 h 113693"/>
                <a:gd name="connsiteX24" fmla="*/ 0 w 251090"/>
                <a:gd name="connsiteY24" fmla="*/ 2116 h 113693"/>
                <a:gd name="connsiteX25" fmla="*/ 0 w 251090"/>
                <a:gd name="connsiteY25" fmla="*/ 2116 h 113693"/>
                <a:gd name="connsiteX26" fmla="*/ 2116 w 251090"/>
                <a:gd name="connsiteY26" fmla="*/ 0 h 113693"/>
                <a:gd name="connsiteX27" fmla="*/ 249567 w 251090"/>
                <a:gd name="connsiteY27" fmla="*/ 593 h 113693"/>
                <a:gd name="connsiteX28" fmla="*/ 251090 w 251090"/>
                <a:gd name="connsiteY28" fmla="*/ 593 h 113693"/>
                <a:gd name="connsiteX29" fmla="*/ 251090 w 251090"/>
                <a:gd name="connsiteY29" fmla="*/ 2116 h 113693"/>
                <a:gd name="connsiteX30" fmla="*/ 250244 w 251090"/>
                <a:gd name="connsiteY30" fmla="*/ 82286 h 113693"/>
                <a:gd name="connsiteX31" fmla="*/ 250244 w 251090"/>
                <a:gd name="connsiteY31" fmla="*/ 103789 h 113693"/>
                <a:gd name="connsiteX32" fmla="*/ 248974 w 251090"/>
                <a:gd name="connsiteY32" fmla="*/ 111238 h 11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1090" h="113693">
                  <a:moveTo>
                    <a:pt x="248974" y="111238"/>
                  </a:moveTo>
                  <a:cubicBezTo>
                    <a:pt x="248915" y="110536"/>
                    <a:pt x="248915" y="109824"/>
                    <a:pt x="248974" y="109122"/>
                  </a:cubicBezTo>
                  <a:cubicBezTo>
                    <a:pt x="248974" y="107598"/>
                    <a:pt x="248974" y="105736"/>
                    <a:pt x="248974" y="103365"/>
                  </a:cubicBezTo>
                  <a:cubicBezTo>
                    <a:pt x="248974" y="98032"/>
                    <a:pt x="248974" y="90751"/>
                    <a:pt x="248974" y="81524"/>
                  </a:cubicBezTo>
                  <a:cubicBezTo>
                    <a:pt x="248974" y="62476"/>
                    <a:pt x="248466" y="35471"/>
                    <a:pt x="248127" y="2286"/>
                  </a:cubicBezTo>
                  <a:lnTo>
                    <a:pt x="249651" y="3810"/>
                  </a:lnTo>
                  <a:lnTo>
                    <a:pt x="2201" y="4402"/>
                  </a:lnTo>
                  <a:lnTo>
                    <a:pt x="4318" y="2286"/>
                  </a:lnTo>
                  <a:lnTo>
                    <a:pt x="4318" y="2286"/>
                  </a:lnTo>
                  <a:lnTo>
                    <a:pt x="4318" y="30476"/>
                  </a:lnTo>
                  <a:cubicBezTo>
                    <a:pt x="4318" y="39873"/>
                    <a:pt x="4318" y="49101"/>
                    <a:pt x="4318" y="58243"/>
                  </a:cubicBezTo>
                  <a:cubicBezTo>
                    <a:pt x="4318" y="76445"/>
                    <a:pt x="4318" y="94138"/>
                    <a:pt x="4318" y="111069"/>
                  </a:cubicBezTo>
                  <a:lnTo>
                    <a:pt x="2370" y="109037"/>
                  </a:lnTo>
                  <a:lnTo>
                    <a:pt x="179387" y="110053"/>
                  </a:lnTo>
                  <a:lnTo>
                    <a:pt x="230942" y="110561"/>
                  </a:lnTo>
                  <a:lnTo>
                    <a:pt x="244826" y="110561"/>
                  </a:lnTo>
                  <a:lnTo>
                    <a:pt x="249821" y="110561"/>
                  </a:lnTo>
                  <a:cubicBezTo>
                    <a:pt x="248330" y="110679"/>
                    <a:pt x="246824" y="110679"/>
                    <a:pt x="245334" y="110561"/>
                  </a:cubicBezTo>
                  <a:lnTo>
                    <a:pt x="231196" y="112169"/>
                  </a:lnTo>
                  <a:lnTo>
                    <a:pt x="180402" y="112677"/>
                  </a:lnTo>
                  <a:lnTo>
                    <a:pt x="2032" y="113693"/>
                  </a:lnTo>
                  <a:lnTo>
                    <a:pt x="0" y="113693"/>
                  </a:lnTo>
                  <a:lnTo>
                    <a:pt x="0" y="111662"/>
                  </a:lnTo>
                  <a:cubicBezTo>
                    <a:pt x="0" y="94730"/>
                    <a:pt x="0" y="77037"/>
                    <a:pt x="0" y="58836"/>
                  </a:cubicBezTo>
                  <a:lnTo>
                    <a:pt x="0" y="2116"/>
                  </a:lnTo>
                  <a:lnTo>
                    <a:pt x="0" y="2116"/>
                  </a:lnTo>
                  <a:lnTo>
                    <a:pt x="2116" y="0"/>
                  </a:lnTo>
                  <a:lnTo>
                    <a:pt x="249567" y="593"/>
                  </a:lnTo>
                  <a:lnTo>
                    <a:pt x="251090" y="593"/>
                  </a:lnTo>
                  <a:lnTo>
                    <a:pt x="251090" y="2116"/>
                  </a:lnTo>
                  <a:cubicBezTo>
                    <a:pt x="251090" y="35979"/>
                    <a:pt x="250498" y="62984"/>
                    <a:pt x="250244" y="82286"/>
                  </a:cubicBezTo>
                  <a:cubicBezTo>
                    <a:pt x="250244" y="91344"/>
                    <a:pt x="250244" y="98540"/>
                    <a:pt x="250244" y="103789"/>
                  </a:cubicBezTo>
                  <a:cubicBezTo>
                    <a:pt x="250244" y="109037"/>
                    <a:pt x="249058" y="111323"/>
                    <a:pt x="248974" y="111238"/>
                  </a:cubicBezTo>
                  <a:close/>
                </a:path>
              </a:pathLst>
            </a:custGeom>
            <a:solidFill>
              <a:srgbClr val="E0E0E0"/>
            </a:solidFill>
            <a:ln w="8458"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7459DF2-990E-6049-DB2F-BC57FA64BBEF}"/>
                </a:ext>
              </a:extLst>
            </p:cNvPr>
            <p:cNvSpPr/>
            <p:nvPr/>
          </p:nvSpPr>
          <p:spPr>
            <a:xfrm>
              <a:off x="6240616" y="4220747"/>
              <a:ext cx="415238" cy="111915"/>
            </a:xfrm>
            <a:custGeom>
              <a:avLst/>
              <a:gdLst>
                <a:gd name="connsiteX0" fmla="*/ 413376 w 415238"/>
                <a:gd name="connsiteY0" fmla="*/ 110900 h 111915"/>
                <a:gd name="connsiteX1" fmla="*/ 413376 w 415238"/>
                <a:gd name="connsiteY1" fmla="*/ 108868 h 111915"/>
                <a:gd name="connsiteX2" fmla="*/ 413376 w 415238"/>
                <a:gd name="connsiteY2" fmla="*/ 103281 h 111915"/>
                <a:gd name="connsiteX3" fmla="*/ 413376 w 415238"/>
                <a:gd name="connsiteY3" fmla="*/ 81863 h 111915"/>
                <a:gd name="connsiteX4" fmla="*/ 412699 w 415238"/>
                <a:gd name="connsiteY4" fmla="*/ 1947 h 111915"/>
                <a:gd name="connsiteX5" fmla="*/ 413969 w 415238"/>
                <a:gd name="connsiteY5" fmla="*/ 3217 h 111915"/>
                <a:gd name="connsiteX6" fmla="*/ 2116 w 415238"/>
                <a:gd name="connsiteY6" fmla="*/ 4064 h 111915"/>
                <a:gd name="connsiteX7" fmla="*/ 4148 w 415238"/>
                <a:gd name="connsiteY7" fmla="*/ 1947 h 111915"/>
                <a:gd name="connsiteX8" fmla="*/ 4148 w 415238"/>
                <a:gd name="connsiteY8" fmla="*/ 1947 h 111915"/>
                <a:gd name="connsiteX9" fmla="*/ 4148 w 415238"/>
                <a:gd name="connsiteY9" fmla="*/ 110900 h 111915"/>
                <a:gd name="connsiteX10" fmla="*/ 2032 w 415238"/>
                <a:gd name="connsiteY10" fmla="*/ 108868 h 111915"/>
                <a:gd name="connsiteX11" fmla="*/ 295619 w 415238"/>
                <a:gd name="connsiteY11" fmla="*/ 109799 h 111915"/>
                <a:gd name="connsiteX12" fmla="*/ 382223 w 415238"/>
                <a:gd name="connsiteY12" fmla="*/ 110392 h 111915"/>
                <a:gd name="connsiteX13" fmla="*/ 405672 w 415238"/>
                <a:gd name="connsiteY13" fmla="*/ 110392 h 111915"/>
                <a:gd name="connsiteX14" fmla="*/ 411768 w 415238"/>
                <a:gd name="connsiteY14" fmla="*/ 110392 h 111915"/>
                <a:gd name="connsiteX15" fmla="*/ 413969 w 415238"/>
                <a:gd name="connsiteY15" fmla="*/ 110392 h 111915"/>
                <a:gd name="connsiteX16" fmla="*/ 412022 w 415238"/>
                <a:gd name="connsiteY16" fmla="*/ 110392 h 111915"/>
                <a:gd name="connsiteX17" fmla="*/ 406180 w 415238"/>
                <a:gd name="connsiteY17" fmla="*/ 110392 h 111915"/>
                <a:gd name="connsiteX18" fmla="*/ 383154 w 415238"/>
                <a:gd name="connsiteY18" fmla="*/ 110392 h 111915"/>
                <a:gd name="connsiteX19" fmla="*/ 296974 w 415238"/>
                <a:gd name="connsiteY19" fmla="*/ 110984 h 111915"/>
                <a:gd name="connsiteX20" fmla="*/ 2032 w 415238"/>
                <a:gd name="connsiteY20" fmla="*/ 111916 h 111915"/>
                <a:gd name="connsiteX21" fmla="*/ 0 w 415238"/>
                <a:gd name="connsiteY21" fmla="*/ 111916 h 111915"/>
                <a:gd name="connsiteX22" fmla="*/ 0 w 415238"/>
                <a:gd name="connsiteY22" fmla="*/ 2116 h 111915"/>
                <a:gd name="connsiteX23" fmla="*/ 0 w 415238"/>
                <a:gd name="connsiteY23" fmla="*/ 2116 h 111915"/>
                <a:gd name="connsiteX24" fmla="*/ 2116 w 415238"/>
                <a:gd name="connsiteY24" fmla="*/ 0 h 111915"/>
                <a:gd name="connsiteX25" fmla="*/ 413969 w 415238"/>
                <a:gd name="connsiteY25" fmla="*/ 847 h 111915"/>
                <a:gd name="connsiteX26" fmla="*/ 415239 w 415238"/>
                <a:gd name="connsiteY26" fmla="*/ 847 h 111915"/>
                <a:gd name="connsiteX27" fmla="*/ 415239 w 415238"/>
                <a:gd name="connsiteY27" fmla="*/ 2116 h 111915"/>
                <a:gd name="connsiteX28" fmla="*/ 414477 w 415238"/>
                <a:gd name="connsiteY28" fmla="*/ 82794 h 111915"/>
                <a:gd name="connsiteX29" fmla="*/ 414477 w 415238"/>
                <a:gd name="connsiteY29" fmla="*/ 103958 h 111915"/>
                <a:gd name="connsiteX30" fmla="*/ 414477 w 415238"/>
                <a:gd name="connsiteY30" fmla="*/ 109291 h 111915"/>
                <a:gd name="connsiteX31" fmla="*/ 413376 w 415238"/>
                <a:gd name="connsiteY31" fmla="*/ 110900 h 11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38" h="111915">
                  <a:moveTo>
                    <a:pt x="413376" y="110900"/>
                  </a:moveTo>
                  <a:cubicBezTo>
                    <a:pt x="413317" y="110222"/>
                    <a:pt x="413317" y="109545"/>
                    <a:pt x="413376" y="108868"/>
                  </a:cubicBezTo>
                  <a:cubicBezTo>
                    <a:pt x="413376" y="107429"/>
                    <a:pt x="413376" y="105651"/>
                    <a:pt x="413376" y="103281"/>
                  </a:cubicBezTo>
                  <a:cubicBezTo>
                    <a:pt x="413376" y="98201"/>
                    <a:pt x="413376" y="91005"/>
                    <a:pt x="413376" y="81863"/>
                  </a:cubicBezTo>
                  <a:cubicBezTo>
                    <a:pt x="413376" y="63069"/>
                    <a:pt x="413376" y="35979"/>
                    <a:pt x="412699" y="1947"/>
                  </a:cubicBezTo>
                  <a:lnTo>
                    <a:pt x="413969" y="3217"/>
                  </a:lnTo>
                  <a:lnTo>
                    <a:pt x="2116" y="4064"/>
                  </a:lnTo>
                  <a:cubicBezTo>
                    <a:pt x="3047" y="3047"/>
                    <a:pt x="0" y="6095"/>
                    <a:pt x="4148" y="1947"/>
                  </a:cubicBezTo>
                  <a:lnTo>
                    <a:pt x="4148" y="1947"/>
                  </a:lnTo>
                  <a:lnTo>
                    <a:pt x="4148" y="110900"/>
                  </a:lnTo>
                  <a:lnTo>
                    <a:pt x="2032" y="108868"/>
                  </a:lnTo>
                  <a:lnTo>
                    <a:pt x="295619" y="109799"/>
                  </a:lnTo>
                  <a:lnTo>
                    <a:pt x="382223" y="110392"/>
                  </a:lnTo>
                  <a:lnTo>
                    <a:pt x="405672" y="110392"/>
                  </a:lnTo>
                  <a:lnTo>
                    <a:pt x="411768" y="110392"/>
                  </a:lnTo>
                  <a:lnTo>
                    <a:pt x="413969" y="110392"/>
                  </a:lnTo>
                  <a:lnTo>
                    <a:pt x="412022" y="110392"/>
                  </a:lnTo>
                  <a:lnTo>
                    <a:pt x="406180" y="110392"/>
                  </a:lnTo>
                  <a:lnTo>
                    <a:pt x="383154" y="110392"/>
                  </a:lnTo>
                  <a:lnTo>
                    <a:pt x="296974" y="110984"/>
                  </a:lnTo>
                  <a:lnTo>
                    <a:pt x="2032" y="111916"/>
                  </a:lnTo>
                  <a:lnTo>
                    <a:pt x="0" y="111916"/>
                  </a:lnTo>
                  <a:lnTo>
                    <a:pt x="0" y="2116"/>
                  </a:lnTo>
                  <a:lnTo>
                    <a:pt x="0" y="2116"/>
                  </a:lnTo>
                  <a:lnTo>
                    <a:pt x="2116" y="0"/>
                  </a:lnTo>
                  <a:lnTo>
                    <a:pt x="413969" y="847"/>
                  </a:lnTo>
                  <a:lnTo>
                    <a:pt x="415239" y="847"/>
                  </a:lnTo>
                  <a:lnTo>
                    <a:pt x="415239" y="2116"/>
                  </a:lnTo>
                  <a:cubicBezTo>
                    <a:pt x="415239" y="36487"/>
                    <a:pt x="414646" y="63831"/>
                    <a:pt x="414477" y="82794"/>
                  </a:cubicBezTo>
                  <a:cubicBezTo>
                    <a:pt x="414477" y="91852"/>
                    <a:pt x="414477" y="98878"/>
                    <a:pt x="414477" y="103958"/>
                  </a:cubicBezTo>
                  <a:cubicBezTo>
                    <a:pt x="414477" y="106159"/>
                    <a:pt x="414477" y="107937"/>
                    <a:pt x="414477" y="109291"/>
                  </a:cubicBezTo>
                  <a:cubicBezTo>
                    <a:pt x="414147" y="109850"/>
                    <a:pt x="413783" y="110392"/>
                    <a:pt x="413376" y="110900"/>
                  </a:cubicBezTo>
                  <a:close/>
                </a:path>
              </a:pathLst>
            </a:custGeom>
            <a:solidFill>
              <a:srgbClr val="E0E0E0"/>
            </a:solidFill>
            <a:ln w="8458"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2AE10950-1BF5-D47B-2C28-BB017093F0AB}"/>
                </a:ext>
              </a:extLst>
            </p:cNvPr>
            <p:cNvSpPr/>
            <p:nvPr/>
          </p:nvSpPr>
          <p:spPr>
            <a:xfrm>
              <a:off x="6461738" y="4111879"/>
              <a:ext cx="251090" cy="111830"/>
            </a:xfrm>
            <a:custGeom>
              <a:avLst/>
              <a:gdLst>
                <a:gd name="connsiteX0" fmla="*/ 248297 w 251090"/>
                <a:gd name="connsiteY0" fmla="*/ 110815 h 111830"/>
                <a:gd name="connsiteX1" fmla="*/ 248297 w 251090"/>
                <a:gd name="connsiteY1" fmla="*/ 108699 h 111830"/>
                <a:gd name="connsiteX2" fmla="*/ 248297 w 251090"/>
                <a:gd name="connsiteY2" fmla="*/ 102942 h 111830"/>
                <a:gd name="connsiteX3" fmla="*/ 248297 w 251090"/>
                <a:gd name="connsiteY3" fmla="*/ 81101 h 111830"/>
                <a:gd name="connsiteX4" fmla="*/ 247450 w 251090"/>
                <a:gd name="connsiteY4" fmla="*/ 1862 h 111830"/>
                <a:gd name="connsiteX5" fmla="*/ 248974 w 251090"/>
                <a:gd name="connsiteY5" fmla="*/ 3301 h 111830"/>
                <a:gd name="connsiteX6" fmla="*/ 1524 w 251090"/>
                <a:gd name="connsiteY6" fmla="*/ 3894 h 111830"/>
                <a:gd name="connsiteX7" fmla="*/ 3640 w 251090"/>
                <a:gd name="connsiteY7" fmla="*/ 1862 h 111830"/>
                <a:gd name="connsiteX8" fmla="*/ 3640 w 251090"/>
                <a:gd name="connsiteY8" fmla="*/ 1862 h 111830"/>
                <a:gd name="connsiteX9" fmla="*/ 3640 w 251090"/>
                <a:gd name="connsiteY9" fmla="*/ 58074 h 111830"/>
                <a:gd name="connsiteX10" fmla="*/ 3640 w 251090"/>
                <a:gd name="connsiteY10" fmla="*/ 110899 h 111830"/>
                <a:gd name="connsiteX11" fmla="*/ 1608 w 251090"/>
                <a:gd name="connsiteY11" fmla="*/ 108868 h 111830"/>
                <a:gd name="connsiteX12" fmla="*/ 178625 w 251090"/>
                <a:gd name="connsiteY12" fmla="*/ 109799 h 111830"/>
                <a:gd name="connsiteX13" fmla="*/ 230180 w 251090"/>
                <a:gd name="connsiteY13" fmla="*/ 110392 h 111830"/>
                <a:gd name="connsiteX14" fmla="*/ 244148 w 251090"/>
                <a:gd name="connsiteY14" fmla="*/ 110392 h 111830"/>
                <a:gd name="connsiteX15" fmla="*/ 249058 w 251090"/>
                <a:gd name="connsiteY15" fmla="*/ 110392 h 111830"/>
                <a:gd name="connsiteX16" fmla="*/ 244572 w 251090"/>
                <a:gd name="connsiteY16" fmla="*/ 110392 h 111830"/>
                <a:gd name="connsiteX17" fmla="*/ 231111 w 251090"/>
                <a:gd name="connsiteY17" fmla="*/ 110392 h 111830"/>
                <a:gd name="connsiteX18" fmla="*/ 180318 w 251090"/>
                <a:gd name="connsiteY18" fmla="*/ 110899 h 111830"/>
                <a:gd name="connsiteX19" fmla="*/ 1947 w 251090"/>
                <a:gd name="connsiteY19" fmla="*/ 111831 h 111830"/>
                <a:gd name="connsiteX20" fmla="*/ 0 w 251090"/>
                <a:gd name="connsiteY20" fmla="*/ 111831 h 111830"/>
                <a:gd name="connsiteX21" fmla="*/ 0 w 251090"/>
                <a:gd name="connsiteY21" fmla="*/ 58074 h 111830"/>
                <a:gd name="connsiteX22" fmla="*/ 0 w 251090"/>
                <a:gd name="connsiteY22" fmla="*/ 30307 h 111830"/>
                <a:gd name="connsiteX23" fmla="*/ 0 w 251090"/>
                <a:gd name="connsiteY23" fmla="*/ 2116 h 111830"/>
                <a:gd name="connsiteX24" fmla="*/ 0 w 251090"/>
                <a:gd name="connsiteY24" fmla="*/ 2116 h 111830"/>
                <a:gd name="connsiteX25" fmla="*/ 2116 w 251090"/>
                <a:gd name="connsiteY25" fmla="*/ 0 h 111830"/>
                <a:gd name="connsiteX26" fmla="*/ 249566 w 251090"/>
                <a:gd name="connsiteY26" fmla="*/ 592 h 111830"/>
                <a:gd name="connsiteX27" fmla="*/ 251090 w 251090"/>
                <a:gd name="connsiteY27" fmla="*/ 592 h 111830"/>
                <a:gd name="connsiteX28" fmla="*/ 251090 w 251090"/>
                <a:gd name="connsiteY28" fmla="*/ 2116 h 111830"/>
                <a:gd name="connsiteX29" fmla="*/ 250328 w 251090"/>
                <a:gd name="connsiteY29" fmla="*/ 82286 h 111830"/>
                <a:gd name="connsiteX30" fmla="*/ 250328 w 251090"/>
                <a:gd name="connsiteY30" fmla="*/ 103788 h 111830"/>
                <a:gd name="connsiteX31" fmla="*/ 248297 w 251090"/>
                <a:gd name="connsiteY31" fmla="*/ 110815 h 1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090" h="111830">
                  <a:moveTo>
                    <a:pt x="248297" y="110815"/>
                  </a:moveTo>
                  <a:cubicBezTo>
                    <a:pt x="248297" y="110815"/>
                    <a:pt x="248297" y="110053"/>
                    <a:pt x="248297" y="108699"/>
                  </a:cubicBezTo>
                  <a:cubicBezTo>
                    <a:pt x="248297" y="107344"/>
                    <a:pt x="248297" y="105228"/>
                    <a:pt x="248297" y="102942"/>
                  </a:cubicBezTo>
                  <a:cubicBezTo>
                    <a:pt x="248297" y="97609"/>
                    <a:pt x="248297" y="90328"/>
                    <a:pt x="248297" y="81101"/>
                  </a:cubicBezTo>
                  <a:cubicBezTo>
                    <a:pt x="248297" y="61968"/>
                    <a:pt x="247873" y="35048"/>
                    <a:pt x="247450" y="1862"/>
                  </a:cubicBezTo>
                  <a:lnTo>
                    <a:pt x="248974" y="3301"/>
                  </a:lnTo>
                  <a:lnTo>
                    <a:pt x="1524" y="3894"/>
                  </a:lnTo>
                  <a:cubicBezTo>
                    <a:pt x="-339" y="5841"/>
                    <a:pt x="4063" y="1354"/>
                    <a:pt x="3640" y="1862"/>
                  </a:cubicBezTo>
                  <a:lnTo>
                    <a:pt x="3640" y="1862"/>
                  </a:lnTo>
                  <a:lnTo>
                    <a:pt x="3640" y="58074"/>
                  </a:lnTo>
                  <a:cubicBezTo>
                    <a:pt x="3640" y="76275"/>
                    <a:pt x="3640" y="93968"/>
                    <a:pt x="3640" y="110899"/>
                  </a:cubicBezTo>
                  <a:lnTo>
                    <a:pt x="1608" y="108868"/>
                  </a:lnTo>
                  <a:lnTo>
                    <a:pt x="178625" y="109799"/>
                  </a:lnTo>
                  <a:lnTo>
                    <a:pt x="230180" y="110392"/>
                  </a:lnTo>
                  <a:lnTo>
                    <a:pt x="244148" y="110392"/>
                  </a:lnTo>
                  <a:lnTo>
                    <a:pt x="249058" y="110392"/>
                  </a:lnTo>
                  <a:cubicBezTo>
                    <a:pt x="247568" y="110510"/>
                    <a:pt x="246062" y="110510"/>
                    <a:pt x="244572" y="110392"/>
                  </a:cubicBezTo>
                  <a:lnTo>
                    <a:pt x="231111" y="110392"/>
                  </a:lnTo>
                  <a:lnTo>
                    <a:pt x="180318" y="110899"/>
                  </a:lnTo>
                  <a:lnTo>
                    <a:pt x="1947" y="111831"/>
                  </a:lnTo>
                  <a:lnTo>
                    <a:pt x="0" y="111831"/>
                  </a:lnTo>
                  <a:lnTo>
                    <a:pt x="0" y="58074"/>
                  </a:lnTo>
                  <a:cubicBezTo>
                    <a:pt x="0" y="48931"/>
                    <a:pt x="0" y="39704"/>
                    <a:pt x="0" y="30307"/>
                  </a:cubicBezTo>
                  <a:lnTo>
                    <a:pt x="0" y="2116"/>
                  </a:lnTo>
                  <a:lnTo>
                    <a:pt x="0" y="2116"/>
                  </a:lnTo>
                  <a:lnTo>
                    <a:pt x="2116" y="0"/>
                  </a:lnTo>
                  <a:lnTo>
                    <a:pt x="249566" y="592"/>
                  </a:lnTo>
                  <a:lnTo>
                    <a:pt x="251090" y="592"/>
                  </a:lnTo>
                  <a:lnTo>
                    <a:pt x="251090" y="2116"/>
                  </a:lnTo>
                  <a:cubicBezTo>
                    <a:pt x="251090" y="35979"/>
                    <a:pt x="250498" y="62984"/>
                    <a:pt x="250328" y="82286"/>
                  </a:cubicBezTo>
                  <a:cubicBezTo>
                    <a:pt x="250328" y="91344"/>
                    <a:pt x="250328" y="98540"/>
                    <a:pt x="250328" y="103788"/>
                  </a:cubicBezTo>
                  <a:cubicBezTo>
                    <a:pt x="249854" y="106184"/>
                    <a:pt x="249177" y="108538"/>
                    <a:pt x="248297" y="110815"/>
                  </a:cubicBezTo>
                  <a:close/>
                </a:path>
              </a:pathLst>
            </a:custGeom>
            <a:solidFill>
              <a:srgbClr val="E0E0E0"/>
            </a:solidFill>
            <a:ln w="8458"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61CA74F-768D-A3B8-6C79-D0B123CA5E9D}"/>
                </a:ext>
              </a:extLst>
            </p:cNvPr>
            <p:cNvSpPr/>
            <p:nvPr/>
          </p:nvSpPr>
          <p:spPr>
            <a:xfrm rot="-5165400">
              <a:off x="5775649" y="1314387"/>
              <a:ext cx="796783" cy="564571"/>
            </a:xfrm>
            <a:custGeom>
              <a:avLst/>
              <a:gdLst>
                <a:gd name="connsiteX0" fmla="*/ 0 w 796783"/>
                <a:gd name="connsiteY0" fmla="*/ 0 h 564571"/>
                <a:gd name="connsiteX1" fmla="*/ 796784 w 796783"/>
                <a:gd name="connsiteY1" fmla="*/ 0 h 564571"/>
                <a:gd name="connsiteX2" fmla="*/ 796784 w 796783"/>
                <a:gd name="connsiteY2" fmla="*/ 564572 h 564571"/>
                <a:gd name="connsiteX3" fmla="*/ 0 w 796783"/>
                <a:gd name="connsiteY3" fmla="*/ 564572 h 564571"/>
              </a:gdLst>
              <a:ahLst/>
              <a:cxnLst>
                <a:cxn ang="0">
                  <a:pos x="connsiteX0" y="connsiteY0"/>
                </a:cxn>
                <a:cxn ang="0">
                  <a:pos x="connsiteX1" y="connsiteY1"/>
                </a:cxn>
                <a:cxn ang="0">
                  <a:pos x="connsiteX2" y="connsiteY2"/>
                </a:cxn>
                <a:cxn ang="0">
                  <a:pos x="connsiteX3" y="connsiteY3"/>
                </a:cxn>
              </a:cxnLst>
              <a:rect l="l" t="t" r="r" b="b"/>
              <a:pathLst>
                <a:path w="796783" h="564571">
                  <a:moveTo>
                    <a:pt x="0" y="0"/>
                  </a:moveTo>
                  <a:lnTo>
                    <a:pt x="796784" y="0"/>
                  </a:lnTo>
                  <a:lnTo>
                    <a:pt x="796784" y="564572"/>
                  </a:lnTo>
                  <a:lnTo>
                    <a:pt x="0" y="564572"/>
                  </a:lnTo>
                  <a:close/>
                </a:path>
              </a:pathLst>
            </a:custGeom>
            <a:solidFill>
              <a:srgbClr val="FFFFFF"/>
            </a:solidFill>
            <a:ln w="8458"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52E8BE3F-F25F-F4C4-E837-E3A381F101FB}"/>
                </a:ext>
              </a:extLst>
            </p:cNvPr>
            <p:cNvSpPr/>
            <p:nvPr/>
          </p:nvSpPr>
          <p:spPr>
            <a:xfrm>
              <a:off x="5863388" y="1177949"/>
              <a:ext cx="621291" cy="835810"/>
            </a:xfrm>
            <a:custGeom>
              <a:avLst/>
              <a:gdLst>
                <a:gd name="connsiteX0" fmla="*/ 565165 w 621291"/>
                <a:gd name="connsiteY0" fmla="*/ 835557 h 835810"/>
                <a:gd name="connsiteX1" fmla="*/ 565165 w 621291"/>
                <a:gd name="connsiteY1" fmla="*/ 831663 h 835810"/>
                <a:gd name="connsiteX2" fmla="*/ 565758 w 621291"/>
                <a:gd name="connsiteY2" fmla="*/ 820403 h 835810"/>
                <a:gd name="connsiteX3" fmla="*/ 568551 w 621291"/>
                <a:gd name="connsiteY3" fmla="*/ 776890 h 835810"/>
                <a:gd name="connsiteX4" fmla="*/ 579133 w 621291"/>
                <a:gd name="connsiteY4" fmla="*/ 613504 h 835810"/>
                <a:gd name="connsiteX5" fmla="*/ 617313 w 621291"/>
                <a:gd name="connsiteY5" fmla="*/ 40466 h 835810"/>
                <a:gd name="connsiteX6" fmla="*/ 619176 w 621291"/>
                <a:gd name="connsiteY6" fmla="*/ 42667 h 835810"/>
                <a:gd name="connsiteX7" fmla="*/ 56043 w 621291"/>
                <a:gd name="connsiteY7" fmla="*/ 4317 h 835810"/>
                <a:gd name="connsiteX8" fmla="*/ 56043 w 621291"/>
                <a:gd name="connsiteY8" fmla="*/ 4317 h 835810"/>
                <a:gd name="connsiteX9" fmla="*/ 58413 w 621291"/>
                <a:gd name="connsiteY9" fmla="*/ 2286 h 835810"/>
                <a:gd name="connsiteX10" fmla="*/ 3640 w 621291"/>
                <a:gd name="connsiteY10" fmla="*/ 797123 h 835810"/>
                <a:gd name="connsiteX11" fmla="*/ 1947 w 621291"/>
                <a:gd name="connsiteY11" fmla="*/ 795260 h 835810"/>
                <a:gd name="connsiteX12" fmla="*/ 411260 w 621291"/>
                <a:gd name="connsiteY12" fmla="*/ 824128 h 835810"/>
                <a:gd name="connsiteX13" fmla="*/ 524868 w 621291"/>
                <a:gd name="connsiteY13" fmla="*/ 832594 h 835810"/>
                <a:gd name="connsiteX14" fmla="*/ 554752 w 621291"/>
                <a:gd name="connsiteY14" fmla="*/ 834879 h 835810"/>
                <a:gd name="connsiteX15" fmla="*/ 565080 w 621291"/>
                <a:gd name="connsiteY15" fmla="*/ 835811 h 835810"/>
                <a:gd name="connsiteX16" fmla="*/ 555091 w 621291"/>
                <a:gd name="connsiteY16" fmla="*/ 835303 h 835810"/>
                <a:gd name="connsiteX17" fmla="*/ 525631 w 621291"/>
                <a:gd name="connsiteY17" fmla="*/ 833271 h 835810"/>
                <a:gd name="connsiteX18" fmla="*/ 412361 w 621291"/>
                <a:gd name="connsiteY18" fmla="*/ 825991 h 835810"/>
                <a:gd name="connsiteX19" fmla="*/ 1778 w 621291"/>
                <a:gd name="connsiteY19" fmla="*/ 798901 h 835810"/>
                <a:gd name="connsiteX20" fmla="*/ 0 w 621291"/>
                <a:gd name="connsiteY20" fmla="*/ 798901 h 835810"/>
                <a:gd name="connsiteX21" fmla="*/ 0 w 621291"/>
                <a:gd name="connsiteY21" fmla="*/ 797123 h 835810"/>
                <a:gd name="connsiteX22" fmla="*/ 53926 w 621291"/>
                <a:gd name="connsiteY22" fmla="*/ 2201 h 835810"/>
                <a:gd name="connsiteX23" fmla="*/ 53926 w 621291"/>
                <a:gd name="connsiteY23" fmla="*/ 0 h 835810"/>
                <a:gd name="connsiteX24" fmla="*/ 56127 w 621291"/>
                <a:gd name="connsiteY24" fmla="*/ 0 h 835810"/>
                <a:gd name="connsiteX25" fmla="*/ 56127 w 621291"/>
                <a:gd name="connsiteY25" fmla="*/ 0 h 835810"/>
                <a:gd name="connsiteX26" fmla="*/ 619345 w 621291"/>
                <a:gd name="connsiteY26" fmla="*/ 38688 h 835810"/>
                <a:gd name="connsiteX27" fmla="*/ 621292 w 621291"/>
                <a:gd name="connsiteY27" fmla="*/ 38688 h 835810"/>
                <a:gd name="connsiteX28" fmla="*/ 621292 w 621291"/>
                <a:gd name="connsiteY28" fmla="*/ 40720 h 835810"/>
                <a:gd name="connsiteX29" fmla="*/ 580996 w 621291"/>
                <a:gd name="connsiteY29" fmla="*/ 614858 h 835810"/>
                <a:gd name="connsiteX30" fmla="*/ 569313 w 621291"/>
                <a:gd name="connsiteY30" fmla="*/ 777737 h 835810"/>
                <a:gd name="connsiteX31" fmla="*/ 566096 w 621291"/>
                <a:gd name="connsiteY31" fmla="*/ 820827 h 835810"/>
                <a:gd name="connsiteX32" fmla="*/ 565250 w 621291"/>
                <a:gd name="connsiteY32" fmla="*/ 831832 h 835810"/>
                <a:gd name="connsiteX33" fmla="*/ 565165 w 621291"/>
                <a:gd name="connsiteY33" fmla="*/ 835557 h 83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1291" h="835810">
                  <a:moveTo>
                    <a:pt x="565165" y="835557"/>
                  </a:moveTo>
                  <a:cubicBezTo>
                    <a:pt x="565165" y="835557"/>
                    <a:pt x="565165" y="834202"/>
                    <a:pt x="565165" y="831663"/>
                  </a:cubicBezTo>
                  <a:cubicBezTo>
                    <a:pt x="565165" y="829123"/>
                    <a:pt x="565165" y="825229"/>
                    <a:pt x="565758" y="820403"/>
                  </a:cubicBezTo>
                  <a:cubicBezTo>
                    <a:pt x="566435" y="810414"/>
                    <a:pt x="567366" y="795853"/>
                    <a:pt x="568551" y="776890"/>
                  </a:cubicBezTo>
                  <a:cubicBezTo>
                    <a:pt x="571006" y="738879"/>
                    <a:pt x="574562" y="683768"/>
                    <a:pt x="579133" y="613504"/>
                  </a:cubicBezTo>
                  <a:cubicBezTo>
                    <a:pt x="588445" y="473482"/>
                    <a:pt x="601736" y="274879"/>
                    <a:pt x="617313" y="40466"/>
                  </a:cubicBezTo>
                  <a:lnTo>
                    <a:pt x="619176" y="42667"/>
                  </a:lnTo>
                  <a:lnTo>
                    <a:pt x="56043" y="4317"/>
                  </a:lnTo>
                  <a:lnTo>
                    <a:pt x="56043" y="4317"/>
                  </a:lnTo>
                  <a:lnTo>
                    <a:pt x="58413" y="2286"/>
                  </a:lnTo>
                  <a:cubicBezTo>
                    <a:pt x="37841" y="300106"/>
                    <a:pt x="18878" y="575578"/>
                    <a:pt x="3640" y="797123"/>
                  </a:cubicBezTo>
                  <a:lnTo>
                    <a:pt x="1947" y="795260"/>
                  </a:lnTo>
                  <a:lnTo>
                    <a:pt x="411260" y="824128"/>
                  </a:lnTo>
                  <a:lnTo>
                    <a:pt x="524868" y="832594"/>
                  </a:lnTo>
                  <a:lnTo>
                    <a:pt x="554752" y="834879"/>
                  </a:lnTo>
                  <a:cubicBezTo>
                    <a:pt x="561525" y="835387"/>
                    <a:pt x="565080" y="835811"/>
                    <a:pt x="565080" y="835811"/>
                  </a:cubicBezTo>
                  <a:lnTo>
                    <a:pt x="555091" y="835303"/>
                  </a:lnTo>
                  <a:lnTo>
                    <a:pt x="525631" y="833271"/>
                  </a:lnTo>
                  <a:lnTo>
                    <a:pt x="412361" y="825991"/>
                  </a:lnTo>
                  <a:lnTo>
                    <a:pt x="1778" y="798901"/>
                  </a:lnTo>
                  <a:lnTo>
                    <a:pt x="0" y="798901"/>
                  </a:lnTo>
                  <a:lnTo>
                    <a:pt x="0" y="797123"/>
                  </a:lnTo>
                  <a:cubicBezTo>
                    <a:pt x="14984" y="575493"/>
                    <a:pt x="33862" y="300106"/>
                    <a:pt x="53926" y="2201"/>
                  </a:cubicBezTo>
                  <a:lnTo>
                    <a:pt x="53926" y="0"/>
                  </a:lnTo>
                  <a:lnTo>
                    <a:pt x="56127" y="0"/>
                  </a:lnTo>
                  <a:lnTo>
                    <a:pt x="56127" y="0"/>
                  </a:lnTo>
                  <a:lnTo>
                    <a:pt x="619345" y="38688"/>
                  </a:lnTo>
                  <a:lnTo>
                    <a:pt x="621292" y="38688"/>
                  </a:lnTo>
                  <a:lnTo>
                    <a:pt x="621292" y="40720"/>
                  </a:lnTo>
                  <a:cubicBezTo>
                    <a:pt x="604784" y="275725"/>
                    <a:pt x="590816" y="474583"/>
                    <a:pt x="580996" y="614858"/>
                  </a:cubicBezTo>
                  <a:cubicBezTo>
                    <a:pt x="576001" y="684699"/>
                    <a:pt x="572022" y="739895"/>
                    <a:pt x="569313" y="777737"/>
                  </a:cubicBezTo>
                  <a:cubicBezTo>
                    <a:pt x="567959" y="796446"/>
                    <a:pt x="566858" y="810922"/>
                    <a:pt x="566096" y="820827"/>
                  </a:cubicBezTo>
                  <a:cubicBezTo>
                    <a:pt x="566096" y="825567"/>
                    <a:pt x="565504" y="829292"/>
                    <a:pt x="565250" y="831832"/>
                  </a:cubicBezTo>
                  <a:cubicBezTo>
                    <a:pt x="564996" y="834372"/>
                    <a:pt x="565165" y="835557"/>
                    <a:pt x="565165" y="835557"/>
                  </a:cubicBezTo>
                  <a:close/>
                </a:path>
              </a:pathLst>
            </a:custGeom>
            <a:solidFill>
              <a:srgbClr val="E0E0E0"/>
            </a:solidFill>
            <a:ln w="8458"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8E29F99-526E-17DD-BEBB-91EB5C8C0100}"/>
                </a:ext>
              </a:extLst>
            </p:cNvPr>
            <p:cNvSpPr/>
            <p:nvPr/>
          </p:nvSpPr>
          <p:spPr>
            <a:xfrm rot="-9127201">
              <a:off x="5971072" y="1099467"/>
              <a:ext cx="55788" cy="138328"/>
            </a:xfrm>
            <a:custGeom>
              <a:avLst/>
              <a:gdLst>
                <a:gd name="connsiteX0" fmla="*/ 0 w 55788"/>
                <a:gd name="connsiteY0" fmla="*/ 0 h 138328"/>
                <a:gd name="connsiteX1" fmla="*/ 55788 w 55788"/>
                <a:gd name="connsiteY1" fmla="*/ 0 h 138328"/>
                <a:gd name="connsiteX2" fmla="*/ 55788 w 55788"/>
                <a:gd name="connsiteY2" fmla="*/ 138328 h 138328"/>
                <a:gd name="connsiteX3" fmla="*/ 0 w 55788"/>
                <a:gd name="connsiteY3" fmla="*/ 138328 h 138328"/>
              </a:gdLst>
              <a:ahLst/>
              <a:cxnLst>
                <a:cxn ang="0">
                  <a:pos x="connsiteX0" y="connsiteY0"/>
                </a:cxn>
                <a:cxn ang="0">
                  <a:pos x="connsiteX1" y="connsiteY1"/>
                </a:cxn>
                <a:cxn ang="0">
                  <a:pos x="connsiteX2" y="connsiteY2"/>
                </a:cxn>
                <a:cxn ang="0">
                  <a:pos x="connsiteX3" y="connsiteY3"/>
                </a:cxn>
              </a:cxnLst>
              <a:rect l="l" t="t" r="r" b="b"/>
              <a:pathLst>
                <a:path w="55788" h="138328">
                  <a:moveTo>
                    <a:pt x="0" y="0"/>
                  </a:moveTo>
                  <a:lnTo>
                    <a:pt x="55788" y="0"/>
                  </a:lnTo>
                  <a:lnTo>
                    <a:pt x="55788" y="138328"/>
                  </a:lnTo>
                  <a:lnTo>
                    <a:pt x="0" y="138328"/>
                  </a:lnTo>
                  <a:close/>
                </a:path>
              </a:pathLst>
            </a:custGeom>
            <a:solidFill>
              <a:srgbClr val="E0E0E0"/>
            </a:solidFill>
            <a:ln w="8458"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E6342AD-6E6D-2A43-62FA-33344B104BB6}"/>
                </a:ext>
              </a:extLst>
            </p:cNvPr>
            <p:cNvSpPr/>
            <p:nvPr/>
          </p:nvSpPr>
          <p:spPr>
            <a:xfrm rot="-9127201">
              <a:off x="6402004" y="1917385"/>
              <a:ext cx="55788" cy="138328"/>
            </a:xfrm>
            <a:custGeom>
              <a:avLst/>
              <a:gdLst>
                <a:gd name="connsiteX0" fmla="*/ 0 w 55788"/>
                <a:gd name="connsiteY0" fmla="*/ 0 h 138328"/>
                <a:gd name="connsiteX1" fmla="*/ 55788 w 55788"/>
                <a:gd name="connsiteY1" fmla="*/ 0 h 138328"/>
                <a:gd name="connsiteX2" fmla="*/ 55788 w 55788"/>
                <a:gd name="connsiteY2" fmla="*/ 138328 h 138328"/>
                <a:gd name="connsiteX3" fmla="*/ 0 w 55788"/>
                <a:gd name="connsiteY3" fmla="*/ 138328 h 138328"/>
              </a:gdLst>
              <a:ahLst/>
              <a:cxnLst>
                <a:cxn ang="0">
                  <a:pos x="connsiteX0" y="connsiteY0"/>
                </a:cxn>
                <a:cxn ang="0">
                  <a:pos x="connsiteX1" y="connsiteY1"/>
                </a:cxn>
                <a:cxn ang="0">
                  <a:pos x="connsiteX2" y="connsiteY2"/>
                </a:cxn>
                <a:cxn ang="0">
                  <a:pos x="connsiteX3" y="connsiteY3"/>
                </a:cxn>
              </a:cxnLst>
              <a:rect l="l" t="t" r="r" b="b"/>
              <a:pathLst>
                <a:path w="55788" h="138328">
                  <a:moveTo>
                    <a:pt x="0" y="0"/>
                  </a:moveTo>
                  <a:lnTo>
                    <a:pt x="55788" y="0"/>
                  </a:lnTo>
                  <a:lnTo>
                    <a:pt x="55788" y="138328"/>
                  </a:lnTo>
                  <a:lnTo>
                    <a:pt x="0" y="138328"/>
                  </a:lnTo>
                  <a:close/>
                </a:path>
              </a:pathLst>
            </a:custGeom>
            <a:solidFill>
              <a:srgbClr val="E0E0E0"/>
            </a:solidFill>
            <a:ln w="8458"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162A9AE-9A59-2346-FF82-8DEBC7E13640}"/>
                </a:ext>
              </a:extLst>
            </p:cNvPr>
            <p:cNvSpPr/>
            <p:nvPr/>
          </p:nvSpPr>
          <p:spPr>
            <a:xfrm>
              <a:off x="6031487" y="1463240"/>
              <a:ext cx="11650" cy="169312"/>
            </a:xfrm>
            <a:custGeom>
              <a:avLst/>
              <a:gdLst>
                <a:gd name="connsiteX0" fmla="*/ 28 w 11650"/>
                <a:gd name="connsiteY0" fmla="*/ 169312 h 169312"/>
                <a:gd name="connsiteX1" fmla="*/ 3583 w 11650"/>
                <a:gd name="connsiteY1" fmla="*/ 84656 h 169312"/>
                <a:gd name="connsiteX2" fmla="*/ 11626 w 11650"/>
                <a:gd name="connsiteY2" fmla="*/ 0 h 169312"/>
                <a:gd name="connsiteX3" fmla="*/ 7985 w 11650"/>
                <a:gd name="connsiteY3" fmla="*/ 84656 h 169312"/>
                <a:gd name="connsiteX4" fmla="*/ 28 w 11650"/>
                <a:gd name="connsiteY4" fmla="*/ 169312 h 16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0" h="169312">
                  <a:moveTo>
                    <a:pt x="28" y="169312"/>
                  </a:moveTo>
                  <a:cubicBezTo>
                    <a:pt x="-201" y="141052"/>
                    <a:pt x="984" y="112798"/>
                    <a:pt x="3583" y="84656"/>
                  </a:cubicBezTo>
                  <a:cubicBezTo>
                    <a:pt x="4811" y="56318"/>
                    <a:pt x="7494" y="28063"/>
                    <a:pt x="11626" y="0"/>
                  </a:cubicBezTo>
                  <a:cubicBezTo>
                    <a:pt x="11846" y="28262"/>
                    <a:pt x="10627" y="56517"/>
                    <a:pt x="7985" y="84656"/>
                  </a:cubicBezTo>
                  <a:cubicBezTo>
                    <a:pt x="6809" y="112994"/>
                    <a:pt x="4159" y="141252"/>
                    <a:pt x="28" y="169312"/>
                  </a:cubicBezTo>
                  <a:close/>
                </a:path>
              </a:pathLst>
            </a:custGeom>
            <a:solidFill>
              <a:srgbClr val="E0E0E0"/>
            </a:solidFill>
            <a:ln w="8458"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FE4B4A-869D-AEDF-F93A-BB11A6BCE048}"/>
                </a:ext>
              </a:extLst>
            </p:cNvPr>
            <p:cNvSpPr/>
            <p:nvPr/>
          </p:nvSpPr>
          <p:spPr>
            <a:xfrm>
              <a:off x="5986641" y="1404284"/>
              <a:ext cx="174489" cy="95655"/>
            </a:xfrm>
            <a:custGeom>
              <a:avLst/>
              <a:gdLst>
                <a:gd name="connsiteX0" fmla="*/ 174483 w 174489"/>
                <a:gd name="connsiteY0" fmla="*/ 36 h 95655"/>
                <a:gd name="connsiteX1" fmla="*/ 88303 w 174489"/>
                <a:gd name="connsiteY1" fmla="*/ 49814 h 95655"/>
                <a:gd name="connsiteX2" fmla="*/ 7 w 174489"/>
                <a:gd name="connsiteY2" fmla="*/ 95613 h 95655"/>
                <a:gd name="connsiteX3" fmla="*/ 86187 w 174489"/>
                <a:gd name="connsiteY3" fmla="*/ 45920 h 95655"/>
                <a:gd name="connsiteX4" fmla="*/ 174483 w 174489"/>
                <a:gd name="connsiteY4" fmla="*/ 36 h 9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9" h="95655">
                  <a:moveTo>
                    <a:pt x="174483" y="36"/>
                  </a:moveTo>
                  <a:cubicBezTo>
                    <a:pt x="175076" y="1137"/>
                    <a:pt x="136472" y="23401"/>
                    <a:pt x="88303" y="49814"/>
                  </a:cubicBezTo>
                  <a:cubicBezTo>
                    <a:pt x="40134" y="76227"/>
                    <a:pt x="599" y="96714"/>
                    <a:pt x="7" y="95613"/>
                  </a:cubicBezTo>
                  <a:cubicBezTo>
                    <a:pt x="-586" y="94513"/>
                    <a:pt x="38017" y="72333"/>
                    <a:pt x="86187" y="45920"/>
                  </a:cubicBezTo>
                  <a:cubicBezTo>
                    <a:pt x="134356" y="19507"/>
                    <a:pt x="173890" y="-980"/>
                    <a:pt x="174483" y="36"/>
                  </a:cubicBezTo>
                  <a:close/>
                </a:path>
              </a:pathLst>
            </a:custGeom>
            <a:solidFill>
              <a:srgbClr val="E0E0E0"/>
            </a:solidFill>
            <a:ln w="8458"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D7BE545-9C14-0F52-D207-E4A709CC3FB9}"/>
                </a:ext>
              </a:extLst>
            </p:cNvPr>
            <p:cNvSpPr/>
            <p:nvPr/>
          </p:nvSpPr>
          <p:spPr>
            <a:xfrm>
              <a:off x="6159339" y="1409713"/>
              <a:ext cx="172373" cy="82274"/>
            </a:xfrm>
            <a:custGeom>
              <a:avLst/>
              <a:gdLst>
                <a:gd name="connsiteX0" fmla="*/ 172367 w 172373"/>
                <a:gd name="connsiteY0" fmla="*/ 82226 h 82274"/>
                <a:gd name="connsiteX1" fmla="*/ 85256 w 172373"/>
                <a:gd name="connsiteY1" fmla="*/ 43114 h 82274"/>
                <a:gd name="connsiteX2" fmla="*/ 7 w 172373"/>
                <a:gd name="connsiteY2" fmla="*/ 24 h 82274"/>
                <a:gd name="connsiteX3" fmla="*/ 87118 w 172373"/>
                <a:gd name="connsiteY3" fmla="*/ 39136 h 82274"/>
                <a:gd name="connsiteX4" fmla="*/ 172367 w 172373"/>
                <a:gd name="connsiteY4" fmla="*/ 82226 h 82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73" h="82274">
                  <a:moveTo>
                    <a:pt x="172367" y="82226"/>
                  </a:moveTo>
                  <a:cubicBezTo>
                    <a:pt x="171859" y="83326"/>
                    <a:pt x="132832" y="65802"/>
                    <a:pt x="85256" y="43114"/>
                  </a:cubicBezTo>
                  <a:cubicBezTo>
                    <a:pt x="37679" y="20427"/>
                    <a:pt x="-586" y="786"/>
                    <a:pt x="7" y="24"/>
                  </a:cubicBezTo>
                  <a:cubicBezTo>
                    <a:pt x="599" y="-738"/>
                    <a:pt x="39541" y="16448"/>
                    <a:pt x="87118" y="39136"/>
                  </a:cubicBezTo>
                  <a:cubicBezTo>
                    <a:pt x="134695" y="61823"/>
                    <a:pt x="172959" y="81125"/>
                    <a:pt x="172367" y="82226"/>
                  </a:cubicBezTo>
                  <a:close/>
                </a:path>
              </a:pathLst>
            </a:custGeom>
            <a:solidFill>
              <a:srgbClr val="E0E0E0"/>
            </a:solidFill>
            <a:ln w="8458"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354E0B31-A60E-C520-F9FA-76F2EBC3D4A8}"/>
                </a:ext>
              </a:extLst>
            </p:cNvPr>
            <p:cNvSpPr/>
            <p:nvPr/>
          </p:nvSpPr>
          <p:spPr>
            <a:xfrm>
              <a:off x="6284800" y="1489061"/>
              <a:ext cx="13847" cy="149672"/>
            </a:xfrm>
            <a:custGeom>
              <a:avLst/>
              <a:gdLst>
                <a:gd name="connsiteX0" fmla="*/ 1107 w 13847"/>
                <a:gd name="connsiteY0" fmla="*/ 149672 h 149672"/>
                <a:gd name="connsiteX1" fmla="*/ 260 w 13847"/>
                <a:gd name="connsiteY1" fmla="*/ 127577 h 149672"/>
                <a:gd name="connsiteX2" fmla="*/ 3054 w 13847"/>
                <a:gd name="connsiteY2" fmla="*/ 74413 h 149672"/>
                <a:gd name="connsiteX3" fmla="*/ 9319 w 13847"/>
                <a:gd name="connsiteY3" fmla="*/ 21587 h 149672"/>
                <a:gd name="connsiteX4" fmla="*/ 13805 w 13847"/>
                <a:gd name="connsiteY4" fmla="*/ 0 h 149672"/>
                <a:gd name="connsiteX5" fmla="*/ 12366 w 13847"/>
                <a:gd name="connsiteY5" fmla="*/ 22011 h 149672"/>
                <a:gd name="connsiteX6" fmla="*/ 7372 w 13847"/>
                <a:gd name="connsiteY6" fmla="*/ 74836 h 149672"/>
                <a:gd name="connsiteX7" fmla="*/ 3393 w 13847"/>
                <a:gd name="connsiteY7" fmla="*/ 127746 h 149672"/>
                <a:gd name="connsiteX8" fmla="*/ 1107 w 13847"/>
                <a:gd name="connsiteY8" fmla="*/ 149672 h 149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7" h="149672">
                  <a:moveTo>
                    <a:pt x="1107" y="149672"/>
                  </a:moveTo>
                  <a:cubicBezTo>
                    <a:pt x="15" y="142360"/>
                    <a:pt x="-273" y="134950"/>
                    <a:pt x="260" y="127577"/>
                  </a:cubicBezTo>
                  <a:cubicBezTo>
                    <a:pt x="260" y="113947"/>
                    <a:pt x="1276" y="95154"/>
                    <a:pt x="3054" y="74413"/>
                  </a:cubicBezTo>
                  <a:cubicBezTo>
                    <a:pt x="4832" y="53672"/>
                    <a:pt x="7118" y="35048"/>
                    <a:pt x="9319" y="21587"/>
                  </a:cubicBezTo>
                  <a:cubicBezTo>
                    <a:pt x="10030" y="14250"/>
                    <a:pt x="11528" y="7012"/>
                    <a:pt x="13805" y="0"/>
                  </a:cubicBezTo>
                  <a:cubicBezTo>
                    <a:pt x="14000" y="7365"/>
                    <a:pt x="13517" y="14734"/>
                    <a:pt x="12366" y="22011"/>
                  </a:cubicBezTo>
                  <a:cubicBezTo>
                    <a:pt x="10927" y="37079"/>
                    <a:pt x="9234" y="55027"/>
                    <a:pt x="7372" y="74836"/>
                  </a:cubicBezTo>
                  <a:cubicBezTo>
                    <a:pt x="5509" y="94646"/>
                    <a:pt x="4493" y="112677"/>
                    <a:pt x="3393" y="127746"/>
                  </a:cubicBezTo>
                  <a:cubicBezTo>
                    <a:pt x="3249" y="135106"/>
                    <a:pt x="2487" y="142442"/>
                    <a:pt x="1107" y="149672"/>
                  </a:cubicBezTo>
                  <a:close/>
                </a:path>
              </a:pathLst>
            </a:custGeom>
            <a:solidFill>
              <a:srgbClr val="E0E0E0"/>
            </a:solidFill>
            <a:ln w="8458"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B70D27F-6335-F413-697F-B73066653864}"/>
                </a:ext>
              </a:extLst>
            </p:cNvPr>
            <p:cNvSpPr/>
            <p:nvPr/>
          </p:nvSpPr>
          <p:spPr>
            <a:xfrm>
              <a:off x="5979451" y="1617808"/>
              <a:ext cx="374349" cy="25931"/>
            </a:xfrm>
            <a:custGeom>
              <a:avLst/>
              <a:gdLst>
                <a:gd name="connsiteX0" fmla="*/ 374350 w 374349"/>
                <a:gd name="connsiteY0" fmla="*/ 25750 h 25931"/>
                <a:gd name="connsiteX1" fmla="*/ 187006 w 374349"/>
                <a:gd name="connsiteY1" fmla="*/ 15168 h 25931"/>
                <a:gd name="connsiteX2" fmla="*/ 0 w 374349"/>
                <a:gd name="connsiteY2" fmla="*/ 184 h 25931"/>
                <a:gd name="connsiteX3" fmla="*/ 187344 w 374349"/>
                <a:gd name="connsiteY3" fmla="*/ 10766 h 25931"/>
                <a:gd name="connsiteX4" fmla="*/ 374350 w 374349"/>
                <a:gd name="connsiteY4" fmla="*/ 25750 h 2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49" h="25931">
                  <a:moveTo>
                    <a:pt x="374350" y="25750"/>
                  </a:moveTo>
                  <a:cubicBezTo>
                    <a:pt x="374350" y="26935"/>
                    <a:pt x="290371" y="22195"/>
                    <a:pt x="187006" y="15168"/>
                  </a:cubicBezTo>
                  <a:cubicBezTo>
                    <a:pt x="83640" y="8142"/>
                    <a:pt x="-85" y="1369"/>
                    <a:pt x="0" y="184"/>
                  </a:cubicBezTo>
                  <a:cubicBezTo>
                    <a:pt x="85" y="-1001"/>
                    <a:pt x="83894" y="3655"/>
                    <a:pt x="187344" y="10766"/>
                  </a:cubicBezTo>
                  <a:cubicBezTo>
                    <a:pt x="290794" y="17877"/>
                    <a:pt x="374434" y="24565"/>
                    <a:pt x="374350" y="25750"/>
                  </a:cubicBezTo>
                  <a:close/>
                </a:path>
              </a:pathLst>
            </a:custGeom>
            <a:solidFill>
              <a:srgbClr val="E0E0E0"/>
            </a:solidFill>
            <a:ln w="8458"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CB144797-BE1F-7ED6-3E3D-820FDBE9EC7D}"/>
                </a:ext>
              </a:extLst>
            </p:cNvPr>
            <p:cNvSpPr/>
            <p:nvPr/>
          </p:nvSpPr>
          <p:spPr>
            <a:xfrm>
              <a:off x="6092834" y="1626707"/>
              <a:ext cx="120302" cy="318481"/>
            </a:xfrm>
            <a:custGeom>
              <a:avLst/>
              <a:gdLst>
                <a:gd name="connsiteX0" fmla="*/ 17496 w 120302"/>
                <a:gd name="connsiteY0" fmla="*/ 318481 h 318481"/>
                <a:gd name="connsiteX1" fmla="*/ 21728 w 120302"/>
                <a:gd name="connsiteY1" fmla="*/ 316958 h 318481"/>
                <a:gd name="connsiteX2" fmla="*/ 33750 w 120302"/>
                <a:gd name="connsiteY2" fmla="*/ 313487 h 318481"/>
                <a:gd name="connsiteX3" fmla="*/ 76078 w 120302"/>
                <a:gd name="connsiteY3" fmla="*/ 296556 h 318481"/>
                <a:gd name="connsiteX4" fmla="*/ 100120 w 120302"/>
                <a:gd name="connsiteY4" fmla="*/ 276577 h 318481"/>
                <a:gd name="connsiteX5" fmla="*/ 115443 w 120302"/>
                <a:gd name="connsiteY5" fmla="*/ 244746 h 318481"/>
                <a:gd name="connsiteX6" fmla="*/ 107400 w 120302"/>
                <a:gd name="connsiteY6" fmla="*/ 207667 h 318481"/>
                <a:gd name="connsiteX7" fmla="*/ 75570 w 120302"/>
                <a:gd name="connsiteY7" fmla="*/ 179730 h 318481"/>
                <a:gd name="connsiteX8" fmla="*/ 39168 w 120302"/>
                <a:gd name="connsiteY8" fmla="*/ 155264 h 318481"/>
                <a:gd name="connsiteX9" fmla="*/ 13009 w 120302"/>
                <a:gd name="connsiteY9" fmla="*/ 123603 h 318481"/>
                <a:gd name="connsiteX10" fmla="*/ 19358 w 120302"/>
                <a:gd name="connsiteY10" fmla="*/ 12788 h 318481"/>
                <a:gd name="connsiteX11" fmla="*/ 27400 w 120302"/>
                <a:gd name="connsiteY11" fmla="*/ 2968 h 318481"/>
                <a:gd name="connsiteX12" fmla="*/ 30702 w 120302"/>
                <a:gd name="connsiteY12" fmla="*/ 5 h 318481"/>
                <a:gd name="connsiteX13" fmla="*/ 20713 w 120302"/>
                <a:gd name="connsiteY13" fmla="*/ 13719 h 318481"/>
                <a:gd name="connsiteX14" fmla="*/ 4628 w 120302"/>
                <a:gd name="connsiteY14" fmla="*/ 56047 h 318481"/>
                <a:gd name="connsiteX15" fmla="*/ 16480 w 120302"/>
                <a:gd name="connsiteY15" fmla="*/ 121233 h 318481"/>
                <a:gd name="connsiteX16" fmla="*/ 41877 w 120302"/>
                <a:gd name="connsiteY16" fmla="*/ 151624 h 318481"/>
                <a:gd name="connsiteX17" fmla="*/ 77856 w 120302"/>
                <a:gd name="connsiteY17" fmla="*/ 175667 h 318481"/>
                <a:gd name="connsiteX18" fmla="*/ 110871 w 120302"/>
                <a:gd name="connsiteY18" fmla="*/ 204873 h 318481"/>
                <a:gd name="connsiteX19" fmla="*/ 119337 w 120302"/>
                <a:gd name="connsiteY19" fmla="*/ 245085 h 318481"/>
                <a:gd name="connsiteX20" fmla="*/ 102406 w 120302"/>
                <a:gd name="connsiteY20" fmla="*/ 278947 h 318481"/>
                <a:gd name="connsiteX21" fmla="*/ 77009 w 120302"/>
                <a:gd name="connsiteY21" fmla="*/ 299265 h 318481"/>
                <a:gd name="connsiteX22" fmla="*/ 33326 w 120302"/>
                <a:gd name="connsiteY22" fmla="*/ 315349 h 318481"/>
                <a:gd name="connsiteX23" fmla="*/ 20967 w 120302"/>
                <a:gd name="connsiteY23" fmla="*/ 318058 h 318481"/>
                <a:gd name="connsiteX24" fmla="*/ 17496 w 120302"/>
                <a:gd name="connsiteY24" fmla="*/ 318481 h 31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0302" h="318481">
                  <a:moveTo>
                    <a:pt x="17496" y="318481"/>
                  </a:moveTo>
                  <a:cubicBezTo>
                    <a:pt x="18833" y="317787"/>
                    <a:pt x="20255" y="317271"/>
                    <a:pt x="21728" y="316958"/>
                  </a:cubicBezTo>
                  <a:lnTo>
                    <a:pt x="33750" y="313487"/>
                  </a:lnTo>
                  <a:cubicBezTo>
                    <a:pt x="48480" y="309542"/>
                    <a:pt x="62693" y="303861"/>
                    <a:pt x="76078" y="296556"/>
                  </a:cubicBezTo>
                  <a:cubicBezTo>
                    <a:pt x="85212" y="291366"/>
                    <a:pt x="93347" y="284602"/>
                    <a:pt x="100120" y="276577"/>
                  </a:cubicBezTo>
                  <a:cubicBezTo>
                    <a:pt x="107866" y="267451"/>
                    <a:pt x="113140" y="256496"/>
                    <a:pt x="115443" y="244746"/>
                  </a:cubicBezTo>
                  <a:cubicBezTo>
                    <a:pt x="117839" y="231810"/>
                    <a:pt x="114943" y="218452"/>
                    <a:pt x="107400" y="207667"/>
                  </a:cubicBezTo>
                  <a:cubicBezTo>
                    <a:pt x="98766" y="196314"/>
                    <a:pt x="87946" y="186816"/>
                    <a:pt x="75570" y="179730"/>
                  </a:cubicBezTo>
                  <a:cubicBezTo>
                    <a:pt x="62998" y="172246"/>
                    <a:pt x="50850" y="164077"/>
                    <a:pt x="39168" y="155264"/>
                  </a:cubicBezTo>
                  <a:cubicBezTo>
                    <a:pt x="28467" y="146519"/>
                    <a:pt x="19587" y="135760"/>
                    <a:pt x="13009" y="123603"/>
                  </a:cubicBezTo>
                  <a:cubicBezTo>
                    <a:pt x="-6403" y="88526"/>
                    <a:pt x="-3931" y="45419"/>
                    <a:pt x="19358" y="12788"/>
                  </a:cubicBezTo>
                  <a:cubicBezTo>
                    <a:pt x="21805" y="9329"/>
                    <a:pt x="24488" y="6048"/>
                    <a:pt x="27400" y="2968"/>
                  </a:cubicBezTo>
                  <a:cubicBezTo>
                    <a:pt x="29432" y="936"/>
                    <a:pt x="30533" y="-80"/>
                    <a:pt x="30702" y="5"/>
                  </a:cubicBezTo>
                  <a:cubicBezTo>
                    <a:pt x="30871" y="90"/>
                    <a:pt x="26638" y="4576"/>
                    <a:pt x="20713" y="13719"/>
                  </a:cubicBezTo>
                  <a:cubicBezTo>
                    <a:pt x="12450" y="26549"/>
                    <a:pt x="6973" y="40968"/>
                    <a:pt x="4628" y="56047"/>
                  </a:cubicBezTo>
                  <a:cubicBezTo>
                    <a:pt x="1267" y="78488"/>
                    <a:pt x="5432" y="101410"/>
                    <a:pt x="16480" y="121233"/>
                  </a:cubicBezTo>
                  <a:cubicBezTo>
                    <a:pt x="22939" y="132881"/>
                    <a:pt x="31557" y="143201"/>
                    <a:pt x="41877" y="151624"/>
                  </a:cubicBezTo>
                  <a:cubicBezTo>
                    <a:pt x="53424" y="160284"/>
                    <a:pt x="65436" y="168310"/>
                    <a:pt x="77856" y="175667"/>
                  </a:cubicBezTo>
                  <a:cubicBezTo>
                    <a:pt x="90715" y="183074"/>
                    <a:pt x="101949" y="193013"/>
                    <a:pt x="110871" y="204873"/>
                  </a:cubicBezTo>
                  <a:cubicBezTo>
                    <a:pt x="118998" y="216589"/>
                    <a:pt x="122046" y="231091"/>
                    <a:pt x="119337" y="245085"/>
                  </a:cubicBezTo>
                  <a:cubicBezTo>
                    <a:pt x="116764" y="257664"/>
                    <a:pt x="110922" y="269339"/>
                    <a:pt x="102406" y="278947"/>
                  </a:cubicBezTo>
                  <a:cubicBezTo>
                    <a:pt x="95227" y="287193"/>
                    <a:pt x="86626" y="294075"/>
                    <a:pt x="77009" y="299265"/>
                  </a:cubicBezTo>
                  <a:cubicBezTo>
                    <a:pt x="63185" y="306443"/>
                    <a:pt x="48505" y="311853"/>
                    <a:pt x="33326" y="315349"/>
                  </a:cubicBezTo>
                  <a:cubicBezTo>
                    <a:pt x="27993" y="316619"/>
                    <a:pt x="23845" y="317466"/>
                    <a:pt x="20967" y="318058"/>
                  </a:cubicBezTo>
                  <a:cubicBezTo>
                    <a:pt x="19824" y="318287"/>
                    <a:pt x="18664" y="318431"/>
                    <a:pt x="17496" y="318481"/>
                  </a:cubicBezTo>
                  <a:close/>
                </a:path>
              </a:pathLst>
            </a:custGeom>
            <a:solidFill>
              <a:srgbClr val="E0E0E0"/>
            </a:solidFill>
            <a:ln w="8458"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22A148D-0997-7EB3-E5BC-E985B554B8BF}"/>
                </a:ext>
              </a:extLst>
            </p:cNvPr>
            <p:cNvSpPr/>
            <p:nvPr/>
          </p:nvSpPr>
          <p:spPr>
            <a:xfrm>
              <a:off x="6180383" y="1639664"/>
              <a:ext cx="151510" cy="322642"/>
            </a:xfrm>
            <a:custGeom>
              <a:avLst/>
              <a:gdLst>
                <a:gd name="connsiteX0" fmla="*/ 113566 w 151510"/>
                <a:gd name="connsiteY0" fmla="*/ 322625 h 322642"/>
                <a:gd name="connsiteX1" fmla="*/ 122963 w 151510"/>
                <a:gd name="connsiteY1" fmla="*/ 309842 h 322642"/>
                <a:gd name="connsiteX2" fmla="*/ 142180 w 151510"/>
                <a:gd name="connsiteY2" fmla="*/ 271831 h 322642"/>
                <a:gd name="connsiteX3" fmla="*/ 143365 w 151510"/>
                <a:gd name="connsiteY3" fmla="*/ 210117 h 322642"/>
                <a:gd name="connsiteX4" fmla="*/ 93503 w 151510"/>
                <a:gd name="connsiteY4" fmla="*/ 153058 h 322642"/>
                <a:gd name="connsiteX5" fmla="*/ 29333 w 151510"/>
                <a:gd name="connsiteY5" fmla="*/ 107513 h 322642"/>
                <a:gd name="connsiteX6" fmla="*/ 8000 w 151510"/>
                <a:gd name="connsiteY6" fmla="*/ 80000 h 322642"/>
                <a:gd name="connsiteX7" fmla="*/ 212 w 151510"/>
                <a:gd name="connsiteY7" fmla="*/ 50709 h 322642"/>
                <a:gd name="connsiteX8" fmla="*/ 12741 w 151510"/>
                <a:gd name="connsiteY8" fmla="*/ 9482 h 322642"/>
                <a:gd name="connsiteX9" fmla="*/ 25524 w 151510"/>
                <a:gd name="connsiteY9" fmla="*/ 0 h 322642"/>
                <a:gd name="connsiteX10" fmla="*/ 14095 w 151510"/>
                <a:gd name="connsiteY10" fmla="*/ 10582 h 322642"/>
                <a:gd name="connsiteX11" fmla="*/ 3344 w 151510"/>
                <a:gd name="connsiteY11" fmla="*/ 50540 h 322642"/>
                <a:gd name="connsiteX12" fmla="*/ 11217 w 151510"/>
                <a:gd name="connsiteY12" fmla="*/ 78307 h 322642"/>
                <a:gd name="connsiteX13" fmla="*/ 32042 w 151510"/>
                <a:gd name="connsiteY13" fmla="*/ 104550 h 322642"/>
                <a:gd name="connsiteX14" fmla="*/ 95873 w 151510"/>
                <a:gd name="connsiteY14" fmla="*/ 149418 h 322642"/>
                <a:gd name="connsiteX15" fmla="*/ 147175 w 151510"/>
                <a:gd name="connsiteY15" fmla="*/ 208678 h 322642"/>
                <a:gd name="connsiteX16" fmla="*/ 145059 w 151510"/>
                <a:gd name="connsiteY16" fmla="*/ 272762 h 322642"/>
                <a:gd name="connsiteX17" fmla="*/ 124233 w 151510"/>
                <a:gd name="connsiteY17" fmla="*/ 310773 h 322642"/>
                <a:gd name="connsiteX18" fmla="*/ 116529 w 151510"/>
                <a:gd name="connsiteY18" fmla="*/ 319746 h 322642"/>
                <a:gd name="connsiteX19" fmla="*/ 113566 w 151510"/>
                <a:gd name="connsiteY19" fmla="*/ 322625 h 32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510" h="322642">
                  <a:moveTo>
                    <a:pt x="113566" y="322625"/>
                  </a:moveTo>
                  <a:cubicBezTo>
                    <a:pt x="113566" y="322625"/>
                    <a:pt x="117037" y="318223"/>
                    <a:pt x="122963" y="309842"/>
                  </a:cubicBezTo>
                  <a:cubicBezTo>
                    <a:pt x="131141" y="298151"/>
                    <a:pt x="137617" y="285351"/>
                    <a:pt x="142180" y="271831"/>
                  </a:cubicBezTo>
                  <a:cubicBezTo>
                    <a:pt x="149325" y="251945"/>
                    <a:pt x="149740" y="230265"/>
                    <a:pt x="143365" y="210117"/>
                  </a:cubicBezTo>
                  <a:cubicBezTo>
                    <a:pt x="135915" y="187429"/>
                    <a:pt x="116191" y="168466"/>
                    <a:pt x="93503" y="153058"/>
                  </a:cubicBezTo>
                  <a:cubicBezTo>
                    <a:pt x="70815" y="137651"/>
                    <a:pt x="47026" y="124614"/>
                    <a:pt x="29333" y="107513"/>
                  </a:cubicBezTo>
                  <a:cubicBezTo>
                    <a:pt x="20766" y="99569"/>
                    <a:pt x="13562" y="90275"/>
                    <a:pt x="8000" y="80000"/>
                  </a:cubicBezTo>
                  <a:cubicBezTo>
                    <a:pt x="3319" y="70913"/>
                    <a:pt x="660" y="60920"/>
                    <a:pt x="212" y="50709"/>
                  </a:cubicBezTo>
                  <a:cubicBezTo>
                    <a:pt x="-1058" y="35867"/>
                    <a:pt x="3420" y="21105"/>
                    <a:pt x="12741" y="9482"/>
                  </a:cubicBezTo>
                  <a:cubicBezTo>
                    <a:pt x="16186" y="5350"/>
                    <a:pt x="20571" y="2100"/>
                    <a:pt x="25524" y="0"/>
                  </a:cubicBezTo>
                  <a:cubicBezTo>
                    <a:pt x="21376" y="3141"/>
                    <a:pt x="17549" y="6685"/>
                    <a:pt x="14095" y="10582"/>
                  </a:cubicBezTo>
                  <a:cubicBezTo>
                    <a:pt x="5714" y="22122"/>
                    <a:pt x="1888" y="36351"/>
                    <a:pt x="3344" y="50540"/>
                  </a:cubicBezTo>
                  <a:cubicBezTo>
                    <a:pt x="3979" y="60247"/>
                    <a:pt x="6663" y="69710"/>
                    <a:pt x="11217" y="78307"/>
                  </a:cubicBezTo>
                  <a:cubicBezTo>
                    <a:pt x="16703" y="88118"/>
                    <a:pt x="23738" y="96980"/>
                    <a:pt x="32042" y="104550"/>
                  </a:cubicBezTo>
                  <a:cubicBezTo>
                    <a:pt x="48974" y="121482"/>
                    <a:pt x="72762" y="133672"/>
                    <a:pt x="95873" y="149418"/>
                  </a:cubicBezTo>
                  <a:cubicBezTo>
                    <a:pt x="118984" y="165164"/>
                    <a:pt x="139471" y="184805"/>
                    <a:pt x="147175" y="208678"/>
                  </a:cubicBezTo>
                  <a:cubicBezTo>
                    <a:pt x="153609" y="229681"/>
                    <a:pt x="152864" y="252225"/>
                    <a:pt x="145059" y="272762"/>
                  </a:cubicBezTo>
                  <a:cubicBezTo>
                    <a:pt x="140165" y="286451"/>
                    <a:pt x="133130" y="299277"/>
                    <a:pt x="124233" y="310773"/>
                  </a:cubicBezTo>
                  <a:cubicBezTo>
                    <a:pt x="121854" y="313922"/>
                    <a:pt x="119281" y="316919"/>
                    <a:pt x="116529" y="319746"/>
                  </a:cubicBezTo>
                  <a:cubicBezTo>
                    <a:pt x="114751" y="321778"/>
                    <a:pt x="113736" y="322794"/>
                    <a:pt x="113566" y="322625"/>
                  </a:cubicBezTo>
                  <a:close/>
                </a:path>
              </a:pathLst>
            </a:custGeom>
            <a:solidFill>
              <a:srgbClr val="E0E0E0"/>
            </a:solidFill>
            <a:ln w="8458"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5D9ADD9-32F7-352A-CFFF-B45AE0D63677}"/>
                </a:ext>
              </a:extLst>
            </p:cNvPr>
            <p:cNvSpPr/>
            <p:nvPr/>
          </p:nvSpPr>
          <p:spPr>
            <a:xfrm>
              <a:off x="6368810" y="1558733"/>
              <a:ext cx="7136" cy="79238"/>
            </a:xfrm>
            <a:custGeom>
              <a:avLst/>
              <a:gdLst>
                <a:gd name="connsiteX0" fmla="*/ 6239 w 7136"/>
                <a:gd name="connsiteY0" fmla="*/ 0 h 79238"/>
                <a:gd name="connsiteX1" fmla="*/ 5732 w 7136"/>
                <a:gd name="connsiteY1" fmla="*/ 39788 h 79238"/>
                <a:gd name="connsiteX2" fmla="*/ 822 w 7136"/>
                <a:gd name="connsiteY2" fmla="*/ 79238 h 79238"/>
                <a:gd name="connsiteX3" fmla="*/ 1330 w 7136"/>
                <a:gd name="connsiteY3" fmla="*/ 39450 h 79238"/>
                <a:gd name="connsiteX4" fmla="*/ 6239 w 7136"/>
                <a:gd name="connsiteY4" fmla="*/ 0 h 7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6" h="79238">
                  <a:moveTo>
                    <a:pt x="6239" y="0"/>
                  </a:moveTo>
                  <a:cubicBezTo>
                    <a:pt x="7586" y="13239"/>
                    <a:pt x="7416" y="26588"/>
                    <a:pt x="5732" y="39788"/>
                  </a:cubicBezTo>
                  <a:cubicBezTo>
                    <a:pt x="5621" y="53084"/>
                    <a:pt x="3979" y="66322"/>
                    <a:pt x="822" y="79238"/>
                  </a:cubicBezTo>
                  <a:cubicBezTo>
                    <a:pt x="-423" y="65995"/>
                    <a:pt x="-254" y="52657"/>
                    <a:pt x="1330" y="39450"/>
                  </a:cubicBezTo>
                  <a:cubicBezTo>
                    <a:pt x="1550" y="26162"/>
                    <a:pt x="3192" y="12935"/>
                    <a:pt x="6239" y="0"/>
                  </a:cubicBezTo>
                  <a:close/>
                </a:path>
              </a:pathLst>
            </a:custGeom>
            <a:solidFill>
              <a:srgbClr val="E0E0E0"/>
            </a:solidFill>
            <a:ln w="8458"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76A791F-AFB7-7DF0-F64B-7B0E3442FF03}"/>
                </a:ext>
              </a:extLst>
            </p:cNvPr>
            <p:cNvSpPr/>
            <p:nvPr/>
          </p:nvSpPr>
          <p:spPr>
            <a:xfrm>
              <a:off x="6276256" y="1417303"/>
              <a:ext cx="146217" cy="152908"/>
            </a:xfrm>
            <a:custGeom>
              <a:avLst/>
              <a:gdLst>
                <a:gd name="connsiteX0" fmla="*/ 0 w 146217"/>
                <a:gd name="connsiteY0" fmla="*/ 16308 h 152908"/>
                <a:gd name="connsiteX1" fmla="*/ 1947 w 146217"/>
                <a:gd name="connsiteY1" fmla="*/ 14361 h 152908"/>
                <a:gd name="connsiteX2" fmla="*/ 9227 w 146217"/>
                <a:gd name="connsiteY2" fmla="*/ 11313 h 152908"/>
                <a:gd name="connsiteX3" fmla="*/ 21926 w 146217"/>
                <a:gd name="connsiteY3" fmla="*/ 12837 h 152908"/>
                <a:gd name="connsiteX4" fmla="*/ 33693 w 146217"/>
                <a:gd name="connsiteY4" fmla="*/ 25535 h 152908"/>
                <a:gd name="connsiteX5" fmla="*/ 31069 w 146217"/>
                <a:gd name="connsiteY5" fmla="*/ 25535 h 152908"/>
                <a:gd name="connsiteX6" fmla="*/ 46646 w 146217"/>
                <a:gd name="connsiteY6" fmla="*/ 6911 h 152908"/>
                <a:gd name="connsiteX7" fmla="*/ 74921 w 146217"/>
                <a:gd name="connsiteY7" fmla="*/ 308 h 152908"/>
                <a:gd name="connsiteX8" fmla="*/ 108199 w 146217"/>
                <a:gd name="connsiteY8" fmla="*/ 48619 h 152908"/>
                <a:gd name="connsiteX9" fmla="*/ 106836 w 146217"/>
                <a:gd name="connsiteY9" fmla="*/ 53980 h 152908"/>
                <a:gd name="connsiteX10" fmla="*/ 103365 w 146217"/>
                <a:gd name="connsiteY10" fmla="*/ 51609 h 152908"/>
                <a:gd name="connsiteX11" fmla="*/ 117757 w 146217"/>
                <a:gd name="connsiteY11" fmla="*/ 46615 h 152908"/>
                <a:gd name="connsiteX12" fmla="*/ 132402 w 146217"/>
                <a:gd name="connsiteY12" fmla="*/ 51525 h 152908"/>
                <a:gd name="connsiteX13" fmla="*/ 143154 w 146217"/>
                <a:gd name="connsiteY13" fmla="*/ 63800 h 152908"/>
                <a:gd name="connsiteX14" fmla="*/ 146201 w 146217"/>
                <a:gd name="connsiteY14" fmla="*/ 79292 h 152908"/>
                <a:gd name="connsiteX15" fmla="*/ 138159 w 146217"/>
                <a:gd name="connsiteY15" fmla="*/ 107567 h 152908"/>
                <a:gd name="connsiteX16" fmla="*/ 120720 w 146217"/>
                <a:gd name="connsiteY16" fmla="*/ 128816 h 152908"/>
                <a:gd name="connsiteX17" fmla="*/ 96169 w 146217"/>
                <a:gd name="connsiteY17" fmla="*/ 125684 h 152908"/>
                <a:gd name="connsiteX18" fmla="*/ 99386 w 146217"/>
                <a:gd name="connsiteY18" fmla="*/ 124329 h 152908"/>
                <a:gd name="connsiteX19" fmla="*/ 82455 w 146217"/>
                <a:gd name="connsiteY19" fmla="*/ 151504 h 152908"/>
                <a:gd name="connsiteX20" fmla="*/ 58413 w 146217"/>
                <a:gd name="connsiteY20" fmla="*/ 146509 h 152908"/>
                <a:gd name="connsiteX21" fmla="*/ 50540 w 146217"/>
                <a:gd name="connsiteY21" fmla="*/ 132710 h 152908"/>
                <a:gd name="connsiteX22" fmla="*/ 50540 w 146217"/>
                <a:gd name="connsiteY22" fmla="*/ 128562 h 152908"/>
                <a:gd name="connsiteX23" fmla="*/ 50540 w 146217"/>
                <a:gd name="connsiteY23" fmla="*/ 127123 h 152908"/>
                <a:gd name="connsiteX24" fmla="*/ 51640 w 146217"/>
                <a:gd name="connsiteY24" fmla="*/ 132456 h 152908"/>
                <a:gd name="connsiteX25" fmla="*/ 60106 w 146217"/>
                <a:gd name="connsiteY25" fmla="*/ 144901 h 152908"/>
                <a:gd name="connsiteX26" fmla="*/ 81693 w 146217"/>
                <a:gd name="connsiteY26" fmla="*/ 148795 h 152908"/>
                <a:gd name="connsiteX27" fmla="*/ 95831 w 146217"/>
                <a:gd name="connsiteY27" fmla="*/ 124837 h 152908"/>
                <a:gd name="connsiteX28" fmla="*/ 94815 w 146217"/>
                <a:gd name="connsiteY28" fmla="*/ 118065 h 152908"/>
                <a:gd name="connsiteX29" fmla="*/ 98963 w 146217"/>
                <a:gd name="connsiteY29" fmla="*/ 123483 h 152908"/>
                <a:gd name="connsiteX30" fmla="*/ 118773 w 146217"/>
                <a:gd name="connsiteY30" fmla="*/ 125430 h 152908"/>
                <a:gd name="connsiteX31" fmla="*/ 134434 w 146217"/>
                <a:gd name="connsiteY31" fmla="*/ 105620 h 152908"/>
                <a:gd name="connsiteX32" fmla="*/ 141799 w 146217"/>
                <a:gd name="connsiteY32" fmla="*/ 79207 h 152908"/>
                <a:gd name="connsiteX33" fmla="*/ 139175 w 146217"/>
                <a:gd name="connsiteY33" fmla="*/ 65578 h 152908"/>
                <a:gd name="connsiteX34" fmla="*/ 129947 w 146217"/>
                <a:gd name="connsiteY34" fmla="*/ 55165 h 152908"/>
                <a:gd name="connsiteX35" fmla="*/ 117587 w 146217"/>
                <a:gd name="connsiteY35" fmla="*/ 51017 h 152908"/>
                <a:gd name="connsiteX36" fmla="*/ 106243 w 146217"/>
                <a:gd name="connsiteY36" fmla="*/ 54826 h 152908"/>
                <a:gd name="connsiteX37" fmla="*/ 99979 w 146217"/>
                <a:gd name="connsiteY37" fmla="*/ 60244 h 152908"/>
                <a:gd name="connsiteX38" fmla="*/ 102772 w 146217"/>
                <a:gd name="connsiteY38" fmla="*/ 52456 h 152908"/>
                <a:gd name="connsiteX39" fmla="*/ 98709 w 146217"/>
                <a:gd name="connsiteY39" fmla="*/ 20541 h 152908"/>
                <a:gd name="connsiteX40" fmla="*/ 74413 w 146217"/>
                <a:gd name="connsiteY40" fmla="*/ 3609 h 152908"/>
                <a:gd name="connsiteX41" fmla="*/ 48508 w 146217"/>
                <a:gd name="connsiteY41" fmla="*/ 9281 h 152908"/>
                <a:gd name="connsiteX42" fmla="*/ 33693 w 146217"/>
                <a:gd name="connsiteY42" fmla="*/ 26213 h 152908"/>
                <a:gd name="connsiteX43" fmla="*/ 32085 w 146217"/>
                <a:gd name="connsiteY43" fmla="*/ 30022 h 152908"/>
                <a:gd name="connsiteX44" fmla="*/ 31153 w 146217"/>
                <a:gd name="connsiteY44" fmla="*/ 26043 h 152908"/>
                <a:gd name="connsiteX45" fmla="*/ 21164 w 146217"/>
                <a:gd name="connsiteY45" fmla="*/ 14615 h 152908"/>
                <a:gd name="connsiteX46" fmla="*/ 9566 w 146217"/>
                <a:gd name="connsiteY46" fmla="*/ 12583 h 152908"/>
                <a:gd name="connsiteX47" fmla="*/ 0 w 146217"/>
                <a:gd name="connsiteY47" fmla="*/ 16308 h 15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6217" h="152908">
                  <a:moveTo>
                    <a:pt x="0" y="16308"/>
                  </a:moveTo>
                  <a:cubicBezTo>
                    <a:pt x="0" y="16308"/>
                    <a:pt x="593" y="15546"/>
                    <a:pt x="1947" y="14361"/>
                  </a:cubicBezTo>
                  <a:cubicBezTo>
                    <a:pt x="4106" y="12802"/>
                    <a:pt x="6603" y="11759"/>
                    <a:pt x="9227" y="11313"/>
                  </a:cubicBezTo>
                  <a:cubicBezTo>
                    <a:pt x="13519" y="10621"/>
                    <a:pt x="17922" y="11149"/>
                    <a:pt x="21926" y="12837"/>
                  </a:cubicBezTo>
                  <a:cubicBezTo>
                    <a:pt x="27564" y="15073"/>
                    <a:pt x="31890" y="19741"/>
                    <a:pt x="33693" y="25535"/>
                  </a:cubicBezTo>
                  <a:lnTo>
                    <a:pt x="31069" y="25535"/>
                  </a:lnTo>
                  <a:cubicBezTo>
                    <a:pt x="34125" y="17816"/>
                    <a:pt x="39585" y="11287"/>
                    <a:pt x="46646" y="6911"/>
                  </a:cubicBezTo>
                  <a:cubicBezTo>
                    <a:pt x="55001" y="1445"/>
                    <a:pt x="65016" y="-893"/>
                    <a:pt x="74921" y="308"/>
                  </a:cubicBezTo>
                  <a:cubicBezTo>
                    <a:pt x="97448" y="4459"/>
                    <a:pt x="112347" y="26089"/>
                    <a:pt x="108199" y="48619"/>
                  </a:cubicBezTo>
                  <a:cubicBezTo>
                    <a:pt x="107860" y="50434"/>
                    <a:pt x="107412" y="52225"/>
                    <a:pt x="106836" y="53980"/>
                  </a:cubicBezTo>
                  <a:lnTo>
                    <a:pt x="103365" y="51609"/>
                  </a:lnTo>
                  <a:cubicBezTo>
                    <a:pt x="107327" y="48134"/>
                    <a:pt x="112491" y="46341"/>
                    <a:pt x="117757" y="46615"/>
                  </a:cubicBezTo>
                  <a:cubicBezTo>
                    <a:pt x="122988" y="46903"/>
                    <a:pt x="128051" y="48600"/>
                    <a:pt x="132402" y="51525"/>
                  </a:cubicBezTo>
                  <a:cubicBezTo>
                    <a:pt x="137067" y="54530"/>
                    <a:pt x="140792" y="58782"/>
                    <a:pt x="143154" y="63800"/>
                  </a:cubicBezTo>
                  <a:cubicBezTo>
                    <a:pt x="145321" y="68669"/>
                    <a:pt x="146362" y="73965"/>
                    <a:pt x="146201" y="79292"/>
                  </a:cubicBezTo>
                  <a:cubicBezTo>
                    <a:pt x="145702" y="89205"/>
                    <a:pt x="142950" y="98876"/>
                    <a:pt x="138159" y="107567"/>
                  </a:cubicBezTo>
                  <a:cubicBezTo>
                    <a:pt x="134375" y="116098"/>
                    <a:pt x="128347" y="123442"/>
                    <a:pt x="120720" y="128816"/>
                  </a:cubicBezTo>
                  <a:cubicBezTo>
                    <a:pt x="112872" y="133918"/>
                    <a:pt x="102485" y="132592"/>
                    <a:pt x="96169" y="125684"/>
                  </a:cubicBezTo>
                  <a:lnTo>
                    <a:pt x="99386" y="124329"/>
                  </a:lnTo>
                  <a:cubicBezTo>
                    <a:pt x="100504" y="136166"/>
                    <a:pt x="93571" y="147289"/>
                    <a:pt x="82455" y="151504"/>
                  </a:cubicBezTo>
                  <a:cubicBezTo>
                    <a:pt x="74142" y="154524"/>
                    <a:pt x="64838" y="152591"/>
                    <a:pt x="58413" y="146509"/>
                  </a:cubicBezTo>
                  <a:cubicBezTo>
                    <a:pt x="54383" y="142870"/>
                    <a:pt x="51623" y="138033"/>
                    <a:pt x="50540" y="132710"/>
                  </a:cubicBezTo>
                  <a:cubicBezTo>
                    <a:pt x="50396" y="131331"/>
                    <a:pt x="50396" y="129941"/>
                    <a:pt x="50540" y="128562"/>
                  </a:cubicBezTo>
                  <a:cubicBezTo>
                    <a:pt x="50540" y="127631"/>
                    <a:pt x="50540" y="127123"/>
                    <a:pt x="50540" y="127123"/>
                  </a:cubicBezTo>
                  <a:cubicBezTo>
                    <a:pt x="50540" y="127123"/>
                    <a:pt x="50540" y="129070"/>
                    <a:pt x="51640" y="132456"/>
                  </a:cubicBezTo>
                  <a:cubicBezTo>
                    <a:pt x="53029" y="137416"/>
                    <a:pt x="56000" y="141787"/>
                    <a:pt x="60106" y="144901"/>
                  </a:cubicBezTo>
                  <a:cubicBezTo>
                    <a:pt x="65998" y="150154"/>
                    <a:pt x="74337" y="151658"/>
                    <a:pt x="81693" y="148795"/>
                  </a:cubicBezTo>
                  <a:cubicBezTo>
                    <a:pt x="91183" y="144812"/>
                    <a:pt x="96931" y="135070"/>
                    <a:pt x="95831" y="124837"/>
                  </a:cubicBezTo>
                  <a:lnTo>
                    <a:pt x="94815" y="118065"/>
                  </a:lnTo>
                  <a:lnTo>
                    <a:pt x="98963" y="123483"/>
                  </a:lnTo>
                  <a:cubicBezTo>
                    <a:pt x="104254" y="128784"/>
                    <a:pt x="112550" y="129600"/>
                    <a:pt x="118773" y="125430"/>
                  </a:cubicBezTo>
                  <a:cubicBezTo>
                    <a:pt x="125672" y="120352"/>
                    <a:pt x="131090" y="113509"/>
                    <a:pt x="134434" y="105620"/>
                  </a:cubicBezTo>
                  <a:cubicBezTo>
                    <a:pt x="138836" y="97480"/>
                    <a:pt x="141359" y="88453"/>
                    <a:pt x="141799" y="79207"/>
                  </a:cubicBezTo>
                  <a:cubicBezTo>
                    <a:pt x="141909" y="74528"/>
                    <a:pt x="141020" y="69880"/>
                    <a:pt x="139175" y="65578"/>
                  </a:cubicBezTo>
                  <a:cubicBezTo>
                    <a:pt x="137109" y="61331"/>
                    <a:pt x="133918" y="57729"/>
                    <a:pt x="129947" y="55165"/>
                  </a:cubicBezTo>
                  <a:cubicBezTo>
                    <a:pt x="126256" y="52730"/>
                    <a:pt x="121998" y="51301"/>
                    <a:pt x="117587" y="51017"/>
                  </a:cubicBezTo>
                  <a:cubicBezTo>
                    <a:pt x="113465" y="50806"/>
                    <a:pt x="109410" y="52167"/>
                    <a:pt x="106243" y="54826"/>
                  </a:cubicBezTo>
                  <a:lnTo>
                    <a:pt x="99979" y="60244"/>
                  </a:lnTo>
                  <a:lnTo>
                    <a:pt x="102772" y="52456"/>
                  </a:lnTo>
                  <a:cubicBezTo>
                    <a:pt x="106269" y="41746"/>
                    <a:pt x="104779" y="30032"/>
                    <a:pt x="98709" y="20541"/>
                  </a:cubicBezTo>
                  <a:cubicBezTo>
                    <a:pt x="93545" y="11552"/>
                    <a:pt x="84631" y="5341"/>
                    <a:pt x="74413" y="3609"/>
                  </a:cubicBezTo>
                  <a:cubicBezTo>
                    <a:pt x="65380" y="2426"/>
                    <a:pt x="56220" y="4431"/>
                    <a:pt x="48508" y="9281"/>
                  </a:cubicBezTo>
                  <a:cubicBezTo>
                    <a:pt x="41905" y="13214"/>
                    <a:pt x="36715" y="19143"/>
                    <a:pt x="33693" y="26213"/>
                  </a:cubicBezTo>
                  <a:lnTo>
                    <a:pt x="32085" y="30022"/>
                  </a:lnTo>
                  <a:lnTo>
                    <a:pt x="31153" y="26043"/>
                  </a:lnTo>
                  <a:cubicBezTo>
                    <a:pt x="29689" y="20938"/>
                    <a:pt x="26023" y="16750"/>
                    <a:pt x="21164" y="14615"/>
                  </a:cubicBezTo>
                  <a:cubicBezTo>
                    <a:pt x="17558" y="12880"/>
                    <a:pt x="13545" y="12177"/>
                    <a:pt x="9566" y="12583"/>
                  </a:cubicBezTo>
                  <a:cubicBezTo>
                    <a:pt x="6154" y="13160"/>
                    <a:pt x="2904" y="14428"/>
                    <a:pt x="0" y="16308"/>
                  </a:cubicBezTo>
                  <a:close/>
                </a:path>
              </a:pathLst>
            </a:custGeom>
            <a:solidFill>
              <a:srgbClr val="E0E0E0"/>
            </a:solidFill>
            <a:ln w="8458"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EAFED2B-D34C-717B-AA4C-08F907E367BB}"/>
                </a:ext>
              </a:extLst>
            </p:cNvPr>
            <p:cNvSpPr/>
            <p:nvPr/>
          </p:nvSpPr>
          <p:spPr>
            <a:xfrm>
              <a:off x="6208123" y="1377230"/>
              <a:ext cx="5929" cy="50793"/>
            </a:xfrm>
            <a:custGeom>
              <a:avLst/>
              <a:gdLst>
                <a:gd name="connsiteX0" fmla="*/ 4557 w 5929"/>
                <a:gd name="connsiteY0" fmla="*/ 0 h 50793"/>
                <a:gd name="connsiteX1" fmla="*/ 5065 w 5929"/>
                <a:gd name="connsiteY1" fmla="*/ 25397 h 50793"/>
                <a:gd name="connsiteX2" fmla="*/ 1086 w 5929"/>
                <a:gd name="connsiteY2" fmla="*/ 50794 h 50793"/>
                <a:gd name="connsiteX3" fmla="*/ 1086 w 5929"/>
                <a:gd name="connsiteY3" fmla="*/ 25397 h 50793"/>
                <a:gd name="connsiteX4" fmla="*/ 4557 w 5929"/>
                <a:gd name="connsiteY4" fmla="*/ 0 h 5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 h="50793">
                  <a:moveTo>
                    <a:pt x="4557" y="0"/>
                  </a:moveTo>
                  <a:cubicBezTo>
                    <a:pt x="6199" y="8372"/>
                    <a:pt x="6368" y="16966"/>
                    <a:pt x="5065" y="25397"/>
                  </a:cubicBezTo>
                  <a:cubicBezTo>
                    <a:pt x="5225" y="34029"/>
                    <a:pt x="3879" y="42623"/>
                    <a:pt x="1086" y="50794"/>
                  </a:cubicBezTo>
                  <a:cubicBezTo>
                    <a:pt x="-362" y="42390"/>
                    <a:pt x="-362" y="33801"/>
                    <a:pt x="1086" y="25397"/>
                  </a:cubicBezTo>
                  <a:cubicBezTo>
                    <a:pt x="798" y="16796"/>
                    <a:pt x="1975" y="8209"/>
                    <a:pt x="4557" y="0"/>
                  </a:cubicBezTo>
                  <a:close/>
                </a:path>
              </a:pathLst>
            </a:custGeom>
            <a:solidFill>
              <a:srgbClr val="E0E0E0"/>
            </a:solidFill>
            <a:ln w="8458"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11B5F8F2-785A-209D-1895-BD999C3B4457}"/>
                </a:ext>
              </a:extLst>
            </p:cNvPr>
            <p:cNvSpPr/>
            <p:nvPr/>
          </p:nvSpPr>
          <p:spPr>
            <a:xfrm>
              <a:off x="6218944" y="1378486"/>
              <a:ext cx="28698" cy="4817"/>
            </a:xfrm>
            <a:custGeom>
              <a:avLst/>
              <a:gdLst>
                <a:gd name="connsiteX0" fmla="*/ 28699 w 28698"/>
                <a:gd name="connsiteY0" fmla="*/ 3400 h 4817"/>
                <a:gd name="connsiteX1" fmla="*/ 14222 w 28698"/>
                <a:gd name="connsiteY1" fmla="*/ 4585 h 4817"/>
                <a:gd name="connsiteX2" fmla="*/ 0 w 28698"/>
                <a:gd name="connsiteY2" fmla="*/ 1452 h 4817"/>
                <a:gd name="connsiteX3" fmla="*/ 14476 w 28698"/>
                <a:gd name="connsiteY3" fmla="*/ 183 h 4817"/>
                <a:gd name="connsiteX4" fmla="*/ 28699 w 28698"/>
                <a:gd name="connsiteY4" fmla="*/ 3400 h 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8" h="4817">
                  <a:moveTo>
                    <a:pt x="28699" y="3400"/>
                  </a:moveTo>
                  <a:cubicBezTo>
                    <a:pt x="28699" y="4585"/>
                    <a:pt x="22095" y="5177"/>
                    <a:pt x="14222" y="4585"/>
                  </a:cubicBezTo>
                  <a:cubicBezTo>
                    <a:pt x="6349" y="3992"/>
                    <a:pt x="0" y="2638"/>
                    <a:pt x="0" y="1452"/>
                  </a:cubicBezTo>
                  <a:cubicBezTo>
                    <a:pt x="0" y="267"/>
                    <a:pt x="6603" y="-325"/>
                    <a:pt x="14476" y="183"/>
                  </a:cubicBezTo>
                  <a:cubicBezTo>
                    <a:pt x="22349" y="691"/>
                    <a:pt x="28699" y="2130"/>
                    <a:pt x="28699" y="3400"/>
                  </a:cubicBezTo>
                  <a:close/>
                </a:path>
              </a:pathLst>
            </a:custGeom>
            <a:solidFill>
              <a:srgbClr val="E0E0E0"/>
            </a:solidFill>
            <a:ln w="8458"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2A25900-B875-FB17-9DA5-D1B588E801DC}"/>
                </a:ext>
              </a:extLst>
            </p:cNvPr>
            <p:cNvSpPr/>
            <p:nvPr/>
          </p:nvSpPr>
          <p:spPr>
            <a:xfrm>
              <a:off x="6243932" y="1382055"/>
              <a:ext cx="6924" cy="72635"/>
            </a:xfrm>
            <a:custGeom>
              <a:avLst/>
              <a:gdLst>
                <a:gd name="connsiteX0" fmla="*/ 1086 w 6924"/>
                <a:gd name="connsiteY0" fmla="*/ 72635 h 72635"/>
                <a:gd name="connsiteX1" fmla="*/ 1086 w 6924"/>
                <a:gd name="connsiteY1" fmla="*/ 36148 h 72635"/>
                <a:gd name="connsiteX2" fmla="*/ 5826 w 6924"/>
                <a:gd name="connsiteY2" fmla="*/ 0 h 72635"/>
                <a:gd name="connsiteX3" fmla="*/ 5826 w 6924"/>
                <a:gd name="connsiteY3" fmla="*/ 36487 h 72635"/>
                <a:gd name="connsiteX4" fmla="*/ 1086 w 6924"/>
                <a:gd name="connsiteY4" fmla="*/ 72635 h 72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4" h="72635">
                  <a:moveTo>
                    <a:pt x="1086" y="72635"/>
                  </a:moveTo>
                  <a:cubicBezTo>
                    <a:pt x="-362" y="60516"/>
                    <a:pt x="-362" y="48268"/>
                    <a:pt x="1086" y="36148"/>
                  </a:cubicBezTo>
                  <a:cubicBezTo>
                    <a:pt x="1196" y="23952"/>
                    <a:pt x="2787" y="11813"/>
                    <a:pt x="5826" y="0"/>
                  </a:cubicBezTo>
                  <a:cubicBezTo>
                    <a:pt x="7291" y="12118"/>
                    <a:pt x="7291" y="24369"/>
                    <a:pt x="5826" y="36487"/>
                  </a:cubicBezTo>
                  <a:cubicBezTo>
                    <a:pt x="5691" y="48682"/>
                    <a:pt x="4099" y="60817"/>
                    <a:pt x="1086" y="72635"/>
                  </a:cubicBezTo>
                  <a:close/>
                </a:path>
              </a:pathLst>
            </a:custGeom>
            <a:solidFill>
              <a:srgbClr val="E0E0E0"/>
            </a:solidFill>
            <a:ln w="8458"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4C69B5E4-DB9D-6967-4EAE-22EB5EA240FB}"/>
                </a:ext>
              </a:extLst>
            </p:cNvPr>
            <p:cNvSpPr/>
            <p:nvPr/>
          </p:nvSpPr>
          <p:spPr>
            <a:xfrm>
              <a:off x="6221484" y="1242546"/>
              <a:ext cx="178997" cy="141293"/>
            </a:xfrm>
            <a:custGeom>
              <a:avLst/>
              <a:gdLst>
                <a:gd name="connsiteX0" fmla="*/ 12021 w 178997"/>
                <a:gd name="connsiteY0" fmla="*/ 132906 h 141293"/>
                <a:gd name="connsiteX1" fmla="*/ 13883 w 178997"/>
                <a:gd name="connsiteY1" fmla="*/ 129774 h 141293"/>
                <a:gd name="connsiteX2" fmla="*/ 22349 w 178997"/>
                <a:gd name="connsiteY2" fmla="*/ 123425 h 141293"/>
                <a:gd name="connsiteX3" fmla="*/ 39280 w 178997"/>
                <a:gd name="connsiteY3" fmla="*/ 120631 h 141293"/>
                <a:gd name="connsiteX4" fmla="*/ 60952 w 178997"/>
                <a:gd name="connsiteY4" fmla="*/ 126557 h 141293"/>
                <a:gd name="connsiteX5" fmla="*/ 86349 w 178997"/>
                <a:gd name="connsiteY5" fmla="*/ 136377 h 141293"/>
                <a:gd name="connsiteX6" fmla="*/ 116825 w 178997"/>
                <a:gd name="connsiteY6" fmla="*/ 135700 h 141293"/>
                <a:gd name="connsiteX7" fmla="*/ 144677 w 178997"/>
                <a:gd name="connsiteY7" fmla="*/ 117499 h 141293"/>
                <a:gd name="connsiteX8" fmla="*/ 153143 w 178997"/>
                <a:gd name="connsiteY8" fmla="*/ 101922 h 141293"/>
                <a:gd name="connsiteX9" fmla="*/ 145778 w 178997"/>
                <a:gd name="connsiteY9" fmla="*/ 88208 h 141293"/>
                <a:gd name="connsiteX10" fmla="*/ 139514 w 178997"/>
                <a:gd name="connsiteY10" fmla="*/ 86514 h 141293"/>
                <a:gd name="connsiteX11" fmla="*/ 145609 w 178997"/>
                <a:gd name="connsiteY11" fmla="*/ 84229 h 141293"/>
                <a:gd name="connsiteX12" fmla="*/ 170159 w 178997"/>
                <a:gd name="connsiteY12" fmla="*/ 61710 h 141293"/>
                <a:gd name="connsiteX13" fmla="*/ 170921 w 178997"/>
                <a:gd name="connsiteY13" fmla="*/ 27170 h 141293"/>
                <a:gd name="connsiteX14" fmla="*/ 129355 w 178997"/>
                <a:gd name="connsiteY14" fmla="*/ 5160 h 141293"/>
                <a:gd name="connsiteX15" fmla="*/ 101333 w 178997"/>
                <a:gd name="connsiteY15" fmla="*/ 39022 h 141293"/>
                <a:gd name="connsiteX16" fmla="*/ 101333 w 178997"/>
                <a:gd name="connsiteY16" fmla="*/ 45287 h 141293"/>
                <a:gd name="connsiteX17" fmla="*/ 97609 w 178997"/>
                <a:gd name="connsiteY17" fmla="*/ 40207 h 141293"/>
                <a:gd name="connsiteX18" fmla="*/ 79746 w 178997"/>
                <a:gd name="connsiteY18" fmla="*/ 34536 h 141293"/>
                <a:gd name="connsiteX19" fmla="*/ 64169 w 178997"/>
                <a:gd name="connsiteY19" fmla="*/ 44779 h 141293"/>
                <a:gd name="connsiteX20" fmla="*/ 60021 w 178997"/>
                <a:gd name="connsiteY20" fmla="*/ 79573 h 141293"/>
                <a:gd name="connsiteX21" fmla="*/ 60021 w 178997"/>
                <a:gd name="connsiteY21" fmla="*/ 81858 h 141293"/>
                <a:gd name="connsiteX22" fmla="*/ 57736 w 178997"/>
                <a:gd name="connsiteY22" fmla="*/ 81350 h 141293"/>
                <a:gd name="connsiteX23" fmla="*/ 27767 w 178997"/>
                <a:gd name="connsiteY23" fmla="*/ 85245 h 141293"/>
                <a:gd name="connsiteX24" fmla="*/ 9227 w 178997"/>
                <a:gd name="connsiteY24" fmla="*/ 99890 h 141293"/>
                <a:gd name="connsiteX25" fmla="*/ 0 w 178997"/>
                <a:gd name="connsiteY25" fmla="*/ 116821 h 141293"/>
                <a:gd name="connsiteX26" fmla="*/ 1101 w 178997"/>
                <a:gd name="connsiteY26" fmla="*/ 111657 h 141293"/>
                <a:gd name="connsiteX27" fmla="*/ 8212 w 178997"/>
                <a:gd name="connsiteY27" fmla="*/ 98112 h 141293"/>
                <a:gd name="connsiteX28" fmla="*/ 26921 w 178997"/>
                <a:gd name="connsiteY28" fmla="*/ 82959 h 141293"/>
                <a:gd name="connsiteX29" fmla="*/ 58582 w 178997"/>
                <a:gd name="connsiteY29" fmla="*/ 78303 h 141293"/>
                <a:gd name="connsiteX30" fmla="*/ 56720 w 178997"/>
                <a:gd name="connsiteY30" fmla="*/ 80165 h 141293"/>
                <a:gd name="connsiteX31" fmla="*/ 61207 w 178997"/>
                <a:gd name="connsiteY31" fmla="*/ 42747 h 141293"/>
                <a:gd name="connsiteX32" fmla="*/ 79069 w 178997"/>
                <a:gd name="connsiteY32" fmla="*/ 30641 h 141293"/>
                <a:gd name="connsiteX33" fmla="*/ 100910 w 178997"/>
                <a:gd name="connsiteY33" fmla="*/ 37752 h 141293"/>
                <a:gd name="connsiteX34" fmla="*/ 97270 w 178997"/>
                <a:gd name="connsiteY34" fmla="*/ 38938 h 141293"/>
                <a:gd name="connsiteX35" fmla="*/ 128339 w 178997"/>
                <a:gd name="connsiteY35" fmla="*/ 1012 h 141293"/>
                <a:gd name="connsiteX36" fmla="*/ 155513 w 178997"/>
                <a:gd name="connsiteY36" fmla="*/ 4821 h 141293"/>
                <a:gd name="connsiteX37" fmla="*/ 174900 w 178997"/>
                <a:gd name="connsiteY37" fmla="*/ 25308 h 141293"/>
                <a:gd name="connsiteX38" fmla="*/ 174053 w 178997"/>
                <a:gd name="connsiteY38" fmla="*/ 63657 h 141293"/>
                <a:gd name="connsiteX39" fmla="*/ 147048 w 178997"/>
                <a:gd name="connsiteY39" fmla="*/ 88208 h 141293"/>
                <a:gd name="connsiteX40" fmla="*/ 147048 w 178997"/>
                <a:gd name="connsiteY40" fmla="*/ 84144 h 141293"/>
                <a:gd name="connsiteX41" fmla="*/ 157376 w 178997"/>
                <a:gd name="connsiteY41" fmla="*/ 102430 h 141293"/>
                <a:gd name="connsiteX42" fmla="*/ 148064 w 178997"/>
                <a:gd name="connsiteY42" fmla="*/ 120123 h 141293"/>
                <a:gd name="connsiteX43" fmla="*/ 117249 w 178997"/>
                <a:gd name="connsiteY43" fmla="*/ 139171 h 141293"/>
                <a:gd name="connsiteX44" fmla="*/ 84995 w 178997"/>
                <a:gd name="connsiteY44" fmla="*/ 139171 h 141293"/>
                <a:gd name="connsiteX45" fmla="*/ 59598 w 178997"/>
                <a:gd name="connsiteY45" fmla="*/ 128673 h 141293"/>
                <a:gd name="connsiteX46" fmla="*/ 38857 w 178997"/>
                <a:gd name="connsiteY46" fmla="*/ 122409 h 141293"/>
                <a:gd name="connsiteX47" fmla="*/ 22942 w 178997"/>
                <a:gd name="connsiteY47" fmla="*/ 124440 h 141293"/>
                <a:gd name="connsiteX48" fmla="*/ 12021 w 178997"/>
                <a:gd name="connsiteY48" fmla="*/ 132906 h 14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8997" h="141293">
                  <a:moveTo>
                    <a:pt x="12021" y="132906"/>
                  </a:moveTo>
                  <a:cubicBezTo>
                    <a:pt x="12453" y="131762"/>
                    <a:pt x="13088" y="130702"/>
                    <a:pt x="13883" y="129774"/>
                  </a:cubicBezTo>
                  <a:cubicBezTo>
                    <a:pt x="16161" y="127012"/>
                    <a:pt x="19064" y="124836"/>
                    <a:pt x="22349" y="123425"/>
                  </a:cubicBezTo>
                  <a:cubicBezTo>
                    <a:pt x="27691" y="121173"/>
                    <a:pt x="33498" y="120216"/>
                    <a:pt x="39280" y="120631"/>
                  </a:cubicBezTo>
                  <a:cubicBezTo>
                    <a:pt x="46806" y="121286"/>
                    <a:pt x="54146" y="123293"/>
                    <a:pt x="60952" y="126557"/>
                  </a:cubicBezTo>
                  <a:cubicBezTo>
                    <a:pt x="69130" y="130534"/>
                    <a:pt x="77621" y="133819"/>
                    <a:pt x="86349" y="136377"/>
                  </a:cubicBezTo>
                  <a:cubicBezTo>
                    <a:pt x="96389" y="138812"/>
                    <a:pt x="106904" y="138579"/>
                    <a:pt x="116825" y="135700"/>
                  </a:cubicBezTo>
                  <a:cubicBezTo>
                    <a:pt x="127628" y="132357"/>
                    <a:pt x="137279" y="126051"/>
                    <a:pt x="144677" y="117499"/>
                  </a:cubicBezTo>
                  <a:cubicBezTo>
                    <a:pt x="148944" y="113230"/>
                    <a:pt x="151882" y="107821"/>
                    <a:pt x="153143" y="101922"/>
                  </a:cubicBezTo>
                  <a:cubicBezTo>
                    <a:pt x="154269" y="96179"/>
                    <a:pt x="151188" y="90439"/>
                    <a:pt x="145778" y="88208"/>
                  </a:cubicBezTo>
                  <a:lnTo>
                    <a:pt x="139514" y="86514"/>
                  </a:lnTo>
                  <a:lnTo>
                    <a:pt x="145609" y="84229"/>
                  </a:lnTo>
                  <a:cubicBezTo>
                    <a:pt x="156326" y="80070"/>
                    <a:pt x="165088" y="72032"/>
                    <a:pt x="170159" y="61710"/>
                  </a:cubicBezTo>
                  <a:cubicBezTo>
                    <a:pt x="175772" y="50943"/>
                    <a:pt x="176051" y="38175"/>
                    <a:pt x="170921" y="27170"/>
                  </a:cubicBezTo>
                  <a:cubicBezTo>
                    <a:pt x="163793" y="11135"/>
                    <a:pt x="146625" y="2046"/>
                    <a:pt x="129355" y="5160"/>
                  </a:cubicBezTo>
                  <a:cubicBezTo>
                    <a:pt x="113482" y="8898"/>
                    <a:pt x="102036" y="22734"/>
                    <a:pt x="101333" y="39022"/>
                  </a:cubicBezTo>
                  <a:lnTo>
                    <a:pt x="101333" y="45287"/>
                  </a:lnTo>
                  <a:lnTo>
                    <a:pt x="97609" y="40207"/>
                  </a:lnTo>
                  <a:cubicBezTo>
                    <a:pt x="93215" y="35077"/>
                    <a:pt x="86299" y="32880"/>
                    <a:pt x="79746" y="34536"/>
                  </a:cubicBezTo>
                  <a:cubicBezTo>
                    <a:pt x="73355" y="35641"/>
                    <a:pt x="67716" y="39352"/>
                    <a:pt x="64169" y="44779"/>
                  </a:cubicBezTo>
                  <a:cubicBezTo>
                    <a:pt x="58447" y="55437"/>
                    <a:pt x="56965" y="67867"/>
                    <a:pt x="60021" y="79573"/>
                  </a:cubicBezTo>
                  <a:lnTo>
                    <a:pt x="60021" y="81858"/>
                  </a:lnTo>
                  <a:lnTo>
                    <a:pt x="57736" y="81350"/>
                  </a:lnTo>
                  <a:cubicBezTo>
                    <a:pt x="47585" y="79382"/>
                    <a:pt x="37071" y="80748"/>
                    <a:pt x="27767" y="85245"/>
                  </a:cubicBezTo>
                  <a:cubicBezTo>
                    <a:pt x="20563" y="88671"/>
                    <a:pt x="14231" y="93677"/>
                    <a:pt x="9227" y="99890"/>
                  </a:cubicBezTo>
                  <a:cubicBezTo>
                    <a:pt x="5300" y="105028"/>
                    <a:pt x="2193" y="110739"/>
                    <a:pt x="0" y="116821"/>
                  </a:cubicBezTo>
                  <a:cubicBezTo>
                    <a:pt x="169" y="115064"/>
                    <a:pt x="542" y="113331"/>
                    <a:pt x="1101" y="111657"/>
                  </a:cubicBezTo>
                  <a:cubicBezTo>
                    <a:pt x="2726" y="106790"/>
                    <a:pt x="5130" y="102216"/>
                    <a:pt x="8212" y="98112"/>
                  </a:cubicBezTo>
                  <a:cubicBezTo>
                    <a:pt x="13232" y="91724"/>
                    <a:pt x="19632" y="86546"/>
                    <a:pt x="26921" y="82959"/>
                  </a:cubicBezTo>
                  <a:cubicBezTo>
                    <a:pt x="36682" y="77983"/>
                    <a:pt x="47805" y="76346"/>
                    <a:pt x="58582" y="78303"/>
                  </a:cubicBezTo>
                  <a:lnTo>
                    <a:pt x="56720" y="80165"/>
                  </a:lnTo>
                  <a:cubicBezTo>
                    <a:pt x="53359" y="67579"/>
                    <a:pt x="54967" y="54183"/>
                    <a:pt x="61207" y="42747"/>
                  </a:cubicBezTo>
                  <a:cubicBezTo>
                    <a:pt x="65245" y="36427"/>
                    <a:pt x="71704" y="32047"/>
                    <a:pt x="79069" y="30641"/>
                  </a:cubicBezTo>
                  <a:cubicBezTo>
                    <a:pt x="87111" y="28599"/>
                    <a:pt x="95611" y="31366"/>
                    <a:pt x="100910" y="37752"/>
                  </a:cubicBezTo>
                  <a:lnTo>
                    <a:pt x="97270" y="38938"/>
                  </a:lnTo>
                  <a:cubicBezTo>
                    <a:pt x="97888" y="20736"/>
                    <a:pt x="110612" y="5201"/>
                    <a:pt x="128339" y="1012"/>
                  </a:cubicBezTo>
                  <a:cubicBezTo>
                    <a:pt x="137558" y="-1163"/>
                    <a:pt x="147251" y="196"/>
                    <a:pt x="155513" y="4821"/>
                  </a:cubicBezTo>
                  <a:cubicBezTo>
                    <a:pt x="163945" y="9468"/>
                    <a:pt x="170726" y="16629"/>
                    <a:pt x="174900" y="25308"/>
                  </a:cubicBezTo>
                  <a:cubicBezTo>
                    <a:pt x="180648" y="37516"/>
                    <a:pt x="180335" y="51715"/>
                    <a:pt x="174053" y="63657"/>
                  </a:cubicBezTo>
                  <a:cubicBezTo>
                    <a:pt x="168474" y="74955"/>
                    <a:pt x="158823" y="83723"/>
                    <a:pt x="147048" y="88208"/>
                  </a:cubicBezTo>
                  <a:lnTo>
                    <a:pt x="147048" y="84144"/>
                  </a:lnTo>
                  <a:cubicBezTo>
                    <a:pt x="154523" y="86870"/>
                    <a:pt x="158900" y="94624"/>
                    <a:pt x="157376" y="102430"/>
                  </a:cubicBezTo>
                  <a:cubicBezTo>
                    <a:pt x="156072" y="109113"/>
                    <a:pt x="152838" y="115266"/>
                    <a:pt x="148064" y="120123"/>
                  </a:cubicBezTo>
                  <a:cubicBezTo>
                    <a:pt x="139860" y="129326"/>
                    <a:pt x="129151" y="135944"/>
                    <a:pt x="117249" y="139171"/>
                  </a:cubicBezTo>
                  <a:cubicBezTo>
                    <a:pt x="106684" y="142001"/>
                    <a:pt x="95560" y="142001"/>
                    <a:pt x="84995" y="139171"/>
                  </a:cubicBezTo>
                  <a:cubicBezTo>
                    <a:pt x="76267" y="136335"/>
                    <a:pt x="67776" y="132825"/>
                    <a:pt x="59598" y="128673"/>
                  </a:cubicBezTo>
                  <a:cubicBezTo>
                    <a:pt x="53122" y="125353"/>
                    <a:pt x="46095" y="123231"/>
                    <a:pt x="38857" y="122409"/>
                  </a:cubicBezTo>
                  <a:cubicBezTo>
                    <a:pt x="33465" y="121888"/>
                    <a:pt x="28030" y="122582"/>
                    <a:pt x="22942" y="124440"/>
                  </a:cubicBezTo>
                  <a:cubicBezTo>
                    <a:pt x="18633" y="126267"/>
                    <a:pt x="14865" y="129185"/>
                    <a:pt x="12021" y="132906"/>
                  </a:cubicBezTo>
                  <a:close/>
                </a:path>
              </a:pathLst>
            </a:custGeom>
            <a:solidFill>
              <a:srgbClr val="E0E0E0"/>
            </a:solidFill>
            <a:ln w="8458"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3647EA0-075D-BEB2-C660-471A6AE910C7}"/>
                </a:ext>
              </a:extLst>
            </p:cNvPr>
            <p:cNvSpPr/>
            <p:nvPr/>
          </p:nvSpPr>
          <p:spPr>
            <a:xfrm>
              <a:off x="6124749" y="1557463"/>
              <a:ext cx="6247" cy="55026"/>
            </a:xfrm>
            <a:custGeom>
              <a:avLst/>
              <a:gdLst>
                <a:gd name="connsiteX0" fmla="*/ 1073 w 6247"/>
                <a:gd name="connsiteY0" fmla="*/ 55027 h 55026"/>
                <a:gd name="connsiteX1" fmla="*/ 1073 w 6247"/>
                <a:gd name="connsiteY1" fmla="*/ 27344 h 55026"/>
                <a:gd name="connsiteX2" fmla="*/ 5136 w 6247"/>
                <a:gd name="connsiteY2" fmla="*/ 0 h 55026"/>
                <a:gd name="connsiteX3" fmla="*/ 5136 w 6247"/>
                <a:gd name="connsiteY3" fmla="*/ 27683 h 55026"/>
                <a:gd name="connsiteX4" fmla="*/ 1073 w 6247"/>
                <a:gd name="connsiteY4" fmla="*/ 55027 h 5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5026">
                  <a:moveTo>
                    <a:pt x="1073" y="55027"/>
                  </a:moveTo>
                  <a:cubicBezTo>
                    <a:pt x="-358" y="45855"/>
                    <a:pt x="-358" y="36516"/>
                    <a:pt x="1073" y="27344"/>
                  </a:cubicBezTo>
                  <a:cubicBezTo>
                    <a:pt x="980" y="18072"/>
                    <a:pt x="2351" y="8844"/>
                    <a:pt x="5136" y="0"/>
                  </a:cubicBezTo>
                  <a:cubicBezTo>
                    <a:pt x="6618" y="9168"/>
                    <a:pt x="6618" y="18514"/>
                    <a:pt x="5136" y="27683"/>
                  </a:cubicBezTo>
                  <a:cubicBezTo>
                    <a:pt x="5221" y="36953"/>
                    <a:pt x="3850" y="46180"/>
                    <a:pt x="1073" y="55027"/>
                  </a:cubicBezTo>
                  <a:close/>
                </a:path>
              </a:pathLst>
            </a:custGeom>
            <a:solidFill>
              <a:srgbClr val="E0E0E0"/>
            </a:solidFill>
            <a:ln w="8458"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CC5EC97-1E8A-B711-B1A3-F2CEA0A21620}"/>
                </a:ext>
              </a:extLst>
            </p:cNvPr>
            <p:cNvSpPr/>
            <p:nvPr/>
          </p:nvSpPr>
          <p:spPr>
            <a:xfrm>
              <a:off x="6130393" y="1552106"/>
              <a:ext cx="67724" cy="6650"/>
            </a:xfrm>
            <a:custGeom>
              <a:avLst/>
              <a:gdLst>
                <a:gd name="connsiteX0" fmla="*/ 67725 w 67724"/>
                <a:gd name="connsiteY0" fmla="*/ 5611 h 6650"/>
                <a:gd name="connsiteX1" fmla="*/ 33862 w 67724"/>
                <a:gd name="connsiteY1" fmla="*/ 5611 h 6650"/>
                <a:gd name="connsiteX2" fmla="*/ 0 w 67724"/>
                <a:gd name="connsiteY2" fmla="*/ 1124 h 6650"/>
                <a:gd name="connsiteX3" fmla="*/ 34286 w 67724"/>
                <a:gd name="connsiteY3" fmla="*/ 1124 h 6650"/>
                <a:gd name="connsiteX4" fmla="*/ 67725 w 67724"/>
                <a:gd name="connsiteY4" fmla="*/ 5611 h 6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4" h="6650">
                  <a:moveTo>
                    <a:pt x="67725" y="5611"/>
                  </a:moveTo>
                  <a:cubicBezTo>
                    <a:pt x="56483" y="6997"/>
                    <a:pt x="45105" y="6997"/>
                    <a:pt x="33862" y="5611"/>
                  </a:cubicBezTo>
                  <a:cubicBezTo>
                    <a:pt x="22434" y="5538"/>
                    <a:pt x="11056" y="4031"/>
                    <a:pt x="0" y="1124"/>
                  </a:cubicBezTo>
                  <a:cubicBezTo>
                    <a:pt x="11378" y="-375"/>
                    <a:pt x="22908" y="-375"/>
                    <a:pt x="34286" y="1124"/>
                  </a:cubicBezTo>
                  <a:cubicBezTo>
                    <a:pt x="45579" y="1150"/>
                    <a:pt x="56821" y="2658"/>
                    <a:pt x="67725" y="5611"/>
                  </a:cubicBezTo>
                  <a:close/>
                </a:path>
              </a:pathLst>
            </a:custGeom>
            <a:solidFill>
              <a:srgbClr val="E0E0E0"/>
            </a:solidFill>
            <a:ln w="8458"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61AC2DC-EA5E-F32A-CD9E-198ED3A8B79C}"/>
                </a:ext>
              </a:extLst>
            </p:cNvPr>
            <p:cNvSpPr/>
            <p:nvPr/>
          </p:nvSpPr>
          <p:spPr>
            <a:xfrm>
              <a:off x="6190176" y="1555346"/>
              <a:ext cx="6723" cy="70433"/>
            </a:xfrm>
            <a:custGeom>
              <a:avLst/>
              <a:gdLst>
                <a:gd name="connsiteX0" fmla="*/ 1086 w 6723"/>
                <a:gd name="connsiteY0" fmla="*/ 70434 h 70433"/>
                <a:gd name="connsiteX1" fmla="*/ 1086 w 6723"/>
                <a:gd name="connsiteY1" fmla="*/ 35048 h 70433"/>
                <a:gd name="connsiteX2" fmla="*/ 5657 w 6723"/>
                <a:gd name="connsiteY2" fmla="*/ 0 h 70433"/>
                <a:gd name="connsiteX3" fmla="*/ 5657 w 6723"/>
                <a:gd name="connsiteY3" fmla="*/ 35386 h 70433"/>
                <a:gd name="connsiteX4" fmla="*/ 1086 w 6723"/>
                <a:gd name="connsiteY4" fmla="*/ 70434 h 7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3" h="70433">
                  <a:moveTo>
                    <a:pt x="1086" y="70434"/>
                  </a:moveTo>
                  <a:cubicBezTo>
                    <a:pt x="-362" y="58683"/>
                    <a:pt x="-362" y="46799"/>
                    <a:pt x="1086" y="35048"/>
                  </a:cubicBezTo>
                  <a:cubicBezTo>
                    <a:pt x="1145" y="23220"/>
                    <a:pt x="2677" y="11446"/>
                    <a:pt x="5657" y="0"/>
                  </a:cubicBezTo>
                  <a:cubicBezTo>
                    <a:pt x="7079" y="11753"/>
                    <a:pt x="7079" y="23633"/>
                    <a:pt x="5657" y="35386"/>
                  </a:cubicBezTo>
                  <a:cubicBezTo>
                    <a:pt x="5623" y="47215"/>
                    <a:pt x="4091" y="58993"/>
                    <a:pt x="1086" y="70434"/>
                  </a:cubicBezTo>
                  <a:close/>
                </a:path>
              </a:pathLst>
            </a:custGeom>
            <a:solidFill>
              <a:srgbClr val="E0E0E0"/>
            </a:solidFill>
            <a:ln w="8458"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2616FBDD-3388-226A-562B-A161ED094A1F}"/>
                </a:ext>
              </a:extLst>
            </p:cNvPr>
            <p:cNvSpPr/>
            <p:nvPr/>
          </p:nvSpPr>
          <p:spPr>
            <a:xfrm>
              <a:off x="6211917" y="1485420"/>
              <a:ext cx="37670" cy="37557"/>
            </a:xfrm>
            <a:custGeom>
              <a:avLst/>
              <a:gdLst>
                <a:gd name="connsiteX0" fmla="*/ 27259 w 37670"/>
                <a:gd name="connsiteY0" fmla="*/ 2963 h 37557"/>
                <a:gd name="connsiteX1" fmla="*/ 31069 w 37670"/>
                <a:gd name="connsiteY1" fmla="*/ 4656 h 37557"/>
                <a:gd name="connsiteX2" fmla="*/ 37079 w 37670"/>
                <a:gd name="connsiteY2" fmla="*/ 14476 h 37557"/>
                <a:gd name="connsiteX3" fmla="*/ 33524 w 37670"/>
                <a:gd name="connsiteY3" fmla="*/ 31407 h 37557"/>
                <a:gd name="connsiteX4" fmla="*/ 13122 w 37670"/>
                <a:gd name="connsiteY4" fmla="*/ 36318 h 37557"/>
                <a:gd name="connsiteX5" fmla="*/ 0 w 37670"/>
                <a:gd name="connsiteY5" fmla="*/ 19386 h 37557"/>
                <a:gd name="connsiteX6" fmla="*/ 7619 w 37670"/>
                <a:gd name="connsiteY6" fmla="*/ 3979 h 37557"/>
                <a:gd name="connsiteX7" fmla="*/ 18371 w 37670"/>
                <a:gd name="connsiteY7" fmla="*/ 0 h 37557"/>
                <a:gd name="connsiteX8" fmla="*/ 22434 w 37670"/>
                <a:gd name="connsiteY8" fmla="*/ 1016 h 37557"/>
                <a:gd name="connsiteX9" fmla="*/ 9651 w 37670"/>
                <a:gd name="connsiteY9" fmla="*/ 6349 h 37557"/>
                <a:gd name="connsiteX10" fmla="*/ 4064 w 37670"/>
                <a:gd name="connsiteY10" fmla="*/ 19217 h 37557"/>
                <a:gd name="connsiteX11" fmla="*/ 22383 w 37670"/>
                <a:gd name="connsiteY11" fmla="*/ 32290 h 37557"/>
                <a:gd name="connsiteX12" fmla="*/ 30476 w 37670"/>
                <a:gd name="connsiteY12" fmla="*/ 28360 h 37557"/>
                <a:gd name="connsiteX13" fmla="*/ 34032 w 37670"/>
                <a:gd name="connsiteY13" fmla="*/ 14730 h 37557"/>
                <a:gd name="connsiteX14" fmla="*/ 27259 w 37670"/>
                <a:gd name="connsiteY14" fmla="*/ 2963 h 3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70" h="37557">
                  <a:moveTo>
                    <a:pt x="27259" y="2963"/>
                  </a:moveTo>
                  <a:cubicBezTo>
                    <a:pt x="27259" y="2963"/>
                    <a:pt x="28868" y="2963"/>
                    <a:pt x="31069" y="4656"/>
                  </a:cubicBezTo>
                  <a:cubicBezTo>
                    <a:pt x="34108" y="7172"/>
                    <a:pt x="36224" y="10627"/>
                    <a:pt x="37079" y="14476"/>
                  </a:cubicBezTo>
                  <a:cubicBezTo>
                    <a:pt x="38553" y="20367"/>
                    <a:pt x="37240" y="26607"/>
                    <a:pt x="33524" y="31407"/>
                  </a:cubicBezTo>
                  <a:cubicBezTo>
                    <a:pt x="28402" y="37128"/>
                    <a:pt x="20284" y="39082"/>
                    <a:pt x="13122" y="36318"/>
                  </a:cubicBezTo>
                  <a:cubicBezTo>
                    <a:pt x="5613" y="34006"/>
                    <a:pt x="364" y="27232"/>
                    <a:pt x="0" y="19386"/>
                  </a:cubicBezTo>
                  <a:cubicBezTo>
                    <a:pt x="42" y="13353"/>
                    <a:pt x="2844" y="7672"/>
                    <a:pt x="7619" y="3979"/>
                  </a:cubicBezTo>
                  <a:cubicBezTo>
                    <a:pt x="10658" y="1491"/>
                    <a:pt x="14442" y="90"/>
                    <a:pt x="18371" y="0"/>
                  </a:cubicBezTo>
                  <a:cubicBezTo>
                    <a:pt x="21164" y="0"/>
                    <a:pt x="22519" y="762"/>
                    <a:pt x="22434" y="1016"/>
                  </a:cubicBezTo>
                  <a:cubicBezTo>
                    <a:pt x="17710" y="1389"/>
                    <a:pt x="13240" y="3258"/>
                    <a:pt x="9651" y="6349"/>
                  </a:cubicBezTo>
                  <a:cubicBezTo>
                    <a:pt x="6019" y="9629"/>
                    <a:pt x="3979" y="14321"/>
                    <a:pt x="4064" y="19217"/>
                  </a:cubicBezTo>
                  <a:cubicBezTo>
                    <a:pt x="5511" y="27887"/>
                    <a:pt x="13714" y="33739"/>
                    <a:pt x="22383" y="32290"/>
                  </a:cubicBezTo>
                  <a:cubicBezTo>
                    <a:pt x="25405" y="31785"/>
                    <a:pt x="28216" y="30420"/>
                    <a:pt x="30476" y="28360"/>
                  </a:cubicBezTo>
                  <a:cubicBezTo>
                    <a:pt x="33583" y="24549"/>
                    <a:pt x="34878" y="19574"/>
                    <a:pt x="34032" y="14730"/>
                  </a:cubicBezTo>
                  <a:cubicBezTo>
                    <a:pt x="33016" y="10212"/>
                    <a:pt x="30654" y="6109"/>
                    <a:pt x="27259" y="2963"/>
                  </a:cubicBezTo>
                  <a:close/>
                </a:path>
              </a:pathLst>
            </a:custGeom>
            <a:solidFill>
              <a:srgbClr val="E0E0E0"/>
            </a:solidFill>
            <a:ln w="8458"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079800D-FA59-6F2F-04D3-0B492C117EC8}"/>
                </a:ext>
              </a:extLst>
            </p:cNvPr>
            <p:cNvSpPr/>
            <p:nvPr/>
          </p:nvSpPr>
          <p:spPr>
            <a:xfrm>
              <a:off x="6075774" y="1484695"/>
              <a:ext cx="30013" cy="29930"/>
            </a:xfrm>
            <a:custGeom>
              <a:avLst/>
              <a:gdLst>
                <a:gd name="connsiteX0" fmla="*/ 4926 w 30013"/>
                <a:gd name="connsiteY0" fmla="*/ 4789 h 29930"/>
                <a:gd name="connsiteX1" fmla="*/ 2979 w 30013"/>
                <a:gd name="connsiteY1" fmla="*/ 15456 h 29930"/>
                <a:gd name="connsiteX2" fmla="*/ 8736 w 30013"/>
                <a:gd name="connsiteY2" fmla="*/ 24599 h 29930"/>
                <a:gd name="connsiteX3" fmla="*/ 24719 w 30013"/>
                <a:gd name="connsiteY3" fmla="*/ 18795 h 29930"/>
                <a:gd name="connsiteX4" fmla="*/ 25667 w 30013"/>
                <a:gd name="connsiteY4" fmla="*/ 11646 h 29930"/>
                <a:gd name="connsiteX5" fmla="*/ 18471 w 30013"/>
                <a:gd name="connsiteY5" fmla="*/ 3688 h 29930"/>
                <a:gd name="connsiteX6" fmla="*/ 7635 w 30013"/>
                <a:gd name="connsiteY6" fmla="*/ 2842 h 29930"/>
                <a:gd name="connsiteX7" fmla="*/ 10344 w 30013"/>
                <a:gd name="connsiteY7" fmla="*/ 810 h 29930"/>
                <a:gd name="connsiteX8" fmla="*/ 19572 w 30013"/>
                <a:gd name="connsiteY8" fmla="*/ 810 h 29930"/>
                <a:gd name="connsiteX9" fmla="*/ 29561 w 30013"/>
                <a:gd name="connsiteY9" fmla="*/ 10546 h 29930"/>
                <a:gd name="connsiteX10" fmla="*/ 18073 w 30013"/>
                <a:gd name="connsiteY10" fmla="*/ 29481 h 29930"/>
                <a:gd name="connsiteX11" fmla="*/ 6788 w 30013"/>
                <a:gd name="connsiteY11" fmla="*/ 27985 h 29930"/>
                <a:gd name="connsiteX12" fmla="*/ 16 w 30013"/>
                <a:gd name="connsiteY12" fmla="*/ 15794 h 29930"/>
                <a:gd name="connsiteX13" fmla="*/ 2386 w 30013"/>
                <a:gd name="connsiteY13" fmla="*/ 7329 h 29930"/>
                <a:gd name="connsiteX14" fmla="*/ 4926 w 30013"/>
                <a:gd name="connsiteY14" fmla="*/ 4789 h 2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3" h="29930">
                  <a:moveTo>
                    <a:pt x="4926" y="4789"/>
                  </a:moveTo>
                  <a:cubicBezTo>
                    <a:pt x="3275" y="8087"/>
                    <a:pt x="2598" y="11788"/>
                    <a:pt x="2979" y="15456"/>
                  </a:cubicBezTo>
                  <a:cubicBezTo>
                    <a:pt x="3478" y="19197"/>
                    <a:pt x="5578" y="22535"/>
                    <a:pt x="8736" y="24599"/>
                  </a:cubicBezTo>
                  <a:cubicBezTo>
                    <a:pt x="14755" y="27408"/>
                    <a:pt x="21908" y="24810"/>
                    <a:pt x="24719" y="18795"/>
                  </a:cubicBezTo>
                  <a:cubicBezTo>
                    <a:pt x="25760" y="16566"/>
                    <a:pt x="26090" y="14071"/>
                    <a:pt x="25667" y="11646"/>
                  </a:cubicBezTo>
                  <a:cubicBezTo>
                    <a:pt x="24499" y="8095"/>
                    <a:pt x="21891" y="5204"/>
                    <a:pt x="18471" y="3688"/>
                  </a:cubicBezTo>
                  <a:cubicBezTo>
                    <a:pt x="15009" y="2414"/>
                    <a:pt x="11258" y="2121"/>
                    <a:pt x="7635" y="2842"/>
                  </a:cubicBezTo>
                  <a:cubicBezTo>
                    <a:pt x="7635" y="2842"/>
                    <a:pt x="8312" y="1657"/>
                    <a:pt x="10344" y="810"/>
                  </a:cubicBezTo>
                  <a:cubicBezTo>
                    <a:pt x="13324" y="-270"/>
                    <a:pt x="16591" y="-270"/>
                    <a:pt x="19572" y="810"/>
                  </a:cubicBezTo>
                  <a:cubicBezTo>
                    <a:pt x="24253" y="2288"/>
                    <a:pt x="27961" y="5901"/>
                    <a:pt x="29561" y="10546"/>
                  </a:cubicBezTo>
                  <a:cubicBezTo>
                    <a:pt x="31618" y="18947"/>
                    <a:pt x="26471" y="27425"/>
                    <a:pt x="18073" y="29481"/>
                  </a:cubicBezTo>
                  <a:cubicBezTo>
                    <a:pt x="14255" y="30415"/>
                    <a:pt x="10225" y="29881"/>
                    <a:pt x="6788" y="27985"/>
                  </a:cubicBezTo>
                  <a:cubicBezTo>
                    <a:pt x="2725" y="25224"/>
                    <a:pt x="211" y="20702"/>
                    <a:pt x="16" y="15794"/>
                  </a:cubicBezTo>
                  <a:cubicBezTo>
                    <a:pt x="-128" y="12791"/>
                    <a:pt x="702" y="9822"/>
                    <a:pt x="2386" y="7329"/>
                  </a:cubicBezTo>
                  <a:cubicBezTo>
                    <a:pt x="3571" y="5128"/>
                    <a:pt x="4757" y="4620"/>
                    <a:pt x="4926" y="4789"/>
                  </a:cubicBezTo>
                  <a:close/>
                </a:path>
              </a:pathLst>
            </a:custGeom>
            <a:solidFill>
              <a:srgbClr val="E0E0E0"/>
            </a:solidFill>
            <a:ln w="8458"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701ACC2-8F28-1C05-8109-D45DD8E4B4DB}"/>
                </a:ext>
              </a:extLst>
            </p:cNvPr>
            <p:cNvSpPr/>
            <p:nvPr/>
          </p:nvSpPr>
          <p:spPr>
            <a:xfrm>
              <a:off x="6016753" y="1289337"/>
              <a:ext cx="72740" cy="73432"/>
            </a:xfrm>
            <a:custGeom>
              <a:avLst/>
              <a:gdLst>
                <a:gd name="connsiteX0" fmla="*/ 33640 w 72740"/>
                <a:gd name="connsiteY0" fmla="*/ 20 h 73432"/>
                <a:gd name="connsiteX1" fmla="*/ 35926 w 72740"/>
                <a:gd name="connsiteY1" fmla="*/ 20 h 73432"/>
                <a:gd name="connsiteX2" fmla="*/ 42529 w 72740"/>
                <a:gd name="connsiteY2" fmla="*/ 612 h 73432"/>
                <a:gd name="connsiteX3" fmla="*/ 63185 w 72740"/>
                <a:gd name="connsiteY3" fmla="*/ 13226 h 73432"/>
                <a:gd name="connsiteX4" fmla="*/ 71651 w 72740"/>
                <a:gd name="connsiteY4" fmla="*/ 28210 h 73432"/>
                <a:gd name="connsiteX5" fmla="*/ 70804 w 72740"/>
                <a:gd name="connsiteY5" fmla="*/ 48020 h 73432"/>
                <a:gd name="connsiteX6" fmla="*/ 35587 w 72740"/>
                <a:gd name="connsiteY6" fmla="*/ 73417 h 73432"/>
                <a:gd name="connsiteX7" fmla="*/ 13492 w 72740"/>
                <a:gd name="connsiteY7" fmla="*/ 65543 h 73432"/>
                <a:gd name="connsiteX8" fmla="*/ 1640 w 72740"/>
                <a:gd name="connsiteY8" fmla="*/ 47173 h 73432"/>
                <a:gd name="connsiteX9" fmla="*/ 1048 w 72740"/>
                <a:gd name="connsiteY9" fmla="*/ 27448 h 73432"/>
                <a:gd name="connsiteX10" fmla="*/ 9513 w 72740"/>
                <a:gd name="connsiteY10" fmla="*/ 12633 h 73432"/>
                <a:gd name="connsiteX11" fmla="*/ 31524 w 72740"/>
                <a:gd name="connsiteY11" fmla="*/ 2559 h 73432"/>
                <a:gd name="connsiteX12" fmla="*/ 39989 w 72740"/>
                <a:gd name="connsiteY12" fmla="*/ 3490 h 73432"/>
                <a:gd name="connsiteX13" fmla="*/ 31524 w 72740"/>
                <a:gd name="connsiteY13" fmla="*/ 4252 h 73432"/>
                <a:gd name="connsiteX14" fmla="*/ 11460 w 72740"/>
                <a:gd name="connsiteY14" fmla="*/ 14834 h 73432"/>
                <a:gd name="connsiteX15" fmla="*/ 5111 w 72740"/>
                <a:gd name="connsiteY15" fmla="*/ 45988 h 73432"/>
                <a:gd name="connsiteX16" fmla="*/ 34994 w 72740"/>
                <a:gd name="connsiteY16" fmla="*/ 69014 h 73432"/>
                <a:gd name="connsiteX17" fmla="*/ 66571 w 72740"/>
                <a:gd name="connsiteY17" fmla="*/ 46834 h 73432"/>
                <a:gd name="connsiteX18" fmla="*/ 60730 w 72740"/>
                <a:gd name="connsiteY18" fmla="*/ 15427 h 73432"/>
                <a:gd name="connsiteX19" fmla="*/ 42106 w 72740"/>
                <a:gd name="connsiteY19" fmla="*/ 2305 h 73432"/>
                <a:gd name="connsiteX20" fmla="*/ 33640 w 72740"/>
                <a:gd name="connsiteY20" fmla="*/ 20 h 7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40" h="73432">
                  <a:moveTo>
                    <a:pt x="33640" y="20"/>
                  </a:moveTo>
                  <a:cubicBezTo>
                    <a:pt x="33640" y="20"/>
                    <a:pt x="34402" y="20"/>
                    <a:pt x="35926" y="20"/>
                  </a:cubicBezTo>
                  <a:cubicBezTo>
                    <a:pt x="38144" y="-67"/>
                    <a:pt x="40362" y="133"/>
                    <a:pt x="42529" y="612"/>
                  </a:cubicBezTo>
                  <a:cubicBezTo>
                    <a:pt x="50622" y="2406"/>
                    <a:pt x="57894" y="6845"/>
                    <a:pt x="63185" y="13226"/>
                  </a:cubicBezTo>
                  <a:cubicBezTo>
                    <a:pt x="67079" y="17532"/>
                    <a:pt x="69975" y="22650"/>
                    <a:pt x="71651" y="28210"/>
                  </a:cubicBezTo>
                  <a:cubicBezTo>
                    <a:pt x="73352" y="34750"/>
                    <a:pt x="73056" y="41648"/>
                    <a:pt x="70804" y="48020"/>
                  </a:cubicBezTo>
                  <a:cubicBezTo>
                    <a:pt x="65166" y="62737"/>
                    <a:pt x="51333" y="72710"/>
                    <a:pt x="35587" y="73417"/>
                  </a:cubicBezTo>
                  <a:cubicBezTo>
                    <a:pt x="27494" y="73675"/>
                    <a:pt x="19596" y="70862"/>
                    <a:pt x="13492" y="65543"/>
                  </a:cubicBezTo>
                  <a:cubicBezTo>
                    <a:pt x="7905" y="60644"/>
                    <a:pt x="3799" y="54281"/>
                    <a:pt x="1640" y="47173"/>
                  </a:cubicBezTo>
                  <a:cubicBezTo>
                    <a:pt x="-324" y="40771"/>
                    <a:pt x="-527" y="33957"/>
                    <a:pt x="1048" y="27448"/>
                  </a:cubicBezTo>
                  <a:cubicBezTo>
                    <a:pt x="2461" y="21830"/>
                    <a:pt x="5390" y="16706"/>
                    <a:pt x="9513" y="12633"/>
                  </a:cubicBezTo>
                  <a:cubicBezTo>
                    <a:pt x="15439" y="6792"/>
                    <a:pt x="23227" y="3226"/>
                    <a:pt x="31524" y="2559"/>
                  </a:cubicBezTo>
                  <a:cubicBezTo>
                    <a:pt x="34377" y="2144"/>
                    <a:pt x="37297" y="2464"/>
                    <a:pt x="39989" y="3490"/>
                  </a:cubicBezTo>
                  <a:cubicBezTo>
                    <a:pt x="39989" y="3490"/>
                    <a:pt x="36857" y="3490"/>
                    <a:pt x="31524" y="4252"/>
                  </a:cubicBezTo>
                  <a:cubicBezTo>
                    <a:pt x="23854" y="5471"/>
                    <a:pt x="16802" y="9191"/>
                    <a:pt x="11460" y="14834"/>
                  </a:cubicBezTo>
                  <a:cubicBezTo>
                    <a:pt x="3757" y="23250"/>
                    <a:pt x="1310" y="35227"/>
                    <a:pt x="5111" y="45988"/>
                  </a:cubicBezTo>
                  <a:cubicBezTo>
                    <a:pt x="8810" y="59474"/>
                    <a:pt x="21009" y="68871"/>
                    <a:pt x="34994" y="69014"/>
                  </a:cubicBezTo>
                  <a:cubicBezTo>
                    <a:pt x="48937" y="68389"/>
                    <a:pt x="61255" y="59738"/>
                    <a:pt x="66571" y="46834"/>
                  </a:cubicBezTo>
                  <a:cubicBezTo>
                    <a:pt x="70313" y="36069"/>
                    <a:pt x="68087" y="24129"/>
                    <a:pt x="60730" y="15427"/>
                  </a:cubicBezTo>
                  <a:cubicBezTo>
                    <a:pt x="56023" y="9239"/>
                    <a:pt x="49513" y="4657"/>
                    <a:pt x="42106" y="2305"/>
                  </a:cubicBezTo>
                  <a:cubicBezTo>
                    <a:pt x="36772" y="274"/>
                    <a:pt x="33640" y="443"/>
                    <a:pt x="33640" y="20"/>
                  </a:cubicBezTo>
                  <a:close/>
                </a:path>
              </a:pathLst>
            </a:custGeom>
            <a:solidFill>
              <a:srgbClr val="E0E0E0"/>
            </a:solidFill>
            <a:ln w="8458"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20C26E7-AFD6-00A7-CB7A-C0C1569D2819}"/>
                </a:ext>
              </a:extLst>
            </p:cNvPr>
            <p:cNvSpPr/>
            <p:nvPr/>
          </p:nvSpPr>
          <p:spPr>
            <a:xfrm>
              <a:off x="6042346" y="1374605"/>
              <a:ext cx="4411" cy="30984"/>
            </a:xfrm>
            <a:custGeom>
              <a:avLst/>
              <a:gdLst>
                <a:gd name="connsiteX0" fmla="*/ 2121 w 4411"/>
                <a:gd name="connsiteY0" fmla="*/ 30984 h 30984"/>
                <a:gd name="connsiteX1" fmla="*/ 5 w 4411"/>
                <a:gd name="connsiteY1" fmla="*/ 15492 h 30984"/>
                <a:gd name="connsiteX2" fmla="*/ 2291 w 4411"/>
                <a:gd name="connsiteY2" fmla="*/ 0 h 30984"/>
                <a:gd name="connsiteX3" fmla="*/ 4407 w 4411"/>
                <a:gd name="connsiteY3" fmla="*/ 15492 h 30984"/>
                <a:gd name="connsiteX4" fmla="*/ 2121 w 4411"/>
                <a:gd name="connsiteY4" fmla="*/ 30984 h 3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1" h="30984">
                  <a:moveTo>
                    <a:pt x="2121" y="30984"/>
                  </a:moveTo>
                  <a:cubicBezTo>
                    <a:pt x="936" y="30984"/>
                    <a:pt x="-80" y="24042"/>
                    <a:pt x="5" y="15492"/>
                  </a:cubicBezTo>
                  <a:cubicBezTo>
                    <a:pt x="90" y="6942"/>
                    <a:pt x="1106" y="0"/>
                    <a:pt x="2291" y="0"/>
                  </a:cubicBezTo>
                  <a:cubicBezTo>
                    <a:pt x="3476" y="0"/>
                    <a:pt x="4492" y="6942"/>
                    <a:pt x="4407" y="15492"/>
                  </a:cubicBezTo>
                  <a:cubicBezTo>
                    <a:pt x="4322" y="24042"/>
                    <a:pt x="3052" y="30984"/>
                    <a:pt x="2121" y="30984"/>
                  </a:cubicBezTo>
                  <a:close/>
                </a:path>
              </a:pathLst>
            </a:custGeom>
            <a:solidFill>
              <a:srgbClr val="E0E0E0"/>
            </a:solidFill>
            <a:ln w="8458"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337D095-A90F-A907-67EF-BAD99ACF0492}"/>
                </a:ext>
              </a:extLst>
            </p:cNvPr>
            <p:cNvSpPr/>
            <p:nvPr/>
          </p:nvSpPr>
          <p:spPr>
            <a:xfrm>
              <a:off x="5987402" y="1354253"/>
              <a:ext cx="21176" cy="16633"/>
            </a:xfrm>
            <a:custGeom>
              <a:avLst/>
              <a:gdLst>
                <a:gd name="connsiteX0" fmla="*/ 21087 w 21176"/>
                <a:gd name="connsiteY0" fmla="*/ 204 h 16633"/>
                <a:gd name="connsiteX1" fmla="*/ 11944 w 21176"/>
                <a:gd name="connsiteY1" fmla="*/ 10024 h 16633"/>
                <a:gd name="connsiteX2" fmla="*/ 92 w 21176"/>
                <a:gd name="connsiteY2" fmla="*/ 16458 h 16633"/>
                <a:gd name="connsiteX3" fmla="*/ 9235 w 21176"/>
                <a:gd name="connsiteY3" fmla="*/ 6553 h 16633"/>
                <a:gd name="connsiteX4" fmla="*/ 21087 w 21176"/>
                <a:gd name="connsiteY4" fmla="*/ 204 h 16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6" h="16633">
                  <a:moveTo>
                    <a:pt x="21087" y="204"/>
                  </a:moveTo>
                  <a:cubicBezTo>
                    <a:pt x="21848" y="1135"/>
                    <a:pt x="17700" y="5537"/>
                    <a:pt x="11944" y="10024"/>
                  </a:cubicBezTo>
                  <a:cubicBezTo>
                    <a:pt x="6187" y="14511"/>
                    <a:pt x="854" y="17389"/>
                    <a:pt x="92" y="16458"/>
                  </a:cubicBezTo>
                  <a:cubicBezTo>
                    <a:pt x="-670" y="15527"/>
                    <a:pt x="3393" y="11040"/>
                    <a:pt x="9235" y="6553"/>
                  </a:cubicBezTo>
                  <a:cubicBezTo>
                    <a:pt x="15076" y="2067"/>
                    <a:pt x="20325" y="-812"/>
                    <a:pt x="21087" y="204"/>
                  </a:cubicBezTo>
                  <a:close/>
                </a:path>
              </a:pathLst>
            </a:custGeom>
            <a:solidFill>
              <a:srgbClr val="E0E0E0"/>
            </a:solidFill>
            <a:ln w="8458"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A276F71-34A3-FF99-25B3-2E1D37FC5CE5}"/>
                </a:ext>
              </a:extLst>
            </p:cNvPr>
            <p:cNvSpPr/>
            <p:nvPr/>
          </p:nvSpPr>
          <p:spPr>
            <a:xfrm>
              <a:off x="5973344" y="1316108"/>
              <a:ext cx="31107" cy="6033"/>
            </a:xfrm>
            <a:custGeom>
              <a:avLst/>
              <a:gdLst>
                <a:gd name="connsiteX0" fmla="*/ 31080 w 31107"/>
                <a:gd name="connsiteY0" fmla="*/ 423 h 6033"/>
                <a:gd name="connsiteX1" fmla="*/ 15842 w 31107"/>
                <a:gd name="connsiteY1" fmla="*/ 5926 h 6033"/>
                <a:gd name="connsiteX2" fmla="*/ 12 w 31107"/>
                <a:gd name="connsiteY2" fmla="*/ 2709 h 6033"/>
                <a:gd name="connsiteX3" fmla="*/ 15504 w 31107"/>
                <a:gd name="connsiteY3" fmla="*/ 1524 h 6033"/>
                <a:gd name="connsiteX4" fmla="*/ 31080 w 31107"/>
                <a:gd name="connsiteY4" fmla="*/ 423 h 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7" h="6033">
                  <a:moveTo>
                    <a:pt x="31080" y="423"/>
                  </a:moveTo>
                  <a:cubicBezTo>
                    <a:pt x="31588" y="1524"/>
                    <a:pt x="24985" y="5249"/>
                    <a:pt x="15842" y="5926"/>
                  </a:cubicBezTo>
                  <a:cubicBezTo>
                    <a:pt x="6700" y="6603"/>
                    <a:pt x="-327" y="3894"/>
                    <a:pt x="12" y="2709"/>
                  </a:cubicBezTo>
                  <a:cubicBezTo>
                    <a:pt x="350" y="1524"/>
                    <a:pt x="7208" y="2201"/>
                    <a:pt x="15504" y="1524"/>
                  </a:cubicBezTo>
                  <a:cubicBezTo>
                    <a:pt x="23800" y="847"/>
                    <a:pt x="30657" y="-762"/>
                    <a:pt x="31080" y="423"/>
                  </a:cubicBezTo>
                  <a:close/>
                </a:path>
              </a:pathLst>
            </a:custGeom>
            <a:solidFill>
              <a:srgbClr val="E0E0E0"/>
            </a:solidFill>
            <a:ln w="8458"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CFB8D411-6A17-7227-4522-493E0A8B8F78}"/>
                </a:ext>
              </a:extLst>
            </p:cNvPr>
            <p:cNvSpPr/>
            <p:nvPr/>
          </p:nvSpPr>
          <p:spPr>
            <a:xfrm>
              <a:off x="6003219" y="1260997"/>
              <a:ext cx="23243" cy="26282"/>
            </a:xfrm>
            <a:custGeom>
              <a:avLst/>
              <a:gdLst>
                <a:gd name="connsiteX0" fmla="*/ 23217 w 23243"/>
                <a:gd name="connsiteY0" fmla="*/ 25989 h 26282"/>
                <a:gd name="connsiteX1" fmla="*/ 7471 w 23243"/>
                <a:gd name="connsiteY1" fmla="*/ 16931 h 26282"/>
                <a:gd name="connsiteX2" fmla="*/ 529 w 23243"/>
                <a:gd name="connsiteY2" fmla="*/ 0 h 26282"/>
                <a:gd name="connsiteX3" fmla="*/ 10772 w 23243"/>
                <a:gd name="connsiteY3" fmla="*/ 13799 h 26282"/>
                <a:gd name="connsiteX4" fmla="*/ 23217 w 23243"/>
                <a:gd name="connsiteY4" fmla="*/ 25989 h 26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3" h="26282">
                  <a:moveTo>
                    <a:pt x="23217" y="25989"/>
                  </a:moveTo>
                  <a:cubicBezTo>
                    <a:pt x="23217" y="27175"/>
                    <a:pt x="14328" y="24889"/>
                    <a:pt x="7471" y="16931"/>
                  </a:cubicBezTo>
                  <a:cubicBezTo>
                    <a:pt x="613" y="8974"/>
                    <a:pt x="-995" y="0"/>
                    <a:pt x="529" y="0"/>
                  </a:cubicBezTo>
                  <a:cubicBezTo>
                    <a:pt x="2052" y="0"/>
                    <a:pt x="4592" y="6857"/>
                    <a:pt x="10772" y="13799"/>
                  </a:cubicBezTo>
                  <a:cubicBezTo>
                    <a:pt x="16952" y="20741"/>
                    <a:pt x="23724" y="24889"/>
                    <a:pt x="23217" y="25989"/>
                  </a:cubicBezTo>
                  <a:close/>
                </a:path>
              </a:pathLst>
            </a:custGeom>
            <a:solidFill>
              <a:srgbClr val="E0E0E0"/>
            </a:solidFill>
            <a:ln w="8458"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3551E07-E7E3-655E-D066-74E4A1C2CDAD}"/>
                </a:ext>
              </a:extLst>
            </p:cNvPr>
            <p:cNvSpPr/>
            <p:nvPr/>
          </p:nvSpPr>
          <p:spPr>
            <a:xfrm>
              <a:off x="6053097" y="1247029"/>
              <a:ext cx="4407" cy="30984"/>
            </a:xfrm>
            <a:custGeom>
              <a:avLst/>
              <a:gdLst>
                <a:gd name="connsiteX0" fmla="*/ 2206 w 4407"/>
                <a:gd name="connsiteY0" fmla="*/ 0 h 30984"/>
                <a:gd name="connsiteX1" fmla="*/ 4408 w 4407"/>
                <a:gd name="connsiteY1" fmla="*/ 15492 h 30984"/>
                <a:gd name="connsiteX2" fmla="*/ 2122 w 4407"/>
                <a:gd name="connsiteY2" fmla="*/ 30984 h 30984"/>
                <a:gd name="connsiteX3" fmla="*/ 5 w 4407"/>
                <a:gd name="connsiteY3" fmla="*/ 15492 h 30984"/>
                <a:gd name="connsiteX4" fmla="*/ 2206 w 4407"/>
                <a:gd name="connsiteY4" fmla="*/ 0 h 3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7" h="30984">
                  <a:moveTo>
                    <a:pt x="2206" y="0"/>
                  </a:moveTo>
                  <a:cubicBezTo>
                    <a:pt x="3392" y="0"/>
                    <a:pt x="4408" y="6942"/>
                    <a:pt x="4408" y="15492"/>
                  </a:cubicBezTo>
                  <a:cubicBezTo>
                    <a:pt x="4408" y="24042"/>
                    <a:pt x="3392" y="30984"/>
                    <a:pt x="2122" y="30984"/>
                  </a:cubicBezTo>
                  <a:cubicBezTo>
                    <a:pt x="852" y="30984"/>
                    <a:pt x="-79" y="24042"/>
                    <a:pt x="5" y="15492"/>
                  </a:cubicBezTo>
                  <a:cubicBezTo>
                    <a:pt x="90" y="6942"/>
                    <a:pt x="1021" y="0"/>
                    <a:pt x="2206" y="0"/>
                  </a:cubicBezTo>
                  <a:close/>
                </a:path>
              </a:pathLst>
            </a:custGeom>
            <a:solidFill>
              <a:srgbClr val="E0E0E0"/>
            </a:solidFill>
            <a:ln w="8458"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ED82145-1236-03B6-FFA0-F2E1C8469118}"/>
                </a:ext>
              </a:extLst>
            </p:cNvPr>
            <p:cNvSpPr/>
            <p:nvPr/>
          </p:nvSpPr>
          <p:spPr>
            <a:xfrm>
              <a:off x="6089232" y="1288081"/>
              <a:ext cx="19021" cy="16765"/>
            </a:xfrm>
            <a:custGeom>
              <a:avLst/>
              <a:gdLst>
                <a:gd name="connsiteX0" fmla="*/ 18896 w 19021"/>
                <a:gd name="connsiteY0" fmla="*/ 175 h 16765"/>
                <a:gd name="connsiteX1" fmla="*/ 10939 w 19021"/>
                <a:gd name="connsiteY1" fmla="*/ 9995 h 16765"/>
                <a:gd name="connsiteX2" fmla="*/ 103 w 19021"/>
                <a:gd name="connsiteY2" fmla="*/ 16598 h 16765"/>
                <a:gd name="connsiteX3" fmla="*/ 8060 w 19021"/>
                <a:gd name="connsiteY3" fmla="*/ 6693 h 16765"/>
                <a:gd name="connsiteX4" fmla="*/ 18896 w 19021"/>
                <a:gd name="connsiteY4" fmla="*/ 175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1" h="16765">
                  <a:moveTo>
                    <a:pt x="18896" y="175"/>
                  </a:moveTo>
                  <a:cubicBezTo>
                    <a:pt x="19743" y="1106"/>
                    <a:pt x="16188" y="5508"/>
                    <a:pt x="10939" y="9995"/>
                  </a:cubicBezTo>
                  <a:cubicBezTo>
                    <a:pt x="5690" y="14482"/>
                    <a:pt x="865" y="17529"/>
                    <a:pt x="103" y="16598"/>
                  </a:cubicBezTo>
                  <a:cubicBezTo>
                    <a:pt x="-659" y="15667"/>
                    <a:pt x="2897" y="11265"/>
                    <a:pt x="8060" y="6693"/>
                  </a:cubicBezTo>
                  <a:cubicBezTo>
                    <a:pt x="13225" y="2122"/>
                    <a:pt x="18135" y="-756"/>
                    <a:pt x="18896" y="175"/>
                  </a:cubicBezTo>
                  <a:close/>
                </a:path>
              </a:pathLst>
            </a:custGeom>
            <a:solidFill>
              <a:srgbClr val="E0E0E0"/>
            </a:solidFill>
            <a:ln w="8458"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9BEDA55B-B73B-6D7F-B65F-56FE65ED7E19}"/>
                </a:ext>
              </a:extLst>
            </p:cNvPr>
            <p:cNvSpPr/>
            <p:nvPr/>
          </p:nvSpPr>
          <p:spPr>
            <a:xfrm>
              <a:off x="6103219" y="1324497"/>
              <a:ext cx="35555" cy="5246"/>
            </a:xfrm>
            <a:custGeom>
              <a:avLst/>
              <a:gdLst>
                <a:gd name="connsiteX0" fmla="*/ 35556 w 35555"/>
                <a:gd name="connsiteY0" fmla="*/ 1432 h 5246"/>
                <a:gd name="connsiteX1" fmla="*/ 17947 w 35555"/>
                <a:gd name="connsiteY1" fmla="*/ 4648 h 5246"/>
                <a:gd name="connsiteX2" fmla="*/ 0 w 35555"/>
                <a:gd name="connsiteY2" fmla="*/ 3463 h 5246"/>
                <a:gd name="connsiteX3" fmla="*/ 17693 w 35555"/>
                <a:gd name="connsiteY3" fmla="*/ 246 h 5246"/>
                <a:gd name="connsiteX4" fmla="*/ 35556 w 35555"/>
                <a:gd name="connsiteY4" fmla="*/ 1432 h 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55" h="5246">
                  <a:moveTo>
                    <a:pt x="35556" y="1432"/>
                  </a:moveTo>
                  <a:cubicBezTo>
                    <a:pt x="30019" y="3875"/>
                    <a:pt x="23991" y="4977"/>
                    <a:pt x="17947" y="4648"/>
                  </a:cubicBezTo>
                  <a:cubicBezTo>
                    <a:pt x="11962" y="5740"/>
                    <a:pt x="5790" y="5333"/>
                    <a:pt x="0" y="3463"/>
                  </a:cubicBezTo>
                  <a:cubicBezTo>
                    <a:pt x="5570" y="1040"/>
                    <a:pt x="11623" y="-61"/>
                    <a:pt x="17693" y="246"/>
                  </a:cubicBezTo>
                  <a:cubicBezTo>
                    <a:pt x="27513" y="-346"/>
                    <a:pt x="35471" y="162"/>
                    <a:pt x="35556" y="1432"/>
                  </a:cubicBezTo>
                  <a:close/>
                </a:path>
              </a:pathLst>
            </a:custGeom>
            <a:solidFill>
              <a:srgbClr val="E0E0E0"/>
            </a:solidFill>
            <a:ln w="8458"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0F042A8B-7ED9-D9E0-CA95-9D38C5B9BD0B}"/>
                </a:ext>
              </a:extLst>
            </p:cNvPr>
            <p:cNvSpPr/>
            <p:nvPr/>
          </p:nvSpPr>
          <p:spPr>
            <a:xfrm>
              <a:off x="6087845" y="1357507"/>
              <a:ext cx="18972" cy="17096"/>
            </a:xfrm>
            <a:custGeom>
              <a:avLst/>
              <a:gdLst>
                <a:gd name="connsiteX0" fmla="*/ 18845 w 18972"/>
                <a:gd name="connsiteY0" fmla="*/ 16929 h 17096"/>
                <a:gd name="connsiteX1" fmla="*/ 8009 w 18972"/>
                <a:gd name="connsiteY1" fmla="*/ 10157 h 17096"/>
                <a:gd name="connsiteX2" fmla="*/ 51 w 18972"/>
                <a:gd name="connsiteY2" fmla="*/ 167 h 17096"/>
                <a:gd name="connsiteX3" fmla="*/ 10972 w 18972"/>
                <a:gd name="connsiteY3" fmla="*/ 6940 h 17096"/>
                <a:gd name="connsiteX4" fmla="*/ 18845 w 18972"/>
                <a:gd name="connsiteY4" fmla="*/ 16929 h 1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2" h="17096">
                  <a:moveTo>
                    <a:pt x="18845" y="16929"/>
                  </a:moveTo>
                  <a:cubicBezTo>
                    <a:pt x="17998" y="17861"/>
                    <a:pt x="13173" y="14813"/>
                    <a:pt x="8009" y="10157"/>
                  </a:cubicBezTo>
                  <a:cubicBezTo>
                    <a:pt x="2845" y="5501"/>
                    <a:pt x="-457" y="1099"/>
                    <a:pt x="51" y="167"/>
                  </a:cubicBezTo>
                  <a:cubicBezTo>
                    <a:pt x="559" y="-764"/>
                    <a:pt x="5723" y="2284"/>
                    <a:pt x="10972" y="6940"/>
                  </a:cubicBezTo>
                  <a:cubicBezTo>
                    <a:pt x="16221" y="11596"/>
                    <a:pt x="19692" y="15998"/>
                    <a:pt x="18845" y="16929"/>
                  </a:cubicBezTo>
                  <a:close/>
                </a:path>
              </a:pathLst>
            </a:custGeom>
            <a:solidFill>
              <a:srgbClr val="E0E0E0"/>
            </a:solidFill>
            <a:ln w="8458"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F9E75C7-FCA1-B07A-D78C-885F7F465D71}"/>
                </a:ext>
              </a:extLst>
            </p:cNvPr>
            <p:cNvSpPr/>
            <p:nvPr/>
          </p:nvSpPr>
          <p:spPr>
            <a:xfrm rot="-434401">
              <a:off x="3037368" y="1191313"/>
              <a:ext cx="951451" cy="701884"/>
            </a:xfrm>
            <a:custGeom>
              <a:avLst/>
              <a:gdLst>
                <a:gd name="connsiteX0" fmla="*/ 0 w 951451"/>
                <a:gd name="connsiteY0" fmla="*/ 0 h 701884"/>
                <a:gd name="connsiteX1" fmla="*/ 951451 w 951451"/>
                <a:gd name="connsiteY1" fmla="*/ 0 h 701884"/>
                <a:gd name="connsiteX2" fmla="*/ 951451 w 951451"/>
                <a:gd name="connsiteY2" fmla="*/ 701885 h 701884"/>
                <a:gd name="connsiteX3" fmla="*/ 0 w 951451"/>
                <a:gd name="connsiteY3" fmla="*/ 701885 h 701884"/>
              </a:gdLst>
              <a:ahLst/>
              <a:cxnLst>
                <a:cxn ang="0">
                  <a:pos x="connsiteX0" y="connsiteY0"/>
                </a:cxn>
                <a:cxn ang="0">
                  <a:pos x="connsiteX1" y="connsiteY1"/>
                </a:cxn>
                <a:cxn ang="0">
                  <a:pos x="connsiteX2" y="connsiteY2"/>
                </a:cxn>
                <a:cxn ang="0">
                  <a:pos x="connsiteX3" y="connsiteY3"/>
                </a:cxn>
              </a:cxnLst>
              <a:rect l="l" t="t" r="r" b="b"/>
              <a:pathLst>
                <a:path w="951451" h="701884">
                  <a:moveTo>
                    <a:pt x="0" y="0"/>
                  </a:moveTo>
                  <a:lnTo>
                    <a:pt x="951451" y="0"/>
                  </a:lnTo>
                  <a:lnTo>
                    <a:pt x="951451" y="701885"/>
                  </a:lnTo>
                  <a:lnTo>
                    <a:pt x="0" y="701885"/>
                  </a:lnTo>
                  <a:close/>
                </a:path>
              </a:pathLst>
            </a:custGeom>
            <a:solidFill>
              <a:srgbClr val="FFFFFF"/>
            </a:solidFill>
            <a:ln w="8458"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B954901-E307-D360-9939-5B8C85F8BB84}"/>
                </a:ext>
              </a:extLst>
            </p:cNvPr>
            <p:cNvSpPr/>
            <p:nvPr/>
          </p:nvSpPr>
          <p:spPr>
            <a:xfrm>
              <a:off x="2995151" y="1132743"/>
              <a:ext cx="1034498" cy="819218"/>
            </a:xfrm>
            <a:custGeom>
              <a:avLst/>
              <a:gdLst>
                <a:gd name="connsiteX0" fmla="*/ 1034499 w 1034498"/>
                <a:gd name="connsiteY0" fmla="*/ 697736 h 819218"/>
                <a:gd name="connsiteX1" fmla="*/ 1032721 w 1034498"/>
                <a:gd name="connsiteY1" fmla="*/ 685038 h 819218"/>
                <a:gd name="connsiteX2" fmla="*/ 1027811 w 1034498"/>
                <a:gd name="connsiteY2" fmla="*/ 648043 h 819218"/>
                <a:gd name="connsiteX3" fmla="*/ 1009102 w 1034498"/>
                <a:gd name="connsiteY3" fmla="*/ 507514 h 819218"/>
                <a:gd name="connsiteX4" fmla="*/ 944001 w 1034498"/>
                <a:gd name="connsiteY4" fmla="*/ 1693 h 819218"/>
                <a:gd name="connsiteX5" fmla="*/ 945779 w 1034498"/>
                <a:gd name="connsiteY5" fmla="*/ 2963 h 819218"/>
                <a:gd name="connsiteX6" fmla="*/ 2201 w 1034498"/>
                <a:gd name="connsiteY6" fmla="*/ 123175 h 819218"/>
                <a:gd name="connsiteX7" fmla="*/ 2201 w 1034498"/>
                <a:gd name="connsiteY7" fmla="*/ 123175 h 819218"/>
                <a:gd name="connsiteX8" fmla="*/ 3810 w 1034498"/>
                <a:gd name="connsiteY8" fmla="*/ 121143 h 819218"/>
                <a:gd name="connsiteX9" fmla="*/ 91937 w 1034498"/>
                <a:gd name="connsiteY9" fmla="*/ 817440 h 819218"/>
                <a:gd name="connsiteX10" fmla="*/ 90074 w 1034498"/>
                <a:gd name="connsiteY10" fmla="*/ 816001 h 819218"/>
                <a:gd name="connsiteX11" fmla="*/ 771133 w 1034498"/>
                <a:gd name="connsiteY11" fmla="*/ 730329 h 819218"/>
                <a:gd name="connsiteX12" fmla="*/ 964827 w 1034498"/>
                <a:gd name="connsiteY12" fmla="*/ 706202 h 819218"/>
                <a:gd name="connsiteX13" fmla="*/ 1016298 w 1034498"/>
                <a:gd name="connsiteY13" fmla="*/ 699853 h 819218"/>
                <a:gd name="connsiteX14" fmla="*/ 1029589 w 1034498"/>
                <a:gd name="connsiteY14" fmla="*/ 698244 h 819218"/>
                <a:gd name="connsiteX15" fmla="*/ 1034160 w 1034498"/>
                <a:gd name="connsiteY15" fmla="*/ 697736 h 819218"/>
                <a:gd name="connsiteX16" fmla="*/ 1029758 w 1034498"/>
                <a:gd name="connsiteY16" fmla="*/ 698414 h 819218"/>
                <a:gd name="connsiteX17" fmla="*/ 1016721 w 1034498"/>
                <a:gd name="connsiteY17" fmla="*/ 700191 h 819218"/>
                <a:gd name="connsiteX18" fmla="*/ 965927 w 1034498"/>
                <a:gd name="connsiteY18" fmla="*/ 706879 h 819218"/>
                <a:gd name="connsiteX19" fmla="*/ 772742 w 1034498"/>
                <a:gd name="connsiteY19" fmla="*/ 732276 h 819218"/>
                <a:gd name="connsiteX20" fmla="*/ 90498 w 1034498"/>
                <a:gd name="connsiteY20" fmla="*/ 819218 h 819218"/>
                <a:gd name="connsiteX21" fmla="*/ 88804 w 1034498"/>
                <a:gd name="connsiteY21" fmla="*/ 819218 h 819218"/>
                <a:gd name="connsiteX22" fmla="*/ 88804 w 1034498"/>
                <a:gd name="connsiteY22" fmla="*/ 817525 h 819218"/>
                <a:gd name="connsiteX23" fmla="*/ 0 w 1034498"/>
                <a:gd name="connsiteY23" fmla="*/ 121566 h 819218"/>
                <a:gd name="connsiteX24" fmla="*/ 0 w 1034498"/>
                <a:gd name="connsiteY24" fmla="*/ 119704 h 819218"/>
                <a:gd name="connsiteX25" fmla="*/ 1862 w 1034498"/>
                <a:gd name="connsiteY25" fmla="*/ 119704 h 819218"/>
                <a:gd name="connsiteX26" fmla="*/ 1862 w 1034498"/>
                <a:gd name="connsiteY26" fmla="*/ 119704 h 819218"/>
                <a:gd name="connsiteX27" fmla="*/ 945525 w 1034498"/>
                <a:gd name="connsiteY27" fmla="*/ 0 h 819218"/>
                <a:gd name="connsiteX28" fmla="*/ 947049 w 1034498"/>
                <a:gd name="connsiteY28" fmla="*/ 0 h 819218"/>
                <a:gd name="connsiteX29" fmla="*/ 947049 w 1034498"/>
                <a:gd name="connsiteY29" fmla="*/ 1524 h 819218"/>
                <a:gd name="connsiteX30" fmla="*/ 1010626 w 1034498"/>
                <a:gd name="connsiteY30" fmla="*/ 508530 h 819218"/>
                <a:gd name="connsiteX31" fmla="*/ 1028065 w 1034498"/>
                <a:gd name="connsiteY31" fmla="*/ 648805 h 819218"/>
                <a:gd name="connsiteX32" fmla="*/ 1032552 w 1034498"/>
                <a:gd name="connsiteY32" fmla="*/ 685546 h 819218"/>
                <a:gd name="connsiteX33" fmla="*/ 1034499 w 1034498"/>
                <a:gd name="connsiteY33" fmla="*/ 697736 h 81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34498" h="819218">
                  <a:moveTo>
                    <a:pt x="1034499" y="697736"/>
                  </a:moveTo>
                  <a:cubicBezTo>
                    <a:pt x="1034499" y="697736"/>
                    <a:pt x="1033822" y="693419"/>
                    <a:pt x="1032721" y="685038"/>
                  </a:cubicBezTo>
                  <a:cubicBezTo>
                    <a:pt x="1031621" y="676657"/>
                    <a:pt x="1029927" y="664213"/>
                    <a:pt x="1027811" y="648043"/>
                  </a:cubicBezTo>
                  <a:cubicBezTo>
                    <a:pt x="1023324" y="616043"/>
                    <a:pt x="1017568" y="568128"/>
                    <a:pt x="1009102" y="507514"/>
                  </a:cubicBezTo>
                  <a:cubicBezTo>
                    <a:pt x="993525" y="386202"/>
                    <a:pt x="971091" y="212402"/>
                    <a:pt x="944001" y="1693"/>
                  </a:cubicBezTo>
                  <a:lnTo>
                    <a:pt x="945779" y="2963"/>
                  </a:lnTo>
                  <a:lnTo>
                    <a:pt x="2201" y="123175"/>
                  </a:lnTo>
                  <a:lnTo>
                    <a:pt x="2201" y="123175"/>
                  </a:lnTo>
                  <a:lnTo>
                    <a:pt x="3810" y="121143"/>
                  </a:lnTo>
                  <a:cubicBezTo>
                    <a:pt x="35556" y="371133"/>
                    <a:pt x="65439" y="608001"/>
                    <a:pt x="91937" y="817440"/>
                  </a:cubicBezTo>
                  <a:lnTo>
                    <a:pt x="90074" y="816001"/>
                  </a:lnTo>
                  <a:lnTo>
                    <a:pt x="771133" y="730329"/>
                  </a:lnTo>
                  <a:lnTo>
                    <a:pt x="964827" y="706202"/>
                  </a:lnTo>
                  <a:lnTo>
                    <a:pt x="1016298" y="699853"/>
                  </a:lnTo>
                  <a:lnTo>
                    <a:pt x="1029589" y="698244"/>
                  </a:lnTo>
                  <a:lnTo>
                    <a:pt x="1034160" y="697736"/>
                  </a:lnTo>
                  <a:lnTo>
                    <a:pt x="1029758" y="698414"/>
                  </a:lnTo>
                  <a:lnTo>
                    <a:pt x="1016721" y="700191"/>
                  </a:lnTo>
                  <a:lnTo>
                    <a:pt x="965927" y="706879"/>
                  </a:lnTo>
                  <a:lnTo>
                    <a:pt x="772742" y="732276"/>
                  </a:lnTo>
                  <a:lnTo>
                    <a:pt x="90498" y="819218"/>
                  </a:lnTo>
                  <a:lnTo>
                    <a:pt x="88804" y="819218"/>
                  </a:lnTo>
                  <a:lnTo>
                    <a:pt x="88804" y="817525"/>
                  </a:lnTo>
                  <a:cubicBezTo>
                    <a:pt x="61968" y="608509"/>
                    <a:pt x="31831" y="371556"/>
                    <a:pt x="0" y="121566"/>
                  </a:cubicBezTo>
                  <a:lnTo>
                    <a:pt x="0" y="119704"/>
                  </a:lnTo>
                  <a:lnTo>
                    <a:pt x="1862" y="119704"/>
                  </a:lnTo>
                  <a:lnTo>
                    <a:pt x="1862" y="119704"/>
                  </a:lnTo>
                  <a:lnTo>
                    <a:pt x="945525" y="0"/>
                  </a:lnTo>
                  <a:lnTo>
                    <a:pt x="947049" y="0"/>
                  </a:lnTo>
                  <a:lnTo>
                    <a:pt x="947049" y="1524"/>
                  </a:lnTo>
                  <a:cubicBezTo>
                    <a:pt x="973546" y="213164"/>
                    <a:pt x="995388" y="386964"/>
                    <a:pt x="1010626" y="508530"/>
                  </a:cubicBezTo>
                  <a:cubicBezTo>
                    <a:pt x="1018160" y="569059"/>
                    <a:pt x="1024086" y="616467"/>
                    <a:pt x="1028065" y="648805"/>
                  </a:cubicBezTo>
                  <a:cubicBezTo>
                    <a:pt x="1030012" y="664890"/>
                    <a:pt x="1031536" y="677165"/>
                    <a:pt x="1032552" y="685546"/>
                  </a:cubicBezTo>
                  <a:cubicBezTo>
                    <a:pt x="1033568" y="693927"/>
                    <a:pt x="1034499" y="697736"/>
                    <a:pt x="1034499" y="697736"/>
                  </a:cubicBezTo>
                  <a:close/>
                </a:path>
              </a:pathLst>
            </a:custGeom>
            <a:solidFill>
              <a:srgbClr val="E0E0E0"/>
            </a:solidFill>
            <a:ln w="8458"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1C841A0-A3BE-A2BA-0366-4D99F464158B}"/>
                </a:ext>
              </a:extLst>
            </p:cNvPr>
            <p:cNvSpPr/>
            <p:nvPr/>
          </p:nvSpPr>
          <p:spPr>
            <a:xfrm>
              <a:off x="3051109" y="1180827"/>
              <a:ext cx="60359" cy="149672"/>
            </a:xfrm>
            <a:custGeom>
              <a:avLst/>
              <a:gdLst>
                <a:gd name="connsiteX0" fmla="*/ 0 w 60359"/>
                <a:gd name="connsiteY0" fmla="*/ 0 h 149672"/>
                <a:gd name="connsiteX1" fmla="*/ 60360 w 60359"/>
                <a:gd name="connsiteY1" fmla="*/ 0 h 149672"/>
                <a:gd name="connsiteX2" fmla="*/ 60360 w 60359"/>
                <a:gd name="connsiteY2" fmla="*/ 149672 h 149672"/>
                <a:gd name="connsiteX3" fmla="*/ 0 w 60359"/>
                <a:gd name="connsiteY3" fmla="*/ 149672 h 149672"/>
              </a:gdLst>
              <a:ahLst/>
              <a:cxnLst>
                <a:cxn ang="0">
                  <a:pos x="connsiteX0" y="connsiteY0"/>
                </a:cxn>
                <a:cxn ang="0">
                  <a:pos x="connsiteX1" y="connsiteY1"/>
                </a:cxn>
                <a:cxn ang="0">
                  <a:pos x="connsiteX2" y="connsiteY2"/>
                </a:cxn>
                <a:cxn ang="0">
                  <a:pos x="connsiteX3" y="connsiteY3"/>
                </a:cxn>
              </a:cxnLst>
              <a:rect l="l" t="t" r="r" b="b"/>
              <a:pathLst>
                <a:path w="60359" h="149672">
                  <a:moveTo>
                    <a:pt x="0" y="0"/>
                  </a:moveTo>
                  <a:lnTo>
                    <a:pt x="60360" y="0"/>
                  </a:lnTo>
                  <a:lnTo>
                    <a:pt x="60360" y="149672"/>
                  </a:lnTo>
                  <a:lnTo>
                    <a:pt x="0" y="149672"/>
                  </a:lnTo>
                  <a:close/>
                </a:path>
              </a:pathLst>
            </a:custGeom>
            <a:solidFill>
              <a:srgbClr val="E0E0E0"/>
            </a:solidFill>
            <a:ln w="8458"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3F33DE3D-ECCF-0184-6BE4-AE631440BC29}"/>
                </a:ext>
              </a:extLst>
            </p:cNvPr>
            <p:cNvSpPr/>
            <p:nvPr/>
          </p:nvSpPr>
          <p:spPr>
            <a:xfrm rot="2933400">
              <a:off x="3944708" y="1720937"/>
              <a:ext cx="60359" cy="149672"/>
            </a:xfrm>
            <a:custGeom>
              <a:avLst/>
              <a:gdLst>
                <a:gd name="connsiteX0" fmla="*/ 0 w 60359"/>
                <a:gd name="connsiteY0" fmla="*/ 0 h 149672"/>
                <a:gd name="connsiteX1" fmla="*/ 60360 w 60359"/>
                <a:gd name="connsiteY1" fmla="*/ 0 h 149672"/>
                <a:gd name="connsiteX2" fmla="*/ 60360 w 60359"/>
                <a:gd name="connsiteY2" fmla="*/ 149672 h 149672"/>
                <a:gd name="connsiteX3" fmla="*/ 0 w 60359"/>
                <a:gd name="connsiteY3" fmla="*/ 149672 h 149672"/>
              </a:gdLst>
              <a:ahLst/>
              <a:cxnLst>
                <a:cxn ang="0">
                  <a:pos x="connsiteX0" y="connsiteY0"/>
                </a:cxn>
                <a:cxn ang="0">
                  <a:pos x="connsiteX1" y="connsiteY1"/>
                </a:cxn>
                <a:cxn ang="0">
                  <a:pos x="connsiteX2" y="connsiteY2"/>
                </a:cxn>
                <a:cxn ang="0">
                  <a:pos x="connsiteX3" y="connsiteY3"/>
                </a:cxn>
              </a:cxnLst>
              <a:rect l="l" t="t" r="r" b="b"/>
              <a:pathLst>
                <a:path w="60359" h="149672">
                  <a:moveTo>
                    <a:pt x="0" y="0"/>
                  </a:moveTo>
                  <a:lnTo>
                    <a:pt x="60360" y="0"/>
                  </a:lnTo>
                  <a:lnTo>
                    <a:pt x="60360" y="149672"/>
                  </a:lnTo>
                  <a:lnTo>
                    <a:pt x="0" y="149672"/>
                  </a:lnTo>
                  <a:close/>
                </a:path>
              </a:pathLst>
            </a:custGeom>
            <a:solidFill>
              <a:srgbClr val="E0E0E0"/>
            </a:solidFill>
            <a:ln w="8458"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E229FEE5-01DF-5E89-E1FE-EBCFE4698719}"/>
                </a:ext>
              </a:extLst>
            </p:cNvPr>
            <p:cNvSpPr/>
            <p:nvPr/>
          </p:nvSpPr>
          <p:spPr>
            <a:xfrm>
              <a:off x="3169226" y="1452489"/>
              <a:ext cx="130671" cy="124567"/>
            </a:xfrm>
            <a:custGeom>
              <a:avLst/>
              <a:gdLst>
                <a:gd name="connsiteX0" fmla="*/ 107661 w 130671"/>
                <a:gd name="connsiteY0" fmla="*/ 0 h 124567"/>
                <a:gd name="connsiteX1" fmla="*/ 110454 w 130671"/>
                <a:gd name="connsiteY1" fmla="*/ 2624 h 124567"/>
                <a:gd name="connsiteX2" fmla="*/ 117396 w 130671"/>
                <a:gd name="connsiteY2" fmla="*/ 11090 h 124567"/>
                <a:gd name="connsiteX3" fmla="*/ 130518 w 130671"/>
                <a:gd name="connsiteY3" fmla="*/ 49778 h 124567"/>
                <a:gd name="connsiteX4" fmla="*/ 126708 w 130671"/>
                <a:gd name="connsiteY4" fmla="*/ 77968 h 124567"/>
                <a:gd name="connsiteX5" fmla="*/ 108761 w 130671"/>
                <a:gd name="connsiteY5" fmla="*/ 105312 h 124567"/>
                <a:gd name="connsiteX6" fmla="*/ 77100 w 130671"/>
                <a:gd name="connsiteY6" fmla="*/ 122751 h 124567"/>
                <a:gd name="connsiteX7" fmla="*/ 38496 w 130671"/>
                <a:gd name="connsiteY7" fmla="*/ 119619 h 124567"/>
                <a:gd name="connsiteX8" fmla="*/ 63 w 130671"/>
                <a:gd name="connsiteY8" fmla="*/ 59259 h 124567"/>
                <a:gd name="connsiteX9" fmla="*/ 32570 w 130671"/>
                <a:gd name="connsiteY9" fmla="*/ 9482 h 124567"/>
                <a:gd name="connsiteX10" fmla="*/ 72444 w 130671"/>
                <a:gd name="connsiteY10" fmla="*/ 1016 h 124567"/>
                <a:gd name="connsiteX11" fmla="*/ 83449 w 130671"/>
                <a:gd name="connsiteY11" fmla="*/ 2878 h 124567"/>
                <a:gd name="connsiteX12" fmla="*/ 87089 w 130671"/>
                <a:gd name="connsiteY12" fmla="*/ 4148 h 124567"/>
                <a:gd name="connsiteX13" fmla="*/ 72359 w 130671"/>
                <a:gd name="connsiteY13" fmla="*/ 2455 h 124567"/>
                <a:gd name="connsiteX14" fmla="*/ 33925 w 130671"/>
                <a:gd name="connsiteY14" fmla="*/ 11683 h 124567"/>
                <a:gd name="connsiteX15" fmla="*/ 3533 w 130671"/>
                <a:gd name="connsiteY15" fmla="*/ 59429 h 124567"/>
                <a:gd name="connsiteX16" fmla="*/ 39936 w 130671"/>
                <a:gd name="connsiteY16" fmla="*/ 115979 h 124567"/>
                <a:gd name="connsiteX17" fmla="*/ 76253 w 130671"/>
                <a:gd name="connsiteY17" fmla="*/ 119027 h 124567"/>
                <a:gd name="connsiteX18" fmla="*/ 106475 w 130671"/>
                <a:gd name="connsiteY18" fmla="*/ 102688 h 124567"/>
                <a:gd name="connsiteX19" fmla="*/ 127809 w 130671"/>
                <a:gd name="connsiteY19" fmla="*/ 49693 h 124567"/>
                <a:gd name="connsiteX20" fmla="*/ 116211 w 130671"/>
                <a:gd name="connsiteY20" fmla="*/ 11683 h 124567"/>
                <a:gd name="connsiteX21" fmla="*/ 107661 w 130671"/>
                <a:gd name="connsiteY21" fmla="*/ 0 h 12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671" h="124567">
                  <a:moveTo>
                    <a:pt x="107661" y="0"/>
                  </a:moveTo>
                  <a:cubicBezTo>
                    <a:pt x="108679" y="777"/>
                    <a:pt x="109615" y="1657"/>
                    <a:pt x="110454" y="2624"/>
                  </a:cubicBezTo>
                  <a:cubicBezTo>
                    <a:pt x="112990" y="5257"/>
                    <a:pt x="115311" y="8088"/>
                    <a:pt x="117396" y="11090"/>
                  </a:cubicBezTo>
                  <a:cubicBezTo>
                    <a:pt x="125127" y="22592"/>
                    <a:pt x="129656" y="35946"/>
                    <a:pt x="130518" y="49778"/>
                  </a:cubicBezTo>
                  <a:cubicBezTo>
                    <a:pt x="131146" y="59335"/>
                    <a:pt x="129851" y="68921"/>
                    <a:pt x="126708" y="77968"/>
                  </a:cubicBezTo>
                  <a:cubicBezTo>
                    <a:pt x="123082" y="88428"/>
                    <a:pt x="116914" y="97824"/>
                    <a:pt x="108761" y="105312"/>
                  </a:cubicBezTo>
                  <a:cubicBezTo>
                    <a:pt x="99886" y="113755"/>
                    <a:pt x="88979" y="119762"/>
                    <a:pt x="77100" y="122751"/>
                  </a:cubicBezTo>
                  <a:cubicBezTo>
                    <a:pt x="64238" y="125983"/>
                    <a:pt x="50669" y="124881"/>
                    <a:pt x="38496" y="119619"/>
                  </a:cubicBezTo>
                  <a:cubicBezTo>
                    <a:pt x="14257" y="109595"/>
                    <a:pt x="-1108" y="85464"/>
                    <a:pt x="63" y="59259"/>
                  </a:cubicBezTo>
                  <a:cubicBezTo>
                    <a:pt x="2081" y="38340"/>
                    <a:pt x="14228" y="19740"/>
                    <a:pt x="32570" y="9482"/>
                  </a:cubicBezTo>
                  <a:cubicBezTo>
                    <a:pt x="44722" y="2753"/>
                    <a:pt x="58607" y="-195"/>
                    <a:pt x="72444" y="1016"/>
                  </a:cubicBezTo>
                  <a:cubicBezTo>
                    <a:pt x="76161" y="1302"/>
                    <a:pt x="79844" y="1925"/>
                    <a:pt x="83449" y="2878"/>
                  </a:cubicBezTo>
                  <a:cubicBezTo>
                    <a:pt x="85904" y="3556"/>
                    <a:pt x="87174" y="3979"/>
                    <a:pt x="87089" y="4148"/>
                  </a:cubicBezTo>
                  <a:cubicBezTo>
                    <a:pt x="87004" y="4317"/>
                    <a:pt x="81925" y="2878"/>
                    <a:pt x="72359" y="2455"/>
                  </a:cubicBezTo>
                  <a:cubicBezTo>
                    <a:pt x="58935" y="1856"/>
                    <a:pt x="45614" y="5054"/>
                    <a:pt x="33925" y="11683"/>
                  </a:cubicBezTo>
                  <a:cubicBezTo>
                    <a:pt x="16623" y="21698"/>
                    <a:pt x="5283" y="39513"/>
                    <a:pt x="3533" y="59429"/>
                  </a:cubicBezTo>
                  <a:cubicBezTo>
                    <a:pt x="2760" y="84005"/>
                    <a:pt x="17244" y="106507"/>
                    <a:pt x="39936" y="115979"/>
                  </a:cubicBezTo>
                  <a:cubicBezTo>
                    <a:pt x="51367" y="121000"/>
                    <a:pt x="64145" y="122073"/>
                    <a:pt x="76253" y="119027"/>
                  </a:cubicBezTo>
                  <a:cubicBezTo>
                    <a:pt x="87556" y="116247"/>
                    <a:pt x="97960" y="110623"/>
                    <a:pt x="106475" y="102688"/>
                  </a:cubicBezTo>
                  <a:cubicBezTo>
                    <a:pt x="121153" y="89102"/>
                    <a:pt x="128980" y="69659"/>
                    <a:pt x="127809" y="49693"/>
                  </a:cubicBezTo>
                  <a:cubicBezTo>
                    <a:pt x="127186" y="36252"/>
                    <a:pt x="123199" y="23181"/>
                    <a:pt x="116211" y="11683"/>
                  </a:cubicBezTo>
                  <a:cubicBezTo>
                    <a:pt x="111216" y="3894"/>
                    <a:pt x="106983" y="0"/>
                    <a:pt x="107661" y="0"/>
                  </a:cubicBezTo>
                  <a:close/>
                </a:path>
              </a:pathLst>
            </a:custGeom>
            <a:solidFill>
              <a:srgbClr val="E0E0E0"/>
            </a:solidFill>
            <a:ln w="8458"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3BCB984-3168-5BC1-EC0A-51996CBDD02E}"/>
                </a:ext>
              </a:extLst>
            </p:cNvPr>
            <p:cNvSpPr/>
            <p:nvPr/>
          </p:nvSpPr>
          <p:spPr>
            <a:xfrm>
              <a:off x="3111469" y="1443092"/>
              <a:ext cx="111492" cy="46984"/>
            </a:xfrm>
            <a:custGeom>
              <a:avLst/>
              <a:gdLst>
                <a:gd name="connsiteX0" fmla="*/ 111492 w 111492"/>
                <a:gd name="connsiteY0" fmla="*/ 0 h 46984"/>
                <a:gd name="connsiteX1" fmla="*/ 56466 w 111492"/>
                <a:gd name="connsiteY1" fmla="*/ 25397 h 46984"/>
                <a:gd name="connsiteX2" fmla="*/ 0 w 111492"/>
                <a:gd name="connsiteY2" fmla="*/ 46984 h 46984"/>
                <a:gd name="connsiteX3" fmla="*/ 55027 w 111492"/>
                <a:gd name="connsiteY3" fmla="*/ 21587 h 46984"/>
                <a:gd name="connsiteX4" fmla="*/ 111492 w 111492"/>
                <a:gd name="connsiteY4" fmla="*/ 0 h 4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2" h="46984">
                  <a:moveTo>
                    <a:pt x="111492" y="0"/>
                  </a:moveTo>
                  <a:cubicBezTo>
                    <a:pt x="93677" y="9564"/>
                    <a:pt x="75302" y="18044"/>
                    <a:pt x="56466" y="25397"/>
                  </a:cubicBezTo>
                  <a:cubicBezTo>
                    <a:pt x="38093" y="33717"/>
                    <a:pt x="19237" y="40925"/>
                    <a:pt x="0" y="46984"/>
                  </a:cubicBezTo>
                  <a:cubicBezTo>
                    <a:pt x="17796" y="37381"/>
                    <a:pt x="36174" y="28898"/>
                    <a:pt x="55027" y="21587"/>
                  </a:cubicBezTo>
                  <a:cubicBezTo>
                    <a:pt x="73386" y="13236"/>
                    <a:pt x="92244" y="6027"/>
                    <a:pt x="111492" y="0"/>
                  </a:cubicBezTo>
                  <a:close/>
                </a:path>
              </a:pathLst>
            </a:custGeom>
            <a:solidFill>
              <a:srgbClr val="E0E0E0"/>
            </a:solidFill>
            <a:ln w="8458"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799E9FB-B0DB-0101-57B9-077DF1C8D538}"/>
                </a:ext>
              </a:extLst>
            </p:cNvPr>
            <p:cNvSpPr/>
            <p:nvPr/>
          </p:nvSpPr>
          <p:spPr>
            <a:xfrm>
              <a:off x="3102241" y="1454352"/>
              <a:ext cx="110476" cy="66285"/>
            </a:xfrm>
            <a:custGeom>
              <a:avLst/>
              <a:gdLst>
                <a:gd name="connsiteX0" fmla="*/ 110476 w 110476"/>
                <a:gd name="connsiteY0" fmla="*/ 0 h 66285"/>
                <a:gd name="connsiteX1" fmla="*/ 94984 w 110476"/>
                <a:gd name="connsiteY1" fmla="*/ 10921 h 66285"/>
                <a:gd name="connsiteX2" fmla="*/ 56212 w 110476"/>
                <a:gd name="connsiteY2" fmla="*/ 34878 h 66285"/>
                <a:gd name="connsiteX3" fmla="*/ 16931 w 110476"/>
                <a:gd name="connsiteY3" fmla="*/ 57820 h 66285"/>
                <a:gd name="connsiteX4" fmla="*/ 0 w 110476"/>
                <a:gd name="connsiteY4" fmla="*/ 66286 h 66285"/>
                <a:gd name="connsiteX5" fmla="*/ 15492 w 110476"/>
                <a:gd name="connsiteY5" fmla="*/ 55450 h 66285"/>
                <a:gd name="connsiteX6" fmla="*/ 54265 w 110476"/>
                <a:gd name="connsiteY6" fmla="*/ 31492 h 66285"/>
                <a:gd name="connsiteX7" fmla="*/ 93545 w 110476"/>
                <a:gd name="connsiteY7" fmla="*/ 8466 h 66285"/>
                <a:gd name="connsiteX8" fmla="*/ 110476 w 110476"/>
                <a:gd name="connsiteY8" fmla="*/ 0 h 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76" h="66285">
                  <a:moveTo>
                    <a:pt x="110476" y="0"/>
                  </a:moveTo>
                  <a:cubicBezTo>
                    <a:pt x="105702" y="4163"/>
                    <a:pt x="100510" y="7823"/>
                    <a:pt x="94984" y="10921"/>
                  </a:cubicBezTo>
                  <a:cubicBezTo>
                    <a:pt x="85164" y="17185"/>
                    <a:pt x="71450" y="25651"/>
                    <a:pt x="56212" y="34878"/>
                  </a:cubicBezTo>
                  <a:cubicBezTo>
                    <a:pt x="40974" y="44106"/>
                    <a:pt x="27090" y="51810"/>
                    <a:pt x="16931" y="57820"/>
                  </a:cubicBezTo>
                  <a:cubicBezTo>
                    <a:pt x="11580" y="61193"/>
                    <a:pt x="5909" y="64028"/>
                    <a:pt x="0" y="66286"/>
                  </a:cubicBezTo>
                  <a:cubicBezTo>
                    <a:pt x="4792" y="62170"/>
                    <a:pt x="9982" y="58540"/>
                    <a:pt x="15492" y="55450"/>
                  </a:cubicBezTo>
                  <a:cubicBezTo>
                    <a:pt x="25228" y="49185"/>
                    <a:pt x="38942" y="40635"/>
                    <a:pt x="54265" y="31492"/>
                  </a:cubicBezTo>
                  <a:cubicBezTo>
                    <a:pt x="69587" y="22349"/>
                    <a:pt x="83386" y="14561"/>
                    <a:pt x="93545" y="8466"/>
                  </a:cubicBezTo>
                  <a:cubicBezTo>
                    <a:pt x="98896" y="5093"/>
                    <a:pt x="104567" y="2258"/>
                    <a:pt x="110476" y="0"/>
                  </a:cubicBezTo>
                  <a:close/>
                </a:path>
              </a:pathLst>
            </a:custGeom>
            <a:solidFill>
              <a:srgbClr val="E0E0E0"/>
            </a:solidFill>
            <a:ln w="8458"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526DE60-EB94-77E0-6EBE-13B118EEE31E}"/>
                </a:ext>
              </a:extLst>
            </p:cNvPr>
            <p:cNvSpPr/>
            <p:nvPr/>
          </p:nvSpPr>
          <p:spPr>
            <a:xfrm>
              <a:off x="3220752" y="1453844"/>
              <a:ext cx="6957" cy="40465"/>
            </a:xfrm>
            <a:custGeom>
              <a:avLst/>
              <a:gdLst>
                <a:gd name="connsiteX0" fmla="*/ 431 w 6957"/>
                <a:gd name="connsiteY0" fmla="*/ 40466 h 40465"/>
                <a:gd name="connsiteX1" fmla="*/ 1616 w 6957"/>
                <a:gd name="connsiteY1" fmla="*/ 19979 h 40465"/>
                <a:gd name="connsiteX2" fmla="*/ 6527 w 6957"/>
                <a:gd name="connsiteY2" fmla="*/ 0 h 40465"/>
                <a:gd name="connsiteX3" fmla="*/ 5341 w 6957"/>
                <a:gd name="connsiteY3" fmla="*/ 20571 h 40465"/>
                <a:gd name="connsiteX4" fmla="*/ 431 w 6957"/>
                <a:gd name="connsiteY4" fmla="*/ 40466 h 4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7" h="40465">
                  <a:moveTo>
                    <a:pt x="431" y="40466"/>
                  </a:moveTo>
                  <a:cubicBezTo>
                    <a:pt x="-415" y="33621"/>
                    <a:pt x="-13" y="26680"/>
                    <a:pt x="1616" y="19979"/>
                  </a:cubicBezTo>
                  <a:cubicBezTo>
                    <a:pt x="2047" y="13079"/>
                    <a:pt x="3710" y="6313"/>
                    <a:pt x="6527" y="0"/>
                  </a:cubicBezTo>
                  <a:cubicBezTo>
                    <a:pt x="7372" y="6872"/>
                    <a:pt x="6970" y="13841"/>
                    <a:pt x="5341" y="20571"/>
                  </a:cubicBezTo>
                  <a:cubicBezTo>
                    <a:pt x="4919" y="27445"/>
                    <a:pt x="3255" y="34185"/>
                    <a:pt x="431" y="40466"/>
                  </a:cubicBezTo>
                  <a:close/>
                </a:path>
              </a:pathLst>
            </a:custGeom>
            <a:solidFill>
              <a:srgbClr val="E0E0E0"/>
            </a:solidFill>
            <a:ln w="8458"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A9F7843-481D-119A-3A01-2D1A9D59596B}"/>
                </a:ext>
              </a:extLst>
            </p:cNvPr>
            <p:cNvSpPr/>
            <p:nvPr/>
          </p:nvSpPr>
          <p:spPr>
            <a:xfrm>
              <a:off x="3236047" y="1457061"/>
              <a:ext cx="5033" cy="35216"/>
            </a:xfrm>
            <a:custGeom>
              <a:avLst/>
              <a:gdLst>
                <a:gd name="connsiteX0" fmla="*/ 1221 w 5033"/>
                <a:gd name="connsiteY0" fmla="*/ 35217 h 35216"/>
                <a:gd name="connsiteX1" fmla="*/ 629 w 5033"/>
                <a:gd name="connsiteY1" fmla="*/ 17439 h 35216"/>
                <a:gd name="connsiteX2" fmla="*/ 3846 w 5033"/>
                <a:gd name="connsiteY2" fmla="*/ 0 h 35216"/>
                <a:gd name="connsiteX3" fmla="*/ 4354 w 5033"/>
                <a:gd name="connsiteY3" fmla="*/ 17693 h 35216"/>
                <a:gd name="connsiteX4" fmla="*/ 1221 w 5033"/>
                <a:gd name="connsiteY4" fmla="*/ 35217 h 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3" h="35216">
                  <a:moveTo>
                    <a:pt x="1221" y="35217"/>
                  </a:moveTo>
                  <a:cubicBezTo>
                    <a:pt x="-175" y="29392"/>
                    <a:pt x="-376" y="23344"/>
                    <a:pt x="629" y="17439"/>
                  </a:cubicBezTo>
                  <a:cubicBezTo>
                    <a:pt x="458" y="11464"/>
                    <a:pt x="1554" y="5520"/>
                    <a:pt x="3846" y="0"/>
                  </a:cubicBezTo>
                  <a:cubicBezTo>
                    <a:pt x="5235" y="5799"/>
                    <a:pt x="5408" y="11824"/>
                    <a:pt x="4354" y="17693"/>
                  </a:cubicBezTo>
                  <a:cubicBezTo>
                    <a:pt x="4519" y="23687"/>
                    <a:pt x="3453" y="29651"/>
                    <a:pt x="1221" y="35217"/>
                  </a:cubicBezTo>
                  <a:close/>
                </a:path>
              </a:pathLst>
            </a:custGeom>
            <a:solidFill>
              <a:srgbClr val="E0E0E0"/>
            </a:solidFill>
            <a:ln w="8458"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FC6BF95-CF1D-E526-0775-6246120D0BC1}"/>
                </a:ext>
              </a:extLst>
            </p:cNvPr>
            <p:cNvSpPr/>
            <p:nvPr/>
          </p:nvSpPr>
          <p:spPr>
            <a:xfrm>
              <a:off x="3248943" y="1453420"/>
              <a:ext cx="4305" cy="36486"/>
            </a:xfrm>
            <a:custGeom>
              <a:avLst/>
              <a:gdLst>
                <a:gd name="connsiteX0" fmla="*/ 1870 w 4305"/>
                <a:gd name="connsiteY0" fmla="*/ 36487 h 36486"/>
                <a:gd name="connsiteX1" fmla="*/ 261 w 4305"/>
                <a:gd name="connsiteY1" fmla="*/ 18286 h 36486"/>
                <a:gd name="connsiteX2" fmla="*/ 2377 w 4305"/>
                <a:gd name="connsiteY2" fmla="*/ 0 h 36486"/>
                <a:gd name="connsiteX3" fmla="*/ 3986 w 4305"/>
                <a:gd name="connsiteY3" fmla="*/ 18286 h 36486"/>
                <a:gd name="connsiteX4" fmla="*/ 1870 w 4305"/>
                <a:gd name="connsiteY4" fmla="*/ 36487 h 3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 h="36486">
                  <a:moveTo>
                    <a:pt x="1870" y="36487"/>
                  </a:moveTo>
                  <a:cubicBezTo>
                    <a:pt x="165" y="30580"/>
                    <a:pt x="-381" y="24400"/>
                    <a:pt x="261" y="18286"/>
                  </a:cubicBezTo>
                  <a:cubicBezTo>
                    <a:pt x="-224" y="12111"/>
                    <a:pt x="495" y="5901"/>
                    <a:pt x="2377" y="0"/>
                  </a:cubicBezTo>
                  <a:cubicBezTo>
                    <a:pt x="4178" y="5917"/>
                    <a:pt x="4726" y="12145"/>
                    <a:pt x="3986" y="18286"/>
                  </a:cubicBezTo>
                  <a:cubicBezTo>
                    <a:pt x="4578" y="24434"/>
                    <a:pt x="3856" y="30638"/>
                    <a:pt x="1870" y="36487"/>
                  </a:cubicBezTo>
                  <a:close/>
                </a:path>
              </a:pathLst>
            </a:custGeom>
            <a:solidFill>
              <a:srgbClr val="E0E0E0"/>
            </a:solidFill>
            <a:ln w="8458"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2F2DB05-E81C-7C83-A22A-6A30B3AAB4DA}"/>
                </a:ext>
              </a:extLst>
            </p:cNvPr>
            <p:cNvSpPr/>
            <p:nvPr/>
          </p:nvSpPr>
          <p:spPr>
            <a:xfrm>
              <a:off x="3264625" y="1455621"/>
              <a:ext cx="6072" cy="35809"/>
            </a:xfrm>
            <a:custGeom>
              <a:avLst/>
              <a:gdLst>
                <a:gd name="connsiteX0" fmla="*/ 5405 w 6072"/>
                <a:gd name="connsiteY0" fmla="*/ 35810 h 35809"/>
                <a:gd name="connsiteX1" fmla="*/ 1172 w 6072"/>
                <a:gd name="connsiteY1" fmla="*/ 18201 h 35809"/>
                <a:gd name="connsiteX2" fmla="*/ 664 w 6072"/>
                <a:gd name="connsiteY2" fmla="*/ 0 h 35809"/>
                <a:gd name="connsiteX3" fmla="*/ 4897 w 6072"/>
                <a:gd name="connsiteY3" fmla="*/ 17693 h 35809"/>
                <a:gd name="connsiteX4" fmla="*/ 5405 w 6072"/>
                <a:gd name="connsiteY4" fmla="*/ 35810 h 3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2" h="35809">
                  <a:moveTo>
                    <a:pt x="5405" y="35810"/>
                  </a:moveTo>
                  <a:cubicBezTo>
                    <a:pt x="2843" y="30278"/>
                    <a:pt x="1404" y="24293"/>
                    <a:pt x="1172" y="18201"/>
                  </a:cubicBezTo>
                  <a:cubicBezTo>
                    <a:pt x="-196" y="12227"/>
                    <a:pt x="-368" y="6041"/>
                    <a:pt x="664" y="0"/>
                  </a:cubicBezTo>
                  <a:cubicBezTo>
                    <a:pt x="3219" y="5564"/>
                    <a:pt x="4657" y="11575"/>
                    <a:pt x="4897" y="17693"/>
                  </a:cubicBezTo>
                  <a:cubicBezTo>
                    <a:pt x="6270" y="23638"/>
                    <a:pt x="6442" y="29797"/>
                    <a:pt x="5405" y="35810"/>
                  </a:cubicBezTo>
                  <a:close/>
                </a:path>
              </a:pathLst>
            </a:custGeom>
            <a:solidFill>
              <a:srgbClr val="E0E0E0"/>
            </a:solidFill>
            <a:ln w="8458"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F3103587-C8B0-D4F1-B158-3D4C8E520825}"/>
                </a:ext>
              </a:extLst>
            </p:cNvPr>
            <p:cNvSpPr/>
            <p:nvPr/>
          </p:nvSpPr>
          <p:spPr>
            <a:xfrm>
              <a:off x="3275109" y="1454521"/>
              <a:ext cx="77291" cy="96846"/>
            </a:xfrm>
            <a:custGeom>
              <a:avLst/>
              <a:gdLst>
                <a:gd name="connsiteX0" fmla="*/ 77291 w 77291"/>
                <a:gd name="connsiteY0" fmla="*/ 96847 h 96846"/>
                <a:gd name="connsiteX1" fmla="*/ 66709 w 77291"/>
                <a:gd name="connsiteY1" fmla="*/ 82032 h 96846"/>
                <a:gd name="connsiteX2" fmla="*/ 40889 w 77291"/>
                <a:gd name="connsiteY2" fmla="*/ 46730 h 96846"/>
                <a:gd name="connsiteX3" fmla="*/ 12106 w 77291"/>
                <a:gd name="connsiteY3" fmla="*/ 13630 h 96846"/>
                <a:gd name="connsiteX4" fmla="*/ 0 w 77291"/>
                <a:gd name="connsiteY4" fmla="*/ 0 h 96846"/>
                <a:gd name="connsiteX5" fmla="*/ 13968 w 77291"/>
                <a:gd name="connsiteY5" fmla="*/ 11767 h 96846"/>
                <a:gd name="connsiteX6" fmla="*/ 43852 w 77291"/>
                <a:gd name="connsiteY6" fmla="*/ 44360 h 96846"/>
                <a:gd name="connsiteX7" fmla="*/ 69249 w 77291"/>
                <a:gd name="connsiteY7" fmla="*/ 80593 h 96846"/>
                <a:gd name="connsiteX8" fmla="*/ 77291 w 77291"/>
                <a:gd name="connsiteY8" fmla="*/ 9684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91" h="96846">
                  <a:moveTo>
                    <a:pt x="77291" y="96847"/>
                  </a:moveTo>
                  <a:cubicBezTo>
                    <a:pt x="73294" y="92261"/>
                    <a:pt x="69751" y="87300"/>
                    <a:pt x="66709" y="82032"/>
                  </a:cubicBezTo>
                  <a:cubicBezTo>
                    <a:pt x="60360" y="72720"/>
                    <a:pt x="51894" y="60106"/>
                    <a:pt x="40889" y="46730"/>
                  </a:cubicBezTo>
                  <a:cubicBezTo>
                    <a:pt x="29884" y="33355"/>
                    <a:pt x="19810" y="21841"/>
                    <a:pt x="12106" y="13630"/>
                  </a:cubicBezTo>
                  <a:cubicBezTo>
                    <a:pt x="7680" y="9449"/>
                    <a:pt x="3629" y="4888"/>
                    <a:pt x="0" y="0"/>
                  </a:cubicBezTo>
                  <a:cubicBezTo>
                    <a:pt x="5088" y="3379"/>
                    <a:pt x="9774" y="7327"/>
                    <a:pt x="13968" y="11767"/>
                  </a:cubicBezTo>
                  <a:cubicBezTo>
                    <a:pt x="24626" y="21972"/>
                    <a:pt x="34608" y="32859"/>
                    <a:pt x="43852" y="44360"/>
                  </a:cubicBezTo>
                  <a:cubicBezTo>
                    <a:pt x="53054" y="55904"/>
                    <a:pt x="61536" y="68005"/>
                    <a:pt x="69249" y="80593"/>
                  </a:cubicBezTo>
                  <a:cubicBezTo>
                    <a:pt x="72544" y="85685"/>
                    <a:pt x="75242" y="91138"/>
                    <a:pt x="77291" y="96847"/>
                  </a:cubicBezTo>
                  <a:close/>
                </a:path>
              </a:pathLst>
            </a:custGeom>
            <a:solidFill>
              <a:srgbClr val="E0E0E0"/>
            </a:solidFill>
            <a:ln w="8458"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B77D7C-5B6B-6B0F-97CA-01D5EF07A838}"/>
                </a:ext>
              </a:extLst>
            </p:cNvPr>
            <p:cNvSpPr/>
            <p:nvPr/>
          </p:nvSpPr>
          <p:spPr>
            <a:xfrm>
              <a:off x="3285268" y="1455114"/>
              <a:ext cx="96677" cy="70941"/>
            </a:xfrm>
            <a:custGeom>
              <a:avLst/>
              <a:gdLst>
                <a:gd name="connsiteX0" fmla="*/ 96677 w 96677"/>
                <a:gd name="connsiteY0" fmla="*/ 70942 h 70941"/>
                <a:gd name="connsiteX1" fmla="*/ 47238 w 96677"/>
                <a:gd name="connsiteY1" fmla="*/ 37079 h 70941"/>
                <a:gd name="connsiteX2" fmla="*/ 0 w 96677"/>
                <a:gd name="connsiteY2" fmla="*/ 0 h 70941"/>
                <a:gd name="connsiteX3" fmla="*/ 49439 w 96677"/>
                <a:gd name="connsiteY3" fmla="*/ 33862 h 70941"/>
                <a:gd name="connsiteX4" fmla="*/ 96677 w 96677"/>
                <a:gd name="connsiteY4" fmla="*/ 70942 h 7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7" h="70941">
                  <a:moveTo>
                    <a:pt x="96677" y="70942"/>
                  </a:moveTo>
                  <a:cubicBezTo>
                    <a:pt x="79489" y="60726"/>
                    <a:pt x="62975" y="49415"/>
                    <a:pt x="47238" y="37079"/>
                  </a:cubicBezTo>
                  <a:cubicBezTo>
                    <a:pt x="30745" y="25702"/>
                    <a:pt x="14969" y="13319"/>
                    <a:pt x="0" y="0"/>
                  </a:cubicBezTo>
                  <a:cubicBezTo>
                    <a:pt x="17189" y="10216"/>
                    <a:pt x="33702" y="21527"/>
                    <a:pt x="49439" y="33862"/>
                  </a:cubicBezTo>
                  <a:cubicBezTo>
                    <a:pt x="65932" y="45240"/>
                    <a:pt x="81708" y="57623"/>
                    <a:pt x="96677" y="70942"/>
                  </a:cubicBezTo>
                  <a:close/>
                </a:path>
              </a:pathLst>
            </a:custGeom>
            <a:solidFill>
              <a:srgbClr val="E0E0E0"/>
            </a:solidFill>
            <a:ln w="8458"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EBA80731-0DE0-C03F-CDBA-8FB72579187B}"/>
                </a:ext>
              </a:extLst>
            </p:cNvPr>
            <p:cNvSpPr/>
            <p:nvPr/>
          </p:nvSpPr>
          <p:spPr>
            <a:xfrm>
              <a:off x="3208711" y="1524616"/>
              <a:ext cx="50567" cy="22660"/>
            </a:xfrm>
            <a:custGeom>
              <a:avLst/>
              <a:gdLst>
                <a:gd name="connsiteX0" fmla="*/ 50567 w 50567"/>
                <a:gd name="connsiteY0" fmla="*/ 4064 h 22660"/>
                <a:gd name="connsiteX1" fmla="*/ 46165 w 50567"/>
                <a:gd name="connsiteY1" fmla="*/ 13206 h 22660"/>
                <a:gd name="connsiteX2" fmla="*/ 23562 w 50567"/>
                <a:gd name="connsiteY2" fmla="*/ 22603 h 22660"/>
                <a:gd name="connsiteX3" fmla="*/ 2906 w 50567"/>
                <a:gd name="connsiteY3" fmla="*/ 9397 h 22660"/>
                <a:gd name="connsiteX4" fmla="*/ 197 w 50567"/>
                <a:gd name="connsiteY4" fmla="*/ 0 h 22660"/>
                <a:gd name="connsiteX5" fmla="*/ 5107 w 50567"/>
                <a:gd name="connsiteY5" fmla="*/ 8466 h 22660"/>
                <a:gd name="connsiteX6" fmla="*/ 40383 w 50567"/>
                <a:gd name="connsiteY6" fmla="*/ 15219 h 22660"/>
                <a:gd name="connsiteX7" fmla="*/ 44303 w 50567"/>
                <a:gd name="connsiteY7" fmla="*/ 11937 h 22660"/>
                <a:gd name="connsiteX8" fmla="*/ 50567 w 50567"/>
                <a:gd name="connsiteY8" fmla="*/ 4064 h 2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67" h="22660">
                  <a:moveTo>
                    <a:pt x="50567" y="4064"/>
                  </a:moveTo>
                  <a:cubicBezTo>
                    <a:pt x="50567" y="4064"/>
                    <a:pt x="50567" y="8296"/>
                    <a:pt x="46165" y="13206"/>
                  </a:cubicBezTo>
                  <a:cubicBezTo>
                    <a:pt x="40500" y="19681"/>
                    <a:pt x="32147" y="23153"/>
                    <a:pt x="23562" y="22603"/>
                  </a:cubicBezTo>
                  <a:cubicBezTo>
                    <a:pt x="14979" y="21708"/>
                    <a:pt x="7322" y="16812"/>
                    <a:pt x="2906" y="9397"/>
                  </a:cubicBezTo>
                  <a:cubicBezTo>
                    <a:pt x="-226" y="4064"/>
                    <a:pt x="-226" y="0"/>
                    <a:pt x="197" y="0"/>
                  </a:cubicBezTo>
                  <a:cubicBezTo>
                    <a:pt x="620" y="0"/>
                    <a:pt x="1551" y="3556"/>
                    <a:pt x="5107" y="8466"/>
                  </a:cubicBezTo>
                  <a:cubicBezTo>
                    <a:pt x="12983" y="20072"/>
                    <a:pt x="28777" y="23095"/>
                    <a:pt x="40383" y="15219"/>
                  </a:cubicBezTo>
                  <a:cubicBezTo>
                    <a:pt x="41797" y="14260"/>
                    <a:pt x="43110" y="13160"/>
                    <a:pt x="44303" y="11937"/>
                  </a:cubicBezTo>
                  <a:cubicBezTo>
                    <a:pt x="48536" y="7788"/>
                    <a:pt x="49975" y="4064"/>
                    <a:pt x="50567" y="4064"/>
                  </a:cubicBezTo>
                  <a:close/>
                </a:path>
              </a:pathLst>
            </a:custGeom>
            <a:solidFill>
              <a:srgbClr val="E0E0E0"/>
            </a:solidFill>
            <a:ln w="8458"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FFDFC07-639B-0592-34F5-275CAF7BAC83}"/>
                </a:ext>
              </a:extLst>
            </p:cNvPr>
            <p:cNvSpPr/>
            <p:nvPr/>
          </p:nvSpPr>
          <p:spPr>
            <a:xfrm>
              <a:off x="3202653" y="1500619"/>
              <a:ext cx="5238" cy="6905"/>
            </a:xfrm>
            <a:custGeom>
              <a:avLst/>
              <a:gdLst>
                <a:gd name="connsiteX0" fmla="*/ 5239 w 5238"/>
                <a:gd name="connsiteY0" fmla="*/ 548 h 6905"/>
                <a:gd name="connsiteX1" fmla="*/ 3884 w 5238"/>
                <a:gd name="connsiteY1" fmla="*/ 4103 h 6905"/>
                <a:gd name="connsiteX2" fmla="*/ 1344 w 5238"/>
                <a:gd name="connsiteY2" fmla="*/ 6897 h 6905"/>
                <a:gd name="connsiteX3" fmla="*/ 752 w 5238"/>
                <a:gd name="connsiteY3" fmla="*/ 2156 h 6905"/>
                <a:gd name="connsiteX4" fmla="*/ 5239 w 5238"/>
                <a:gd name="connsiteY4" fmla="*/ 548 h 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 h="6905">
                  <a:moveTo>
                    <a:pt x="5239" y="548"/>
                  </a:moveTo>
                  <a:cubicBezTo>
                    <a:pt x="5239" y="1564"/>
                    <a:pt x="4646" y="2749"/>
                    <a:pt x="3884" y="4103"/>
                  </a:cubicBezTo>
                  <a:cubicBezTo>
                    <a:pt x="3122" y="5458"/>
                    <a:pt x="2360" y="6728"/>
                    <a:pt x="1344" y="6897"/>
                  </a:cubicBezTo>
                  <a:cubicBezTo>
                    <a:pt x="329" y="7066"/>
                    <a:pt x="-772" y="4611"/>
                    <a:pt x="752" y="2156"/>
                  </a:cubicBezTo>
                  <a:cubicBezTo>
                    <a:pt x="2276" y="-299"/>
                    <a:pt x="4985" y="-383"/>
                    <a:pt x="5239" y="548"/>
                  </a:cubicBezTo>
                  <a:close/>
                </a:path>
              </a:pathLst>
            </a:custGeom>
            <a:solidFill>
              <a:srgbClr val="E0E0E0"/>
            </a:solidFill>
            <a:ln w="8458"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BDFDD03-5907-1D98-AB75-521A1E7FAA55}"/>
                </a:ext>
              </a:extLst>
            </p:cNvPr>
            <p:cNvSpPr/>
            <p:nvPr/>
          </p:nvSpPr>
          <p:spPr>
            <a:xfrm>
              <a:off x="3251041" y="1501163"/>
              <a:ext cx="3757" cy="7709"/>
            </a:xfrm>
            <a:custGeom>
              <a:avLst/>
              <a:gdLst>
                <a:gd name="connsiteX0" fmla="*/ 2142 w 3757"/>
                <a:gd name="connsiteY0" fmla="*/ 3 h 7709"/>
                <a:gd name="connsiteX1" fmla="*/ 3751 w 3757"/>
                <a:gd name="connsiteY1" fmla="*/ 3982 h 7709"/>
                <a:gd name="connsiteX2" fmla="*/ 1550 w 3757"/>
                <a:gd name="connsiteY2" fmla="*/ 7707 h 7709"/>
                <a:gd name="connsiteX3" fmla="*/ 26 w 3757"/>
                <a:gd name="connsiteY3" fmla="*/ 3728 h 7709"/>
                <a:gd name="connsiteX4" fmla="*/ 2142 w 3757"/>
                <a:gd name="connsiteY4" fmla="*/ 3 h 7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 h="7709">
                  <a:moveTo>
                    <a:pt x="2142" y="3"/>
                  </a:moveTo>
                  <a:cubicBezTo>
                    <a:pt x="3158" y="3"/>
                    <a:pt x="3835" y="1865"/>
                    <a:pt x="3751" y="3982"/>
                  </a:cubicBezTo>
                  <a:cubicBezTo>
                    <a:pt x="3666" y="6098"/>
                    <a:pt x="2566" y="7791"/>
                    <a:pt x="1550" y="7707"/>
                  </a:cubicBezTo>
                  <a:cubicBezTo>
                    <a:pt x="534" y="7622"/>
                    <a:pt x="-143" y="5844"/>
                    <a:pt x="26" y="3728"/>
                  </a:cubicBezTo>
                  <a:cubicBezTo>
                    <a:pt x="195" y="1612"/>
                    <a:pt x="1126" y="-82"/>
                    <a:pt x="2142" y="3"/>
                  </a:cubicBezTo>
                  <a:close/>
                </a:path>
              </a:pathLst>
            </a:custGeom>
            <a:solidFill>
              <a:srgbClr val="E0E0E0"/>
            </a:solidFill>
            <a:ln w="8458"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795167F-00B1-E84F-F9E6-19430C856E2F}"/>
                </a:ext>
              </a:extLst>
            </p:cNvPr>
            <p:cNvSpPr/>
            <p:nvPr/>
          </p:nvSpPr>
          <p:spPr>
            <a:xfrm>
              <a:off x="3174609" y="1569230"/>
              <a:ext cx="152140" cy="163068"/>
            </a:xfrm>
            <a:custGeom>
              <a:avLst/>
              <a:gdLst>
                <a:gd name="connsiteX0" fmla="*/ 76204 w 152140"/>
                <a:gd name="connsiteY0" fmla="*/ 0 h 163068"/>
                <a:gd name="connsiteX1" fmla="*/ 77897 w 152140"/>
                <a:gd name="connsiteY1" fmla="*/ 2624 h 163068"/>
                <a:gd name="connsiteX2" fmla="*/ 82214 w 152140"/>
                <a:gd name="connsiteY2" fmla="*/ 10582 h 163068"/>
                <a:gd name="connsiteX3" fmla="*/ 97876 w 152140"/>
                <a:gd name="connsiteY3" fmla="*/ 40550 h 163068"/>
                <a:gd name="connsiteX4" fmla="*/ 151040 w 152140"/>
                <a:gd name="connsiteY4" fmla="*/ 144762 h 163068"/>
                <a:gd name="connsiteX5" fmla="*/ 152140 w 152140"/>
                <a:gd name="connsiteY5" fmla="*/ 147048 h 163068"/>
                <a:gd name="connsiteX6" fmla="*/ 149601 w 152140"/>
                <a:gd name="connsiteY6" fmla="*/ 147048 h 163068"/>
                <a:gd name="connsiteX7" fmla="*/ 78066 w 152140"/>
                <a:gd name="connsiteY7" fmla="*/ 155513 h 163068"/>
                <a:gd name="connsiteX8" fmla="*/ 30997 w 152140"/>
                <a:gd name="connsiteY8" fmla="*/ 161016 h 163068"/>
                <a:gd name="connsiteX9" fmla="*/ 19738 w 152140"/>
                <a:gd name="connsiteY9" fmla="*/ 162625 h 163068"/>
                <a:gd name="connsiteX10" fmla="*/ 8479 w 152140"/>
                <a:gd name="connsiteY10" fmla="*/ 162625 h 163068"/>
                <a:gd name="connsiteX11" fmla="*/ 2807 w 152140"/>
                <a:gd name="connsiteY11" fmla="*/ 159662 h 163068"/>
                <a:gd name="connsiteX12" fmla="*/ 13 w 152140"/>
                <a:gd name="connsiteY12" fmla="*/ 154159 h 163068"/>
                <a:gd name="connsiteX13" fmla="*/ 1876 w 152140"/>
                <a:gd name="connsiteY13" fmla="*/ 142984 h 163068"/>
                <a:gd name="connsiteX14" fmla="*/ 23463 w 152140"/>
                <a:gd name="connsiteY14" fmla="*/ 71450 h 163068"/>
                <a:gd name="connsiteX15" fmla="*/ 38362 w 152140"/>
                <a:gd name="connsiteY15" fmla="*/ 23365 h 163068"/>
                <a:gd name="connsiteX16" fmla="*/ 42595 w 152140"/>
                <a:gd name="connsiteY16" fmla="*/ 10328 h 163068"/>
                <a:gd name="connsiteX17" fmla="*/ 44288 w 152140"/>
                <a:gd name="connsiteY17" fmla="*/ 5841 h 163068"/>
                <a:gd name="connsiteX18" fmla="*/ 43357 w 152140"/>
                <a:gd name="connsiteY18" fmla="*/ 10497 h 163068"/>
                <a:gd name="connsiteX19" fmla="*/ 39802 w 152140"/>
                <a:gd name="connsiteY19" fmla="*/ 23788 h 163068"/>
                <a:gd name="connsiteX20" fmla="*/ 25410 w 152140"/>
                <a:gd name="connsiteY20" fmla="*/ 71958 h 163068"/>
                <a:gd name="connsiteX21" fmla="*/ 4585 w 152140"/>
                <a:gd name="connsiteY21" fmla="*/ 143746 h 163068"/>
                <a:gd name="connsiteX22" fmla="*/ 2891 w 152140"/>
                <a:gd name="connsiteY22" fmla="*/ 153482 h 163068"/>
                <a:gd name="connsiteX23" fmla="*/ 8648 w 152140"/>
                <a:gd name="connsiteY23" fmla="*/ 159238 h 163068"/>
                <a:gd name="connsiteX24" fmla="*/ 19145 w 152140"/>
                <a:gd name="connsiteY24" fmla="*/ 159238 h 163068"/>
                <a:gd name="connsiteX25" fmla="*/ 30489 w 152140"/>
                <a:gd name="connsiteY25" fmla="*/ 157884 h 163068"/>
                <a:gd name="connsiteX26" fmla="*/ 77474 w 152140"/>
                <a:gd name="connsiteY26" fmla="*/ 152381 h 163068"/>
                <a:gd name="connsiteX27" fmla="*/ 149177 w 152140"/>
                <a:gd name="connsiteY27" fmla="*/ 143916 h 163068"/>
                <a:gd name="connsiteX28" fmla="*/ 147738 w 152140"/>
                <a:gd name="connsiteY28" fmla="*/ 146540 h 163068"/>
                <a:gd name="connsiteX29" fmla="*/ 95929 w 152140"/>
                <a:gd name="connsiteY29" fmla="*/ 41566 h 163068"/>
                <a:gd name="connsiteX30" fmla="*/ 81198 w 152140"/>
                <a:gd name="connsiteY30" fmla="*/ 11090 h 163068"/>
                <a:gd name="connsiteX31" fmla="*/ 77389 w 152140"/>
                <a:gd name="connsiteY31" fmla="*/ 2624 h 163068"/>
                <a:gd name="connsiteX32" fmla="*/ 76204 w 152140"/>
                <a:gd name="connsiteY32" fmla="*/ 0 h 16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140" h="163068">
                  <a:moveTo>
                    <a:pt x="76204" y="0"/>
                  </a:moveTo>
                  <a:cubicBezTo>
                    <a:pt x="76865" y="808"/>
                    <a:pt x="77433" y="1689"/>
                    <a:pt x="77897" y="2624"/>
                  </a:cubicBezTo>
                  <a:cubicBezTo>
                    <a:pt x="78997" y="4741"/>
                    <a:pt x="80437" y="7365"/>
                    <a:pt x="82214" y="10582"/>
                  </a:cubicBezTo>
                  <a:cubicBezTo>
                    <a:pt x="86024" y="17947"/>
                    <a:pt x="91273" y="28021"/>
                    <a:pt x="97876" y="40550"/>
                  </a:cubicBezTo>
                  <a:lnTo>
                    <a:pt x="151040" y="144762"/>
                  </a:lnTo>
                  <a:lnTo>
                    <a:pt x="152140" y="147048"/>
                  </a:lnTo>
                  <a:lnTo>
                    <a:pt x="149601" y="147048"/>
                  </a:lnTo>
                  <a:lnTo>
                    <a:pt x="78066" y="155513"/>
                  </a:lnTo>
                  <a:lnTo>
                    <a:pt x="30997" y="161016"/>
                  </a:lnTo>
                  <a:lnTo>
                    <a:pt x="19738" y="162625"/>
                  </a:lnTo>
                  <a:cubicBezTo>
                    <a:pt x="16008" y="163217"/>
                    <a:pt x="12209" y="163217"/>
                    <a:pt x="8479" y="162625"/>
                  </a:cubicBezTo>
                  <a:cubicBezTo>
                    <a:pt x="6346" y="162193"/>
                    <a:pt x="4380" y="161165"/>
                    <a:pt x="2807" y="159662"/>
                  </a:cubicBezTo>
                  <a:cubicBezTo>
                    <a:pt x="1303" y="158179"/>
                    <a:pt x="323" y="156247"/>
                    <a:pt x="13" y="154159"/>
                  </a:cubicBezTo>
                  <a:cubicBezTo>
                    <a:pt x="-101" y="150349"/>
                    <a:pt x="531" y="146552"/>
                    <a:pt x="1876" y="142984"/>
                  </a:cubicBezTo>
                  <a:cubicBezTo>
                    <a:pt x="10341" y="116233"/>
                    <a:pt x="17283" y="92191"/>
                    <a:pt x="23463" y="71450"/>
                  </a:cubicBezTo>
                  <a:lnTo>
                    <a:pt x="38362" y="23365"/>
                  </a:lnTo>
                  <a:cubicBezTo>
                    <a:pt x="40140" y="18032"/>
                    <a:pt x="41495" y="13630"/>
                    <a:pt x="42595" y="10328"/>
                  </a:cubicBezTo>
                  <a:cubicBezTo>
                    <a:pt x="43053" y="8794"/>
                    <a:pt x="43619" y="7295"/>
                    <a:pt x="44288" y="5841"/>
                  </a:cubicBezTo>
                  <a:cubicBezTo>
                    <a:pt x="44198" y="7429"/>
                    <a:pt x="43885" y="8996"/>
                    <a:pt x="43357" y="10497"/>
                  </a:cubicBezTo>
                  <a:lnTo>
                    <a:pt x="39802" y="23788"/>
                  </a:lnTo>
                  <a:lnTo>
                    <a:pt x="25410" y="71958"/>
                  </a:lnTo>
                  <a:cubicBezTo>
                    <a:pt x="19484" y="92529"/>
                    <a:pt x="12458" y="116826"/>
                    <a:pt x="4585" y="143746"/>
                  </a:cubicBezTo>
                  <a:cubicBezTo>
                    <a:pt x="3436" y="146862"/>
                    <a:pt x="2862" y="150161"/>
                    <a:pt x="2891" y="153482"/>
                  </a:cubicBezTo>
                  <a:cubicBezTo>
                    <a:pt x="3259" y="156496"/>
                    <a:pt x="5633" y="158871"/>
                    <a:pt x="8648" y="159238"/>
                  </a:cubicBezTo>
                  <a:cubicBezTo>
                    <a:pt x="12126" y="159784"/>
                    <a:pt x="15668" y="159784"/>
                    <a:pt x="19145" y="159238"/>
                  </a:cubicBezTo>
                  <a:lnTo>
                    <a:pt x="30489" y="157884"/>
                  </a:lnTo>
                  <a:lnTo>
                    <a:pt x="77474" y="152381"/>
                  </a:lnTo>
                  <a:lnTo>
                    <a:pt x="149177" y="143916"/>
                  </a:lnTo>
                  <a:lnTo>
                    <a:pt x="147738" y="146540"/>
                  </a:lnTo>
                  <a:lnTo>
                    <a:pt x="95929" y="41566"/>
                  </a:lnTo>
                  <a:cubicBezTo>
                    <a:pt x="89833" y="28868"/>
                    <a:pt x="84669" y="18709"/>
                    <a:pt x="81198" y="11090"/>
                  </a:cubicBezTo>
                  <a:lnTo>
                    <a:pt x="77389" y="2624"/>
                  </a:lnTo>
                  <a:cubicBezTo>
                    <a:pt x="76884" y="1803"/>
                    <a:pt x="76486" y="922"/>
                    <a:pt x="76204" y="0"/>
                  </a:cubicBezTo>
                  <a:close/>
                </a:path>
              </a:pathLst>
            </a:custGeom>
            <a:solidFill>
              <a:srgbClr val="E0E0E0"/>
            </a:solidFill>
            <a:ln w="8458"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E1E30E6-1055-46A6-74A5-B64CF98255F6}"/>
                </a:ext>
              </a:extLst>
            </p:cNvPr>
            <p:cNvSpPr/>
            <p:nvPr/>
          </p:nvSpPr>
          <p:spPr>
            <a:xfrm>
              <a:off x="3227680" y="1728045"/>
              <a:ext cx="5122" cy="67724"/>
            </a:xfrm>
            <a:custGeom>
              <a:avLst/>
              <a:gdLst>
                <a:gd name="connsiteX0" fmla="*/ 1207 w 5122"/>
                <a:gd name="connsiteY0" fmla="*/ 67725 h 67724"/>
                <a:gd name="connsiteX1" fmla="*/ 699 w 5122"/>
                <a:gd name="connsiteY1" fmla="*/ 33862 h 67724"/>
                <a:gd name="connsiteX2" fmla="*/ 3916 w 5122"/>
                <a:gd name="connsiteY2" fmla="*/ 0 h 67724"/>
                <a:gd name="connsiteX3" fmla="*/ 4424 w 5122"/>
                <a:gd name="connsiteY3" fmla="*/ 33862 h 67724"/>
                <a:gd name="connsiteX4" fmla="*/ 1207 w 5122"/>
                <a:gd name="connsiteY4" fmla="*/ 67725 h 67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 h="67724">
                  <a:moveTo>
                    <a:pt x="1207" y="67725"/>
                  </a:moveTo>
                  <a:cubicBezTo>
                    <a:pt x="-209" y="56491"/>
                    <a:pt x="-380" y="45130"/>
                    <a:pt x="699" y="33862"/>
                  </a:cubicBezTo>
                  <a:cubicBezTo>
                    <a:pt x="536" y="22491"/>
                    <a:pt x="1615" y="11137"/>
                    <a:pt x="3916" y="0"/>
                  </a:cubicBezTo>
                  <a:cubicBezTo>
                    <a:pt x="5332" y="11235"/>
                    <a:pt x="5503" y="22590"/>
                    <a:pt x="4424" y="33862"/>
                  </a:cubicBezTo>
                  <a:cubicBezTo>
                    <a:pt x="4587" y="45232"/>
                    <a:pt x="3508" y="56584"/>
                    <a:pt x="1207" y="67725"/>
                  </a:cubicBezTo>
                  <a:close/>
                </a:path>
              </a:pathLst>
            </a:custGeom>
            <a:solidFill>
              <a:srgbClr val="E0E0E0"/>
            </a:solidFill>
            <a:ln w="8458"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C8B4A9D-14CE-0E7A-34EF-447BD4B38491}"/>
                </a:ext>
              </a:extLst>
            </p:cNvPr>
            <p:cNvSpPr/>
            <p:nvPr/>
          </p:nvSpPr>
          <p:spPr>
            <a:xfrm>
              <a:off x="3276489" y="1725929"/>
              <a:ext cx="30560" cy="62476"/>
            </a:xfrm>
            <a:custGeom>
              <a:avLst/>
              <a:gdLst>
                <a:gd name="connsiteX0" fmla="*/ 30535 w 30560"/>
                <a:gd name="connsiteY0" fmla="*/ 62476 h 62476"/>
                <a:gd name="connsiteX1" fmla="*/ 19022 w 30560"/>
                <a:gd name="connsiteY1" fmla="*/ 60191 h 62476"/>
                <a:gd name="connsiteX2" fmla="*/ 5393 w 30560"/>
                <a:gd name="connsiteY2" fmla="*/ 57397 h 62476"/>
                <a:gd name="connsiteX3" fmla="*/ 229 w 30560"/>
                <a:gd name="connsiteY3" fmla="*/ 50032 h 62476"/>
                <a:gd name="connsiteX4" fmla="*/ 229 w 30560"/>
                <a:gd name="connsiteY4" fmla="*/ 41566 h 62476"/>
                <a:gd name="connsiteX5" fmla="*/ 4461 w 30560"/>
                <a:gd name="connsiteY5" fmla="*/ 0 h 62476"/>
                <a:gd name="connsiteX6" fmla="*/ 3953 w 30560"/>
                <a:gd name="connsiteY6" fmla="*/ 41820 h 62476"/>
                <a:gd name="connsiteX7" fmla="*/ 3953 w 30560"/>
                <a:gd name="connsiteY7" fmla="*/ 49693 h 62476"/>
                <a:gd name="connsiteX8" fmla="*/ 7340 w 30560"/>
                <a:gd name="connsiteY8" fmla="*/ 54942 h 62476"/>
                <a:gd name="connsiteX9" fmla="*/ 19361 w 30560"/>
                <a:gd name="connsiteY9" fmla="*/ 57905 h 62476"/>
                <a:gd name="connsiteX10" fmla="*/ 27826 w 30560"/>
                <a:gd name="connsiteY10" fmla="*/ 60445 h 62476"/>
                <a:gd name="connsiteX11" fmla="*/ 30535 w 30560"/>
                <a:gd name="connsiteY11" fmla="*/ 62476 h 6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60" h="62476">
                  <a:moveTo>
                    <a:pt x="30535" y="62476"/>
                  </a:moveTo>
                  <a:cubicBezTo>
                    <a:pt x="26901" y="60910"/>
                    <a:pt x="22978" y="60131"/>
                    <a:pt x="19022" y="60191"/>
                  </a:cubicBezTo>
                  <a:cubicBezTo>
                    <a:pt x="14316" y="60419"/>
                    <a:pt x="9629" y="59462"/>
                    <a:pt x="5393" y="57397"/>
                  </a:cubicBezTo>
                  <a:cubicBezTo>
                    <a:pt x="2693" y="55797"/>
                    <a:pt x="812" y="53113"/>
                    <a:pt x="229" y="50032"/>
                  </a:cubicBezTo>
                  <a:cubicBezTo>
                    <a:pt x="-76" y="47221"/>
                    <a:pt x="-76" y="44377"/>
                    <a:pt x="229" y="41566"/>
                  </a:cubicBezTo>
                  <a:cubicBezTo>
                    <a:pt x="434" y="27615"/>
                    <a:pt x="1851" y="13707"/>
                    <a:pt x="4461" y="0"/>
                  </a:cubicBezTo>
                  <a:cubicBezTo>
                    <a:pt x="5551" y="13927"/>
                    <a:pt x="5382" y="27924"/>
                    <a:pt x="3953" y="41820"/>
                  </a:cubicBezTo>
                  <a:cubicBezTo>
                    <a:pt x="3699" y="44436"/>
                    <a:pt x="3699" y="47077"/>
                    <a:pt x="3953" y="49693"/>
                  </a:cubicBezTo>
                  <a:cubicBezTo>
                    <a:pt x="4301" y="51835"/>
                    <a:pt x="5528" y="53740"/>
                    <a:pt x="7340" y="54942"/>
                  </a:cubicBezTo>
                  <a:cubicBezTo>
                    <a:pt x="11067" y="56838"/>
                    <a:pt x="15180" y="57846"/>
                    <a:pt x="19361" y="57905"/>
                  </a:cubicBezTo>
                  <a:cubicBezTo>
                    <a:pt x="22324" y="58176"/>
                    <a:pt x="25202" y="59039"/>
                    <a:pt x="27826" y="60445"/>
                  </a:cubicBezTo>
                  <a:cubicBezTo>
                    <a:pt x="30028" y="61206"/>
                    <a:pt x="30705" y="62307"/>
                    <a:pt x="30535" y="62476"/>
                  </a:cubicBezTo>
                  <a:close/>
                </a:path>
              </a:pathLst>
            </a:custGeom>
            <a:solidFill>
              <a:srgbClr val="E0E0E0"/>
            </a:solidFill>
            <a:ln w="8458"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1E43E97-04A3-F469-9E80-0B1200BBE4D1}"/>
                </a:ext>
              </a:extLst>
            </p:cNvPr>
            <p:cNvSpPr/>
            <p:nvPr/>
          </p:nvSpPr>
          <p:spPr>
            <a:xfrm>
              <a:off x="3253860" y="1577611"/>
              <a:ext cx="82455" cy="44190"/>
            </a:xfrm>
            <a:custGeom>
              <a:avLst/>
              <a:gdLst>
                <a:gd name="connsiteX0" fmla="*/ 82455 w 82455"/>
                <a:gd name="connsiteY0" fmla="*/ 44191 h 44190"/>
                <a:gd name="connsiteX1" fmla="*/ 40127 w 82455"/>
                <a:gd name="connsiteY1" fmla="*/ 23788 h 44190"/>
                <a:gd name="connsiteX2" fmla="*/ 0 w 82455"/>
                <a:gd name="connsiteY2" fmla="*/ 0 h 44190"/>
                <a:gd name="connsiteX3" fmla="*/ 41905 w 82455"/>
                <a:gd name="connsiteY3" fmla="*/ 20487 h 44190"/>
                <a:gd name="connsiteX4" fmla="*/ 82455 w 82455"/>
                <a:gd name="connsiteY4" fmla="*/ 44191 h 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5" h="44190">
                  <a:moveTo>
                    <a:pt x="82455" y="44191"/>
                  </a:moveTo>
                  <a:cubicBezTo>
                    <a:pt x="67810" y="38561"/>
                    <a:pt x="53653" y="31737"/>
                    <a:pt x="40127" y="23788"/>
                  </a:cubicBezTo>
                  <a:cubicBezTo>
                    <a:pt x="26136" y="16946"/>
                    <a:pt x="12717" y="8991"/>
                    <a:pt x="0" y="0"/>
                  </a:cubicBezTo>
                  <a:cubicBezTo>
                    <a:pt x="14507" y="5668"/>
                    <a:pt x="28522" y="12520"/>
                    <a:pt x="41905" y="20487"/>
                  </a:cubicBezTo>
                  <a:cubicBezTo>
                    <a:pt x="56020" y="27318"/>
                    <a:pt x="69577" y="35243"/>
                    <a:pt x="82455" y="44191"/>
                  </a:cubicBezTo>
                  <a:close/>
                </a:path>
              </a:pathLst>
            </a:custGeom>
            <a:solidFill>
              <a:srgbClr val="E0E0E0"/>
            </a:solidFill>
            <a:ln w="8458"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2BD402B-1B02-9A2B-062A-E48216C09CF5}"/>
                </a:ext>
              </a:extLst>
            </p:cNvPr>
            <p:cNvSpPr/>
            <p:nvPr/>
          </p:nvSpPr>
          <p:spPr>
            <a:xfrm>
              <a:off x="3145077" y="1575071"/>
              <a:ext cx="70010" cy="74836"/>
            </a:xfrm>
            <a:custGeom>
              <a:avLst/>
              <a:gdLst>
                <a:gd name="connsiteX0" fmla="*/ 70011 w 70010"/>
                <a:gd name="connsiteY0" fmla="*/ 0 h 74836"/>
                <a:gd name="connsiteX1" fmla="*/ 36148 w 70010"/>
                <a:gd name="connsiteY1" fmla="*/ 38688 h 74836"/>
                <a:gd name="connsiteX2" fmla="*/ 0 w 70010"/>
                <a:gd name="connsiteY2" fmla="*/ 74836 h 74836"/>
                <a:gd name="connsiteX3" fmla="*/ 33439 w 70010"/>
                <a:gd name="connsiteY3" fmla="*/ 36148 h 74836"/>
                <a:gd name="connsiteX4" fmla="*/ 70011 w 70010"/>
                <a:gd name="connsiteY4" fmla="*/ 0 h 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10" h="74836">
                  <a:moveTo>
                    <a:pt x="70011" y="0"/>
                  </a:moveTo>
                  <a:cubicBezTo>
                    <a:pt x="59678" y="13702"/>
                    <a:pt x="48361" y="26632"/>
                    <a:pt x="36148" y="38688"/>
                  </a:cubicBezTo>
                  <a:cubicBezTo>
                    <a:pt x="24982" y="51589"/>
                    <a:pt x="12901" y="63670"/>
                    <a:pt x="0" y="74836"/>
                  </a:cubicBezTo>
                  <a:cubicBezTo>
                    <a:pt x="10171" y="61129"/>
                    <a:pt x="21349" y="48196"/>
                    <a:pt x="33439" y="36148"/>
                  </a:cubicBezTo>
                  <a:cubicBezTo>
                    <a:pt x="44742" y="23232"/>
                    <a:pt x="56963" y="11151"/>
                    <a:pt x="70011" y="0"/>
                  </a:cubicBezTo>
                  <a:close/>
                </a:path>
              </a:pathLst>
            </a:custGeom>
            <a:solidFill>
              <a:srgbClr val="E0E0E0"/>
            </a:solidFill>
            <a:ln w="8458"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ABF777D-9FF0-6A6B-AE4E-2A12C75D5688}"/>
                </a:ext>
              </a:extLst>
            </p:cNvPr>
            <p:cNvSpPr/>
            <p:nvPr/>
          </p:nvSpPr>
          <p:spPr>
            <a:xfrm>
              <a:off x="3372312" y="1542499"/>
              <a:ext cx="119664" cy="123682"/>
            </a:xfrm>
            <a:custGeom>
              <a:avLst/>
              <a:gdLst>
                <a:gd name="connsiteX0" fmla="*/ 70924 w 119664"/>
                <a:gd name="connsiteY0" fmla="*/ 1758 h 123682"/>
                <a:gd name="connsiteX1" fmla="*/ 74565 w 119664"/>
                <a:gd name="connsiteY1" fmla="*/ 2266 h 123682"/>
                <a:gd name="connsiteX2" fmla="*/ 84723 w 119664"/>
                <a:gd name="connsiteY2" fmla="*/ 5652 h 123682"/>
                <a:gd name="connsiteX3" fmla="*/ 112829 w 119664"/>
                <a:gd name="connsiteY3" fmla="*/ 32573 h 123682"/>
                <a:gd name="connsiteX4" fmla="*/ 119432 w 119664"/>
                <a:gd name="connsiteY4" fmla="*/ 58985 h 123682"/>
                <a:gd name="connsiteX5" fmla="*/ 65379 w 119664"/>
                <a:gd name="connsiteY5" fmla="*/ 123451 h 123682"/>
                <a:gd name="connsiteX6" fmla="*/ 914 w 119664"/>
                <a:gd name="connsiteY6" fmla="*/ 69398 h 123682"/>
                <a:gd name="connsiteX7" fmla="*/ 3538 w 119664"/>
                <a:gd name="connsiteY7" fmla="*/ 38245 h 123682"/>
                <a:gd name="connsiteX8" fmla="*/ 18945 w 119664"/>
                <a:gd name="connsiteY8" fmla="*/ 15642 h 123682"/>
                <a:gd name="connsiteX9" fmla="*/ 54755 w 119664"/>
                <a:gd name="connsiteY9" fmla="*/ 319 h 123682"/>
                <a:gd name="connsiteX10" fmla="*/ 65422 w 119664"/>
                <a:gd name="connsiteY10" fmla="*/ 319 h 123682"/>
                <a:gd name="connsiteX11" fmla="*/ 69062 w 119664"/>
                <a:gd name="connsiteY11" fmla="*/ 1081 h 123682"/>
                <a:gd name="connsiteX12" fmla="*/ 54840 w 119664"/>
                <a:gd name="connsiteY12" fmla="*/ 1081 h 123682"/>
                <a:gd name="connsiteX13" fmla="*/ 20977 w 119664"/>
                <a:gd name="connsiteY13" fmla="*/ 16911 h 123682"/>
                <a:gd name="connsiteX14" fmla="*/ 6755 w 119664"/>
                <a:gd name="connsiteY14" fmla="*/ 38583 h 123682"/>
                <a:gd name="connsiteX15" fmla="*/ 4554 w 119664"/>
                <a:gd name="connsiteY15" fmla="*/ 68128 h 123682"/>
                <a:gd name="connsiteX16" fmla="*/ 19030 w 119664"/>
                <a:gd name="connsiteY16" fmla="*/ 97335 h 123682"/>
                <a:gd name="connsiteX17" fmla="*/ 49930 w 119664"/>
                <a:gd name="connsiteY17" fmla="*/ 113504 h 123682"/>
                <a:gd name="connsiteX18" fmla="*/ 84554 w 119664"/>
                <a:gd name="connsiteY18" fmla="*/ 109102 h 123682"/>
                <a:gd name="connsiteX19" fmla="*/ 108088 w 119664"/>
                <a:gd name="connsiteY19" fmla="*/ 87769 h 123682"/>
                <a:gd name="connsiteX20" fmla="*/ 116554 w 119664"/>
                <a:gd name="connsiteY20" fmla="*/ 59239 h 123682"/>
                <a:gd name="connsiteX21" fmla="*/ 110713 w 119664"/>
                <a:gd name="connsiteY21" fmla="*/ 33843 h 123682"/>
                <a:gd name="connsiteX22" fmla="*/ 84215 w 119664"/>
                <a:gd name="connsiteY22" fmla="*/ 7091 h 123682"/>
                <a:gd name="connsiteX23" fmla="*/ 70924 w 119664"/>
                <a:gd name="connsiteY23" fmla="*/ 1758 h 12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664" h="123682">
                  <a:moveTo>
                    <a:pt x="70924" y="1758"/>
                  </a:moveTo>
                  <a:cubicBezTo>
                    <a:pt x="72151" y="1812"/>
                    <a:pt x="73370" y="1982"/>
                    <a:pt x="74565" y="2266"/>
                  </a:cubicBezTo>
                  <a:cubicBezTo>
                    <a:pt x="78055" y="3054"/>
                    <a:pt x="81458" y="4188"/>
                    <a:pt x="84723" y="5652"/>
                  </a:cubicBezTo>
                  <a:cubicBezTo>
                    <a:pt x="96775" y="11323"/>
                    <a:pt x="106644" y="20777"/>
                    <a:pt x="112829" y="32573"/>
                  </a:cubicBezTo>
                  <a:cubicBezTo>
                    <a:pt x="117250" y="40668"/>
                    <a:pt x="119523" y="49762"/>
                    <a:pt x="119432" y="58985"/>
                  </a:cubicBezTo>
                  <a:cubicBezTo>
                    <a:pt x="122308" y="91714"/>
                    <a:pt x="98107" y="120575"/>
                    <a:pt x="65379" y="123451"/>
                  </a:cubicBezTo>
                  <a:cubicBezTo>
                    <a:pt x="32651" y="126326"/>
                    <a:pt x="3789" y="102126"/>
                    <a:pt x="914" y="69398"/>
                  </a:cubicBezTo>
                  <a:cubicBezTo>
                    <a:pt x="-904" y="58961"/>
                    <a:pt x="0" y="48231"/>
                    <a:pt x="3538" y="38245"/>
                  </a:cubicBezTo>
                  <a:cubicBezTo>
                    <a:pt x="6752" y="29566"/>
                    <a:pt x="12043" y="21806"/>
                    <a:pt x="18945" y="15642"/>
                  </a:cubicBezTo>
                  <a:cubicBezTo>
                    <a:pt x="28892" y="6765"/>
                    <a:pt x="41466" y="1385"/>
                    <a:pt x="54755" y="319"/>
                  </a:cubicBezTo>
                  <a:cubicBezTo>
                    <a:pt x="58298" y="-106"/>
                    <a:pt x="61879" y="-106"/>
                    <a:pt x="65422" y="319"/>
                  </a:cubicBezTo>
                  <a:cubicBezTo>
                    <a:pt x="66662" y="421"/>
                    <a:pt x="67884" y="678"/>
                    <a:pt x="69062" y="1081"/>
                  </a:cubicBezTo>
                  <a:cubicBezTo>
                    <a:pt x="64325" y="837"/>
                    <a:pt x="59577" y="837"/>
                    <a:pt x="54840" y="1081"/>
                  </a:cubicBezTo>
                  <a:cubicBezTo>
                    <a:pt x="42189" y="2736"/>
                    <a:pt x="30360" y="8265"/>
                    <a:pt x="20977" y="16911"/>
                  </a:cubicBezTo>
                  <a:cubicBezTo>
                    <a:pt x="14550" y="22876"/>
                    <a:pt x="9669" y="30313"/>
                    <a:pt x="6755" y="38583"/>
                  </a:cubicBezTo>
                  <a:cubicBezTo>
                    <a:pt x="3487" y="48078"/>
                    <a:pt x="2729" y="58255"/>
                    <a:pt x="4554" y="68128"/>
                  </a:cubicBezTo>
                  <a:cubicBezTo>
                    <a:pt x="6408" y="79074"/>
                    <a:pt x="11442" y="89231"/>
                    <a:pt x="19030" y="97335"/>
                  </a:cubicBezTo>
                  <a:cubicBezTo>
                    <a:pt x="27424" y="105772"/>
                    <a:pt x="38213" y="111417"/>
                    <a:pt x="49930" y="113504"/>
                  </a:cubicBezTo>
                  <a:cubicBezTo>
                    <a:pt x="61648" y="115678"/>
                    <a:pt x="73753" y="114139"/>
                    <a:pt x="84554" y="109102"/>
                  </a:cubicBezTo>
                  <a:cubicBezTo>
                    <a:pt x="94281" y="104393"/>
                    <a:pt x="102450" y="96989"/>
                    <a:pt x="108088" y="87769"/>
                  </a:cubicBezTo>
                  <a:cubicBezTo>
                    <a:pt x="113323" y="79148"/>
                    <a:pt x="116238" y="69320"/>
                    <a:pt x="116554" y="59239"/>
                  </a:cubicBezTo>
                  <a:cubicBezTo>
                    <a:pt x="116727" y="50423"/>
                    <a:pt x="114720" y="41699"/>
                    <a:pt x="110713" y="33843"/>
                  </a:cubicBezTo>
                  <a:cubicBezTo>
                    <a:pt x="104906" y="22366"/>
                    <a:pt x="95635" y="13007"/>
                    <a:pt x="84215" y="7091"/>
                  </a:cubicBezTo>
                  <a:cubicBezTo>
                    <a:pt x="79889" y="5063"/>
                    <a:pt x="75453" y="3282"/>
                    <a:pt x="70924" y="1758"/>
                  </a:cubicBezTo>
                  <a:close/>
                </a:path>
              </a:pathLst>
            </a:custGeom>
            <a:solidFill>
              <a:srgbClr val="E0E0E0"/>
            </a:solidFill>
            <a:ln w="8458"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7550DC9-DC0F-ABAB-C356-E7DF193E5575}"/>
                </a:ext>
              </a:extLst>
            </p:cNvPr>
            <p:cNvSpPr/>
            <p:nvPr/>
          </p:nvSpPr>
          <p:spPr>
            <a:xfrm>
              <a:off x="3405044" y="1587379"/>
              <a:ext cx="4112" cy="9151"/>
            </a:xfrm>
            <a:custGeom>
              <a:avLst/>
              <a:gdLst>
                <a:gd name="connsiteX0" fmla="*/ 3653 w 4112"/>
                <a:gd name="connsiteY0" fmla="*/ 9026 h 9151"/>
                <a:gd name="connsiteX1" fmla="*/ 97 w 4112"/>
                <a:gd name="connsiteY1" fmla="*/ 4962 h 9151"/>
                <a:gd name="connsiteX2" fmla="*/ 2129 w 4112"/>
                <a:gd name="connsiteY2" fmla="*/ 52 h 9151"/>
                <a:gd name="connsiteX3" fmla="*/ 3737 w 4112"/>
                <a:gd name="connsiteY3" fmla="*/ 4370 h 9151"/>
                <a:gd name="connsiteX4" fmla="*/ 3653 w 4112"/>
                <a:gd name="connsiteY4" fmla="*/ 9026 h 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 h="9151">
                  <a:moveTo>
                    <a:pt x="3653" y="9026"/>
                  </a:moveTo>
                  <a:cubicBezTo>
                    <a:pt x="2806" y="9618"/>
                    <a:pt x="605" y="8094"/>
                    <a:pt x="97" y="4962"/>
                  </a:cubicBezTo>
                  <a:cubicBezTo>
                    <a:pt x="-411" y="1830"/>
                    <a:pt x="1197" y="-371"/>
                    <a:pt x="2129" y="52"/>
                  </a:cubicBezTo>
                  <a:cubicBezTo>
                    <a:pt x="3060" y="475"/>
                    <a:pt x="3399" y="2253"/>
                    <a:pt x="3737" y="4370"/>
                  </a:cubicBezTo>
                  <a:cubicBezTo>
                    <a:pt x="4076" y="6486"/>
                    <a:pt x="4414" y="9026"/>
                    <a:pt x="3653" y="9026"/>
                  </a:cubicBezTo>
                  <a:close/>
                </a:path>
              </a:pathLst>
            </a:custGeom>
            <a:solidFill>
              <a:srgbClr val="E0E0E0"/>
            </a:solidFill>
            <a:ln w="8458"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9221BCBD-0884-27EC-DF0D-251323CDFE68}"/>
                </a:ext>
              </a:extLst>
            </p:cNvPr>
            <p:cNvSpPr/>
            <p:nvPr/>
          </p:nvSpPr>
          <p:spPr>
            <a:xfrm>
              <a:off x="3444993" y="1582969"/>
              <a:ext cx="4986" cy="11440"/>
            </a:xfrm>
            <a:custGeom>
              <a:avLst/>
              <a:gdLst>
                <a:gd name="connsiteX0" fmla="*/ 4762 w 4986"/>
                <a:gd name="connsiteY0" fmla="*/ 11234 h 11440"/>
                <a:gd name="connsiteX1" fmla="*/ 190 w 4986"/>
                <a:gd name="connsiteY1" fmla="*/ 6324 h 11440"/>
                <a:gd name="connsiteX2" fmla="*/ 2391 w 4986"/>
                <a:gd name="connsiteY2" fmla="*/ 60 h 11440"/>
                <a:gd name="connsiteX3" fmla="*/ 3831 w 4986"/>
                <a:gd name="connsiteY3" fmla="*/ 5647 h 11440"/>
                <a:gd name="connsiteX4" fmla="*/ 4762 w 4986"/>
                <a:gd name="connsiteY4" fmla="*/ 11234 h 1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 h="11440">
                  <a:moveTo>
                    <a:pt x="4762" y="11234"/>
                  </a:moveTo>
                  <a:cubicBezTo>
                    <a:pt x="4169" y="12081"/>
                    <a:pt x="1037" y="10303"/>
                    <a:pt x="190" y="6324"/>
                  </a:cubicBezTo>
                  <a:cubicBezTo>
                    <a:pt x="-656" y="2345"/>
                    <a:pt x="1545" y="-448"/>
                    <a:pt x="2391" y="60"/>
                  </a:cubicBezTo>
                  <a:cubicBezTo>
                    <a:pt x="3238" y="568"/>
                    <a:pt x="3238" y="2938"/>
                    <a:pt x="3831" y="5647"/>
                  </a:cubicBezTo>
                  <a:cubicBezTo>
                    <a:pt x="4423" y="8356"/>
                    <a:pt x="5439" y="10472"/>
                    <a:pt x="4762" y="11234"/>
                  </a:cubicBezTo>
                  <a:close/>
                </a:path>
              </a:pathLst>
            </a:custGeom>
            <a:solidFill>
              <a:srgbClr val="E0E0E0"/>
            </a:solidFill>
            <a:ln w="8458"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0D42627-FB4D-6D64-463F-2C5A6D24386E}"/>
                </a:ext>
              </a:extLst>
            </p:cNvPr>
            <p:cNvSpPr/>
            <p:nvPr/>
          </p:nvSpPr>
          <p:spPr>
            <a:xfrm>
              <a:off x="3408189" y="1600708"/>
              <a:ext cx="55449" cy="23857"/>
            </a:xfrm>
            <a:custGeom>
              <a:avLst/>
              <a:gdLst>
                <a:gd name="connsiteX0" fmla="*/ 55450 w 55449"/>
                <a:gd name="connsiteY0" fmla="*/ 14 h 23857"/>
                <a:gd name="connsiteX1" fmla="*/ 51217 w 55449"/>
                <a:gd name="connsiteY1" fmla="*/ 8480 h 23857"/>
                <a:gd name="connsiteX2" fmla="*/ 32000 w 55449"/>
                <a:gd name="connsiteY2" fmla="*/ 22109 h 23857"/>
                <a:gd name="connsiteX3" fmla="*/ 8466 w 55449"/>
                <a:gd name="connsiteY3" fmla="*/ 22109 h 23857"/>
                <a:gd name="connsiteX4" fmla="*/ 0 w 55449"/>
                <a:gd name="connsiteY4" fmla="*/ 17623 h 23857"/>
                <a:gd name="connsiteX5" fmla="*/ 9228 w 55449"/>
                <a:gd name="connsiteY5" fmla="*/ 19570 h 23857"/>
                <a:gd name="connsiteX6" fmla="*/ 30984 w 55449"/>
                <a:gd name="connsiteY6" fmla="*/ 18215 h 23857"/>
                <a:gd name="connsiteX7" fmla="*/ 49270 w 55449"/>
                <a:gd name="connsiteY7" fmla="*/ 6448 h 23857"/>
                <a:gd name="connsiteX8" fmla="*/ 55450 w 55449"/>
                <a:gd name="connsiteY8" fmla="*/ 14 h 2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49" h="23857">
                  <a:moveTo>
                    <a:pt x="55450" y="14"/>
                  </a:moveTo>
                  <a:cubicBezTo>
                    <a:pt x="55450" y="14"/>
                    <a:pt x="54857" y="3908"/>
                    <a:pt x="51217" y="8480"/>
                  </a:cubicBezTo>
                  <a:cubicBezTo>
                    <a:pt x="46323" y="14848"/>
                    <a:pt x="39628" y="19596"/>
                    <a:pt x="32000" y="22109"/>
                  </a:cubicBezTo>
                  <a:cubicBezTo>
                    <a:pt x="24329" y="24441"/>
                    <a:pt x="16137" y="24441"/>
                    <a:pt x="8466" y="22109"/>
                  </a:cubicBezTo>
                  <a:cubicBezTo>
                    <a:pt x="2709" y="20332"/>
                    <a:pt x="0" y="17961"/>
                    <a:pt x="0" y="17623"/>
                  </a:cubicBezTo>
                  <a:cubicBezTo>
                    <a:pt x="0" y="17284"/>
                    <a:pt x="3556" y="18554"/>
                    <a:pt x="9228" y="19570"/>
                  </a:cubicBezTo>
                  <a:cubicBezTo>
                    <a:pt x="16483" y="20873"/>
                    <a:pt x="23946" y="20408"/>
                    <a:pt x="30984" y="18215"/>
                  </a:cubicBezTo>
                  <a:cubicBezTo>
                    <a:pt x="37960" y="15868"/>
                    <a:pt x="44243" y="11824"/>
                    <a:pt x="49270" y="6448"/>
                  </a:cubicBezTo>
                  <a:cubicBezTo>
                    <a:pt x="53164" y="2977"/>
                    <a:pt x="54942" y="-240"/>
                    <a:pt x="55450" y="14"/>
                  </a:cubicBezTo>
                  <a:close/>
                </a:path>
              </a:pathLst>
            </a:custGeom>
            <a:solidFill>
              <a:srgbClr val="E0E0E0"/>
            </a:solidFill>
            <a:ln w="8458"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0F75F15-27D6-8B18-4ED0-3B1902E26554}"/>
                </a:ext>
              </a:extLst>
            </p:cNvPr>
            <p:cNvSpPr/>
            <p:nvPr/>
          </p:nvSpPr>
          <p:spPr>
            <a:xfrm>
              <a:off x="3343935" y="1636362"/>
              <a:ext cx="61968" cy="13359"/>
            </a:xfrm>
            <a:custGeom>
              <a:avLst/>
              <a:gdLst>
                <a:gd name="connsiteX0" fmla="*/ 61968 w 61968"/>
                <a:gd name="connsiteY0" fmla="*/ 13037 h 13359"/>
                <a:gd name="connsiteX1" fmla="*/ 30138 w 61968"/>
                <a:gd name="connsiteY1" fmla="*/ 10159 h 13359"/>
                <a:gd name="connsiteX2" fmla="*/ 0 w 61968"/>
                <a:gd name="connsiteY2" fmla="*/ 0 h 13359"/>
                <a:gd name="connsiteX3" fmla="*/ 31069 w 61968"/>
                <a:gd name="connsiteY3" fmla="*/ 6518 h 13359"/>
                <a:gd name="connsiteX4" fmla="*/ 61968 w 61968"/>
                <a:gd name="connsiteY4" fmla="*/ 13037 h 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68" h="13359">
                  <a:moveTo>
                    <a:pt x="61968" y="13037"/>
                  </a:moveTo>
                  <a:cubicBezTo>
                    <a:pt x="51271" y="13933"/>
                    <a:pt x="40500" y="12959"/>
                    <a:pt x="30138" y="10159"/>
                  </a:cubicBezTo>
                  <a:cubicBezTo>
                    <a:pt x="19584" y="8526"/>
                    <a:pt x="9389" y="5089"/>
                    <a:pt x="0" y="0"/>
                  </a:cubicBezTo>
                  <a:cubicBezTo>
                    <a:pt x="10474" y="1564"/>
                    <a:pt x="20849" y="3740"/>
                    <a:pt x="31069" y="6518"/>
                  </a:cubicBezTo>
                  <a:cubicBezTo>
                    <a:pt x="41496" y="8035"/>
                    <a:pt x="51817" y="10212"/>
                    <a:pt x="61968" y="13037"/>
                  </a:cubicBezTo>
                  <a:close/>
                </a:path>
              </a:pathLst>
            </a:custGeom>
            <a:solidFill>
              <a:srgbClr val="E0E0E0"/>
            </a:solidFill>
            <a:ln w="8458"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53A14D1-50EE-C743-0EF7-6B49B496350C}"/>
                </a:ext>
              </a:extLst>
            </p:cNvPr>
            <p:cNvSpPr/>
            <p:nvPr/>
          </p:nvSpPr>
          <p:spPr>
            <a:xfrm>
              <a:off x="3402215" y="1517844"/>
              <a:ext cx="4666" cy="36232"/>
            </a:xfrm>
            <a:custGeom>
              <a:avLst/>
              <a:gdLst>
                <a:gd name="connsiteX0" fmla="*/ 979 w 4666"/>
                <a:gd name="connsiteY0" fmla="*/ 0 h 36232"/>
                <a:gd name="connsiteX1" fmla="*/ 4450 w 4666"/>
                <a:gd name="connsiteY1" fmla="*/ 18201 h 36232"/>
                <a:gd name="connsiteX2" fmla="*/ 1994 w 4666"/>
                <a:gd name="connsiteY2" fmla="*/ 36233 h 36232"/>
                <a:gd name="connsiteX3" fmla="*/ 386 w 4666"/>
                <a:gd name="connsiteY3" fmla="*/ 18032 h 36232"/>
                <a:gd name="connsiteX4" fmla="*/ 979 w 4666"/>
                <a:gd name="connsiteY4" fmla="*/ 0 h 3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 h="36232">
                  <a:moveTo>
                    <a:pt x="979" y="0"/>
                  </a:moveTo>
                  <a:cubicBezTo>
                    <a:pt x="3657" y="5675"/>
                    <a:pt x="4852" y="11938"/>
                    <a:pt x="4450" y="18201"/>
                  </a:cubicBezTo>
                  <a:cubicBezTo>
                    <a:pt x="5106" y="24322"/>
                    <a:pt x="4264" y="30511"/>
                    <a:pt x="1994" y="36233"/>
                  </a:cubicBezTo>
                  <a:cubicBezTo>
                    <a:pt x="543" y="30281"/>
                    <a:pt x="1" y="24146"/>
                    <a:pt x="386" y="18032"/>
                  </a:cubicBezTo>
                  <a:cubicBezTo>
                    <a:pt x="-282" y="12024"/>
                    <a:pt x="-82" y="5951"/>
                    <a:pt x="979" y="0"/>
                  </a:cubicBezTo>
                  <a:close/>
                </a:path>
              </a:pathLst>
            </a:custGeom>
            <a:solidFill>
              <a:srgbClr val="E0E0E0"/>
            </a:solidFill>
            <a:ln w="8458"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C9D76E49-E7DA-3B67-8CBE-E4E6F5D597C5}"/>
                </a:ext>
              </a:extLst>
            </p:cNvPr>
            <p:cNvSpPr/>
            <p:nvPr/>
          </p:nvSpPr>
          <p:spPr>
            <a:xfrm>
              <a:off x="3418328" y="1521230"/>
              <a:ext cx="4449" cy="33439"/>
            </a:xfrm>
            <a:custGeom>
              <a:avLst/>
              <a:gdLst>
                <a:gd name="connsiteX0" fmla="*/ 1798 w 4449"/>
                <a:gd name="connsiteY0" fmla="*/ 0 h 33439"/>
                <a:gd name="connsiteX1" fmla="*/ 4083 w 4449"/>
                <a:gd name="connsiteY1" fmla="*/ 16508 h 33439"/>
                <a:gd name="connsiteX2" fmla="*/ 2644 w 4449"/>
                <a:gd name="connsiteY2" fmla="*/ 33439 h 33439"/>
                <a:gd name="connsiteX3" fmla="*/ 358 w 4449"/>
                <a:gd name="connsiteY3" fmla="*/ 16508 h 33439"/>
                <a:gd name="connsiteX4" fmla="*/ 1798 w 4449"/>
                <a:gd name="connsiteY4" fmla="*/ 0 h 3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33439">
                  <a:moveTo>
                    <a:pt x="1798" y="0"/>
                  </a:moveTo>
                  <a:cubicBezTo>
                    <a:pt x="3747" y="5272"/>
                    <a:pt x="4527" y="10905"/>
                    <a:pt x="4083" y="16508"/>
                  </a:cubicBezTo>
                  <a:cubicBezTo>
                    <a:pt x="4873" y="22188"/>
                    <a:pt x="4381" y="27974"/>
                    <a:pt x="2644" y="33439"/>
                  </a:cubicBezTo>
                  <a:cubicBezTo>
                    <a:pt x="633" y="28036"/>
                    <a:pt x="-148" y="22252"/>
                    <a:pt x="358" y="16508"/>
                  </a:cubicBezTo>
                  <a:cubicBezTo>
                    <a:pt x="-420" y="10967"/>
                    <a:pt x="73" y="5322"/>
                    <a:pt x="1798" y="0"/>
                  </a:cubicBezTo>
                  <a:close/>
                </a:path>
              </a:pathLst>
            </a:custGeom>
            <a:solidFill>
              <a:srgbClr val="E0E0E0"/>
            </a:solidFill>
            <a:ln w="8458"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5FDE6F33-0A93-D0E3-0120-B4E0FDD84F00}"/>
                </a:ext>
              </a:extLst>
            </p:cNvPr>
            <p:cNvSpPr/>
            <p:nvPr/>
          </p:nvSpPr>
          <p:spPr>
            <a:xfrm>
              <a:off x="3438453" y="1505823"/>
              <a:ext cx="12402" cy="38941"/>
            </a:xfrm>
            <a:custGeom>
              <a:avLst/>
              <a:gdLst>
                <a:gd name="connsiteX0" fmla="*/ 12402 w 12402"/>
                <a:gd name="connsiteY0" fmla="*/ 0 h 38941"/>
                <a:gd name="connsiteX1" fmla="*/ 6392 w 12402"/>
                <a:gd name="connsiteY1" fmla="*/ 19471 h 38941"/>
                <a:gd name="connsiteX2" fmla="*/ 466 w 12402"/>
                <a:gd name="connsiteY2" fmla="*/ 38942 h 38941"/>
                <a:gd name="connsiteX3" fmla="*/ 2836 w 12402"/>
                <a:gd name="connsiteY3" fmla="*/ 18370 h 38941"/>
                <a:gd name="connsiteX4" fmla="*/ 12402 w 12402"/>
                <a:gd name="connsiteY4" fmla="*/ 0 h 3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2" h="38941">
                  <a:moveTo>
                    <a:pt x="12402" y="0"/>
                  </a:moveTo>
                  <a:cubicBezTo>
                    <a:pt x="10954" y="6649"/>
                    <a:pt x="8942" y="13162"/>
                    <a:pt x="6392" y="19471"/>
                  </a:cubicBezTo>
                  <a:cubicBezTo>
                    <a:pt x="5036" y="26134"/>
                    <a:pt x="3051" y="32654"/>
                    <a:pt x="466" y="38942"/>
                  </a:cubicBezTo>
                  <a:cubicBezTo>
                    <a:pt x="-619" y="31997"/>
                    <a:pt x="200" y="24887"/>
                    <a:pt x="2836" y="18370"/>
                  </a:cubicBezTo>
                  <a:cubicBezTo>
                    <a:pt x="4335" y="11506"/>
                    <a:pt x="7638" y="5165"/>
                    <a:pt x="12402" y="0"/>
                  </a:cubicBezTo>
                  <a:close/>
                </a:path>
              </a:pathLst>
            </a:custGeom>
            <a:solidFill>
              <a:srgbClr val="E0E0E0"/>
            </a:solidFill>
            <a:ln w="8458"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5564515-238C-DCA5-A171-E8AA905E52EB}"/>
                </a:ext>
              </a:extLst>
            </p:cNvPr>
            <p:cNvSpPr/>
            <p:nvPr/>
          </p:nvSpPr>
          <p:spPr>
            <a:xfrm>
              <a:off x="3425425" y="1636701"/>
              <a:ext cx="75330" cy="71008"/>
            </a:xfrm>
            <a:custGeom>
              <a:avLst/>
              <a:gdLst>
                <a:gd name="connsiteX0" fmla="*/ 57092 w 75330"/>
                <a:gd name="connsiteY0" fmla="*/ 0 h 71008"/>
                <a:gd name="connsiteX1" fmla="*/ 59632 w 75330"/>
                <a:gd name="connsiteY1" fmla="*/ 6518 h 71008"/>
                <a:gd name="connsiteX2" fmla="*/ 65473 w 75330"/>
                <a:gd name="connsiteY2" fmla="*/ 24550 h 71008"/>
                <a:gd name="connsiteX3" fmla="*/ 73939 w 75330"/>
                <a:gd name="connsiteY3" fmla="*/ 51556 h 71008"/>
                <a:gd name="connsiteX4" fmla="*/ 75293 w 75330"/>
                <a:gd name="connsiteY4" fmla="*/ 60021 h 71008"/>
                <a:gd name="connsiteX5" fmla="*/ 72753 w 75330"/>
                <a:gd name="connsiteY5" fmla="*/ 64847 h 71008"/>
                <a:gd name="connsiteX6" fmla="*/ 68013 w 75330"/>
                <a:gd name="connsiteY6" fmla="*/ 66878 h 71008"/>
                <a:gd name="connsiteX7" fmla="*/ 50065 w 75330"/>
                <a:gd name="connsiteY7" fmla="*/ 68233 h 71008"/>
                <a:gd name="connsiteX8" fmla="*/ 15695 w 75330"/>
                <a:gd name="connsiteY8" fmla="*/ 70349 h 71008"/>
                <a:gd name="connsiteX9" fmla="*/ 7907 w 75330"/>
                <a:gd name="connsiteY9" fmla="*/ 70857 h 71008"/>
                <a:gd name="connsiteX10" fmla="*/ 3674 w 75330"/>
                <a:gd name="connsiteY10" fmla="*/ 70857 h 71008"/>
                <a:gd name="connsiteX11" fmla="*/ 288 w 75330"/>
                <a:gd name="connsiteY11" fmla="*/ 67217 h 71008"/>
                <a:gd name="connsiteX12" fmla="*/ 288 w 75330"/>
                <a:gd name="connsiteY12" fmla="*/ 59937 h 71008"/>
                <a:gd name="connsiteX13" fmla="*/ 288 w 75330"/>
                <a:gd name="connsiteY13" fmla="*/ 53672 h 71008"/>
                <a:gd name="connsiteX14" fmla="*/ 1811 w 75330"/>
                <a:gd name="connsiteY14" fmla="*/ 34794 h 71008"/>
                <a:gd name="connsiteX15" fmla="*/ 2827 w 75330"/>
                <a:gd name="connsiteY15" fmla="*/ 27852 h 71008"/>
                <a:gd name="connsiteX16" fmla="*/ 2827 w 75330"/>
                <a:gd name="connsiteY16" fmla="*/ 34794 h 71008"/>
                <a:gd name="connsiteX17" fmla="*/ 2827 w 75330"/>
                <a:gd name="connsiteY17" fmla="*/ 53841 h 71008"/>
                <a:gd name="connsiteX18" fmla="*/ 2827 w 75330"/>
                <a:gd name="connsiteY18" fmla="*/ 60106 h 71008"/>
                <a:gd name="connsiteX19" fmla="*/ 2827 w 75330"/>
                <a:gd name="connsiteY19" fmla="*/ 66370 h 71008"/>
                <a:gd name="connsiteX20" fmla="*/ 7314 w 75330"/>
                <a:gd name="connsiteY20" fmla="*/ 67725 h 71008"/>
                <a:gd name="connsiteX21" fmla="*/ 15018 w 75330"/>
                <a:gd name="connsiteY21" fmla="*/ 67132 h 71008"/>
                <a:gd name="connsiteX22" fmla="*/ 49388 w 75330"/>
                <a:gd name="connsiteY22" fmla="*/ 64677 h 71008"/>
                <a:gd name="connsiteX23" fmla="*/ 66997 w 75330"/>
                <a:gd name="connsiteY23" fmla="*/ 63407 h 71008"/>
                <a:gd name="connsiteX24" fmla="*/ 71314 w 75330"/>
                <a:gd name="connsiteY24" fmla="*/ 59683 h 71008"/>
                <a:gd name="connsiteX25" fmla="*/ 70214 w 75330"/>
                <a:gd name="connsiteY25" fmla="*/ 52487 h 71008"/>
                <a:gd name="connsiteX26" fmla="*/ 62933 w 75330"/>
                <a:gd name="connsiteY26" fmla="*/ 25312 h 71008"/>
                <a:gd name="connsiteX27" fmla="*/ 58277 w 75330"/>
                <a:gd name="connsiteY27" fmla="*/ 6857 h 71008"/>
                <a:gd name="connsiteX28" fmla="*/ 57092 w 75330"/>
                <a:gd name="connsiteY28" fmla="*/ 0 h 7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330" h="71008">
                  <a:moveTo>
                    <a:pt x="57092" y="0"/>
                  </a:moveTo>
                  <a:cubicBezTo>
                    <a:pt x="58214" y="2055"/>
                    <a:pt x="59068" y="4246"/>
                    <a:pt x="59632" y="6518"/>
                  </a:cubicBezTo>
                  <a:cubicBezTo>
                    <a:pt x="61071" y="10751"/>
                    <a:pt x="63103" y="16931"/>
                    <a:pt x="65473" y="24550"/>
                  </a:cubicBezTo>
                  <a:lnTo>
                    <a:pt x="73939" y="51556"/>
                  </a:lnTo>
                  <a:cubicBezTo>
                    <a:pt x="75010" y="54243"/>
                    <a:pt x="75473" y="57134"/>
                    <a:pt x="75293" y="60021"/>
                  </a:cubicBezTo>
                  <a:cubicBezTo>
                    <a:pt x="75095" y="61896"/>
                    <a:pt x="74186" y="63622"/>
                    <a:pt x="72753" y="64847"/>
                  </a:cubicBezTo>
                  <a:cubicBezTo>
                    <a:pt x="71363" y="65901"/>
                    <a:pt x="69735" y="66599"/>
                    <a:pt x="68013" y="66878"/>
                  </a:cubicBezTo>
                  <a:cubicBezTo>
                    <a:pt x="61917" y="67556"/>
                    <a:pt x="56245" y="67725"/>
                    <a:pt x="50065" y="68233"/>
                  </a:cubicBezTo>
                  <a:lnTo>
                    <a:pt x="15695" y="70349"/>
                  </a:lnTo>
                  <a:lnTo>
                    <a:pt x="7907" y="70857"/>
                  </a:lnTo>
                  <a:cubicBezTo>
                    <a:pt x="6503" y="71060"/>
                    <a:pt x="5077" y="71060"/>
                    <a:pt x="3674" y="70857"/>
                  </a:cubicBezTo>
                  <a:cubicBezTo>
                    <a:pt x="1969" y="70347"/>
                    <a:pt x="674" y="68954"/>
                    <a:pt x="288" y="67217"/>
                  </a:cubicBezTo>
                  <a:cubicBezTo>
                    <a:pt x="-96" y="64805"/>
                    <a:pt x="-96" y="62348"/>
                    <a:pt x="288" y="59937"/>
                  </a:cubicBezTo>
                  <a:cubicBezTo>
                    <a:pt x="288" y="57820"/>
                    <a:pt x="288" y="55704"/>
                    <a:pt x="288" y="53672"/>
                  </a:cubicBezTo>
                  <a:cubicBezTo>
                    <a:pt x="880" y="45714"/>
                    <a:pt x="1388" y="39196"/>
                    <a:pt x="1811" y="34794"/>
                  </a:cubicBezTo>
                  <a:cubicBezTo>
                    <a:pt x="1840" y="32445"/>
                    <a:pt x="2181" y="30111"/>
                    <a:pt x="2827" y="27852"/>
                  </a:cubicBezTo>
                  <a:cubicBezTo>
                    <a:pt x="3168" y="30154"/>
                    <a:pt x="3168" y="32493"/>
                    <a:pt x="2827" y="34794"/>
                  </a:cubicBezTo>
                  <a:cubicBezTo>
                    <a:pt x="2827" y="39280"/>
                    <a:pt x="2827" y="45799"/>
                    <a:pt x="2827" y="53841"/>
                  </a:cubicBezTo>
                  <a:cubicBezTo>
                    <a:pt x="2827" y="55873"/>
                    <a:pt x="2827" y="57905"/>
                    <a:pt x="2827" y="60106"/>
                  </a:cubicBezTo>
                  <a:cubicBezTo>
                    <a:pt x="2650" y="62190"/>
                    <a:pt x="2650" y="64286"/>
                    <a:pt x="2827" y="66370"/>
                  </a:cubicBezTo>
                  <a:cubicBezTo>
                    <a:pt x="3251" y="67979"/>
                    <a:pt x="4520" y="67979"/>
                    <a:pt x="7314" y="67725"/>
                  </a:cubicBezTo>
                  <a:lnTo>
                    <a:pt x="15018" y="67132"/>
                  </a:lnTo>
                  <a:lnTo>
                    <a:pt x="49388" y="64677"/>
                  </a:lnTo>
                  <a:cubicBezTo>
                    <a:pt x="55399" y="64254"/>
                    <a:pt x="61663" y="64000"/>
                    <a:pt x="66997" y="63407"/>
                  </a:cubicBezTo>
                  <a:cubicBezTo>
                    <a:pt x="69536" y="63407"/>
                    <a:pt x="71060" y="61884"/>
                    <a:pt x="71314" y="59683"/>
                  </a:cubicBezTo>
                  <a:cubicBezTo>
                    <a:pt x="71460" y="57233"/>
                    <a:pt x="71085" y="54781"/>
                    <a:pt x="70214" y="52487"/>
                  </a:cubicBezTo>
                  <a:cubicBezTo>
                    <a:pt x="67589" y="42497"/>
                    <a:pt x="65050" y="33355"/>
                    <a:pt x="62933" y="25312"/>
                  </a:cubicBezTo>
                  <a:cubicBezTo>
                    <a:pt x="60817" y="17270"/>
                    <a:pt x="59293" y="11259"/>
                    <a:pt x="58277" y="6857"/>
                  </a:cubicBezTo>
                  <a:cubicBezTo>
                    <a:pt x="57548" y="4642"/>
                    <a:pt x="57149" y="2331"/>
                    <a:pt x="57092" y="0"/>
                  </a:cubicBezTo>
                  <a:close/>
                </a:path>
              </a:pathLst>
            </a:custGeom>
            <a:solidFill>
              <a:srgbClr val="E0E0E0"/>
            </a:solidFill>
            <a:ln w="8458"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F2FDFCE-BB18-FFD6-283B-11AE1D01DC31}"/>
                </a:ext>
              </a:extLst>
            </p:cNvPr>
            <p:cNvSpPr/>
            <p:nvPr/>
          </p:nvSpPr>
          <p:spPr>
            <a:xfrm>
              <a:off x="3429353" y="1709759"/>
              <a:ext cx="31231" cy="34031"/>
            </a:xfrm>
            <a:custGeom>
              <a:avLst/>
              <a:gdLst>
                <a:gd name="connsiteX0" fmla="*/ 30646 w 31231"/>
                <a:gd name="connsiteY0" fmla="*/ 15661 h 34031"/>
                <a:gd name="connsiteX1" fmla="*/ 30646 w 31231"/>
                <a:gd name="connsiteY1" fmla="*/ 32593 h 34031"/>
                <a:gd name="connsiteX2" fmla="*/ 30646 w 31231"/>
                <a:gd name="connsiteY2" fmla="*/ 34032 h 34031"/>
                <a:gd name="connsiteX3" fmla="*/ 29037 w 31231"/>
                <a:gd name="connsiteY3" fmla="*/ 34032 h 34031"/>
                <a:gd name="connsiteX4" fmla="*/ 8381 w 31231"/>
                <a:gd name="connsiteY4" fmla="*/ 32762 h 34031"/>
                <a:gd name="connsiteX5" fmla="*/ 1862 w 31231"/>
                <a:gd name="connsiteY5" fmla="*/ 32254 h 34031"/>
                <a:gd name="connsiteX6" fmla="*/ 0 w 31231"/>
                <a:gd name="connsiteY6" fmla="*/ 32254 h 34031"/>
                <a:gd name="connsiteX7" fmla="*/ 0 w 31231"/>
                <a:gd name="connsiteY7" fmla="*/ 30476 h 34031"/>
                <a:gd name="connsiteX8" fmla="*/ 3979 w 31231"/>
                <a:gd name="connsiteY8" fmla="*/ 0 h 34031"/>
                <a:gd name="connsiteX9" fmla="*/ 3979 w 31231"/>
                <a:gd name="connsiteY9" fmla="*/ 30730 h 34031"/>
                <a:gd name="connsiteX10" fmla="*/ 2286 w 31231"/>
                <a:gd name="connsiteY10" fmla="*/ 28783 h 34031"/>
                <a:gd name="connsiteX11" fmla="*/ 8804 w 31231"/>
                <a:gd name="connsiteY11" fmla="*/ 28783 h 34031"/>
                <a:gd name="connsiteX12" fmla="*/ 29460 w 31231"/>
                <a:gd name="connsiteY12" fmla="*/ 30730 h 34031"/>
                <a:gd name="connsiteX13" fmla="*/ 27767 w 31231"/>
                <a:gd name="connsiteY13" fmla="*/ 32169 h 34031"/>
                <a:gd name="connsiteX14" fmla="*/ 30646 w 31231"/>
                <a:gd name="connsiteY14" fmla="*/ 15661 h 3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31" h="34031">
                  <a:moveTo>
                    <a:pt x="30646" y="15661"/>
                  </a:moveTo>
                  <a:cubicBezTo>
                    <a:pt x="31427" y="21278"/>
                    <a:pt x="31427" y="26976"/>
                    <a:pt x="30646" y="32593"/>
                  </a:cubicBezTo>
                  <a:lnTo>
                    <a:pt x="30646" y="34032"/>
                  </a:lnTo>
                  <a:lnTo>
                    <a:pt x="29037" y="34032"/>
                  </a:lnTo>
                  <a:cubicBezTo>
                    <a:pt x="23111" y="34032"/>
                    <a:pt x="16000" y="33355"/>
                    <a:pt x="8381" y="32762"/>
                  </a:cubicBezTo>
                  <a:lnTo>
                    <a:pt x="1862" y="32254"/>
                  </a:lnTo>
                  <a:lnTo>
                    <a:pt x="0" y="32254"/>
                  </a:lnTo>
                  <a:lnTo>
                    <a:pt x="0" y="30476"/>
                  </a:lnTo>
                  <a:cubicBezTo>
                    <a:pt x="204" y="20202"/>
                    <a:pt x="1538" y="9982"/>
                    <a:pt x="3979" y="0"/>
                  </a:cubicBezTo>
                  <a:cubicBezTo>
                    <a:pt x="5051" y="10215"/>
                    <a:pt x="5051" y="20515"/>
                    <a:pt x="3979" y="30730"/>
                  </a:cubicBezTo>
                  <a:lnTo>
                    <a:pt x="2286" y="28783"/>
                  </a:lnTo>
                  <a:lnTo>
                    <a:pt x="8804" y="28783"/>
                  </a:lnTo>
                  <a:cubicBezTo>
                    <a:pt x="16423" y="29376"/>
                    <a:pt x="23534" y="30053"/>
                    <a:pt x="29460" y="30730"/>
                  </a:cubicBezTo>
                  <a:lnTo>
                    <a:pt x="27767" y="32169"/>
                  </a:lnTo>
                  <a:cubicBezTo>
                    <a:pt x="27931" y="26557"/>
                    <a:pt x="28900" y="20998"/>
                    <a:pt x="30646" y="15661"/>
                  </a:cubicBezTo>
                  <a:close/>
                </a:path>
              </a:pathLst>
            </a:custGeom>
            <a:solidFill>
              <a:srgbClr val="E0E0E0"/>
            </a:solidFill>
            <a:ln w="8458"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B002606-1524-9554-1C2F-532258ACF6DD}"/>
                </a:ext>
              </a:extLst>
            </p:cNvPr>
            <p:cNvSpPr/>
            <p:nvPr/>
          </p:nvSpPr>
          <p:spPr>
            <a:xfrm>
              <a:off x="3461776" y="1701040"/>
              <a:ext cx="35667" cy="45026"/>
            </a:xfrm>
            <a:custGeom>
              <a:avLst/>
              <a:gdLst>
                <a:gd name="connsiteX0" fmla="*/ 26074 w 35667"/>
                <a:gd name="connsiteY0" fmla="*/ 0 h 45026"/>
                <a:gd name="connsiteX1" fmla="*/ 30307 w 35667"/>
                <a:gd name="connsiteY1" fmla="*/ 12021 h 45026"/>
                <a:gd name="connsiteX2" fmla="*/ 34540 w 35667"/>
                <a:gd name="connsiteY2" fmla="*/ 25397 h 45026"/>
                <a:gd name="connsiteX3" fmla="*/ 35640 w 35667"/>
                <a:gd name="connsiteY3" fmla="*/ 33862 h 45026"/>
                <a:gd name="connsiteX4" fmla="*/ 30222 w 35667"/>
                <a:gd name="connsiteY4" fmla="*/ 42328 h 45026"/>
                <a:gd name="connsiteX5" fmla="*/ 12698 w 35667"/>
                <a:gd name="connsiteY5" fmla="*/ 44275 h 45026"/>
                <a:gd name="connsiteX6" fmla="*/ 11513 w 35667"/>
                <a:gd name="connsiteY6" fmla="*/ 44275 h 45026"/>
                <a:gd name="connsiteX7" fmla="*/ 11513 w 35667"/>
                <a:gd name="connsiteY7" fmla="*/ 43175 h 45026"/>
                <a:gd name="connsiteX8" fmla="*/ 7365 w 35667"/>
                <a:gd name="connsiteY8" fmla="*/ 25651 h 45026"/>
                <a:gd name="connsiteX9" fmla="*/ 8466 w 35667"/>
                <a:gd name="connsiteY9" fmla="*/ 26497 h 45026"/>
                <a:gd name="connsiteX10" fmla="*/ 0 w 35667"/>
                <a:gd name="connsiteY10" fmla="*/ 25651 h 45026"/>
                <a:gd name="connsiteX11" fmla="*/ 8466 w 35667"/>
                <a:gd name="connsiteY11" fmla="*/ 24296 h 45026"/>
                <a:gd name="connsiteX12" fmla="*/ 9143 w 35667"/>
                <a:gd name="connsiteY12" fmla="*/ 24296 h 45026"/>
                <a:gd name="connsiteX13" fmla="*/ 9143 w 35667"/>
                <a:gd name="connsiteY13" fmla="*/ 25143 h 45026"/>
                <a:gd name="connsiteX14" fmla="*/ 14476 w 35667"/>
                <a:gd name="connsiteY14" fmla="*/ 42074 h 45026"/>
                <a:gd name="connsiteX15" fmla="*/ 13037 w 35667"/>
                <a:gd name="connsiteY15" fmla="*/ 40804 h 45026"/>
                <a:gd name="connsiteX16" fmla="*/ 27937 w 35667"/>
                <a:gd name="connsiteY16" fmla="*/ 39280 h 45026"/>
                <a:gd name="connsiteX17" fmla="*/ 31746 w 35667"/>
                <a:gd name="connsiteY17" fmla="*/ 33609 h 45026"/>
                <a:gd name="connsiteX18" fmla="*/ 30900 w 35667"/>
                <a:gd name="connsiteY18" fmla="*/ 26159 h 45026"/>
                <a:gd name="connsiteX19" fmla="*/ 28106 w 35667"/>
                <a:gd name="connsiteY19" fmla="*/ 12614 h 45026"/>
                <a:gd name="connsiteX20" fmla="*/ 26074 w 35667"/>
                <a:gd name="connsiteY20" fmla="*/ 0 h 4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667" h="45026">
                  <a:moveTo>
                    <a:pt x="26074" y="0"/>
                  </a:moveTo>
                  <a:cubicBezTo>
                    <a:pt x="28053" y="3784"/>
                    <a:pt x="29478" y="7832"/>
                    <a:pt x="30307" y="12021"/>
                  </a:cubicBezTo>
                  <a:lnTo>
                    <a:pt x="34540" y="25397"/>
                  </a:lnTo>
                  <a:cubicBezTo>
                    <a:pt x="35403" y="28132"/>
                    <a:pt x="35776" y="30998"/>
                    <a:pt x="35640" y="33862"/>
                  </a:cubicBezTo>
                  <a:cubicBezTo>
                    <a:pt x="35251" y="37374"/>
                    <a:pt x="33248" y="40504"/>
                    <a:pt x="30222" y="42328"/>
                  </a:cubicBezTo>
                  <a:cubicBezTo>
                    <a:pt x="24801" y="45049"/>
                    <a:pt x="18585" y="45740"/>
                    <a:pt x="12698" y="44275"/>
                  </a:cubicBezTo>
                  <a:lnTo>
                    <a:pt x="11513" y="44275"/>
                  </a:lnTo>
                  <a:lnTo>
                    <a:pt x="11513" y="43175"/>
                  </a:lnTo>
                  <a:cubicBezTo>
                    <a:pt x="9735" y="36148"/>
                    <a:pt x="8296" y="30138"/>
                    <a:pt x="7365" y="25651"/>
                  </a:cubicBezTo>
                  <a:lnTo>
                    <a:pt x="8466" y="26497"/>
                  </a:lnTo>
                  <a:cubicBezTo>
                    <a:pt x="5616" y="26738"/>
                    <a:pt x="2746" y="26451"/>
                    <a:pt x="0" y="25651"/>
                  </a:cubicBezTo>
                  <a:cubicBezTo>
                    <a:pt x="2728" y="24736"/>
                    <a:pt x="5588" y="24278"/>
                    <a:pt x="8466" y="24296"/>
                  </a:cubicBezTo>
                  <a:lnTo>
                    <a:pt x="9143" y="24296"/>
                  </a:lnTo>
                  <a:lnTo>
                    <a:pt x="9143" y="25143"/>
                  </a:lnTo>
                  <a:cubicBezTo>
                    <a:pt x="10582" y="29460"/>
                    <a:pt x="12444" y="35386"/>
                    <a:pt x="14476" y="42074"/>
                  </a:cubicBezTo>
                  <a:lnTo>
                    <a:pt x="13037" y="40804"/>
                  </a:lnTo>
                  <a:cubicBezTo>
                    <a:pt x="18032" y="42018"/>
                    <a:pt x="23292" y="41480"/>
                    <a:pt x="27937" y="39280"/>
                  </a:cubicBezTo>
                  <a:cubicBezTo>
                    <a:pt x="30022" y="38087"/>
                    <a:pt x="31430" y="35990"/>
                    <a:pt x="31746" y="33609"/>
                  </a:cubicBezTo>
                  <a:cubicBezTo>
                    <a:pt x="31917" y="31094"/>
                    <a:pt x="31630" y="28571"/>
                    <a:pt x="30900" y="26159"/>
                  </a:cubicBezTo>
                  <a:cubicBezTo>
                    <a:pt x="29968" y="21503"/>
                    <a:pt x="28952" y="17016"/>
                    <a:pt x="28106" y="12614"/>
                  </a:cubicBezTo>
                  <a:cubicBezTo>
                    <a:pt x="26802" y="8534"/>
                    <a:pt x="26117" y="4283"/>
                    <a:pt x="26074" y="0"/>
                  </a:cubicBezTo>
                  <a:close/>
                </a:path>
              </a:pathLst>
            </a:custGeom>
            <a:solidFill>
              <a:srgbClr val="E0E0E0"/>
            </a:solidFill>
            <a:ln w="8458"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AE30B17-772D-1220-43EF-E1F67A511CE2}"/>
                </a:ext>
              </a:extLst>
            </p:cNvPr>
            <p:cNvSpPr/>
            <p:nvPr/>
          </p:nvSpPr>
          <p:spPr>
            <a:xfrm>
              <a:off x="3421988" y="1739812"/>
              <a:ext cx="23507" cy="45121"/>
            </a:xfrm>
            <a:custGeom>
              <a:avLst/>
              <a:gdLst>
                <a:gd name="connsiteX0" fmla="*/ 0 w 23507"/>
                <a:gd name="connsiteY0" fmla="*/ 37164 h 45121"/>
                <a:gd name="connsiteX1" fmla="*/ 5757 w 23507"/>
                <a:gd name="connsiteY1" fmla="*/ 35048 h 45121"/>
                <a:gd name="connsiteX2" fmla="*/ 20741 w 23507"/>
                <a:gd name="connsiteY2" fmla="*/ 39958 h 45121"/>
                <a:gd name="connsiteX3" fmla="*/ 17778 w 23507"/>
                <a:gd name="connsiteY3" fmla="*/ 41143 h 45121"/>
                <a:gd name="connsiteX4" fmla="*/ 18540 w 23507"/>
                <a:gd name="connsiteY4" fmla="*/ 30984 h 45121"/>
                <a:gd name="connsiteX5" fmla="*/ 22857 w 23507"/>
                <a:gd name="connsiteY5" fmla="*/ 0 h 45121"/>
                <a:gd name="connsiteX6" fmla="*/ 22265 w 23507"/>
                <a:gd name="connsiteY6" fmla="*/ 31238 h 45121"/>
                <a:gd name="connsiteX7" fmla="*/ 21333 w 23507"/>
                <a:gd name="connsiteY7" fmla="*/ 41397 h 45121"/>
                <a:gd name="connsiteX8" fmla="*/ 21333 w 23507"/>
                <a:gd name="connsiteY8" fmla="*/ 45122 h 45121"/>
                <a:gd name="connsiteX9" fmla="*/ 18709 w 23507"/>
                <a:gd name="connsiteY9" fmla="*/ 42582 h 45121"/>
                <a:gd name="connsiteX10" fmla="*/ 6095 w 23507"/>
                <a:gd name="connsiteY10" fmla="*/ 37249 h 45121"/>
                <a:gd name="connsiteX11" fmla="*/ 0 w 23507"/>
                <a:gd name="connsiteY11" fmla="*/ 37164 h 4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07" h="45121">
                  <a:moveTo>
                    <a:pt x="0" y="37164"/>
                  </a:moveTo>
                  <a:cubicBezTo>
                    <a:pt x="0" y="37164"/>
                    <a:pt x="1778" y="35471"/>
                    <a:pt x="5757" y="35048"/>
                  </a:cubicBezTo>
                  <a:cubicBezTo>
                    <a:pt x="11214" y="34548"/>
                    <a:pt x="16636" y="36326"/>
                    <a:pt x="20741" y="39958"/>
                  </a:cubicBezTo>
                  <a:lnTo>
                    <a:pt x="17778" y="41143"/>
                  </a:lnTo>
                  <a:cubicBezTo>
                    <a:pt x="17778" y="37867"/>
                    <a:pt x="18032" y="34480"/>
                    <a:pt x="18540" y="30984"/>
                  </a:cubicBezTo>
                  <a:cubicBezTo>
                    <a:pt x="18754" y="20521"/>
                    <a:pt x="20203" y="10122"/>
                    <a:pt x="22857" y="0"/>
                  </a:cubicBezTo>
                  <a:cubicBezTo>
                    <a:pt x="23891" y="10400"/>
                    <a:pt x="23692" y="20885"/>
                    <a:pt x="22265" y="31238"/>
                  </a:cubicBezTo>
                  <a:cubicBezTo>
                    <a:pt x="22265" y="34709"/>
                    <a:pt x="21587" y="38095"/>
                    <a:pt x="21333" y="41397"/>
                  </a:cubicBezTo>
                  <a:lnTo>
                    <a:pt x="21333" y="45122"/>
                  </a:lnTo>
                  <a:lnTo>
                    <a:pt x="18709" y="42582"/>
                  </a:lnTo>
                  <a:cubicBezTo>
                    <a:pt x="15268" y="39365"/>
                    <a:pt x="10799" y="37477"/>
                    <a:pt x="6095" y="37249"/>
                  </a:cubicBezTo>
                  <a:cubicBezTo>
                    <a:pt x="2286" y="36995"/>
                    <a:pt x="85" y="37672"/>
                    <a:pt x="0" y="37164"/>
                  </a:cubicBezTo>
                  <a:close/>
                </a:path>
              </a:pathLst>
            </a:custGeom>
            <a:solidFill>
              <a:srgbClr val="E0E0E0"/>
            </a:solidFill>
            <a:ln w="8458"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345A86E-A239-FA3C-23BC-1B57FFD1E497}"/>
                </a:ext>
              </a:extLst>
            </p:cNvPr>
            <p:cNvSpPr/>
            <p:nvPr/>
          </p:nvSpPr>
          <p:spPr>
            <a:xfrm>
              <a:off x="3487512" y="1741675"/>
              <a:ext cx="29883" cy="36740"/>
            </a:xfrm>
            <a:custGeom>
              <a:avLst/>
              <a:gdLst>
                <a:gd name="connsiteX0" fmla="*/ 29884 w 29883"/>
                <a:gd name="connsiteY0" fmla="*/ 31492 h 36740"/>
                <a:gd name="connsiteX1" fmla="*/ 6942 w 29883"/>
                <a:gd name="connsiteY1" fmla="*/ 36741 h 36740"/>
                <a:gd name="connsiteX2" fmla="*/ 5249 w 29883"/>
                <a:gd name="connsiteY2" fmla="*/ 36741 h 36740"/>
                <a:gd name="connsiteX3" fmla="*/ 5249 w 29883"/>
                <a:gd name="connsiteY3" fmla="*/ 35048 h 36740"/>
                <a:gd name="connsiteX4" fmla="*/ 3979 w 29883"/>
                <a:gd name="connsiteY4" fmla="*/ 29206 h 36740"/>
                <a:gd name="connsiteX5" fmla="*/ 0 w 29883"/>
                <a:gd name="connsiteY5" fmla="*/ 0 h 36740"/>
                <a:gd name="connsiteX6" fmla="*/ 7704 w 29883"/>
                <a:gd name="connsiteY6" fmla="*/ 28444 h 36740"/>
                <a:gd name="connsiteX7" fmla="*/ 8804 w 29883"/>
                <a:gd name="connsiteY7" fmla="*/ 34286 h 36740"/>
                <a:gd name="connsiteX8" fmla="*/ 6773 w 29883"/>
                <a:gd name="connsiteY8" fmla="*/ 32847 h 36740"/>
                <a:gd name="connsiteX9" fmla="*/ 29884 w 29883"/>
                <a:gd name="connsiteY9" fmla="*/ 31492 h 3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83" h="36740">
                  <a:moveTo>
                    <a:pt x="29884" y="31492"/>
                  </a:moveTo>
                  <a:cubicBezTo>
                    <a:pt x="22518" y="34303"/>
                    <a:pt x="14796" y="36072"/>
                    <a:pt x="6942" y="36741"/>
                  </a:cubicBezTo>
                  <a:lnTo>
                    <a:pt x="5249" y="36741"/>
                  </a:lnTo>
                  <a:lnTo>
                    <a:pt x="5249" y="35048"/>
                  </a:lnTo>
                  <a:lnTo>
                    <a:pt x="3979" y="29206"/>
                  </a:lnTo>
                  <a:cubicBezTo>
                    <a:pt x="1421" y="19683"/>
                    <a:pt x="84" y="9865"/>
                    <a:pt x="0" y="0"/>
                  </a:cubicBezTo>
                  <a:cubicBezTo>
                    <a:pt x="3717" y="9132"/>
                    <a:pt x="6304" y="18684"/>
                    <a:pt x="7704" y="28444"/>
                  </a:cubicBezTo>
                  <a:cubicBezTo>
                    <a:pt x="7704" y="30476"/>
                    <a:pt x="8466" y="32339"/>
                    <a:pt x="8804" y="34286"/>
                  </a:cubicBezTo>
                  <a:lnTo>
                    <a:pt x="6773" y="32847"/>
                  </a:lnTo>
                  <a:cubicBezTo>
                    <a:pt x="14383" y="31382"/>
                    <a:pt x="22154" y="30925"/>
                    <a:pt x="29884" y="31492"/>
                  </a:cubicBezTo>
                  <a:close/>
                </a:path>
              </a:pathLst>
            </a:custGeom>
            <a:solidFill>
              <a:srgbClr val="E0E0E0"/>
            </a:solidFill>
            <a:ln w="8458"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EFB401F6-D644-22CC-D8BB-E7EC4507524D}"/>
                </a:ext>
              </a:extLst>
            </p:cNvPr>
            <p:cNvSpPr/>
            <p:nvPr/>
          </p:nvSpPr>
          <p:spPr>
            <a:xfrm>
              <a:off x="3476591" y="1602839"/>
              <a:ext cx="69587" cy="39365"/>
            </a:xfrm>
            <a:custGeom>
              <a:avLst/>
              <a:gdLst>
                <a:gd name="connsiteX0" fmla="*/ 69587 w 69587"/>
                <a:gd name="connsiteY0" fmla="*/ 0 h 39365"/>
                <a:gd name="connsiteX1" fmla="*/ 35725 w 69587"/>
                <a:gd name="connsiteY1" fmla="*/ 21333 h 39365"/>
                <a:gd name="connsiteX2" fmla="*/ 0 w 69587"/>
                <a:gd name="connsiteY2" fmla="*/ 39365 h 39365"/>
                <a:gd name="connsiteX3" fmla="*/ 33862 w 69587"/>
                <a:gd name="connsiteY3" fmla="*/ 18116 h 39365"/>
                <a:gd name="connsiteX4" fmla="*/ 69587 w 69587"/>
                <a:gd name="connsiteY4" fmla="*/ 0 h 3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87" h="39365">
                  <a:moveTo>
                    <a:pt x="69587" y="0"/>
                  </a:moveTo>
                  <a:cubicBezTo>
                    <a:pt x="58982" y="8140"/>
                    <a:pt x="47645" y="15281"/>
                    <a:pt x="35725" y="21333"/>
                  </a:cubicBezTo>
                  <a:cubicBezTo>
                    <a:pt x="24406" y="28446"/>
                    <a:pt x="12445" y="34483"/>
                    <a:pt x="0" y="39365"/>
                  </a:cubicBezTo>
                  <a:cubicBezTo>
                    <a:pt x="10616" y="31264"/>
                    <a:pt x="21951" y="24152"/>
                    <a:pt x="33862" y="18116"/>
                  </a:cubicBezTo>
                  <a:cubicBezTo>
                    <a:pt x="45185" y="10986"/>
                    <a:pt x="57145" y="4921"/>
                    <a:pt x="69587" y="0"/>
                  </a:cubicBezTo>
                  <a:close/>
                </a:path>
              </a:pathLst>
            </a:custGeom>
            <a:solidFill>
              <a:srgbClr val="E0E0E0"/>
            </a:solidFill>
            <a:ln w="8458"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E46CC49-1DD2-DAC0-6FEE-90D2853101B5}"/>
                </a:ext>
              </a:extLst>
            </p:cNvPr>
            <p:cNvSpPr/>
            <p:nvPr/>
          </p:nvSpPr>
          <p:spPr>
            <a:xfrm>
              <a:off x="3550510" y="1360573"/>
              <a:ext cx="139083" cy="138608"/>
            </a:xfrm>
            <a:custGeom>
              <a:avLst/>
              <a:gdLst>
                <a:gd name="connsiteX0" fmla="*/ 47393 w 139083"/>
                <a:gd name="connsiteY0" fmla="*/ 1419 h 138608"/>
                <a:gd name="connsiteX1" fmla="*/ 51796 w 139083"/>
                <a:gd name="connsiteY1" fmla="*/ 573 h 138608"/>
                <a:gd name="connsiteX2" fmla="*/ 64663 w 139083"/>
                <a:gd name="connsiteY2" fmla="*/ 149 h 138608"/>
                <a:gd name="connsiteX3" fmla="*/ 108600 w 139083"/>
                <a:gd name="connsiteY3" fmla="*/ 16573 h 138608"/>
                <a:gd name="connsiteX4" fmla="*/ 139076 w 139083"/>
                <a:gd name="connsiteY4" fmla="*/ 78287 h 138608"/>
                <a:gd name="connsiteX5" fmla="*/ 135521 w 139083"/>
                <a:gd name="connsiteY5" fmla="*/ 98605 h 138608"/>
                <a:gd name="connsiteX6" fmla="*/ 122822 w 139083"/>
                <a:gd name="connsiteY6" fmla="*/ 116213 h 138608"/>
                <a:gd name="connsiteX7" fmla="*/ 103351 w 139083"/>
                <a:gd name="connsiteY7" fmla="*/ 126964 h 138608"/>
                <a:gd name="connsiteX8" fmla="*/ 82103 w 139083"/>
                <a:gd name="connsiteY8" fmla="*/ 134583 h 138608"/>
                <a:gd name="connsiteX9" fmla="*/ 37489 w 139083"/>
                <a:gd name="connsiteY9" fmla="*/ 135684 h 138608"/>
                <a:gd name="connsiteX10" fmla="*/ 6843 w 139083"/>
                <a:gd name="connsiteY10" fmla="*/ 107663 h 138608"/>
                <a:gd name="connsiteX11" fmla="*/ 494 w 139083"/>
                <a:gd name="connsiteY11" fmla="*/ 70499 h 138608"/>
                <a:gd name="connsiteX12" fmla="*/ 10483 w 139083"/>
                <a:gd name="connsiteY12" fmla="*/ 39261 h 138608"/>
                <a:gd name="connsiteX13" fmla="*/ 43161 w 139083"/>
                <a:gd name="connsiteY13" fmla="*/ 5398 h 138608"/>
                <a:gd name="connsiteX14" fmla="*/ 55859 w 139083"/>
                <a:gd name="connsiteY14" fmla="*/ 2943 h 138608"/>
                <a:gd name="connsiteX15" fmla="*/ 60261 w 139083"/>
                <a:gd name="connsiteY15" fmla="*/ 3451 h 138608"/>
                <a:gd name="connsiteX16" fmla="*/ 43330 w 139083"/>
                <a:gd name="connsiteY16" fmla="*/ 6753 h 138608"/>
                <a:gd name="connsiteX17" fmla="*/ 12430 w 139083"/>
                <a:gd name="connsiteY17" fmla="*/ 40615 h 138608"/>
                <a:gd name="connsiteX18" fmla="*/ 3203 w 139083"/>
                <a:gd name="connsiteY18" fmla="*/ 70922 h 138608"/>
                <a:gd name="connsiteX19" fmla="*/ 9552 w 139083"/>
                <a:gd name="connsiteY19" fmla="*/ 106224 h 138608"/>
                <a:gd name="connsiteX20" fmla="*/ 38928 w 139083"/>
                <a:gd name="connsiteY20" fmla="*/ 132213 h 138608"/>
                <a:gd name="connsiteX21" fmla="*/ 81256 w 139083"/>
                <a:gd name="connsiteY21" fmla="*/ 131028 h 138608"/>
                <a:gd name="connsiteX22" fmla="*/ 102251 w 139083"/>
                <a:gd name="connsiteY22" fmla="*/ 123578 h 138608"/>
                <a:gd name="connsiteX23" fmla="*/ 120790 w 139083"/>
                <a:gd name="connsiteY23" fmla="*/ 113335 h 138608"/>
                <a:gd name="connsiteX24" fmla="*/ 135944 w 139083"/>
                <a:gd name="connsiteY24" fmla="*/ 78287 h 138608"/>
                <a:gd name="connsiteX25" fmla="*/ 107245 w 139083"/>
                <a:gd name="connsiteY25" fmla="*/ 19028 h 138608"/>
                <a:gd name="connsiteX26" fmla="*/ 64917 w 139083"/>
                <a:gd name="connsiteY26" fmla="*/ 2096 h 138608"/>
                <a:gd name="connsiteX27" fmla="*/ 47393 w 139083"/>
                <a:gd name="connsiteY27" fmla="*/ 1419 h 13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083" h="138608">
                  <a:moveTo>
                    <a:pt x="47393" y="1419"/>
                  </a:moveTo>
                  <a:cubicBezTo>
                    <a:pt x="48833" y="1003"/>
                    <a:pt x="50306" y="719"/>
                    <a:pt x="51796" y="573"/>
                  </a:cubicBezTo>
                  <a:cubicBezTo>
                    <a:pt x="56062" y="-4"/>
                    <a:pt x="60371" y="-145"/>
                    <a:pt x="64663" y="149"/>
                  </a:cubicBezTo>
                  <a:cubicBezTo>
                    <a:pt x="80630" y="1053"/>
                    <a:pt x="95952" y="6780"/>
                    <a:pt x="108600" y="16573"/>
                  </a:cubicBezTo>
                  <a:cubicBezTo>
                    <a:pt x="127538" y="31499"/>
                    <a:pt x="138738" y="54174"/>
                    <a:pt x="139076" y="78287"/>
                  </a:cubicBezTo>
                  <a:cubicBezTo>
                    <a:pt x="139186" y="85223"/>
                    <a:pt x="137976" y="92116"/>
                    <a:pt x="135521" y="98605"/>
                  </a:cubicBezTo>
                  <a:cubicBezTo>
                    <a:pt x="132956" y="105511"/>
                    <a:pt x="128562" y="111595"/>
                    <a:pt x="122822" y="116213"/>
                  </a:cubicBezTo>
                  <a:cubicBezTo>
                    <a:pt x="116879" y="120707"/>
                    <a:pt x="110318" y="124327"/>
                    <a:pt x="103351" y="126964"/>
                  </a:cubicBezTo>
                  <a:cubicBezTo>
                    <a:pt x="96409" y="129883"/>
                    <a:pt x="89315" y="132426"/>
                    <a:pt x="82103" y="134583"/>
                  </a:cubicBezTo>
                  <a:cubicBezTo>
                    <a:pt x="67703" y="139544"/>
                    <a:pt x="52117" y="139929"/>
                    <a:pt x="37489" y="135684"/>
                  </a:cubicBezTo>
                  <a:cubicBezTo>
                    <a:pt x="24020" y="130681"/>
                    <a:pt x="13032" y="120630"/>
                    <a:pt x="6843" y="107663"/>
                  </a:cubicBezTo>
                  <a:cubicBezTo>
                    <a:pt x="1129" y="96164"/>
                    <a:pt x="-1081" y="83241"/>
                    <a:pt x="494" y="70499"/>
                  </a:cubicBezTo>
                  <a:cubicBezTo>
                    <a:pt x="1865" y="59559"/>
                    <a:pt x="5252" y="48966"/>
                    <a:pt x="10483" y="39261"/>
                  </a:cubicBezTo>
                  <a:cubicBezTo>
                    <a:pt x="17239" y="24607"/>
                    <a:pt x="28761" y="12672"/>
                    <a:pt x="43161" y="5398"/>
                  </a:cubicBezTo>
                  <a:cubicBezTo>
                    <a:pt x="47182" y="3719"/>
                    <a:pt x="51499" y="2884"/>
                    <a:pt x="55859" y="2943"/>
                  </a:cubicBezTo>
                  <a:cubicBezTo>
                    <a:pt x="57341" y="2887"/>
                    <a:pt x="58831" y="3058"/>
                    <a:pt x="60261" y="3451"/>
                  </a:cubicBezTo>
                  <a:cubicBezTo>
                    <a:pt x="54445" y="3321"/>
                    <a:pt x="48672" y="4448"/>
                    <a:pt x="43330" y="6753"/>
                  </a:cubicBezTo>
                  <a:cubicBezTo>
                    <a:pt x="29590" y="14344"/>
                    <a:pt x="18737" y="26244"/>
                    <a:pt x="12430" y="40615"/>
                  </a:cubicBezTo>
                  <a:cubicBezTo>
                    <a:pt x="7453" y="50038"/>
                    <a:pt x="4320" y="60325"/>
                    <a:pt x="3203" y="70922"/>
                  </a:cubicBezTo>
                  <a:cubicBezTo>
                    <a:pt x="1831" y="83057"/>
                    <a:pt x="4041" y="95327"/>
                    <a:pt x="9552" y="106224"/>
                  </a:cubicBezTo>
                  <a:cubicBezTo>
                    <a:pt x="15563" y="118401"/>
                    <a:pt x="26111" y="127735"/>
                    <a:pt x="38928" y="132213"/>
                  </a:cubicBezTo>
                  <a:cubicBezTo>
                    <a:pt x="52820" y="136213"/>
                    <a:pt x="67609" y="135799"/>
                    <a:pt x="81256" y="131028"/>
                  </a:cubicBezTo>
                  <a:cubicBezTo>
                    <a:pt x="88452" y="128911"/>
                    <a:pt x="95394" y="126287"/>
                    <a:pt x="102251" y="123578"/>
                  </a:cubicBezTo>
                  <a:cubicBezTo>
                    <a:pt x="108879" y="121052"/>
                    <a:pt x="115118" y="117603"/>
                    <a:pt x="120790" y="113335"/>
                  </a:cubicBezTo>
                  <a:cubicBezTo>
                    <a:pt x="130958" y="104603"/>
                    <a:pt x="136553" y="91678"/>
                    <a:pt x="135944" y="78287"/>
                  </a:cubicBezTo>
                  <a:cubicBezTo>
                    <a:pt x="135554" y="55277"/>
                    <a:pt x="125057" y="33604"/>
                    <a:pt x="107245" y="19028"/>
                  </a:cubicBezTo>
                  <a:cubicBezTo>
                    <a:pt x="95072" y="9411"/>
                    <a:pt x="80367" y="3530"/>
                    <a:pt x="64917" y="2096"/>
                  </a:cubicBezTo>
                  <a:cubicBezTo>
                    <a:pt x="59093" y="1544"/>
                    <a:pt x="53243" y="1318"/>
                    <a:pt x="47393" y="1419"/>
                  </a:cubicBezTo>
                  <a:close/>
                </a:path>
              </a:pathLst>
            </a:custGeom>
            <a:solidFill>
              <a:srgbClr val="E0E0E0"/>
            </a:solidFill>
            <a:ln w="8458"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49B74FD-AFB8-F90D-153C-B26EE466A543}"/>
                </a:ext>
              </a:extLst>
            </p:cNvPr>
            <p:cNvSpPr/>
            <p:nvPr/>
          </p:nvSpPr>
          <p:spPr>
            <a:xfrm>
              <a:off x="3592263" y="1410214"/>
              <a:ext cx="5155" cy="11916"/>
            </a:xfrm>
            <a:custGeom>
              <a:avLst/>
              <a:gdLst>
                <a:gd name="connsiteX0" fmla="*/ 730 w 5155"/>
                <a:gd name="connsiteY0" fmla="*/ 11884 h 11916"/>
                <a:gd name="connsiteX1" fmla="*/ 730 w 5155"/>
                <a:gd name="connsiteY1" fmla="*/ 5366 h 11916"/>
                <a:gd name="connsiteX2" fmla="*/ 4455 w 5155"/>
                <a:gd name="connsiteY2" fmla="*/ 32 h 11916"/>
                <a:gd name="connsiteX3" fmla="*/ 4455 w 5155"/>
                <a:gd name="connsiteY3" fmla="*/ 6551 h 11916"/>
                <a:gd name="connsiteX4" fmla="*/ 730 w 5155"/>
                <a:gd name="connsiteY4" fmla="*/ 11884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 h="11916">
                  <a:moveTo>
                    <a:pt x="730" y="11884"/>
                  </a:moveTo>
                  <a:cubicBezTo>
                    <a:pt x="-285" y="11884"/>
                    <a:pt x="-201" y="8667"/>
                    <a:pt x="730" y="5366"/>
                  </a:cubicBezTo>
                  <a:cubicBezTo>
                    <a:pt x="1662" y="2064"/>
                    <a:pt x="3439" y="-306"/>
                    <a:pt x="4455" y="32"/>
                  </a:cubicBezTo>
                  <a:cubicBezTo>
                    <a:pt x="5471" y="371"/>
                    <a:pt x="5302" y="3249"/>
                    <a:pt x="4455" y="6551"/>
                  </a:cubicBezTo>
                  <a:cubicBezTo>
                    <a:pt x="3609" y="9852"/>
                    <a:pt x="1662" y="12223"/>
                    <a:pt x="730" y="11884"/>
                  </a:cubicBezTo>
                  <a:close/>
                </a:path>
              </a:pathLst>
            </a:custGeom>
            <a:solidFill>
              <a:srgbClr val="E0E0E0"/>
            </a:solidFill>
            <a:ln w="8458"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E3F31F41-A5A8-8E91-04EE-84E6DEED2B12}"/>
                </a:ext>
              </a:extLst>
            </p:cNvPr>
            <p:cNvSpPr/>
            <p:nvPr/>
          </p:nvSpPr>
          <p:spPr>
            <a:xfrm>
              <a:off x="3630005" y="1402821"/>
              <a:ext cx="6319" cy="10557"/>
            </a:xfrm>
            <a:custGeom>
              <a:avLst/>
              <a:gdLst>
                <a:gd name="connsiteX0" fmla="*/ 5909 w 6319"/>
                <a:gd name="connsiteY0" fmla="*/ 10557 h 10557"/>
                <a:gd name="connsiteX1" fmla="*/ 1507 w 6319"/>
                <a:gd name="connsiteY1" fmla="*/ 6155 h 10557"/>
                <a:gd name="connsiteX2" fmla="*/ 491 w 6319"/>
                <a:gd name="connsiteY2" fmla="*/ 60 h 10557"/>
                <a:gd name="connsiteX3" fmla="*/ 4808 w 6319"/>
                <a:gd name="connsiteY3" fmla="*/ 4462 h 10557"/>
                <a:gd name="connsiteX4" fmla="*/ 5909 w 6319"/>
                <a:gd name="connsiteY4" fmla="*/ 10557 h 10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9" h="10557">
                  <a:moveTo>
                    <a:pt x="5909" y="10557"/>
                  </a:moveTo>
                  <a:cubicBezTo>
                    <a:pt x="4978" y="10557"/>
                    <a:pt x="3031" y="9033"/>
                    <a:pt x="1507" y="6155"/>
                  </a:cubicBezTo>
                  <a:cubicBezTo>
                    <a:pt x="-17" y="3277"/>
                    <a:pt x="-440" y="483"/>
                    <a:pt x="491" y="60"/>
                  </a:cubicBezTo>
                  <a:cubicBezTo>
                    <a:pt x="1422" y="-364"/>
                    <a:pt x="3369" y="1499"/>
                    <a:pt x="4808" y="4462"/>
                  </a:cubicBezTo>
                  <a:cubicBezTo>
                    <a:pt x="6248" y="7425"/>
                    <a:pt x="6756" y="10049"/>
                    <a:pt x="5909" y="10557"/>
                  </a:cubicBezTo>
                  <a:close/>
                </a:path>
              </a:pathLst>
            </a:custGeom>
            <a:solidFill>
              <a:srgbClr val="E0E0E0"/>
            </a:solidFill>
            <a:ln w="8458"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6843CD4-D6E0-A872-4D17-1E5FEF745C5E}"/>
                </a:ext>
              </a:extLst>
            </p:cNvPr>
            <p:cNvSpPr/>
            <p:nvPr/>
          </p:nvSpPr>
          <p:spPr>
            <a:xfrm>
              <a:off x="3589932" y="1421748"/>
              <a:ext cx="68500" cy="31024"/>
            </a:xfrm>
            <a:custGeom>
              <a:avLst/>
              <a:gdLst>
                <a:gd name="connsiteX0" fmla="*/ 68500 w 68500"/>
                <a:gd name="connsiteY0" fmla="*/ 11 h 31024"/>
                <a:gd name="connsiteX1" fmla="*/ 63759 w 68500"/>
                <a:gd name="connsiteY1" fmla="*/ 11355 h 31024"/>
                <a:gd name="connsiteX2" fmla="*/ 39971 w 68500"/>
                <a:gd name="connsiteY2" fmla="*/ 29048 h 31024"/>
                <a:gd name="connsiteX3" fmla="*/ 10341 w 68500"/>
                <a:gd name="connsiteY3" fmla="*/ 27863 h 31024"/>
                <a:gd name="connsiteX4" fmla="*/ 13 w 68500"/>
                <a:gd name="connsiteY4" fmla="*/ 21175 h 31024"/>
                <a:gd name="connsiteX5" fmla="*/ 11188 w 68500"/>
                <a:gd name="connsiteY5" fmla="*/ 25408 h 31024"/>
                <a:gd name="connsiteX6" fmla="*/ 38871 w 68500"/>
                <a:gd name="connsiteY6" fmla="*/ 25408 h 31024"/>
                <a:gd name="connsiteX7" fmla="*/ 61643 w 68500"/>
                <a:gd name="connsiteY7" fmla="*/ 9661 h 31024"/>
                <a:gd name="connsiteX8" fmla="*/ 68500 w 68500"/>
                <a:gd name="connsiteY8" fmla="*/ 11 h 3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00" h="31024">
                  <a:moveTo>
                    <a:pt x="68500" y="11"/>
                  </a:moveTo>
                  <a:cubicBezTo>
                    <a:pt x="67984" y="4154"/>
                    <a:pt x="66350" y="8078"/>
                    <a:pt x="63759" y="11355"/>
                  </a:cubicBezTo>
                  <a:cubicBezTo>
                    <a:pt x="58045" y="19758"/>
                    <a:pt x="49664" y="25992"/>
                    <a:pt x="39971" y="29048"/>
                  </a:cubicBezTo>
                  <a:cubicBezTo>
                    <a:pt x="30253" y="32043"/>
                    <a:pt x="19797" y="31625"/>
                    <a:pt x="10341" y="27863"/>
                  </a:cubicBezTo>
                  <a:cubicBezTo>
                    <a:pt x="3146" y="24984"/>
                    <a:pt x="-241" y="21513"/>
                    <a:pt x="13" y="21175"/>
                  </a:cubicBezTo>
                  <a:cubicBezTo>
                    <a:pt x="267" y="20836"/>
                    <a:pt x="4246" y="23291"/>
                    <a:pt x="11188" y="25408"/>
                  </a:cubicBezTo>
                  <a:cubicBezTo>
                    <a:pt x="20221" y="28106"/>
                    <a:pt x="29838" y="28106"/>
                    <a:pt x="38871" y="25408"/>
                  </a:cubicBezTo>
                  <a:cubicBezTo>
                    <a:pt x="47853" y="22533"/>
                    <a:pt x="55785" y="17052"/>
                    <a:pt x="61643" y="9661"/>
                  </a:cubicBezTo>
                  <a:cubicBezTo>
                    <a:pt x="66214" y="4074"/>
                    <a:pt x="67908" y="-243"/>
                    <a:pt x="68500" y="11"/>
                  </a:cubicBezTo>
                  <a:close/>
                </a:path>
              </a:pathLst>
            </a:custGeom>
            <a:solidFill>
              <a:srgbClr val="E0E0E0"/>
            </a:solidFill>
            <a:ln w="8458"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DAB7448-E968-CAB0-161E-986021901B73}"/>
                </a:ext>
              </a:extLst>
            </p:cNvPr>
            <p:cNvSpPr/>
            <p:nvPr/>
          </p:nvSpPr>
          <p:spPr>
            <a:xfrm>
              <a:off x="3584928" y="1375533"/>
              <a:ext cx="5033" cy="22522"/>
            </a:xfrm>
            <a:custGeom>
              <a:avLst/>
              <a:gdLst>
                <a:gd name="connsiteX0" fmla="*/ 4509 w 5033"/>
                <a:gd name="connsiteY0" fmla="*/ 22523 h 22522"/>
                <a:gd name="connsiteX1" fmla="*/ 192 w 5033"/>
                <a:gd name="connsiteY1" fmla="*/ 11602 h 22522"/>
                <a:gd name="connsiteX2" fmla="*/ 2054 w 5033"/>
                <a:gd name="connsiteY2" fmla="*/ 4 h 22522"/>
                <a:gd name="connsiteX3" fmla="*/ 3917 w 5033"/>
                <a:gd name="connsiteY3" fmla="*/ 11179 h 22522"/>
                <a:gd name="connsiteX4" fmla="*/ 4509 w 5033"/>
                <a:gd name="connsiteY4" fmla="*/ 22523 h 22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3" h="22522">
                  <a:moveTo>
                    <a:pt x="4509" y="22523"/>
                  </a:moveTo>
                  <a:cubicBezTo>
                    <a:pt x="3578" y="22523"/>
                    <a:pt x="954" y="18120"/>
                    <a:pt x="192" y="11602"/>
                  </a:cubicBezTo>
                  <a:cubicBezTo>
                    <a:pt x="-570" y="5083"/>
                    <a:pt x="1123" y="-165"/>
                    <a:pt x="2054" y="4"/>
                  </a:cubicBezTo>
                  <a:cubicBezTo>
                    <a:pt x="2985" y="173"/>
                    <a:pt x="3239" y="5168"/>
                    <a:pt x="3917" y="11179"/>
                  </a:cubicBezTo>
                  <a:cubicBezTo>
                    <a:pt x="4594" y="17189"/>
                    <a:pt x="5694" y="22184"/>
                    <a:pt x="4509" y="22523"/>
                  </a:cubicBezTo>
                  <a:close/>
                </a:path>
              </a:pathLst>
            </a:custGeom>
            <a:solidFill>
              <a:srgbClr val="E0E0E0"/>
            </a:solidFill>
            <a:ln w="8458"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FD133545-DE82-780F-88AE-28686C105898}"/>
                </a:ext>
              </a:extLst>
            </p:cNvPr>
            <p:cNvSpPr/>
            <p:nvPr/>
          </p:nvSpPr>
          <p:spPr>
            <a:xfrm>
              <a:off x="3599131" y="1368340"/>
              <a:ext cx="8239" cy="25990"/>
            </a:xfrm>
            <a:custGeom>
              <a:avLst/>
              <a:gdLst>
                <a:gd name="connsiteX0" fmla="*/ 8000 w 8239"/>
                <a:gd name="connsiteY0" fmla="*/ 25990 h 25990"/>
                <a:gd name="connsiteX1" fmla="*/ 1397 w 8239"/>
                <a:gd name="connsiteY1" fmla="*/ 13800 h 25990"/>
                <a:gd name="connsiteX2" fmla="*/ 889 w 8239"/>
                <a:gd name="connsiteY2" fmla="*/ 1 h 25990"/>
                <a:gd name="connsiteX3" fmla="*/ 5037 w 8239"/>
                <a:gd name="connsiteY3" fmla="*/ 12869 h 25990"/>
                <a:gd name="connsiteX4" fmla="*/ 8000 w 8239"/>
                <a:gd name="connsiteY4" fmla="*/ 25990 h 2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 h="25990">
                  <a:moveTo>
                    <a:pt x="8000" y="25990"/>
                  </a:moveTo>
                  <a:cubicBezTo>
                    <a:pt x="7153" y="25990"/>
                    <a:pt x="3429" y="21250"/>
                    <a:pt x="1397" y="13800"/>
                  </a:cubicBezTo>
                  <a:cubicBezTo>
                    <a:pt x="-635" y="6350"/>
                    <a:pt x="-127" y="86"/>
                    <a:pt x="889" y="1"/>
                  </a:cubicBezTo>
                  <a:cubicBezTo>
                    <a:pt x="1905" y="-84"/>
                    <a:pt x="3090" y="5842"/>
                    <a:pt x="5037" y="12869"/>
                  </a:cubicBezTo>
                  <a:cubicBezTo>
                    <a:pt x="6984" y="19895"/>
                    <a:pt x="8931" y="25482"/>
                    <a:pt x="8000" y="25990"/>
                  </a:cubicBezTo>
                  <a:close/>
                </a:path>
              </a:pathLst>
            </a:custGeom>
            <a:solidFill>
              <a:srgbClr val="E0E0E0"/>
            </a:solidFill>
            <a:ln w="8458"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2474190-B3EA-8F20-D88C-2685E0C0A841}"/>
                </a:ext>
              </a:extLst>
            </p:cNvPr>
            <p:cNvSpPr/>
            <p:nvPr/>
          </p:nvSpPr>
          <p:spPr>
            <a:xfrm>
              <a:off x="3610609" y="1370877"/>
              <a:ext cx="17045" cy="22026"/>
            </a:xfrm>
            <a:custGeom>
              <a:avLst/>
              <a:gdLst>
                <a:gd name="connsiteX0" fmla="*/ 17009 w 17045"/>
                <a:gd name="connsiteY0" fmla="*/ 21845 h 22026"/>
                <a:gd name="connsiteX1" fmla="*/ 5242 w 17045"/>
                <a:gd name="connsiteY1" fmla="*/ 13379 h 22026"/>
                <a:gd name="connsiteX2" fmla="*/ 332 w 17045"/>
                <a:gd name="connsiteY2" fmla="*/ 4 h 22026"/>
                <a:gd name="connsiteX3" fmla="*/ 8205 w 17045"/>
                <a:gd name="connsiteY3" fmla="*/ 11094 h 22026"/>
                <a:gd name="connsiteX4" fmla="*/ 17009 w 17045"/>
                <a:gd name="connsiteY4" fmla="*/ 21845 h 2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5" h="22026">
                  <a:moveTo>
                    <a:pt x="17009" y="21845"/>
                  </a:moveTo>
                  <a:cubicBezTo>
                    <a:pt x="16586" y="22776"/>
                    <a:pt x="10236" y="20152"/>
                    <a:pt x="5242" y="13379"/>
                  </a:cubicBezTo>
                  <a:cubicBezTo>
                    <a:pt x="247" y="6607"/>
                    <a:pt x="-600" y="173"/>
                    <a:pt x="332" y="4"/>
                  </a:cubicBezTo>
                  <a:cubicBezTo>
                    <a:pt x="1263" y="-166"/>
                    <a:pt x="3718" y="5337"/>
                    <a:pt x="8205" y="11094"/>
                  </a:cubicBezTo>
                  <a:cubicBezTo>
                    <a:pt x="12691" y="16850"/>
                    <a:pt x="17517" y="20914"/>
                    <a:pt x="17009" y="21845"/>
                  </a:cubicBezTo>
                  <a:close/>
                </a:path>
              </a:pathLst>
            </a:custGeom>
            <a:solidFill>
              <a:srgbClr val="E0E0E0"/>
            </a:solidFill>
            <a:ln w="8458"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C421013-5A1A-A226-8F08-8E4677183E44}"/>
                </a:ext>
              </a:extLst>
            </p:cNvPr>
            <p:cNvSpPr/>
            <p:nvPr/>
          </p:nvSpPr>
          <p:spPr>
            <a:xfrm>
              <a:off x="3492676" y="1363092"/>
              <a:ext cx="95407" cy="143068"/>
            </a:xfrm>
            <a:custGeom>
              <a:avLst/>
              <a:gdLst>
                <a:gd name="connsiteX0" fmla="*/ 0 w 95407"/>
                <a:gd name="connsiteY0" fmla="*/ 143069 h 143068"/>
                <a:gd name="connsiteX1" fmla="*/ 4317 w 95407"/>
                <a:gd name="connsiteY1" fmla="*/ 135789 h 143068"/>
                <a:gd name="connsiteX2" fmla="*/ 12783 w 95407"/>
                <a:gd name="connsiteY2" fmla="*/ 130032 h 143068"/>
                <a:gd name="connsiteX3" fmla="*/ 22857 w 95407"/>
                <a:gd name="connsiteY3" fmla="*/ 122582 h 143068"/>
                <a:gd name="connsiteX4" fmla="*/ 24974 w 95407"/>
                <a:gd name="connsiteY4" fmla="*/ 109968 h 143068"/>
                <a:gd name="connsiteX5" fmla="*/ 12275 w 95407"/>
                <a:gd name="connsiteY5" fmla="*/ 97101 h 143068"/>
                <a:gd name="connsiteX6" fmla="*/ 10751 w 95407"/>
                <a:gd name="connsiteY6" fmla="*/ 86349 h 143068"/>
                <a:gd name="connsiteX7" fmla="*/ 16677 w 95407"/>
                <a:gd name="connsiteY7" fmla="*/ 76953 h 143068"/>
                <a:gd name="connsiteX8" fmla="*/ 36741 w 95407"/>
                <a:gd name="connsiteY8" fmla="*/ 67894 h 143068"/>
                <a:gd name="connsiteX9" fmla="*/ 53672 w 95407"/>
                <a:gd name="connsiteY9" fmla="*/ 57651 h 143068"/>
                <a:gd name="connsiteX10" fmla="*/ 55704 w 95407"/>
                <a:gd name="connsiteY10" fmla="*/ 49185 h 143068"/>
                <a:gd name="connsiteX11" fmla="*/ 52910 w 95407"/>
                <a:gd name="connsiteY11" fmla="*/ 40127 h 143068"/>
                <a:gd name="connsiteX12" fmla="*/ 54434 w 95407"/>
                <a:gd name="connsiteY12" fmla="*/ 21672 h 143068"/>
                <a:gd name="connsiteX13" fmla="*/ 65439 w 95407"/>
                <a:gd name="connsiteY13" fmla="*/ 9651 h 143068"/>
                <a:gd name="connsiteX14" fmla="*/ 86942 w 95407"/>
                <a:gd name="connsiteY14" fmla="*/ 1185 h 143068"/>
                <a:gd name="connsiteX15" fmla="*/ 95408 w 95407"/>
                <a:gd name="connsiteY15" fmla="*/ 0 h 143068"/>
                <a:gd name="connsiteX16" fmla="*/ 87450 w 95407"/>
                <a:gd name="connsiteY16" fmla="*/ 2624 h 143068"/>
                <a:gd name="connsiteX17" fmla="*/ 67048 w 95407"/>
                <a:gd name="connsiteY17" fmla="*/ 11598 h 143068"/>
                <a:gd name="connsiteX18" fmla="*/ 57397 w 95407"/>
                <a:gd name="connsiteY18" fmla="*/ 22942 h 143068"/>
                <a:gd name="connsiteX19" fmla="*/ 55873 w 95407"/>
                <a:gd name="connsiteY19" fmla="*/ 39196 h 143068"/>
                <a:gd name="connsiteX20" fmla="*/ 58921 w 95407"/>
                <a:gd name="connsiteY20" fmla="*/ 48762 h 143068"/>
                <a:gd name="connsiteX21" fmla="*/ 56381 w 95407"/>
                <a:gd name="connsiteY21" fmla="*/ 59767 h 143068"/>
                <a:gd name="connsiteX22" fmla="*/ 37503 w 95407"/>
                <a:gd name="connsiteY22" fmla="*/ 71535 h 143068"/>
                <a:gd name="connsiteX23" fmla="*/ 18794 w 95407"/>
                <a:gd name="connsiteY23" fmla="*/ 80000 h 143068"/>
                <a:gd name="connsiteX24" fmla="*/ 14900 w 95407"/>
                <a:gd name="connsiteY24" fmla="*/ 95662 h 143068"/>
                <a:gd name="connsiteX25" fmla="*/ 27259 w 95407"/>
                <a:gd name="connsiteY25" fmla="*/ 108699 h 143068"/>
                <a:gd name="connsiteX26" fmla="*/ 29037 w 95407"/>
                <a:gd name="connsiteY26" fmla="*/ 117334 h 143068"/>
                <a:gd name="connsiteX27" fmla="*/ 24889 w 95407"/>
                <a:gd name="connsiteY27" fmla="*/ 124360 h 143068"/>
                <a:gd name="connsiteX28" fmla="*/ 13884 w 95407"/>
                <a:gd name="connsiteY28" fmla="*/ 131894 h 143068"/>
                <a:gd name="connsiteX29" fmla="*/ 5418 w 95407"/>
                <a:gd name="connsiteY29" fmla="*/ 136889 h 143068"/>
                <a:gd name="connsiteX30" fmla="*/ 0 w 95407"/>
                <a:gd name="connsiteY30" fmla="*/ 143069 h 14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407" h="143068">
                  <a:moveTo>
                    <a:pt x="0" y="143069"/>
                  </a:moveTo>
                  <a:cubicBezTo>
                    <a:pt x="0" y="143069"/>
                    <a:pt x="0" y="139683"/>
                    <a:pt x="4317" y="135789"/>
                  </a:cubicBezTo>
                  <a:cubicBezTo>
                    <a:pt x="6896" y="133534"/>
                    <a:pt x="9739" y="131601"/>
                    <a:pt x="12783" y="130032"/>
                  </a:cubicBezTo>
                  <a:cubicBezTo>
                    <a:pt x="16541" y="128141"/>
                    <a:pt x="19948" y="125621"/>
                    <a:pt x="22857" y="122582"/>
                  </a:cubicBezTo>
                  <a:cubicBezTo>
                    <a:pt x="26484" y="119422"/>
                    <a:pt x="27370" y="114139"/>
                    <a:pt x="24974" y="109968"/>
                  </a:cubicBezTo>
                  <a:cubicBezTo>
                    <a:pt x="22349" y="105566"/>
                    <a:pt x="16508" y="103027"/>
                    <a:pt x="12275" y="97101"/>
                  </a:cubicBezTo>
                  <a:cubicBezTo>
                    <a:pt x="10259" y="93897"/>
                    <a:pt x="9705" y="89987"/>
                    <a:pt x="10751" y="86349"/>
                  </a:cubicBezTo>
                  <a:cubicBezTo>
                    <a:pt x="11859" y="82747"/>
                    <a:pt x="13904" y="79504"/>
                    <a:pt x="16677" y="76953"/>
                  </a:cubicBezTo>
                  <a:cubicBezTo>
                    <a:pt x="22571" y="72417"/>
                    <a:pt x="29441" y="69316"/>
                    <a:pt x="36741" y="67894"/>
                  </a:cubicBezTo>
                  <a:cubicBezTo>
                    <a:pt x="43415" y="66581"/>
                    <a:pt x="49411" y="62954"/>
                    <a:pt x="53672" y="57651"/>
                  </a:cubicBezTo>
                  <a:cubicBezTo>
                    <a:pt x="55407" y="55192"/>
                    <a:pt x="56136" y="52163"/>
                    <a:pt x="55704" y="49185"/>
                  </a:cubicBezTo>
                  <a:cubicBezTo>
                    <a:pt x="55035" y="46091"/>
                    <a:pt x="54102" y="43060"/>
                    <a:pt x="52910" y="40127"/>
                  </a:cubicBezTo>
                  <a:cubicBezTo>
                    <a:pt x="50933" y="34019"/>
                    <a:pt x="51482" y="27374"/>
                    <a:pt x="54434" y="21672"/>
                  </a:cubicBezTo>
                  <a:cubicBezTo>
                    <a:pt x="57067" y="16829"/>
                    <a:pt x="60851" y="12702"/>
                    <a:pt x="65439" y="9651"/>
                  </a:cubicBezTo>
                  <a:cubicBezTo>
                    <a:pt x="71992" y="5469"/>
                    <a:pt x="79297" y="2594"/>
                    <a:pt x="86942" y="1185"/>
                  </a:cubicBezTo>
                  <a:cubicBezTo>
                    <a:pt x="89693" y="395"/>
                    <a:pt x="92546" y="-3"/>
                    <a:pt x="95408" y="0"/>
                  </a:cubicBezTo>
                  <a:cubicBezTo>
                    <a:pt x="92851" y="1144"/>
                    <a:pt x="90184" y="2022"/>
                    <a:pt x="87450" y="2624"/>
                  </a:cubicBezTo>
                  <a:cubicBezTo>
                    <a:pt x="80220" y="4516"/>
                    <a:pt x="73329" y="7545"/>
                    <a:pt x="67048" y="11598"/>
                  </a:cubicBezTo>
                  <a:cubicBezTo>
                    <a:pt x="62959" y="14543"/>
                    <a:pt x="59649" y="18436"/>
                    <a:pt x="57397" y="22942"/>
                  </a:cubicBezTo>
                  <a:cubicBezTo>
                    <a:pt x="54688" y="27924"/>
                    <a:pt x="54138" y="33797"/>
                    <a:pt x="55873" y="39196"/>
                  </a:cubicBezTo>
                  <a:cubicBezTo>
                    <a:pt x="57151" y="42295"/>
                    <a:pt x="58167" y="45494"/>
                    <a:pt x="58921" y="48762"/>
                  </a:cubicBezTo>
                  <a:cubicBezTo>
                    <a:pt x="59454" y="52618"/>
                    <a:pt x="58548" y="56536"/>
                    <a:pt x="56381" y="59767"/>
                  </a:cubicBezTo>
                  <a:cubicBezTo>
                    <a:pt x="51653" y="65771"/>
                    <a:pt x="44975" y="69934"/>
                    <a:pt x="37503" y="71535"/>
                  </a:cubicBezTo>
                  <a:cubicBezTo>
                    <a:pt x="30696" y="72875"/>
                    <a:pt x="24293" y="75772"/>
                    <a:pt x="18794" y="80000"/>
                  </a:cubicBezTo>
                  <a:cubicBezTo>
                    <a:pt x="13858" y="83579"/>
                    <a:pt x="12215" y="90189"/>
                    <a:pt x="14900" y="95662"/>
                  </a:cubicBezTo>
                  <a:cubicBezTo>
                    <a:pt x="17862" y="100487"/>
                    <a:pt x="23873" y="103196"/>
                    <a:pt x="27259" y="108699"/>
                  </a:cubicBezTo>
                  <a:cubicBezTo>
                    <a:pt x="29001" y="111215"/>
                    <a:pt x="29643" y="114333"/>
                    <a:pt x="29037" y="117334"/>
                  </a:cubicBezTo>
                  <a:cubicBezTo>
                    <a:pt x="28278" y="119992"/>
                    <a:pt x="26850" y="122411"/>
                    <a:pt x="24889" y="124360"/>
                  </a:cubicBezTo>
                  <a:cubicBezTo>
                    <a:pt x="21691" y="127497"/>
                    <a:pt x="17966" y="130048"/>
                    <a:pt x="13884" y="131894"/>
                  </a:cubicBezTo>
                  <a:cubicBezTo>
                    <a:pt x="10883" y="133234"/>
                    <a:pt x="8042" y="134910"/>
                    <a:pt x="5418" y="136889"/>
                  </a:cubicBezTo>
                  <a:cubicBezTo>
                    <a:pt x="3242" y="138593"/>
                    <a:pt x="1405" y="140689"/>
                    <a:pt x="0" y="143069"/>
                  </a:cubicBezTo>
                  <a:close/>
                </a:path>
              </a:pathLst>
            </a:custGeom>
            <a:solidFill>
              <a:srgbClr val="E0E0E0"/>
            </a:solidFill>
            <a:ln w="8458"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5CD8489B-413E-A5BE-E8B4-A18F52AB900B}"/>
                </a:ext>
              </a:extLst>
            </p:cNvPr>
            <p:cNvSpPr/>
            <p:nvPr/>
          </p:nvSpPr>
          <p:spPr>
            <a:xfrm>
              <a:off x="3607808" y="1345622"/>
              <a:ext cx="102620" cy="84361"/>
            </a:xfrm>
            <a:custGeom>
              <a:avLst/>
              <a:gdLst>
                <a:gd name="connsiteX0" fmla="*/ 87450 w 102620"/>
                <a:gd name="connsiteY0" fmla="*/ 84349 h 84361"/>
                <a:gd name="connsiteX1" fmla="*/ 91513 w 102620"/>
                <a:gd name="connsiteY1" fmla="*/ 78762 h 84361"/>
                <a:gd name="connsiteX2" fmla="*/ 99979 w 102620"/>
                <a:gd name="connsiteY2" fmla="*/ 62677 h 84361"/>
                <a:gd name="connsiteX3" fmla="*/ 98624 w 102620"/>
                <a:gd name="connsiteY3" fmla="*/ 50910 h 84361"/>
                <a:gd name="connsiteX4" fmla="*/ 88296 w 102620"/>
                <a:gd name="connsiteY4" fmla="*/ 43629 h 84361"/>
                <a:gd name="connsiteX5" fmla="*/ 72212 w 102620"/>
                <a:gd name="connsiteY5" fmla="*/ 44137 h 84361"/>
                <a:gd name="connsiteX6" fmla="*/ 62900 w 102620"/>
                <a:gd name="connsiteY6" fmla="*/ 42190 h 84361"/>
                <a:gd name="connsiteX7" fmla="*/ 56550 w 102620"/>
                <a:gd name="connsiteY7" fmla="*/ 34233 h 84361"/>
                <a:gd name="connsiteX8" fmla="*/ 55535 w 102620"/>
                <a:gd name="connsiteY8" fmla="*/ 16286 h 84361"/>
                <a:gd name="connsiteX9" fmla="*/ 47577 w 102620"/>
                <a:gd name="connsiteY9" fmla="*/ 4942 h 84361"/>
                <a:gd name="connsiteX10" fmla="*/ 33862 w 102620"/>
                <a:gd name="connsiteY10" fmla="*/ 3248 h 84361"/>
                <a:gd name="connsiteX11" fmla="*/ 21164 w 102620"/>
                <a:gd name="connsiteY11" fmla="*/ 5026 h 84361"/>
                <a:gd name="connsiteX12" fmla="*/ 4233 w 102620"/>
                <a:gd name="connsiteY12" fmla="*/ 12137 h 84361"/>
                <a:gd name="connsiteX13" fmla="*/ 0 w 102620"/>
                <a:gd name="connsiteY13" fmla="*/ 17386 h 84361"/>
                <a:gd name="connsiteX14" fmla="*/ 0 w 102620"/>
                <a:gd name="connsiteY14" fmla="*/ 15524 h 84361"/>
                <a:gd name="connsiteX15" fmla="*/ 2878 w 102620"/>
                <a:gd name="connsiteY15" fmla="*/ 11122 h 84361"/>
                <a:gd name="connsiteX16" fmla="*/ 19810 w 102620"/>
                <a:gd name="connsiteY16" fmla="*/ 2656 h 84361"/>
                <a:gd name="connsiteX17" fmla="*/ 32762 w 102620"/>
                <a:gd name="connsiteY17" fmla="*/ 370 h 84361"/>
                <a:gd name="connsiteX18" fmla="*/ 48254 w 102620"/>
                <a:gd name="connsiteY18" fmla="*/ 1979 h 84361"/>
                <a:gd name="connsiteX19" fmla="*/ 55280 w 102620"/>
                <a:gd name="connsiteY19" fmla="*/ 7397 h 84361"/>
                <a:gd name="connsiteX20" fmla="*/ 58413 w 102620"/>
                <a:gd name="connsiteY20" fmla="*/ 15862 h 84361"/>
                <a:gd name="connsiteX21" fmla="*/ 59344 w 102620"/>
                <a:gd name="connsiteY21" fmla="*/ 32794 h 84361"/>
                <a:gd name="connsiteX22" fmla="*/ 71365 w 102620"/>
                <a:gd name="connsiteY22" fmla="*/ 40159 h 84361"/>
                <a:gd name="connsiteX23" fmla="*/ 88296 w 102620"/>
                <a:gd name="connsiteY23" fmla="*/ 40159 h 84361"/>
                <a:gd name="connsiteX24" fmla="*/ 100910 w 102620"/>
                <a:gd name="connsiteY24" fmla="*/ 49640 h 84361"/>
                <a:gd name="connsiteX25" fmla="*/ 102011 w 102620"/>
                <a:gd name="connsiteY25" fmla="*/ 63270 h 84361"/>
                <a:gd name="connsiteX26" fmla="*/ 92191 w 102620"/>
                <a:gd name="connsiteY26" fmla="*/ 79693 h 84361"/>
                <a:gd name="connsiteX27" fmla="*/ 87450 w 102620"/>
                <a:gd name="connsiteY27" fmla="*/ 84349 h 8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620" h="84361">
                  <a:moveTo>
                    <a:pt x="87450" y="84349"/>
                  </a:moveTo>
                  <a:cubicBezTo>
                    <a:pt x="88601" y="82346"/>
                    <a:pt x="89964" y="80473"/>
                    <a:pt x="91513" y="78762"/>
                  </a:cubicBezTo>
                  <a:cubicBezTo>
                    <a:pt x="95484" y="74089"/>
                    <a:pt x="98379" y="68596"/>
                    <a:pt x="99979" y="62677"/>
                  </a:cubicBezTo>
                  <a:cubicBezTo>
                    <a:pt x="100741" y="58708"/>
                    <a:pt x="100267" y="54603"/>
                    <a:pt x="98624" y="50910"/>
                  </a:cubicBezTo>
                  <a:cubicBezTo>
                    <a:pt x="96787" y="46762"/>
                    <a:pt x="92817" y="43962"/>
                    <a:pt x="88296" y="43629"/>
                  </a:cubicBezTo>
                  <a:cubicBezTo>
                    <a:pt x="82929" y="43434"/>
                    <a:pt x="77554" y="43604"/>
                    <a:pt x="72212" y="44137"/>
                  </a:cubicBezTo>
                  <a:cubicBezTo>
                    <a:pt x="68995" y="44269"/>
                    <a:pt x="65795" y="43599"/>
                    <a:pt x="62900" y="42190"/>
                  </a:cubicBezTo>
                  <a:cubicBezTo>
                    <a:pt x="59827" y="40471"/>
                    <a:pt x="57541" y="37614"/>
                    <a:pt x="56550" y="34233"/>
                  </a:cubicBezTo>
                  <a:cubicBezTo>
                    <a:pt x="55695" y="28291"/>
                    <a:pt x="55357" y="22286"/>
                    <a:pt x="55535" y="16286"/>
                  </a:cubicBezTo>
                  <a:cubicBezTo>
                    <a:pt x="55297" y="11284"/>
                    <a:pt x="52199" y="6867"/>
                    <a:pt x="47577" y="4942"/>
                  </a:cubicBezTo>
                  <a:cubicBezTo>
                    <a:pt x="43225" y="3212"/>
                    <a:pt x="38502" y="2630"/>
                    <a:pt x="33862" y="3248"/>
                  </a:cubicBezTo>
                  <a:cubicBezTo>
                    <a:pt x="29291" y="3756"/>
                    <a:pt x="25397" y="4349"/>
                    <a:pt x="21164" y="5026"/>
                  </a:cubicBezTo>
                  <a:cubicBezTo>
                    <a:pt x="14959" y="5753"/>
                    <a:pt x="9092" y="8218"/>
                    <a:pt x="4233" y="12137"/>
                  </a:cubicBezTo>
                  <a:cubicBezTo>
                    <a:pt x="2667" y="13753"/>
                    <a:pt x="1244" y="15509"/>
                    <a:pt x="0" y="17386"/>
                  </a:cubicBezTo>
                  <a:cubicBezTo>
                    <a:pt x="0" y="17386"/>
                    <a:pt x="0" y="16709"/>
                    <a:pt x="0" y="15524"/>
                  </a:cubicBezTo>
                  <a:cubicBezTo>
                    <a:pt x="694" y="13900"/>
                    <a:pt x="1668" y="12410"/>
                    <a:pt x="2878" y="11122"/>
                  </a:cubicBezTo>
                  <a:cubicBezTo>
                    <a:pt x="7526" y="6639"/>
                    <a:pt x="13435" y="3685"/>
                    <a:pt x="19810" y="2656"/>
                  </a:cubicBezTo>
                  <a:cubicBezTo>
                    <a:pt x="24085" y="1665"/>
                    <a:pt x="28411" y="902"/>
                    <a:pt x="32762" y="370"/>
                  </a:cubicBezTo>
                  <a:cubicBezTo>
                    <a:pt x="37977" y="-453"/>
                    <a:pt x="43319" y="102"/>
                    <a:pt x="48254" y="1979"/>
                  </a:cubicBezTo>
                  <a:cubicBezTo>
                    <a:pt x="50997" y="3189"/>
                    <a:pt x="53410" y="5048"/>
                    <a:pt x="55280" y="7397"/>
                  </a:cubicBezTo>
                  <a:cubicBezTo>
                    <a:pt x="57024" y="9909"/>
                    <a:pt x="58100" y="12821"/>
                    <a:pt x="58413" y="15862"/>
                  </a:cubicBezTo>
                  <a:cubicBezTo>
                    <a:pt x="58328" y="21521"/>
                    <a:pt x="58641" y="27178"/>
                    <a:pt x="59344" y="32794"/>
                  </a:cubicBezTo>
                  <a:cubicBezTo>
                    <a:pt x="61071" y="37808"/>
                    <a:pt x="66117" y="40894"/>
                    <a:pt x="71365" y="40159"/>
                  </a:cubicBezTo>
                  <a:cubicBezTo>
                    <a:pt x="77003" y="39722"/>
                    <a:pt x="82658" y="39722"/>
                    <a:pt x="88296" y="40159"/>
                  </a:cubicBezTo>
                  <a:cubicBezTo>
                    <a:pt x="93909" y="40798"/>
                    <a:pt x="98735" y="44426"/>
                    <a:pt x="100910" y="49640"/>
                  </a:cubicBezTo>
                  <a:cubicBezTo>
                    <a:pt x="102722" y="53950"/>
                    <a:pt x="103103" y="58725"/>
                    <a:pt x="102011" y="63270"/>
                  </a:cubicBezTo>
                  <a:cubicBezTo>
                    <a:pt x="100182" y="69489"/>
                    <a:pt x="96804" y="75141"/>
                    <a:pt x="92191" y="79693"/>
                  </a:cubicBezTo>
                  <a:cubicBezTo>
                    <a:pt x="89566" y="82910"/>
                    <a:pt x="87704" y="84518"/>
                    <a:pt x="87450" y="84349"/>
                  </a:cubicBezTo>
                  <a:close/>
                </a:path>
              </a:pathLst>
            </a:custGeom>
            <a:solidFill>
              <a:srgbClr val="E0E0E0"/>
            </a:solidFill>
            <a:ln w="8458"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F7C577D5-D264-303D-FF73-62E52999CFC3}"/>
                </a:ext>
              </a:extLst>
            </p:cNvPr>
            <p:cNvSpPr/>
            <p:nvPr/>
          </p:nvSpPr>
          <p:spPr>
            <a:xfrm>
              <a:off x="3719300" y="1316130"/>
              <a:ext cx="129109" cy="129346"/>
            </a:xfrm>
            <a:custGeom>
              <a:avLst/>
              <a:gdLst>
                <a:gd name="connsiteX0" fmla="*/ 10159 w 129109"/>
                <a:gd name="connsiteY0" fmla="*/ 14200 h 129346"/>
                <a:gd name="connsiteX1" fmla="*/ 13714 w 129109"/>
                <a:gd name="connsiteY1" fmla="*/ 11999 h 129346"/>
                <a:gd name="connsiteX2" fmla="*/ 24720 w 129109"/>
                <a:gd name="connsiteY2" fmla="*/ 7004 h 129346"/>
                <a:gd name="connsiteX3" fmla="*/ 68402 w 129109"/>
                <a:gd name="connsiteY3" fmla="*/ 232 h 129346"/>
                <a:gd name="connsiteX4" fmla="*/ 97863 w 129109"/>
                <a:gd name="connsiteY4" fmla="*/ 9375 h 129346"/>
                <a:gd name="connsiteX5" fmla="*/ 121820 w 129109"/>
                <a:gd name="connsiteY5" fmla="*/ 35449 h 129346"/>
                <a:gd name="connsiteX6" fmla="*/ 128593 w 129109"/>
                <a:gd name="connsiteY6" fmla="*/ 73967 h 129346"/>
                <a:gd name="connsiteX7" fmla="*/ 109291 w 129109"/>
                <a:gd name="connsiteY7" fmla="*/ 110962 h 129346"/>
                <a:gd name="connsiteX8" fmla="*/ 71365 w 129109"/>
                <a:gd name="connsiteY8" fmla="*/ 129079 h 129346"/>
                <a:gd name="connsiteX9" fmla="*/ 33101 w 129109"/>
                <a:gd name="connsiteY9" fmla="*/ 120613 h 129346"/>
                <a:gd name="connsiteX10" fmla="*/ 7704 w 129109"/>
                <a:gd name="connsiteY10" fmla="*/ 95216 h 129346"/>
                <a:gd name="connsiteX11" fmla="*/ 0 w 129109"/>
                <a:gd name="connsiteY11" fmla="*/ 65332 h 129346"/>
                <a:gd name="connsiteX12" fmla="*/ 14646 w 129109"/>
                <a:gd name="connsiteY12" fmla="*/ 23851 h 129346"/>
                <a:gd name="connsiteX13" fmla="*/ 26751 w 129109"/>
                <a:gd name="connsiteY13" fmla="*/ 13015 h 129346"/>
                <a:gd name="connsiteX14" fmla="*/ 15831 w 129109"/>
                <a:gd name="connsiteY14" fmla="*/ 24782 h 129346"/>
                <a:gd name="connsiteX15" fmla="*/ 2624 w 129109"/>
                <a:gd name="connsiteY15" fmla="*/ 65332 h 129346"/>
                <a:gd name="connsiteX16" fmla="*/ 10413 w 129109"/>
                <a:gd name="connsiteY16" fmla="*/ 93692 h 129346"/>
                <a:gd name="connsiteX17" fmla="*/ 34540 w 129109"/>
                <a:gd name="connsiteY17" fmla="*/ 117142 h 129346"/>
                <a:gd name="connsiteX18" fmla="*/ 70688 w 129109"/>
                <a:gd name="connsiteY18" fmla="*/ 124761 h 129346"/>
                <a:gd name="connsiteX19" fmla="*/ 106413 w 129109"/>
                <a:gd name="connsiteY19" fmla="*/ 107830 h 129346"/>
                <a:gd name="connsiteX20" fmla="*/ 124783 w 129109"/>
                <a:gd name="connsiteY20" fmla="*/ 72782 h 129346"/>
                <a:gd name="connsiteX21" fmla="*/ 118519 w 129109"/>
                <a:gd name="connsiteY21" fmla="*/ 36295 h 129346"/>
                <a:gd name="connsiteX22" fmla="*/ 96000 w 129109"/>
                <a:gd name="connsiteY22" fmla="*/ 10898 h 129346"/>
                <a:gd name="connsiteX23" fmla="*/ 67894 w 129109"/>
                <a:gd name="connsiteY23" fmla="*/ 1671 h 129346"/>
                <a:gd name="connsiteX24" fmla="*/ 24974 w 129109"/>
                <a:gd name="connsiteY24" fmla="*/ 7174 h 129346"/>
                <a:gd name="connsiteX25" fmla="*/ 10159 w 129109"/>
                <a:gd name="connsiteY25" fmla="*/ 14200 h 12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109" h="129346">
                  <a:moveTo>
                    <a:pt x="10159" y="14200"/>
                  </a:moveTo>
                  <a:cubicBezTo>
                    <a:pt x="11268" y="13349"/>
                    <a:pt x="12461" y="12612"/>
                    <a:pt x="13714" y="11999"/>
                  </a:cubicBezTo>
                  <a:cubicBezTo>
                    <a:pt x="17295" y="10149"/>
                    <a:pt x="20969" y="8482"/>
                    <a:pt x="24720" y="7004"/>
                  </a:cubicBezTo>
                  <a:cubicBezTo>
                    <a:pt x="38595" y="1532"/>
                    <a:pt x="53520" y="-781"/>
                    <a:pt x="68402" y="232"/>
                  </a:cubicBezTo>
                  <a:cubicBezTo>
                    <a:pt x="78781" y="1040"/>
                    <a:pt x="88847" y="4164"/>
                    <a:pt x="97863" y="9375"/>
                  </a:cubicBezTo>
                  <a:cubicBezTo>
                    <a:pt x="108123" y="15665"/>
                    <a:pt x="116419" y="24696"/>
                    <a:pt x="121820" y="35449"/>
                  </a:cubicBezTo>
                  <a:cubicBezTo>
                    <a:pt x="127890" y="47318"/>
                    <a:pt x="130252" y="60739"/>
                    <a:pt x="128593" y="73967"/>
                  </a:cubicBezTo>
                  <a:cubicBezTo>
                    <a:pt x="126553" y="88136"/>
                    <a:pt x="119746" y="101186"/>
                    <a:pt x="109291" y="110962"/>
                  </a:cubicBezTo>
                  <a:cubicBezTo>
                    <a:pt x="98946" y="120950"/>
                    <a:pt x="85638" y="127308"/>
                    <a:pt x="71365" y="129079"/>
                  </a:cubicBezTo>
                  <a:cubicBezTo>
                    <a:pt x="58040" y="130298"/>
                    <a:pt x="44665" y="127340"/>
                    <a:pt x="33101" y="120613"/>
                  </a:cubicBezTo>
                  <a:cubicBezTo>
                    <a:pt x="22544" y="114535"/>
                    <a:pt x="13782" y="105773"/>
                    <a:pt x="7704" y="95216"/>
                  </a:cubicBezTo>
                  <a:cubicBezTo>
                    <a:pt x="2633" y="86072"/>
                    <a:pt x="-17" y="75787"/>
                    <a:pt x="0" y="65332"/>
                  </a:cubicBezTo>
                  <a:cubicBezTo>
                    <a:pt x="59" y="50248"/>
                    <a:pt x="5223" y="35627"/>
                    <a:pt x="14646" y="23851"/>
                  </a:cubicBezTo>
                  <a:cubicBezTo>
                    <a:pt x="17981" y="19523"/>
                    <a:pt x="22078" y="15849"/>
                    <a:pt x="26751" y="13015"/>
                  </a:cubicBezTo>
                  <a:cubicBezTo>
                    <a:pt x="22840" y="16679"/>
                    <a:pt x="19192" y="20610"/>
                    <a:pt x="15831" y="24782"/>
                  </a:cubicBezTo>
                  <a:cubicBezTo>
                    <a:pt x="7103" y="36484"/>
                    <a:pt x="2455" y="50733"/>
                    <a:pt x="2624" y="65332"/>
                  </a:cubicBezTo>
                  <a:cubicBezTo>
                    <a:pt x="2768" y="75294"/>
                    <a:pt x="5444" y="85055"/>
                    <a:pt x="10413" y="93692"/>
                  </a:cubicBezTo>
                  <a:cubicBezTo>
                    <a:pt x="16280" y="103476"/>
                    <a:pt x="24593" y="111559"/>
                    <a:pt x="34540" y="117142"/>
                  </a:cubicBezTo>
                  <a:cubicBezTo>
                    <a:pt x="45503" y="123386"/>
                    <a:pt x="58142" y="126050"/>
                    <a:pt x="70688" y="124761"/>
                  </a:cubicBezTo>
                  <a:cubicBezTo>
                    <a:pt x="84098" y="123069"/>
                    <a:pt x="96610" y="117137"/>
                    <a:pt x="106413" y="107830"/>
                  </a:cubicBezTo>
                  <a:cubicBezTo>
                    <a:pt x="116309" y="98552"/>
                    <a:pt x="122785" y="86201"/>
                    <a:pt x="124783" y="72782"/>
                  </a:cubicBezTo>
                  <a:cubicBezTo>
                    <a:pt x="126333" y="60268"/>
                    <a:pt x="124148" y="47577"/>
                    <a:pt x="118519" y="36295"/>
                  </a:cubicBezTo>
                  <a:cubicBezTo>
                    <a:pt x="113482" y="25924"/>
                    <a:pt x="105693" y="17138"/>
                    <a:pt x="96000" y="10898"/>
                  </a:cubicBezTo>
                  <a:cubicBezTo>
                    <a:pt x="87442" y="5758"/>
                    <a:pt x="77833" y="2605"/>
                    <a:pt x="67894" y="1671"/>
                  </a:cubicBezTo>
                  <a:cubicBezTo>
                    <a:pt x="53359" y="426"/>
                    <a:pt x="38722" y="2302"/>
                    <a:pt x="24974" y="7174"/>
                  </a:cubicBezTo>
                  <a:cubicBezTo>
                    <a:pt x="15408" y="11830"/>
                    <a:pt x="10328" y="14539"/>
                    <a:pt x="10159" y="14200"/>
                  </a:cubicBezTo>
                  <a:close/>
                </a:path>
              </a:pathLst>
            </a:custGeom>
            <a:solidFill>
              <a:srgbClr val="E0E0E0"/>
            </a:solidFill>
            <a:ln w="8458"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66A8ED2-8A09-AAA8-3BEC-0D18CC79B265}"/>
                </a:ext>
              </a:extLst>
            </p:cNvPr>
            <p:cNvSpPr/>
            <p:nvPr/>
          </p:nvSpPr>
          <p:spPr>
            <a:xfrm>
              <a:off x="3749499" y="1380611"/>
              <a:ext cx="3772" cy="5084"/>
            </a:xfrm>
            <a:custGeom>
              <a:avLst/>
              <a:gdLst>
                <a:gd name="connsiteX0" fmla="*/ 2140 w 3772"/>
                <a:gd name="connsiteY0" fmla="*/ 5084 h 5084"/>
                <a:gd name="connsiteX1" fmla="*/ 24 w 3772"/>
                <a:gd name="connsiteY1" fmla="*/ 2714 h 5084"/>
                <a:gd name="connsiteX2" fmla="*/ 1632 w 3772"/>
                <a:gd name="connsiteY2" fmla="*/ 5 h 5084"/>
                <a:gd name="connsiteX3" fmla="*/ 3748 w 3772"/>
                <a:gd name="connsiteY3" fmla="*/ 2375 h 5084"/>
                <a:gd name="connsiteX4" fmla="*/ 2140 w 3772"/>
                <a:gd name="connsiteY4" fmla="*/ 5084 h 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2" h="5084">
                  <a:moveTo>
                    <a:pt x="2140" y="5084"/>
                  </a:moveTo>
                  <a:cubicBezTo>
                    <a:pt x="1124" y="5084"/>
                    <a:pt x="193" y="4153"/>
                    <a:pt x="24" y="2714"/>
                  </a:cubicBezTo>
                  <a:cubicBezTo>
                    <a:pt x="-146" y="1275"/>
                    <a:pt x="616" y="90"/>
                    <a:pt x="1632" y="5"/>
                  </a:cubicBezTo>
                  <a:cubicBezTo>
                    <a:pt x="2648" y="-80"/>
                    <a:pt x="3579" y="936"/>
                    <a:pt x="3748" y="2375"/>
                  </a:cubicBezTo>
                  <a:cubicBezTo>
                    <a:pt x="3918" y="3814"/>
                    <a:pt x="3156" y="5000"/>
                    <a:pt x="2140" y="5084"/>
                  </a:cubicBezTo>
                  <a:close/>
                </a:path>
              </a:pathLst>
            </a:custGeom>
            <a:solidFill>
              <a:srgbClr val="E0E0E0"/>
            </a:solidFill>
            <a:ln w="8458"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BC40E3A-9CE9-2C1B-7FF6-96187A6B166E}"/>
                </a:ext>
              </a:extLst>
            </p:cNvPr>
            <p:cNvSpPr/>
            <p:nvPr/>
          </p:nvSpPr>
          <p:spPr>
            <a:xfrm>
              <a:off x="3793391" y="1362363"/>
              <a:ext cx="4283" cy="7332"/>
            </a:xfrm>
            <a:custGeom>
              <a:avLst/>
              <a:gdLst>
                <a:gd name="connsiteX0" fmla="*/ 3369 w 4283"/>
                <a:gd name="connsiteY0" fmla="*/ 7332 h 7332"/>
                <a:gd name="connsiteX1" fmla="*/ 406 w 4283"/>
                <a:gd name="connsiteY1" fmla="*/ 4285 h 7332"/>
                <a:gd name="connsiteX2" fmla="*/ 914 w 4283"/>
                <a:gd name="connsiteY2" fmla="*/ 52 h 7332"/>
                <a:gd name="connsiteX3" fmla="*/ 3877 w 4283"/>
                <a:gd name="connsiteY3" fmla="*/ 3099 h 7332"/>
                <a:gd name="connsiteX4" fmla="*/ 3369 w 4283"/>
                <a:gd name="connsiteY4" fmla="*/ 7332 h 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 h="7332">
                  <a:moveTo>
                    <a:pt x="3369" y="7332"/>
                  </a:moveTo>
                  <a:cubicBezTo>
                    <a:pt x="2438" y="7332"/>
                    <a:pt x="1084" y="6316"/>
                    <a:pt x="406" y="4285"/>
                  </a:cubicBezTo>
                  <a:cubicBezTo>
                    <a:pt x="-271" y="2253"/>
                    <a:pt x="-102" y="390"/>
                    <a:pt x="914" y="52"/>
                  </a:cubicBezTo>
                  <a:cubicBezTo>
                    <a:pt x="1930" y="-287"/>
                    <a:pt x="3200" y="1068"/>
                    <a:pt x="3877" y="3099"/>
                  </a:cubicBezTo>
                  <a:cubicBezTo>
                    <a:pt x="4555" y="5131"/>
                    <a:pt x="4385" y="6994"/>
                    <a:pt x="3369" y="7332"/>
                  </a:cubicBezTo>
                  <a:close/>
                </a:path>
              </a:pathLst>
            </a:custGeom>
            <a:solidFill>
              <a:srgbClr val="E0E0E0"/>
            </a:solidFill>
            <a:ln w="8458"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18852421-3D4C-D2D1-ED0F-E3BEA0B61430}"/>
                </a:ext>
              </a:extLst>
            </p:cNvPr>
            <p:cNvSpPr/>
            <p:nvPr/>
          </p:nvSpPr>
          <p:spPr>
            <a:xfrm>
              <a:off x="3755787" y="1372984"/>
              <a:ext cx="57904" cy="32118"/>
            </a:xfrm>
            <a:custGeom>
              <a:avLst/>
              <a:gdLst>
                <a:gd name="connsiteX0" fmla="*/ 57905 w 57904"/>
                <a:gd name="connsiteY0" fmla="*/ 13 h 32118"/>
                <a:gd name="connsiteX1" fmla="*/ 53841 w 57904"/>
                <a:gd name="connsiteY1" fmla="*/ 9664 h 32118"/>
                <a:gd name="connsiteX2" fmla="*/ 10243 w 57904"/>
                <a:gd name="connsiteY2" fmla="*/ 32097 h 32118"/>
                <a:gd name="connsiteX3" fmla="*/ 0 w 57904"/>
                <a:gd name="connsiteY3" fmla="*/ 29812 h 32118"/>
                <a:gd name="connsiteX4" fmla="*/ 10243 w 57904"/>
                <a:gd name="connsiteY4" fmla="*/ 29812 h 32118"/>
                <a:gd name="connsiteX5" fmla="*/ 33270 w 57904"/>
                <a:gd name="connsiteY5" fmla="*/ 23547 h 32118"/>
                <a:gd name="connsiteX6" fmla="*/ 51725 w 57904"/>
                <a:gd name="connsiteY6" fmla="*/ 8394 h 32118"/>
                <a:gd name="connsiteX7" fmla="*/ 57905 w 57904"/>
                <a:gd name="connsiteY7" fmla="*/ 13 h 3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4" h="32118">
                  <a:moveTo>
                    <a:pt x="57905" y="13"/>
                  </a:moveTo>
                  <a:cubicBezTo>
                    <a:pt x="57905" y="13"/>
                    <a:pt x="57397" y="4076"/>
                    <a:pt x="53841" y="9664"/>
                  </a:cubicBezTo>
                  <a:cubicBezTo>
                    <a:pt x="44123" y="24125"/>
                    <a:pt x="27666" y="32593"/>
                    <a:pt x="10243" y="32097"/>
                  </a:cubicBezTo>
                  <a:cubicBezTo>
                    <a:pt x="6688" y="32234"/>
                    <a:pt x="3158" y="31446"/>
                    <a:pt x="0" y="29812"/>
                  </a:cubicBezTo>
                  <a:cubicBezTo>
                    <a:pt x="3412" y="29532"/>
                    <a:pt x="6832" y="29532"/>
                    <a:pt x="10243" y="29812"/>
                  </a:cubicBezTo>
                  <a:cubicBezTo>
                    <a:pt x="18260" y="29295"/>
                    <a:pt x="26091" y="27165"/>
                    <a:pt x="33270" y="23547"/>
                  </a:cubicBezTo>
                  <a:cubicBezTo>
                    <a:pt x="40415" y="19842"/>
                    <a:pt x="46696" y="14679"/>
                    <a:pt x="51725" y="8394"/>
                  </a:cubicBezTo>
                  <a:cubicBezTo>
                    <a:pt x="55619" y="3314"/>
                    <a:pt x="57312" y="-241"/>
                    <a:pt x="57905" y="13"/>
                  </a:cubicBezTo>
                  <a:close/>
                </a:path>
              </a:pathLst>
            </a:custGeom>
            <a:solidFill>
              <a:srgbClr val="E0E0E0"/>
            </a:solidFill>
            <a:ln w="8458"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6F7C178-A030-C31B-D6C9-877FA9AE9CC3}"/>
                </a:ext>
              </a:extLst>
            </p:cNvPr>
            <p:cNvSpPr/>
            <p:nvPr/>
          </p:nvSpPr>
          <p:spPr>
            <a:xfrm>
              <a:off x="3712630" y="1328621"/>
              <a:ext cx="22906" cy="19672"/>
            </a:xfrm>
            <a:custGeom>
              <a:avLst/>
              <a:gdLst>
                <a:gd name="connsiteX0" fmla="*/ 67 w 22906"/>
                <a:gd name="connsiteY0" fmla="*/ 101 h 19672"/>
                <a:gd name="connsiteX1" fmla="*/ 12680 w 22906"/>
                <a:gd name="connsiteY1" fmla="*/ 8566 h 19672"/>
                <a:gd name="connsiteX2" fmla="*/ 22839 w 22906"/>
                <a:gd name="connsiteY2" fmla="*/ 19571 h 19672"/>
                <a:gd name="connsiteX3" fmla="*/ 10225 w 22906"/>
                <a:gd name="connsiteY3" fmla="*/ 11106 h 19672"/>
                <a:gd name="connsiteX4" fmla="*/ 67 w 22906"/>
                <a:gd name="connsiteY4" fmla="*/ 101 h 1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6" h="19672">
                  <a:moveTo>
                    <a:pt x="67" y="101"/>
                  </a:moveTo>
                  <a:cubicBezTo>
                    <a:pt x="744" y="-661"/>
                    <a:pt x="6331" y="2979"/>
                    <a:pt x="12680" y="8566"/>
                  </a:cubicBezTo>
                  <a:cubicBezTo>
                    <a:pt x="19030" y="14153"/>
                    <a:pt x="23516" y="18810"/>
                    <a:pt x="22839" y="19571"/>
                  </a:cubicBezTo>
                  <a:cubicBezTo>
                    <a:pt x="22162" y="20333"/>
                    <a:pt x="16490" y="16693"/>
                    <a:pt x="10225" y="11106"/>
                  </a:cubicBezTo>
                  <a:cubicBezTo>
                    <a:pt x="3961" y="5519"/>
                    <a:pt x="-611" y="862"/>
                    <a:pt x="67" y="101"/>
                  </a:cubicBezTo>
                  <a:close/>
                </a:path>
              </a:pathLst>
            </a:custGeom>
            <a:solidFill>
              <a:srgbClr val="E0E0E0"/>
            </a:solidFill>
            <a:ln w="8458"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2398705-12C8-D77C-83E6-9C70708D11D4}"/>
                </a:ext>
              </a:extLst>
            </p:cNvPr>
            <p:cNvSpPr/>
            <p:nvPr/>
          </p:nvSpPr>
          <p:spPr>
            <a:xfrm>
              <a:off x="3725750" y="1322147"/>
              <a:ext cx="19517" cy="16798"/>
            </a:xfrm>
            <a:custGeom>
              <a:avLst/>
              <a:gdLst>
                <a:gd name="connsiteX0" fmla="*/ 154 w 19517"/>
                <a:gd name="connsiteY0" fmla="*/ 141 h 16798"/>
                <a:gd name="connsiteX1" fmla="*/ 10990 w 19517"/>
                <a:gd name="connsiteY1" fmla="*/ 6914 h 16798"/>
                <a:gd name="connsiteX2" fmla="*/ 19456 w 19517"/>
                <a:gd name="connsiteY2" fmla="*/ 16565 h 16798"/>
                <a:gd name="connsiteX3" fmla="*/ 8620 w 19517"/>
                <a:gd name="connsiteY3" fmla="*/ 9707 h 16798"/>
                <a:gd name="connsiteX4" fmla="*/ 154 w 19517"/>
                <a:gd name="connsiteY4" fmla="*/ 141 h 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7" h="16798">
                  <a:moveTo>
                    <a:pt x="154" y="141"/>
                  </a:moveTo>
                  <a:cubicBezTo>
                    <a:pt x="831" y="-705"/>
                    <a:pt x="5657" y="2342"/>
                    <a:pt x="10990" y="6914"/>
                  </a:cubicBezTo>
                  <a:cubicBezTo>
                    <a:pt x="16323" y="11485"/>
                    <a:pt x="20048" y="15379"/>
                    <a:pt x="19456" y="16565"/>
                  </a:cubicBezTo>
                  <a:cubicBezTo>
                    <a:pt x="18863" y="17750"/>
                    <a:pt x="13953" y="14279"/>
                    <a:pt x="8620" y="9707"/>
                  </a:cubicBezTo>
                  <a:cubicBezTo>
                    <a:pt x="3286" y="5136"/>
                    <a:pt x="-862" y="903"/>
                    <a:pt x="154" y="141"/>
                  </a:cubicBezTo>
                  <a:close/>
                </a:path>
              </a:pathLst>
            </a:custGeom>
            <a:solidFill>
              <a:srgbClr val="E0E0E0"/>
            </a:solidFill>
            <a:ln w="8458"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3CA3F65-2E6F-B68C-6F3C-D4A415341853}"/>
                </a:ext>
              </a:extLst>
            </p:cNvPr>
            <p:cNvSpPr/>
            <p:nvPr/>
          </p:nvSpPr>
          <p:spPr>
            <a:xfrm>
              <a:off x="3746081" y="1309220"/>
              <a:ext cx="13830" cy="27396"/>
            </a:xfrm>
            <a:custGeom>
              <a:avLst/>
              <a:gdLst>
                <a:gd name="connsiteX0" fmla="*/ 224 w 13830"/>
                <a:gd name="connsiteY0" fmla="*/ 31 h 27396"/>
                <a:gd name="connsiteX1" fmla="*/ 8690 w 13830"/>
                <a:gd name="connsiteY1" fmla="*/ 12898 h 27396"/>
                <a:gd name="connsiteX2" fmla="*/ 13600 w 13830"/>
                <a:gd name="connsiteY2" fmla="*/ 27375 h 27396"/>
                <a:gd name="connsiteX3" fmla="*/ 5134 w 13830"/>
                <a:gd name="connsiteY3" fmla="*/ 14507 h 27396"/>
                <a:gd name="connsiteX4" fmla="*/ 224 w 13830"/>
                <a:gd name="connsiteY4" fmla="*/ 31 h 2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0" h="27396">
                  <a:moveTo>
                    <a:pt x="224" y="31"/>
                  </a:moveTo>
                  <a:cubicBezTo>
                    <a:pt x="1156" y="-477"/>
                    <a:pt x="4796" y="5364"/>
                    <a:pt x="8690" y="12898"/>
                  </a:cubicBezTo>
                  <a:cubicBezTo>
                    <a:pt x="12584" y="20433"/>
                    <a:pt x="14531" y="26951"/>
                    <a:pt x="13600" y="27375"/>
                  </a:cubicBezTo>
                  <a:cubicBezTo>
                    <a:pt x="12669" y="27798"/>
                    <a:pt x="8944" y="22041"/>
                    <a:pt x="5134" y="14507"/>
                  </a:cubicBezTo>
                  <a:cubicBezTo>
                    <a:pt x="1325" y="6973"/>
                    <a:pt x="-707" y="454"/>
                    <a:pt x="224" y="31"/>
                  </a:cubicBezTo>
                  <a:close/>
                </a:path>
              </a:pathLst>
            </a:custGeom>
            <a:solidFill>
              <a:srgbClr val="E0E0E0"/>
            </a:solidFill>
            <a:ln w="845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28C5BD0-DD54-DAED-759A-2E264A2E0676}"/>
                </a:ext>
              </a:extLst>
            </p:cNvPr>
            <p:cNvSpPr/>
            <p:nvPr/>
          </p:nvSpPr>
          <p:spPr>
            <a:xfrm>
              <a:off x="3584697" y="1475177"/>
              <a:ext cx="153143" cy="184127"/>
            </a:xfrm>
            <a:custGeom>
              <a:avLst/>
              <a:gdLst>
                <a:gd name="connsiteX0" fmla="*/ 82540 w 153143"/>
                <a:gd name="connsiteY0" fmla="*/ 0 h 184127"/>
                <a:gd name="connsiteX1" fmla="*/ 84148 w 153143"/>
                <a:gd name="connsiteY1" fmla="*/ 2878 h 184127"/>
                <a:gd name="connsiteX2" fmla="*/ 88212 w 153143"/>
                <a:gd name="connsiteY2" fmla="*/ 11344 h 184127"/>
                <a:gd name="connsiteX3" fmla="*/ 102773 w 153143"/>
                <a:gd name="connsiteY3" fmla="*/ 43937 h 184127"/>
                <a:gd name="connsiteX4" fmla="*/ 152296 w 153143"/>
                <a:gd name="connsiteY4" fmla="*/ 157037 h 184127"/>
                <a:gd name="connsiteX5" fmla="*/ 153143 w 153143"/>
                <a:gd name="connsiteY5" fmla="*/ 159154 h 184127"/>
                <a:gd name="connsiteX6" fmla="*/ 150942 w 153143"/>
                <a:gd name="connsiteY6" fmla="*/ 159154 h 184127"/>
                <a:gd name="connsiteX7" fmla="*/ 80931 w 153143"/>
                <a:gd name="connsiteY7" fmla="*/ 171344 h 184127"/>
                <a:gd name="connsiteX8" fmla="*/ 2370 w 153143"/>
                <a:gd name="connsiteY8" fmla="*/ 184127 h 184127"/>
                <a:gd name="connsiteX9" fmla="*/ 0 w 153143"/>
                <a:gd name="connsiteY9" fmla="*/ 184127 h 184127"/>
                <a:gd name="connsiteX10" fmla="*/ 0 w 153143"/>
                <a:gd name="connsiteY10" fmla="*/ 181672 h 184127"/>
                <a:gd name="connsiteX11" fmla="*/ 19894 w 153143"/>
                <a:gd name="connsiteY11" fmla="*/ 66116 h 184127"/>
                <a:gd name="connsiteX12" fmla="*/ 25905 w 153143"/>
                <a:gd name="connsiteY12" fmla="*/ 32847 h 184127"/>
                <a:gd name="connsiteX13" fmla="*/ 27598 w 153143"/>
                <a:gd name="connsiteY13" fmla="*/ 24381 h 184127"/>
                <a:gd name="connsiteX14" fmla="*/ 28444 w 153143"/>
                <a:gd name="connsiteY14" fmla="*/ 21333 h 184127"/>
                <a:gd name="connsiteX15" fmla="*/ 28444 w 153143"/>
                <a:gd name="connsiteY15" fmla="*/ 24466 h 184127"/>
                <a:gd name="connsiteX16" fmla="*/ 27259 w 153143"/>
                <a:gd name="connsiteY16" fmla="*/ 33439 h 184127"/>
                <a:gd name="connsiteX17" fmla="*/ 22265 w 153143"/>
                <a:gd name="connsiteY17" fmla="*/ 66794 h 184127"/>
                <a:gd name="connsiteX18" fmla="*/ 3725 w 153143"/>
                <a:gd name="connsiteY18" fmla="*/ 182603 h 184127"/>
                <a:gd name="connsiteX19" fmla="*/ 1778 w 153143"/>
                <a:gd name="connsiteY19" fmla="*/ 180572 h 184127"/>
                <a:gd name="connsiteX20" fmla="*/ 80931 w 153143"/>
                <a:gd name="connsiteY20" fmla="*/ 167619 h 184127"/>
                <a:gd name="connsiteX21" fmla="*/ 150773 w 153143"/>
                <a:gd name="connsiteY21" fmla="*/ 156275 h 184127"/>
                <a:gd name="connsiteX22" fmla="*/ 149418 w 153143"/>
                <a:gd name="connsiteY22" fmla="*/ 158730 h 184127"/>
                <a:gd name="connsiteX23" fmla="*/ 100741 w 153143"/>
                <a:gd name="connsiteY23" fmla="*/ 45037 h 184127"/>
                <a:gd name="connsiteX24" fmla="*/ 87111 w 153143"/>
                <a:gd name="connsiteY24" fmla="*/ 11936 h 184127"/>
                <a:gd name="connsiteX25" fmla="*/ 83556 w 153143"/>
                <a:gd name="connsiteY25" fmla="*/ 3471 h 184127"/>
                <a:gd name="connsiteX26" fmla="*/ 82540 w 153143"/>
                <a:gd name="connsiteY26" fmla="*/ 0 h 18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143" h="184127">
                  <a:moveTo>
                    <a:pt x="82540" y="0"/>
                  </a:moveTo>
                  <a:cubicBezTo>
                    <a:pt x="83192" y="889"/>
                    <a:pt x="83733" y="1856"/>
                    <a:pt x="84148" y="2878"/>
                  </a:cubicBezTo>
                  <a:lnTo>
                    <a:pt x="88212" y="11344"/>
                  </a:lnTo>
                  <a:lnTo>
                    <a:pt x="102773" y="43937"/>
                  </a:lnTo>
                  <a:lnTo>
                    <a:pt x="152296" y="157037"/>
                  </a:lnTo>
                  <a:lnTo>
                    <a:pt x="153143" y="159154"/>
                  </a:lnTo>
                  <a:lnTo>
                    <a:pt x="150942" y="159154"/>
                  </a:lnTo>
                  <a:lnTo>
                    <a:pt x="80931" y="171344"/>
                  </a:lnTo>
                  <a:lnTo>
                    <a:pt x="2370" y="184127"/>
                  </a:lnTo>
                  <a:lnTo>
                    <a:pt x="0" y="184127"/>
                  </a:lnTo>
                  <a:lnTo>
                    <a:pt x="0" y="181672"/>
                  </a:lnTo>
                  <a:cubicBezTo>
                    <a:pt x="8466" y="135111"/>
                    <a:pt x="14899" y="94984"/>
                    <a:pt x="19894" y="66116"/>
                  </a:cubicBezTo>
                  <a:cubicBezTo>
                    <a:pt x="22349" y="52233"/>
                    <a:pt x="24381" y="40720"/>
                    <a:pt x="25905" y="32847"/>
                  </a:cubicBezTo>
                  <a:lnTo>
                    <a:pt x="27598" y="24381"/>
                  </a:lnTo>
                  <a:cubicBezTo>
                    <a:pt x="27742" y="23331"/>
                    <a:pt x="28030" y="22306"/>
                    <a:pt x="28444" y="21333"/>
                  </a:cubicBezTo>
                  <a:cubicBezTo>
                    <a:pt x="28555" y="22375"/>
                    <a:pt x="28555" y="23424"/>
                    <a:pt x="28444" y="24466"/>
                  </a:cubicBezTo>
                  <a:cubicBezTo>
                    <a:pt x="28444" y="26836"/>
                    <a:pt x="27767" y="29799"/>
                    <a:pt x="27259" y="33439"/>
                  </a:cubicBezTo>
                  <a:cubicBezTo>
                    <a:pt x="26074" y="41905"/>
                    <a:pt x="24381" y="52825"/>
                    <a:pt x="22265" y="66794"/>
                  </a:cubicBezTo>
                  <a:cubicBezTo>
                    <a:pt x="17608" y="95746"/>
                    <a:pt x="11259" y="135873"/>
                    <a:pt x="3725" y="182603"/>
                  </a:cubicBezTo>
                  <a:lnTo>
                    <a:pt x="1778" y="180572"/>
                  </a:lnTo>
                  <a:lnTo>
                    <a:pt x="80931" y="167619"/>
                  </a:lnTo>
                  <a:lnTo>
                    <a:pt x="150773" y="156275"/>
                  </a:lnTo>
                  <a:lnTo>
                    <a:pt x="149418" y="158730"/>
                  </a:lnTo>
                  <a:lnTo>
                    <a:pt x="100741" y="45037"/>
                  </a:lnTo>
                  <a:cubicBezTo>
                    <a:pt x="95069" y="31238"/>
                    <a:pt x="90413" y="19640"/>
                    <a:pt x="87111" y="11936"/>
                  </a:cubicBezTo>
                  <a:lnTo>
                    <a:pt x="83556" y="3471"/>
                  </a:lnTo>
                  <a:cubicBezTo>
                    <a:pt x="83065" y="2364"/>
                    <a:pt x="82726" y="1197"/>
                    <a:pt x="82540" y="0"/>
                  </a:cubicBezTo>
                  <a:close/>
                </a:path>
              </a:pathLst>
            </a:custGeom>
            <a:solidFill>
              <a:srgbClr val="E0E0E0"/>
            </a:solidFill>
            <a:ln w="8458"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8E86B0C-FA0F-9B60-1C21-6FC599D6B58B}"/>
                </a:ext>
              </a:extLst>
            </p:cNvPr>
            <p:cNvSpPr/>
            <p:nvPr/>
          </p:nvSpPr>
          <p:spPr>
            <a:xfrm>
              <a:off x="3644456" y="1653463"/>
              <a:ext cx="4296" cy="83471"/>
            </a:xfrm>
            <a:custGeom>
              <a:avLst/>
              <a:gdLst>
                <a:gd name="connsiteX0" fmla="*/ 3394 w 4296"/>
                <a:gd name="connsiteY0" fmla="*/ 83471 h 83471"/>
                <a:gd name="connsiteX1" fmla="*/ 177 w 4296"/>
                <a:gd name="connsiteY1" fmla="*/ 41736 h 83471"/>
                <a:gd name="connsiteX2" fmla="*/ 3055 w 4296"/>
                <a:gd name="connsiteY2" fmla="*/ 0 h 83471"/>
                <a:gd name="connsiteX3" fmla="*/ 3902 w 4296"/>
                <a:gd name="connsiteY3" fmla="*/ 41736 h 83471"/>
                <a:gd name="connsiteX4" fmla="*/ 3394 w 4296"/>
                <a:gd name="connsiteY4" fmla="*/ 83471 h 83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 h="83471">
                  <a:moveTo>
                    <a:pt x="3394" y="83471"/>
                  </a:moveTo>
                  <a:cubicBezTo>
                    <a:pt x="702" y="69731"/>
                    <a:pt x="-373" y="55725"/>
                    <a:pt x="177" y="41736"/>
                  </a:cubicBezTo>
                  <a:cubicBezTo>
                    <a:pt x="-432" y="27760"/>
                    <a:pt x="533" y="13760"/>
                    <a:pt x="3055" y="0"/>
                  </a:cubicBezTo>
                  <a:cubicBezTo>
                    <a:pt x="4224" y="13879"/>
                    <a:pt x="4511" y="27820"/>
                    <a:pt x="3902" y="41736"/>
                  </a:cubicBezTo>
                  <a:cubicBezTo>
                    <a:pt x="4562" y="55645"/>
                    <a:pt x="4393" y="69581"/>
                    <a:pt x="3394" y="83471"/>
                  </a:cubicBezTo>
                  <a:close/>
                </a:path>
              </a:pathLst>
            </a:custGeom>
            <a:solidFill>
              <a:srgbClr val="E0E0E0"/>
            </a:solidFill>
            <a:ln w="8458"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C3E516F9-48C1-CC2E-0907-43938E8B49AA}"/>
                </a:ext>
              </a:extLst>
            </p:cNvPr>
            <p:cNvSpPr/>
            <p:nvPr/>
          </p:nvSpPr>
          <p:spPr>
            <a:xfrm>
              <a:off x="3691604" y="1643728"/>
              <a:ext cx="10271" cy="89904"/>
            </a:xfrm>
            <a:custGeom>
              <a:avLst/>
              <a:gdLst>
                <a:gd name="connsiteX0" fmla="*/ 10257 w 10271"/>
                <a:gd name="connsiteY0" fmla="*/ 89905 h 89904"/>
                <a:gd name="connsiteX1" fmla="*/ 3315 w 10271"/>
                <a:gd name="connsiteY1" fmla="*/ 45122 h 89904"/>
                <a:gd name="connsiteX2" fmla="*/ 14 w 10271"/>
                <a:gd name="connsiteY2" fmla="*/ 0 h 89904"/>
                <a:gd name="connsiteX3" fmla="*/ 7040 w 10271"/>
                <a:gd name="connsiteY3" fmla="*/ 44699 h 89904"/>
                <a:gd name="connsiteX4" fmla="*/ 10257 w 10271"/>
                <a:gd name="connsiteY4" fmla="*/ 89905 h 8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1" h="89904">
                  <a:moveTo>
                    <a:pt x="10257" y="89905"/>
                  </a:moveTo>
                  <a:cubicBezTo>
                    <a:pt x="6702" y="75195"/>
                    <a:pt x="4382" y="60216"/>
                    <a:pt x="3315" y="45122"/>
                  </a:cubicBezTo>
                  <a:cubicBezTo>
                    <a:pt x="962" y="30199"/>
                    <a:pt x="-138" y="15106"/>
                    <a:pt x="14" y="0"/>
                  </a:cubicBezTo>
                  <a:cubicBezTo>
                    <a:pt x="3569" y="14684"/>
                    <a:pt x="5914" y="29633"/>
                    <a:pt x="7040" y="44699"/>
                  </a:cubicBezTo>
                  <a:cubicBezTo>
                    <a:pt x="9335" y="59655"/>
                    <a:pt x="10410" y="74773"/>
                    <a:pt x="10257" y="89905"/>
                  </a:cubicBezTo>
                  <a:close/>
                </a:path>
              </a:pathLst>
            </a:custGeom>
            <a:solidFill>
              <a:srgbClr val="E0E0E0"/>
            </a:solidFill>
            <a:ln w="8458"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6977465-2207-BE5E-52B1-ED955876DE10}"/>
                </a:ext>
              </a:extLst>
            </p:cNvPr>
            <p:cNvSpPr/>
            <p:nvPr/>
          </p:nvSpPr>
          <p:spPr>
            <a:xfrm>
              <a:off x="3557819" y="1503283"/>
              <a:ext cx="50835" cy="81947"/>
            </a:xfrm>
            <a:custGeom>
              <a:avLst/>
              <a:gdLst>
                <a:gd name="connsiteX0" fmla="*/ 50836 w 50835"/>
                <a:gd name="connsiteY0" fmla="*/ 0 h 81947"/>
                <a:gd name="connsiteX1" fmla="*/ 28486 w 50835"/>
                <a:gd name="connsiteY1" fmla="*/ 42836 h 81947"/>
                <a:gd name="connsiteX2" fmla="*/ 42 w 50835"/>
                <a:gd name="connsiteY2" fmla="*/ 81947 h 81947"/>
                <a:gd name="connsiteX3" fmla="*/ 25439 w 50835"/>
                <a:gd name="connsiteY3" fmla="*/ 40889 h 81947"/>
                <a:gd name="connsiteX4" fmla="*/ 50836 w 50835"/>
                <a:gd name="connsiteY4" fmla="*/ 0 h 8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5" h="81947">
                  <a:moveTo>
                    <a:pt x="50836" y="0"/>
                  </a:moveTo>
                  <a:cubicBezTo>
                    <a:pt x="44960" y="15048"/>
                    <a:pt x="37468" y="29411"/>
                    <a:pt x="28486" y="42836"/>
                  </a:cubicBezTo>
                  <a:cubicBezTo>
                    <a:pt x="20529" y="56917"/>
                    <a:pt x="10988" y="70039"/>
                    <a:pt x="42" y="81947"/>
                  </a:cubicBezTo>
                  <a:cubicBezTo>
                    <a:pt x="-805" y="81355"/>
                    <a:pt x="11301" y="63492"/>
                    <a:pt x="25439" y="40889"/>
                  </a:cubicBezTo>
                  <a:cubicBezTo>
                    <a:pt x="39576" y="18286"/>
                    <a:pt x="49820" y="0"/>
                    <a:pt x="50836" y="0"/>
                  </a:cubicBezTo>
                  <a:close/>
                </a:path>
              </a:pathLst>
            </a:custGeom>
            <a:solidFill>
              <a:srgbClr val="E0E0E0"/>
            </a:solidFill>
            <a:ln w="8458"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F3EC213C-6A3C-4D2D-8B22-BF1BB0806B77}"/>
                </a:ext>
              </a:extLst>
            </p:cNvPr>
            <p:cNvSpPr/>
            <p:nvPr/>
          </p:nvSpPr>
          <p:spPr>
            <a:xfrm>
              <a:off x="3668591" y="1481696"/>
              <a:ext cx="78645" cy="67217"/>
            </a:xfrm>
            <a:custGeom>
              <a:avLst/>
              <a:gdLst>
                <a:gd name="connsiteX0" fmla="*/ 78646 w 78645"/>
                <a:gd name="connsiteY0" fmla="*/ 67217 h 67217"/>
                <a:gd name="connsiteX1" fmla="*/ 38095 w 78645"/>
                <a:gd name="connsiteY1" fmla="*/ 35048 h 67217"/>
                <a:gd name="connsiteX2" fmla="*/ 0 w 78645"/>
                <a:gd name="connsiteY2" fmla="*/ 0 h 67217"/>
                <a:gd name="connsiteX3" fmla="*/ 40550 w 78645"/>
                <a:gd name="connsiteY3" fmla="*/ 32169 h 67217"/>
                <a:gd name="connsiteX4" fmla="*/ 78646 w 78645"/>
                <a:gd name="connsiteY4" fmla="*/ 67217 h 6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5" h="67217">
                  <a:moveTo>
                    <a:pt x="78646" y="67217"/>
                  </a:moveTo>
                  <a:cubicBezTo>
                    <a:pt x="64390" y="57461"/>
                    <a:pt x="50836" y="46712"/>
                    <a:pt x="38095" y="35048"/>
                  </a:cubicBezTo>
                  <a:cubicBezTo>
                    <a:pt x="24601" y="24261"/>
                    <a:pt x="11869" y="12549"/>
                    <a:pt x="0" y="0"/>
                  </a:cubicBezTo>
                  <a:cubicBezTo>
                    <a:pt x="14256" y="9756"/>
                    <a:pt x="27810" y="20505"/>
                    <a:pt x="40550" y="32169"/>
                  </a:cubicBezTo>
                  <a:cubicBezTo>
                    <a:pt x="54112" y="42874"/>
                    <a:pt x="66853" y="54590"/>
                    <a:pt x="78646" y="67217"/>
                  </a:cubicBezTo>
                  <a:close/>
                </a:path>
              </a:pathLst>
            </a:custGeom>
            <a:solidFill>
              <a:srgbClr val="E0E0E0"/>
            </a:solidFill>
            <a:ln w="8458"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EB307C4-4E0A-3A01-4C76-8B7D4EA4D9A2}"/>
                </a:ext>
              </a:extLst>
            </p:cNvPr>
            <p:cNvSpPr/>
            <p:nvPr/>
          </p:nvSpPr>
          <p:spPr>
            <a:xfrm>
              <a:off x="3734962" y="1445124"/>
              <a:ext cx="36975" cy="97187"/>
            </a:xfrm>
            <a:custGeom>
              <a:avLst/>
              <a:gdLst>
                <a:gd name="connsiteX0" fmla="*/ 0 w 36975"/>
                <a:gd name="connsiteY0" fmla="*/ 97185 h 97187"/>
                <a:gd name="connsiteX1" fmla="*/ 2455 w 36975"/>
                <a:gd name="connsiteY1" fmla="*/ 82117 h 97187"/>
                <a:gd name="connsiteX2" fmla="*/ 13206 w 36975"/>
                <a:gd name="connsiteY2" fmla="*/ 46815 h 97187"/>
                <a:gd name="connsiteX3" fmla="*/ 28444 w 36975"/>
                <a:gd name="connsiteY3" fmla="*/ 12952 h 97187"/>
                <a:gd name="connsiteX4" fmla="*/ 36910 w 36975"/>
                <a:gd name="connsiteY4" fmla="*/ 0 h 97187"/>
                <a:gd name="connsiteX5" fmla="*/ 17016 w 36975"/>
                <a:gd name="connsiteY5" fmla="*/ 47915 h 97187"/>
                <a:gd name="connsiteX6" fmla="*/ 0 w 36975"/>
                <a:gd name="connsiteY6" fmla="*/ 97185 h 9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5" h="97187">
                  <a:moveTo>
                    <a:pt x="0" y="97185"/>
                  </a:moveTo>
                  <a:cubicBezTo>
                    <a:pt x="51" y="92067"/>
                    <a:pt x="880" y="86987"/>
                    <a:pt x="2455" y="82117"/>
                  </a:cubicBezTo>
                  <a:cubicBezTo>
                    <a:pt x="5266" y="70127"/>
                    <a:pt x="8855" y="58334"/>
                    <a:pt x="13206" y="46815"/>
                  </a:cubicBezTo>
                  <a:cubicBezTo>
                    <a:pt x="17558" y="35214"/>
                    <a:pt x="22645" y="23903"/>
                    <a:pt x="28444" y="12952"/>
                  </a:cubicBezTo>
                  <a:cubicBezTo>
                    <a:pt x="30603" y="8237"/>
                    <a:pt x="33456" y="3871"/>
                    <a:pt x="36910" y="0"/>
                  </a:cubicBezTo>
                  <a:cubicBezTo>
                    <a:pt x="37926" y="508"/>
                    <a:pt x="27005" y="21079"/>
                    <a:pt x="17016" y="47915"/>
                  </a:cubicBezTo>
                  <a:cubicBezTo>
                    <a:pt x="7026" y="74751"/>
                    <a:pt x="1101" y="97439"/>
                    <a:pt x="0" y="97185"/>
                  </a:cubicBezTo>
                  <a:close/>
                </a:path>
              </a:pathLst>
            </a:custGeom>
            <a:solidFill>
              <a:srgbClr val="E0E0E0"/>
            </a:solidFill>
            <a:ln w="8458"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B66C1FA-135A-87BE-E47B-2439B27EB8CD}"/>
                </a:ext>
              </a:extLst>
            </p:cNvPr>
            <p:cNvSpPr/>
            <p:nvPr/>
          </p:nvSpPr>
          <p:spPr>
            <a:xfrm>
              <a:off x="3772062" y="1450627"/>
              <a:ext cx="101820" cy="121014"/>
            </a:xfrm>
            <a:custGeom>
              <a:avLst/>
              <a:gdLst>
                <a:gd name="connsiteX0" fmla="*/ 101820 w 101820"/>
                <a:gd name="connsiteY0" fmla="*/ 102773 h 121014"/>
                <a:gd name="connsiteX1" fmla="*/ 94201 w 101820"/>
                <a:gd name="connsiteY1" fmla="*/ 105820 h 121014"/>
                <a:gd name="connsiteX2" fmla="*/ 72868 w 101820"/>
                <a:gd name="connsiteY2" fmla="*/ 112169 h 121014"/>
                <a:gd name="connsiteX3" fmla="*/ 40529 w 101820"/>
                <a:gd name="connsiteY3" fmla="*/ 118857 h 121014"/>
                <a:gd name="connsiteX4" fmla="*/ 31048 w 101820"/>
                <a:gd name="connsiteY4" fmla="*/ 120212 h 121014"/>
                <a:gd name="connsiteX5" fmla="*/ 20804 w 101820"/>
                <a:gd name="connsiteY5" fmla="*/ 120974 h 121014"/>
                <a:gd name="connsiteX6" fmla="*/ 15132 w 101820"/>
                <a:gd name="connsiteY6" fmla="*/ 118942 h 121014"/>
                <a:gd name="connsiteX7" fmla="*/ 11407 w 101820"/>
                <a:gd name="connsiteY7" fmla="*/ 114032 h 121014"/>
                <a:gd name="connsiteX8" fmla="*/ 9545 w 101820"/>
                <a:gd name="connsiteY8" fmla="*/ 103450 h 121014"/>
                <a:gd name="connsiteX9" fmla="*/ 2180 w 101820"/>
                <a:gd name="connsiteY9" fmla="*/ 30561 h 121014"/>
                <a:gd name="connsiteX10" fmla="*/ 317 w 101820"/>
                <a:gd name="connsiteY10" fmla="*/ 8466 h 121014"/>
                <a:gd name="connsiteX11" fmla="*/ 317 w 101820"/>
                <a:gd name="connsiteY11" fmla="*/ 0 h 121014"/>
                <a:gd name="connsiteX12" fmla="*/ 1841 w 101820"/>
                <a:gd name="connsiteY12" fmla="*/ 8466 h 121014"/>
                <a:gd name="connsiteX13" fmla="*/ 4889 w 101820"/>
                <a:gd name="connsiteY13" fmla="*/ 30476 h 121014"/>
                <a:gd name="connsiteX14" fmla="*/ 13354 w 101820"/>
                <a:gd name="connsiteY14" fmla="*/ 103196 h 121014"/>
                <a:gd name="connsiteX15" fmla="*/ 14963 w 101820"/>
                <a:gd name="connsiteY15" fmla="*/ 113101 h 121014"/>
                <a:gd name="connsiteX16" fmla="*/ 21312 w 101820"/>
                <a:gd name="connsiteY16" fmla="*/ 117757 h 121014"/>
                <a:gd name="connsiteX17" fmla="*/ 30709 w 101820"/>
                <a:gd name="connsiteY17" fmla="*/ 117164 h 121014"/>
                <a:gd name="connsiteX18" fmla="*/ 40106 w 101820"/>
                <a:gd name="connsiteY18" fmla="*/ 115894 h 121014"/>
                <a:gd name="connsiteX19" fmla="*/ 72360 w 101820"/>
                <a:gd name="connsiteY19" fmla="*/ 109968 h 121014"/>
                <a:gd name="connsiteX20" fmla="*/ 93863 w 101820"/>
                <a:gd name="connsiteY20" fmla="*/ 104889 h 121014"/>
                <a:gd name="connsiteX21" fmla="*/ 101820 w 101820"/>
                <a:gd name="connsiteY21" fmla="*/ 102773 h 1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1820" h="121014">
                  <a:moveTo>
                    <a:pt x="101820" y="102773"/>
                  </a:moveTo>
                  <a:cubicBezTo>
                    <a:pt x="99425" y="104115"/>
                    <a:pt x="96859" y="105140"/>
                    <a:pt x="94201" y="105820"/>
                  </a:cubicBezTo>
                  <a:cubicBezTo>
                    <a:pt x="89206" y="107513"/>
                    <a:pt x="82011" y="109799"/>
                    <a:pt x="72868" y="112169"/>
                  </a:cubicBezTo>
                  <a:cubicBezTo>
                    <a:pt x="63725" y="114540"/>
                    <a:pt x="52804" y="116826"/>
                    <a:pt x="40529" y="118857"/>
                  </a:cubicBezTo>
                  <a:lnTo>
                    <a:pt x="31048" y="120212"/>
                  </a:lnTo>
                  <a:cubicBezTo>
                    <a:pt x="27678" y="120866"/>
                    <a:pt x="24233" y="121122"/>
                    <a:pt x="20804" y="120974"/>
                  </a:cubicBezTo>
                  <a:cubicBezTo>
                    <a:pt x="18772" y="120771"/>
                    <a:pt x="16825" y="120074"/>
                    <a:pt x="15132" y="118942"/>
                  </a:cubicBezTo>
                  <a:cubicBezTo>
                    <a:pt x="13456" y="117687"/>
                    <a:pt x="12161" y="115986"/>
                    <a:pt x="11407" y="114032"/>
                  </a:cubicBezTo>
                  <a:cubicBezTo>
                    <a:pt x="10341" y="110598"/>
                    <a:pt x="9714" y="107042"/>
                    <a:pt x="9545" y="103450"/>
                  </a:cubicBezTo>
                  <a:cubicBezTo>
                    <a:pt x="6413" y="75005"/>
                    <a:pt x="3873" y="49270"/>
                    <a:pt x="2180" y="30561"/>
                  </a:cubicBezTo>
                  <a:cubicBezTo>
                    <a:pt x="1418" y="22095"/>
                    <a:pt x="825" y="14476"/>
                    <a:pt x="317" y="8466"/>
                  </a:cubicBezTo>
                  <a:cubicBezTo>
                    <a:pt x="-106" y="5660"/>
                    <a:pt x="-106" y="2805"/>
                    <a:pt x="317" y="0"/>
                  </a:cubicBezTo>
                  <a:cubicBezTo>
                    <a:pt x="1147" y="2754"/>
                    <a:pt x="1655" y="5595"/>
                    <a:pt x="1841" y="8466"/>
                  </a:cubicBezTo>
                  <a:cubicBezTo>
                    <a:pt x="2688" y="14476"/>
                    <a:pt x="3704" y="21841"/>
                    <a:pt x="4889" y="30476"/>
                  </a:cubicBezTo>
                  <a:cubicBezTo>
                    <a:pt x="7259" y="49016"/>
                    <a:pt x="10222" y="74751"/>
                    <a:pt x="13354" y="103196"/>
                  </a:cubicBezTo>
                  <a:cubicBezTo>
                    <a:pt x="13499" y="106550"/>
                    <a:pt x="14032" y="109874"/>
                    <a:pt x="14963" y="113101"/>
                  </a:cubicBezTo>
                  <a:cubicBezTo>
                    <a:pt x="15911" y="115819"/>
                    <a:pt x="18434" y="117671"/>
                    <a:pt x="21312" y="117757"/>
                  </a:cubicBezTo>
                  <a:cubicBezTo>
                    <a:pt x="24453" y="117887"/>
                    <a:pt x="27602" y="117688"/>
                    <a:pt x="30709" y="117164"/>
                  </a:cubicBezTo>
                  <a:lnTo>
                    <a:pt x="40106" y="115894"/>
                  </a:lnTo>
                  <a:cubicBezTo>
                    <a:pt x="52296" y="114117"/>
                    <a:pt x="63217" y="112000"/>
                    <a:pt x="72360" y="109968"/>
                  </a:cubicBezTo>
                  <a:cubicBezTo>
                    <a:pt x="81503" y="107937"/>
                    <a:pt x="88783" y="106159"/>
                    <a:pt x="93863" y="104889"/>
                  </a:cubicBezTo>
                  <a:cubicBezTo>
                    <a:pt x="96428" y="103896"/>
                    <a:pt x="99103" y="103187"/>
                    <a:pt x="101820" y="102773"/>
                  </a:cubicBezTo>
                  <a:close/>
                </a:path>
              </a:pathLst>
            </a:custGeom>
            <a:solidFill>
              <a:srgbClr val="E0E0E0"/>
            </a:solidFill>
            <a:ln w="8458"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C0D45406-0FB4-3956-F71F-975452F804C1}"/>
                </a:ext>
              </a:extLst>
            </p:cNvPr>
            <p:cNvSpPr/>
            <p:nvPr/>
          </p:nvSpPr>
          <p:spPr>
            <a:xfrm>
              <a:off x="3833426" y="1421660"/>
              <a:ext cx="31821" cy="123950"/>
            </a:xfrm>
            <a:custGeom>
              <a:avLst/>
              <a:gdLst>
                <a:gd name="connsiteX0" fmla="*/ 31821 w 31821"/>
                <a:gd name="connsiteY0" fmla="*/ 123951 h 123950"/>
                <a:gd name="connsiteX1" fmla="*/ 25303 w 31821"/>
                <a:gd name="connsiteY1" fmla="*/ 106173 h 123950"/>
                <a:gd name="connsiteX2" fmla="*/ 12181 w 31821"/>
                <a:gd name="connsiteY2" fmla="*/ 62660 h 123950"/>
                <a:gd name="connsiteX3" fmla="*/ 5409 w 31821"/>
                <a:gd name="connsiteY3" fmla="*/ 38533 h 123950"/>
                <a:gd name="connsiteX4" fmla="*/ 499 w 31821"/>
                <a:gd name="connsiteY4" fmla="*/ 18554 h 123950"/>
                <a:gd name="connsiteX5" fmla="*/ 1345 w 31821"/>
                <a:gd name="connsiteY5" fmla="*/ 4416 h 123950"/>
                <a:gd name="connsiteX6" fmla="*/ 4054 w 31821"/>
                <a:gd name="connsiteY6" fmla="*/ 14 h 123950"/>
                <a:gd name="connsiteX7" fmla="*/ 3123 w 31821"/>
                <a:gd name="connsiteY7" fmla="*/ 18046 h 123950"/>
                <a:gd name="connsiteX8" fmla="*/ 15821 w 31821"/>
                <a:gd name="connsiteY8" fmla="*/ 61559 h 123950"/>
                <a:gd name="connsiteX9" fmla="*/ 27842 w 31821"/>
                <a:gd name="connsiteY9" fmla="*/ 105496 h 123950"/>
                <a:gd name="connsiteX10" fmla="*/ 31821 w 31821"/>
                <a:gd name="connsiteY10" fmla="*/ 123951 h 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21" h="123950">
                  <a:moveTo>
                    <a:pt x="31821" y="123951"/>
                  </a:moveTo>
                  <a:cubicBezTo>
                    <a:pt x="29070" y="118253"/>
                    <a:pt x="26886" y="112299"/>
                    <a:pt x="25303" y="106173"/>
                  </a:cubicBezTo>
                  <a:cubicBezTo>
                    <a:pt x="21747" y="95083"/>
                    <a:pt x="16837" y="79676"/>
                    <a:pt x="12181" y="62660"/>
                  </a:cubicBezTo>
                  <a:cubicBezTo>
                    <a:pt x="9811" y="54194"/>
                    <a:pt x="7525" y="45728"/>
                    <a:pt x="5409" y="38533"/>
                  </a:cubicBezTo>
                  <a:cubicBezTo>
                    <a:pt x="3428" y="31962"/>
                    <a:pt x="1794" y="25293"/>
                    <a:pt x="499" y="18554"/>
                  </a:cubicBezTo>
                  <a:cubicBezTo>
                    <a:pt x="-382" y="13843"/>
                    <a:pt x="-94" y="8988"/>
                    <a:pt x="1345" y="4416"/>
                  </a:cubicBezTo>
                  <a:cubicBezTo>
                    <a:pt x="2530" y="1199"/>
                    <a:pt x="3885" y="-155"/>
                    <a:pt x="4054" y="14"/>
                  </a:cubicBezTo>
                  <a:cubicBezTo>
                    <a:pt x="2005" y="5808"/>
                    <a:pt x="1684" y="12072"/>
                    <a:pt x="3123" y="18046"/>
                  </a:cubicBezTo>
                  <a:cubicBezTo>
                    <a:pt x="5747" y="29051"/>
                    <a:pt x="11081" y="44543"/>
                    <a:pt x="15821" y="61559"/>
                  </a:cubicBezTo>
                  <a:cubicBezTo>
                    <a:pt x="20562" y="78575"/>
                    <a:pt x="24964" y="94152"/>
                    <a:pt x="27842" y="105496"/>
                  </a:cubicBezTo>
                  <a:cubicBezTo>
                    <a:pt x="29764" y="111503"/>
                    <a:pt x="31102" y="117684"/>
                    <a:pt x="31821" y="123951"/>
                  </a:cubicBezTo>
                  <a:close/>
                </a:path>
              </a:pathLst>
            </a:custGeom>
            <a:solidFill>
              <a:srgbClr val="E0E0E0"/>
            </a:solidFill>
            <a:ln w="8458"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ECEC532-126D-A3EC-8998-15ED14FEF94D}"/>
                </a:ext>
              </a:extLst>
            </p:cNvPr>
            <p:cNvSpPr/>
            <p:nvPr/>
          </p:nvSpPr>
          <p:spPr>
            <a:xfrm>
              <a:off x="3836888" y="1426415"/>
              <a:ext cx="51640" cy="48000"/>
            </a:xfrm>
            <a:custGeom>
              <a:avLst/>
              <a:gdLst>
                <a:gd name="connsiteX0" fmla="*/ 51640 w 51640"/>
                <a:gd name="connsiteY0" fmla="*/ 48000 h 48000"/>
                <a:gd name="connsiteX1" fmla="*/ 23450 w 51640"/>
                <a:gd name="connsiteY1" fmla="*/ 26667 h 48000"/>
                <a:gd name="connsiteX2" fmla="*/ 0 w 51640"/>
                <a:gd name="connsiteY2" fmla="*/ 0 h 48000"/>
                <a:gd name="connsiteX3" fmla="*/ 25990 w 51640"/>
                <a:gd name="connsiteY3" fmla="*/ 23958 h 48000"/>
                <a:gd name="connsiteX4" fmla="*/ 51640 w 51640"/>
                <a:gd name="connsiteY4" fmla="*/ 48000 h 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0" h="48000">
                  <a:moveTo>
                    <a:pt x="51640" y="48000"/>
                  </a:moveTo>
                  <a:cubicBezTo>
                    <a:pt x="41194" y="42397"/>
                    <a:pt x="31678" y="35199"/>
                    <a:pt x="23450" y="26667"/>
                  </a:cubicBezTo>
                  <a:cubicBezTo>
                    <a:pt x="14273" y="19071"/>
                    <a:pt x="6358" y="10071"/>
                    <a:pt x="0" y="0"/>
                  </a:cubicBezTo>
                  <a:cubicBezTo>
                    <a:pt x="9101" y="7501"/>
                    <a:pt x="17778" y="15499"/>
                    <a:pt x="25990" y="23958"/>
                  </a:cubicBezTo>
                  <a:cubicBezTo>
                    <a:pt x="34963" y="31509"/>
                    <a:pt x="43522" y="39534"/>
                    <a:pt x="51640" y="48000"/>
                  </a:cubicBezTo>
                  <a:close/>
                </a:path>
              </a:pathLst>
            </a:custGeom>
            <a:solidFill>
              <a:srgbClr val="E0E0E0"/>
            </a:solidFill>
            <a:ln w="8458"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6070778F-3C95-05AD-1684-49EEE9849E2C}"/>
                </a:ext>
              </a:extLst>
            </p:cNvPr>
            <p:cNvSpPr/>
            <p:nvPr/>
          </p:nvSpPr>
          <p:spPr>
            <a:xfrm>
              <a:off x="3798003" y="1569230"/>
              <a:ext cx="8161" cy="150772"/>
            </a:xfrm>
            <a:custGeom>
              <a:avLst/>
              <a:gdLst>
                <a:gd name="connsiteX0" fmla="*/ 6885 w 8161"/>
                <a:gd name="connsiteY0" fmla="*/ 150773 h 150772"/>
                <a:gd name="connsiteX1" fmla="*/ 5192 w 8161"/>
                <a:gd name="connsiteY1" fmla="*/ 128677 h 150772"/>
                <a:gd name="connsiteX2" fmla="*/ 2821 w 8161"/>
                <a:gd name="connsiteY2" fmla="*/ 75429 h 150772"/>
                <a:gd name="connsiteX3" fmla="*/ 451 w 8161"/>
                <a:gd name="connsiteY3" fmla="*/ 22180 h 150772"/>
                <a:gd name="connsiteX4" fmla="*/ 451 w 8161"/>
                <a:gd name="connsiteY4" fmla="*/ 0 h 150772"/>
                <a:gd name="connsiteX5" fmla="*/ 3329 w 8161"/>
                <a:gd name="connsiteY5" fmla="*/ 22011 h 150772"/>
                <a:gd name="connsiteX6" fmla="*/ 6800 w 8161"/>
                <a:gd name="connsiteY6" fmla="*/ 75259 h 150772"/>
                <a:gd name="connsiteX7" fmla="*/ 8070 w 8161"/>
                <a:gd name="connsiteY7" fmla="*/ 128677 h 150772"/>
                <a:gd name="connsiteX8" fmla="*/ 6885 w 8161"/>
                <a:gd name="connsiteY8" fmla="*/ 150773 h 15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1" h="150772">
                  <a:moveTo>
                    <a:pt x="6885" y="150773"/>
                  </a:moveTo>
                  <a:cubicBezTo>
                    <a:pt x="5716" y="143466"/>
                    <a:pt x="5149" y="136076"/>
                    <a:pt x="5192" y="128677"/>
                  </a:cubicBezTo>
                  <a:cubicBezTo>
                    <a:pt x="4514" y="113947"/>
                    <a:pt x="3752" y="95661"/>
                    <a:pt x="2821" y="75429"/>
                  </a:cubicBezTo>
                  <a:cubicBezTo>
                    <a:pt x="1890" y="55196"/>
                    <a:pt x="1128" y="36910"/>
                    <a:pt x="451" y="22180"/>
                  </a:cubicBezTo>
                  <a:cubicBezTo>
                    <a:pt x="-150" y="14799"/>
                    <a:pt x="-150" y="7381"/>
                    <a:pt x="451" y="0"/>
                  </a:cubicBezTo>
                  <a:cubicBezTo>
                    <a:pt x="2042" y="7240"/>
                    <a:pt x="3007" y="14604"/>
                    <a:pt x="3329" y="22011"/>
                  </a:cubicBezTo>
                  <a:cubicBezTo>
                    <a:pt x="4514" y="35556"/>
                    <a:pt x="5869" y="54434"/>
                    <a:pt x="6800" y="75259"/>
                  </a:cubicBezTo>
                  <a:cubicBezTo>
                    <a:pt x="7731" y="96085"/>
                    <a:pt x="8070" y="114963"/>
                    <a:pt x="8070" y="128677"/>
                  </a:cubicBezTo>
                  <a:cubicBezTo>
                    <a:pt x="8358" y="136064"/>
                    <a:pt x="7968" y="143460"/>
                    <a:pt x="6885" y="150773"/>
                  </a:cubicBezTo>
                  <a:close/>
                </a:path>
              </a:pathLst>
            </a:custGeom>
            <a:solidFill>
              <a:srgbClr val="E0E0E0"/>
            </a:solidFill>
            <a:ln w="8458"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826281B-F4AB-0603-FF5D-9CBF0CEC5492}"/>
                </a:ext>
              </a:extLst>
            </p:cNvPr>
            <p:cNvSpPr/>
            <p:nvPr/>
          </p:nvSpPr>
          <p:spPr>
            <a:xfrm>
              <a:off x="3791003" y="1713917"/>
              <a:ext cx="18590" cy="6366"/>
            </a:xfrm>
            <a:custGeom>
              <a:avLst/>
              <a:gdLst>
                <a:gd name="connsiteX0" fmla="*/ 18541 w 18590"/>
                <a:gd name="connsiteY0" fmla="*/ 245 h 6366"/>
                <a:gd name="connsiteX1" fmla="*/ 10075 w 18590"/>
                <a:gd name="connsiteY1" fmla="*/ 5747 h 6366"/>
                <a:gd name="connsiteX2" fmla="*/ 1 w 18590"/>
                <a:gd name="connsiteY2" fmla="*/ 5155 h 6366"/>
                <a:gd name="connsiteX3" fmla="*/ 9144 w 18590"/>
                <a:gd name="connsiteY3" fmla="*/ 2192 h 6366"/>
                <a:gd name="connsiteX4" fmla="*/ 18541 w 18590"/>
                <a:gd name="connsiteY4" fmla="*/ 245 h 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0" h="6366">
                  <a:moveTo>
                    <a:pt x="18541" y="245"/>
                  </a:moveTo>
                  <a:cubicBezTo>
                    <a:pt x="19049" y="1091"/>
                    <a:pt x="15578" y="4308"/>
                    <a:pt x="10075" y="5747"/>
                  </a:cubicBezTo>
                  <a:cubicBezTo>
                    <a:pt x="4573" y="7186"/>
                    <a:pt x="-83" y="5747"/>
                    <a:pt x="1" y="5155"/>
                  </a:cubicBezTo>
                  <a:cubicBezTo>
                    <a:pt x="86" y="4562"/>
                    <a:pt x="4234" y="3461"/>
                    <a:pt x="9144" y="2192"/>
                  </a:cubicBezTo>
                  <a:cubicBezTo>
                    <a:pt x="14054" y="922"/>
                    <a:pt x="18541" y="-602"/>
                    <a:pt x="18541" y="245"/>
                  </a:cubicBezTo>
                  <a:close/>
                </a:path>
              </a:pathLst>
            </a:custGeom>
            <a:solidFill>
              <a:srgbClr val="E0E0E0"/>
            </a:solidFill>
            <a:ln w="8458"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4AC770F-7AFF-F602-AAA7-C2AC6BD60FE9}"/>
                </a:ext>
              </a:extLst>
            </p:cNvPr>
            <p:cNvSpPr/>
            <p:nvPr/>
          </p:nvSpPr>
          <p:spPr>
            <a:xfrm>
              <a:off x="3840041" y="1563473"/>
              <a:ext cx="46878" cy="155852"/>
            </a:xfrm>
            <a:custGeom>
              <a:avLst/>
              <a:gdLst>
                <a:gd name="connsiteX0" fmla="*/ 46878 w 46878"/>
                <a:gd name="connsiteY0" fmla="*/ 152974 h 155852"/>
                <a:gd name="connsiteX1" fmla="*/ 38836 w 46878"/>
                <a:gd name="connsiteY1" fmla="*/ 154074 h 155852"/>
                <a:gd name="connsiteX2" fmla="*/ 16825 w 46878"/>
                <a:gd name="connsiteY2" fmla="*/ 155852 h 155852"/>
                <a:gd name="connsiteX3" fmla="*/ 15471 w 46878"/>
                <a:gd name="connsiteY3" fmla="*/ 155852 h 155852"/>
                <a:gd name="connsiteX4" fmla="*/ 15471 w 46878"/>
                <a:gd name="connsiteY4" fmla="*/ 154413 h 155852"/>
                <a:gd name="connsiteX5" fmla="*/ 10646 w 46878"/>
                <a:gd name="connsiteY5" fmla="*/ 92106 h 155852"/>
                <a:gd name="connsiteX6" fmla="*/ 3111 w 46878"/>
                <a:gd name="connsiteY6" fmla="*/ 27005 h 155852"/>
                <a:gd name="connsiteX7" fmla="*/ 571 w 46878"/>
                <a:gd name="connsiteY7" fmla="*/ 7280 h 155852"/>
                <a:gd name="connsiteX8" fmla="*/ 64 w 46878"/>
                <a:gd name="connsiteY8" fmla="*/ 0 h 155852"/>
                <a:gd name="connsiteX9" fmla="*/ 2011 w 46878"/>
                <a:gd name="connsiteY9" fmla="*/ 7026 h 155852"/>
                <a:gd name="connsiteX10" fmla="*/ 5735 w 46878"/>
                <a:gd name="connsiteY10" fmla="*/ 26582 h 155852"/>
                <a:gd name="connsiteX11" fmla="*/ 14201 w 46878"/>
                <a:gd name="connsiteY11" fmla="*/ 91767 h 155852"/>
                <a:gd name="connsiteX12" fmla="*/ 18180 w 46878"/>
                <a:gd name="connsiteY12" fmla="*/ 154328 h 155852"/>
                <a:gd name="connsiteX13" fmla="*/ 16741 w 46878"/>
                <a:gd name="connsiteY13" fmla="*/ 152974 h 155852"/>
                <a:gd name="connsiteX14" fmla="*/ 38836 w 46878"/>
                <a:gd name="connsiteY14" fmla="*/ 152466 h 155852"/>
                <a:gd name="connsiteX15" fmla="*/ 46878 w 46878"/>
                <a:gd name="connsiteY15" fmla="*/ 152974 h 15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8" h="155852">
                  <a:moveTo>
                    <a:pt x="46878" y="152974"/>
                  </a:moveTo>
                  <a:cubicBezTo>
                    <a:pt x="44254" y="153680"/>
                    <a:pt x="41554" y="154050"/>
                    <a:pt x="38836" y="154074"/>
                  </a:cubicBezTo>
                  <a:lnTo>
                    <a:pt x="16825" y="155852"/>
                  </a:lnTo>
                  <a:lnTo>
                    <a:pt x="15471" y="155852"/>
                  </a:lnTo>
                  <a:lnTo>
                    <a:pt x="15471" y="154413"/>
                  </a:lnTo>
                  <a:cubicBezTo>
                    <a:pt x="14455" y="138159"/>
                    <a:pt x="12931" y="116233"/>
                    <a:pt x="10646" y="92106"/>
                  </a:cubicBezTo>
                  <a:cubicBezTo>
                    <a:pt x="8191" y="66709"/>
                    <a:pt x="5312" y="43683"/>
                    <a:pt x="3111" y="27005"/>
                  </a:cubicBezTo>
                  <a:cubicBezTo>
                    <a:pt x="2095" y="19386"/>
                    <a:pt x="1249" y="12783"/>
                    <a:pt x="571" y="7280"/>
                  </a:cubicBezTo>
                  <a:cubicBezTo>
                    <a:pt x="64" y="4889"/>
                    <a:pt x="-106" y="2439"/>
                    <a:pt x="64" y="0"/>
                  </a:cubicBezTo>
                  <a:cubicBezTo>
                    <a:pt x="1029" y="2243"/>
                    <a:pt x="1680" y="4607"/>
                    <a:pt x="2011" y="7026"/>
                  </a:cubicBezTo>
                  <a:cubicBezTo>
                    <a:pt x="3027" y="11683"/>
                    <a:pt x="4296" y="18370"/>
                    <a:pt x="5735" y="26582"/>
                  </a:cubicBezTo>
                  <a:cubicBezTo>
                    <a:pt x="8529" y="43513"/>
                    <a:pt x="11831" y="66201"/>
                    <a:pt x="14201" y="91767"/>
                  </a:cubicBezTo>
                  <a:cubicBezTo>
                    <a:pt x="16571" y="115894"/>
                    <a:pt x="17757" y="137990"/>
                    <a:pt x="18180" y="154328"/>
                  </a:cubicBezTo>
                  <a:lnTo>
                    <a:pt x="16741" y="152974"/>
                  </a:lnTo>
                  <a:lnTo>
                    <a:pt x="38836" y="152466"/>
                  </a:lnTo>
                  <a:cubicBezTo>
                    <a:pt x="41528" y="152246"/>
                    <a:pt x="44237" y="152417"/>
                    <a:pt x="46878" y="152974"/>
                  </a:cubicBezTo>
                  <a:close/>
                </a:path>
              </a:pathLst>
            </a:custGeom>
            <a:solidFill>
              <a:srgbClr val="E0E0E0"/>
            </a:solidFill>
            <a:ln w="8458"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33D5C5C2-A71D-9D7C-0894-986992B884F6}"/>
                </a:ext>
              </a:extLst>
            </p:cNvPr>
            <p:cNvSpPr/>
            <p:nvPr/>
          </p:nvSpPr>
          <p:spPr>
            <a:xfrm>
              <a:off x="2966707" y="2174691"/>
              <a:ext cx="415238" cy="111746"/>
            </a:xfrm>
            <a:custGeom>
              <a:avLst/>
              <a:gdLst>
                <a:gd name="connsiteX0" fmla="*/ 413376 w 415238"/>
                <a:gd name="connsiteY0" fmla="*/ 110900 h 111746"/>
                <a:gd name="connsiteX1" fmla="*/ 413376 w 415238"/>
                <a:gd name="connsiteY1" fmla="*/ 108952 h 111746"/>
                <a:gd name="connsiteX2" fmla="*/ 413376 w 415238"/>
                <a:gd name="connsiteY2" fmla="*/ 103365 h 111746"/>
                <a:gd name="connsiteX3" fmla="*/ 413376 w 415238"/>
                <a:gd name="connsiteY3" fmla="*/ 81863 h 111746"/>
                <a:gd name="connsiteX4" fmla="*/ 412699 w 415238"/>
                <a:gd name="connsiteY4" fmla="*/ 1947 h 111746"/>
                <a:gd name="connsiteX5" fmla="*/ 413969 w 415238"/>
                <a:gd name="connsiteY5" fmla="*/ 3217 h 111746"/>
                <a:gd name="connsiteX6" fmla="*/ 2116 w 415238"/>
                <a:gd name="connsiteY6" fmla="*/ 4063 h 111746"/>
                <a:gd name="connsiteX7" fmla="*/ 4148 w 415238"/>
                <a:gd name="connsiteY7" fmla="*/ 1947 h 111746"/>
                <a:gd name="connsiteX8" fmla="*/ 4148 w 415238"/>
                <a:gd name="connsiteY8" fmla="*/ 1947 h 111746"/>
                <a:gd name="connsiteX9" fmla="*/ 4148 w 415238"/>
                <a:gd name="connsiteY9" fmla="*/ 110730 h 111746"/>
                <a:gd name="connsiteX10" fmla="*/ 2032 w 415238"/>
                <a:gd name="connsiteY10" fmla="*/ 108699 h 111746"/>
                <a:gd name="connsiteX11" fmla="*/ 295619 w 415238"/>
                <a:gd name="connsiteY11" fmla="*/ 109630 h 111746"/>
                <a:gd name="connsiteX12" fmla="*/ 382223 w 415238"/>
                <a:gd name="connsiteY12" fmla="*/ 110222 h 111746"/>
                <a:gd name="connsiteX13" fmla="*/ 405673 w 415238"/>
                <a:gd name="connsiteY13" fmla="*/ 110222 h 111746"/>
                <a:gd name="connsiteX14" fmla="*/ 411768 w 415238"/>
                <a:gd name="connsiteY14" fmla="*/ 110222 h 111746"/>
                <a:gd name="connsiteX15" fmla="*/ 413969 w 415238"/>
                <a:gd name="connsiteY15" fmla="*/ 110222 h 111746"/>
                <a:gd name="connsiteX16" fmla="*/ 412022 w 415238"/>
                <a:gd name="connsiteY16" fmla="*/ 110222 h 111746"/>
                <a:gd name="connsiteX17" fmla="*/ 406180 w 415238"/>
                <a:gd name="connsiteY17" fmla="*/ 110222 h 111746"/>
                <a:gd name="connsiteX18" fmla="*/ 383154 w 415238"/>
                <a:gd name="connsiteY18" fmla="*/ 110222 h 111746"/>
                <a:gd name="connsiteX19" fmla="*/ 297059 w 415238"/>
                <a:gd name="connsiteY19" fmla="*/ 110815 h 111746"/>
                <a:gd name="connsiteX20" fmla="*/ 2032 w 415238"/>
                <a:gd name="connsiteY20" fmla="*/ 111746 h 111746"/>
                <a:gd name="connsiteX21" fmla="*/ 0 w 415238"/>
                <a:gd name="connsiteY21" fmla="*/ 111746 h 111746"/>
                <a:gd name="connsiteX22" fmla="*/ 0 w 415238"/>
                <a:gd name="connsiteY22" fmla="*/ 2116 h 111746"/>
                <a:gd name="connsiteX23" fmla="*/ 0 w 415238"/>
                <a:gd name="connsiteY23" fmla="*/ 2116 h 111746"/>
                <a:gd name="connsiteX24" fmla="*/ 2116 w 415238"/>
                <a:gd name="connsiteY24" fmla="*/ 0 h 111746"/>
                <a:gd name="connsiteX25" fmla="*/ 413969 w 415238"/>
                <a:gd name="connsiteY25" fmla="*/ 847 h 111746"/>
                <a:gd name="connsiteX26" fmla="*/ 415239 w 415238"/>
                <a:gd name="connsiteY26" fmla="*/ 847 h 111746"/>
                <a:gd name="connsiteX27" fmla="*/ 415239 w 415238"/>
                <a:gd name="connsiteY27" fmla="*/ 2116 h 111746"/>
                <a:gd name="connsiteX28" fmla="*/ 414477 w 415238"/>
                <a:gd name="connsiteY28" fmla="*/ 82794 h 111746"/>
                <a:gd name="connsiteX29" fmla="*/ 414477 w 415238"/>
                <a:gd name="connsiteY29" fmla="*/ 103958 h 111746"/>
                <a:gd name="connsiteX30" fmla="*/ 414477 w 415238"/>
                <a:gd name="connsiteY30" fmla="*/ 109376 h 111746"/>
                <a:gd name="connsiteX31" fmla="*/ 413376 w 415238"/>
                <a:gd name="connsiteY31" fmla="*/ 110900 h 11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38" h="111746">
                  <a:moveTo>
                    <a:pt x="413376" y="110900"/>
                  </a:moveTo>
                  <a:cubicBezTo>
                    <a:pt x="413302" y="110256"/>
                    <a:pt x="413302" y="109596"/>
                    <a:pt x="413376" y="108952"/>
                  </a:cubicBezTo>
                  <a:lnTo>
                    <a:pt x="413376" y="103365"/>
                  </a:lnTo>
                  <a:cubicBezTo>
                    <a:pt x="413376" y="98201"/>
                    <a:pt x="413376" y="91090"/>
                    <a:pt x="413376" y="81863"/>
                  </a:cubicBezTo>
                  <a:cubicBezTo>
                    <a:pt x="413376" y="63069"/>
                    <a:pt x="413376" y="36064"/>
                    <a:pt x="412699" y="1947"/>
                  </a:cubicBezTo>
                  <a:lnTo>
                    <a:pt x="413969" y="3217"/>
                  </a:lnTo>
                  <a:lnTo>
                    <a:pt x="2116" y="4063"/>
                  </a:lnTo>
                  <a:cubicBezTo>
                    <a:pt x="3048" y="3132"/>
                    <a:pt x="0" y="6180"/>
                    <a:pt x="4148" y="1947"/>
                  </a:cubicBezTo>
                  <a:lnTo>
                    <a:pt x="4148" y="1947"/>
                  </a:lnTo>
                  <a:lnTo>
                    <a:pt x="4148" y="110730"/>
                  </a:lnTo>
                  <a:lnTo>
                    <a:pt x="2032" y="108699"/>
                  </a:lnTo>
                  <a:lnTo>
                    <a:pt x="295619" y="109630"/>
                  </a:lnTo>
                  <a:lnTo>
                    <a:pt x="382223" y="110222"/>
                  </a:lnTo>
                  <a:lnTo>
                    <a:pt x="405673" y="110222"/>
                  </a:lnTo>
                  <a:lnTo>
                    <a:pt x="411768" y="110222"/>
                  </a:lnTo>
                  <a:lnTo>
                    <a:pt x="413969" y="110222"/>
                  </a:lnTo>
                  <a:lnTo>
                    <a:pt x="412022" y="110222"/>
                  </a:lnTo>
                  <a:lnTo>
                    <a:pt x="406180" y="110222"/>
                  </a:lnTo>
                  <a:lnTo>
                    <a:pt x="383154" y="110222"/>
                  </a:lnTo>
                  <a:lnTo>
                    <a:pt x="297059" y="110815"/>
                  </a:lnTo>
                  <a:lnTo>
                    <a:pt x="2032" y="111746"/>
                  </a:lnTo>
                  <a:lnTo>
                    <a:pt x="0" y="111746"/>
                  </a:lnTo>
                  <a:lnTo>
                    <a:pt x="0" y="2116"/>
                  </a:lnTo>
                  <a:lnTo>
                    <a:pt x="0" y="2116"/>
                  </a:lnTo>
                  <a:lnTo>
                    <a:pt x="2116" y="0"/>
                  </a:lnTo>
                  <a:lnTo>
                    <a:pt x="413969" y="847"/>
                  </a:lnTo>
                  <a:lnTo>
                    <a:pt x="415239" y="847"/>
                  </a:lnTo>
                  <a:lnTo>
                    <a:pt x="415239" y="2116"/>
                  </a:lnTo>
                  <a:cubicBezTo>
                    <a:pt x="415239" y="36572"/>
                    <a:pt x="414646" y="63831"/>
                    <a:pt x="414477" y="82794"/>
                  </a:cubicBezTo>
                  <a:cubicBezTo>
                    <a:pt x="414477" y="91852"/>
                    <a:pt x="414477" y="98963"/>
                    <a:pt x="414477" y="103958"/>
                  </a:cubicBezTo>
                  <a:cubicBezTo>
                    <a:pt x="414477" y="106159"/>
                    <a:pt x="414477" y="107937"/>
                    <a:pt x="414477" y="109376"/>
                  </a:cubicBezTo>
                  <a:cubicBezTo>
                    <a:pt x="414157" y="109918"/>
                    <a:pt x="413789" y="110426"/>
                    <a:pt x="413376" y="110900"/>
                  </a:cubicBezTo>
                  <a:close/>
                </a:path>
              </a:pathLst>
            </a:custGeom>
            <a:solidFill>
              <a:srgbClr val="E0E0E0"/>
            </a:solidFill>
            <a:ln w="8458"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2762FC0-9260-6AC4-DFF0-667C96A681E3}"/>
                </a:ext>
              </a:extLst>
            </p:cNvPr>
            <p:cNvSpPr/>
            <p:nvPr/>
          </p:nvSpPr>
          <p:spPr>
            <a:xfrm>
              <a:off x="4080444" y="1151452"/>
              <a:ext cx="414815" cy="112000"/>
            </a:xfrm>
            <a:custGeom>
              <a:avLst/>
              <a:gdLst>
                <a:gd name="connsiteX0" fmla="*/ 413630 w 414815"/>
                <a:gd name="connsiteY0" fmla="*/ 110984 h 112000"/>
                <a:gd name="connsiteX1" fmla="*/ 413630 w 414815"/>
                <a:gd name="connsiteY1" fmla="*/ 109037 h 112000"/>
                <a:gd name="connsiteX2" fmla="*/ 413630 w 414815"/>
                <a:gd name="connsiteY2" fmla="*/ 103450 h 112000"/>
                <a:gd name="connsiteX3" fmla="*/ 413630 w 414815"/>
                <a:gd name="connsiteY3" fmla="*/ 82032 h 112000"/>
                <a:gd name="connsiteX4" fmla="*/ 412953 w 414815"/>
                <a:gd name="connsiteY4" fmla="*/ 2032 h 112000"/>
                <a:gd name="connsiteX5" fmla="*/ 414223 w 414815"/>
                <a:gd name="connsiteY5" fmla="*/ 3302 h 112000"/>
                <a:gd name="connsiteX6" fmla="*/ 2370 w 414815"/>
                <a:gd name="connsiteY6" fmla="*/ 4148 h 112000"/>
                <a:gd name="connsiteX7" fmla="*/ 4402 w 414815"/>
                <a:gd name="connsiteY7" fmla="*/ 2032 h 112000"/>
                <a:gd name="connsiteX8" fmla="*/ 4402 w 414815"/>
                <a:gd name="connsiteY8" fmla="*/ 2032 h 112000"/>
                <a:gd name="connsiteX9" fmla="*/ 4402 w 414815"/>
                <a:gd name="connsiteY9" fmla="*/ 110984 h 112000"/>
                <a:gd name="connsiteX10" fmla="*/ 2370 w 414815"/>
                <a:gd name="connsiteY10" fmla="*/ 108953 h 112000"/>
                <a:gd name="connsiteX11" fmla="*/ 295873 w 414815"/>
                <a:gd name="connsiteY11" fmla="*/ 109884 h 112000"/>
                <a:gd name="connsiteX12" fmla="*/ 382477 w 414815"/>
                <a:gd name="connsiteY12" fmla="*/ 110476 h 112000"/>
                <a:gd name="connsiteX13" fmla="*/ 405926 w 414815"/>
                <a:gd name="connsiteY13" fmla="*/ 110476 h 112000"/>
                <a:gd name="connsiteX14" fmla="*/ 412022 w 414815"/>
                <a:gd name="connsiteY14" fmla="*/ 110476 h 112000"/>
                <a:gd name="connsiteX15" fmla="*/ 414223 w 414815"/>
                <a:gd name="connsiteY15" fmla="*/ 110476 h 112000"/>
                <a:gd name="connsiteX16" fmla="*/ 412276 w 414815"/>
                <a:gd name="connsiteY16" fmla="*/ 110476 h 112000"/>
                <a:gd name="connsiteX17" fmla="*/ 406434 w 414815"/>
                <a:gd name="connsiteY17" fmla="*/ 110476 h 112000"/>
                <a:gd name="connsiteX18" fmla="*/ 383408 w 414815"/>
                <a:gd name="connsiteY18" fmla="*/ 110476 h 112000"/>
                <a:gd name="connsiteX19" fmla="*/ 297313 w 414815"/>
                <a:gd name="connsiteY19" fmla="*/ 111069 h 112000"/>
                <a:gd name="connsiteX20" fmla="*/ 2370 w 414815"/>
                <a:gd name="connsiteY20" fmla="*/ 112000 h 112000"/>
                <a:gd name="connsiteX21" fmla="*/ 0 w 414815"/>
                <a:gd name="connsiteY21" fmla="*/ 112000 h 112000"/>
                <a:gd name="connsiteX22" fmla="*/ 0 w 414815"/>
                <a:gd name="connsiteY22" fmla="*/ 2116 h 112000"/>
                <a:gd name="connsiteX23" fmla="*/ 0 w 414815"/>
                <a:gd name="connsiteY23" fmla="*/ 2116 h 112000"/>
                <a:gd name="connsiteX24" fmla="*/ 2116 w 414815"/>
                <a:gd name="connsiteY24" fmla="*/ 0 h 112000"/>
                <a:gd name="connsiteX25" fmla="*/ 413969 w 414815"/>
                <a:gd name="connsiteY25" fmla="*/ 847 h 112000"/>
                <a:gd name="connsiteX26" fmla="*/ 414815 w 414815"/>
                <a:gd name="connsiteY26" fmla="*/ 847 h 112000"/>
                <a:gd name="connsiteX27" fmla="*/ 414815 w 414815"/>
                <a:gd name="connsiteY27" fmla="*/ 2116 h 112000"/>
                <a:gd name="connsiteX28" fmla="*/ 414138 w 414815"/>
                <a:gd name="connsiteY28" fmla="*/ 82878 h 112000"/>
                <a:gd name="connsiteX29" fmla="*/ 414138 w 414815"/>
                <a:gd name="connsiteY29" fmla="*/ 103958 h 112000"/>
                <a:gd name="connsiteX30" fmla="*/ 414138 w 414815"/>
                <a:gd name="connsiteY30" fmla="*/ 109376 h 112000"/>
                <a:gd name="connsiteX31" fmla="*/ 413630 w 414815"/>
                <a:gd name="connsiteY31" fmla="*/ 110984 h 1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4815" h="112000">
                  <a:moveTo>
                    <a:pt x="413630" y="110984"/>
                  </a:moveTo>
                  <a:cubicBezTo>
                    <a:pt x="413554" y="110337"/>
                    <a:pt x="413554" y="109684"/>
                    <a:pt x="413630" y="109037"/>
                  </a:cubicBezTo>
                  <a:cubicBezTo>
                    <a:pt x="413630" y="107598"/>
                    <a:pt x="413630" y="105736"/>
                    <a:pt x="413630" y="103450"/>
                  </a:cubicBezTo>
                  <a:cubicBezTo>
                    <a:pt x="413630" y="98286"/>
                    <a:pt x="413630" y="91175"/>
                    <a:pt x="413630" y="82032"/>
                  </a:cubicBezTo>
                  <a:cubicBezTo>
                    <a:pt x="413630" y="63154"/>
                    <a:pt x="413630" y="36148"/>
                    <a:pt x="412953" y="2032"/>
                  </a:cubicBezTo>
                  <a:lnTo>
                    <a:pt x="414223" y="3302"/>
                  </a:lnTo>
                  <a:lnTo>
                    <a:pt x="2370" y="4148"/>
                  </a:lnTo>
                  <a:cubicBezTo>
                    <a:pt x="3302" y="3217"/>
                    <a:pt x="254" y="6265"/>
                    <a:pt x="4402" y="2032"/>
                  </a:cubicBezTo>
                  <a:lnTo>
                    <a:pt x="4402" y="2032"/>
                  </a:lnTo>
                  <a:lnTo>
                    <a:pt x="4402" y="110984"/>
                  </a:lnTo>
                  <a:lnTo>
                    <a:pt x="2370" y="108953"/>
                  </a:lnTo>
                  <a:lnTo>
                    <a:pt x="295873" y="109884"/>
                  </a:lnTo>
                  <a:lnTo>
                    <a:pt x="382477" y="110476"/>
                  </a:lnTo>
                  <a:lnTo>
                    <a:pt x="405926" y="110476"/>
                  </a:lnTo>
                  <a:lnTo>
                    <a:pt x="412022" y="110476"/>
                  </a:lnTo>
                  <a:lnTo>
                    <a:pt x="414223" y="110476"/>
                  </a:lnTo>
                  <a:cubicBezTo>
                    <a:pt x="413579" y="110556"/>
                    <a:pt x="412919" y="110556"/>
                    <a:pt x="412276" y="110476"/>
                  </a:cubicBezTo>
                  <a:lnTo>
                    <a:pt x="406434" y="110476"/>
                  </a:lnTo>
                  <a:lnTo>
                    <a:pt x="383408" y="110476"/>
                  </a:lnTo>
                  <a:lnTo>
                    <a:pt x="297313" y="111069"/>
                  </a:lnTo>
                  <a:lnTo>
                    <a:pt x="2370" y="112000"/>
                  </a:lnTo>
                  <a:lnTo>
                    <a:pt x="0" y="112000"/>
                  </a:lnTo>
                  <a:lnTo>
                    <a:pt x="0" y="2116"/>
                  </a:lnTo>
                  <a:lnTo>
                    <a:pt x="0" y="2116"/>
                  </a:lnTo>
                  <a:lnTo>
                    <a:pt x="2116" y="0"/>
                  </a:lnTo>
                  <a:lnTo>
                    <a:pt x="413969" y="847"/>
                  </a:lnTo>
                  <a:lnTo>
                    <a:pt x="414815" y="847"/>
                  </a:lnTo>
                  <a:lnTo>
                    <a:pt x="414815" y="2116"/>
                  </a:lnTo>
                  <a:cubicBezTo>
                    <a:pt x="414815" y="36571"/>
                    <a:pt x="414307" y="63831"/>
                    <a:pt x="414138" y="82878"/>
                  </a:cubicBezTo>
                  <a:cubicBezTo>
                    <a:pt x="414138" y="91852"/>
                    <a:pt x="414138" y="98963"/>
                    <a:pt x="414138" y="103958"/>
                  </a:cubicBezTo>
                  <a:lnTo>
                    <a:pt x="414138" y="109376"/>
                  </a:lnTo>
                  <a:cubicBezTo>
                    <a:pt x="414011" y="109925"/>
                    <a:pt x="413842" y="110463"/>
                    <a:pt x="413630" y="110984"/>
                  </a:cubicBezTo>
                  <a:close/>
                </a:path>
              </a:pathLst>
            </a:custGeom>
            <a:solidFill>
              <a:srgbClr val="E0E0E0"/>
            </a:solidFill>
            <a:ln w="8458"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A6903CB4-3983-7726-ECA7-39101165F9FC}"/>
                </a:ext>
              </a:extLst>
            </p:cNvPr>
            <p:cNvSpPr/>
            <p:nvPr/>
          </p:nvSpPr>
          <p:spPr>
            <a:xfrm>
              <a:off x="4300550" y="1042499"/>
              <a:ext cx="251090" cy="111915"/>
            </a:xfrm>
            <a:custGeom>
              <a:avLst/>
              <a:gdLst>
                <a:gd name="connsiteX0" fmla="*/ 249312 w 251090"/>
                <a:gd name="connsiteY0" fmla="*/ 110984 h 111915"/>
                <a:gd name="connsiteX1" fmla="*/ 249312 w 251090"/>
                <a:gd name="connsiteY1" fmla="*/ 108953 h 111915"/>
                <a:gd name="connsiteX2" fmla="*/ 249312 w 251090"/>
                <a:gd name="connsiteY2" fmla="*/ 103196 h 111915"/>
                <a:gd name="connsiteX3" fmla="*/ 249312 w 251090"/>
                <a:gd name="connsiteY3" fmla="*/ 81270 h 111915"/>
                <a:gd name="connsiteX4" fmla="*/ 248551 w 251090"/>
                <a:gd name="connsiteY4" fmla="*/ 2032 h 111915"/>
                <a:gd name="connsiteX5" fmla="*/ 249990 w 251090"/>
                <a:gd name="connsiteY5" fmla="*/ 3556 h 111915"/>
                <a:gd name="connsiteX6" fmla="*/ 2540 w 251090"/>
                <a:gd name="connsiteY6" fmla="*/ 4148 h 111915"/>
                <a:gd name="connsiteX7" fmla="*/ 4656 w 251090"/>
                <a:gd name="connsiteY7" fmla="*/ 2032 h 111915"/>
                <a:gd name="connsiteX8" fmla="*/ 4656 w 251090"/>
                <a:gd name="connsiteY8" fmla="*/ 2032 h 111915"/>
                <a:gd name="connsiteX9" fmla="*/ 4656 w 251090"/>
                <a:gd name="connsiteY9" fmla="*/ 58074 h 111915"/>
                <a:gd name="connsiteX10" fmla="*/ 4656 w 251090"/>
                <a:gd name="connsiteY10" fmla="*/ 110900 h 111915"/>
                <a:gd name="connsiteX11" fmla="*/ 2624 w 251090"/>
                <a:gd name="connsiteY11" fmla="*/ 108953 h 111915"/>
                <a:gd name="connsiteX12" fmla="*/ 179640 w 251090"/>
                <a:gd name="connsiteY12" fmla="*/ 109884 h 111915"/>
                <a:gd name="connsiteX13" fmla="*/ 231281 w 251090"/>
                <a:gd name="connsiteY13" fmla="*/ 110392 h 111915"/>
                <a:gd name="connsiteX14" fmla="*/ 245164 w 251090"/>
                <a:gd name="connsiteY14" fmla="*/ 110392 h 111915"/>
                <a:gd name="connsiteX15" fmla="*/ 250074 w 251090"/>
                <a:gd name="connsiteY15" fmla="*/ 110392 h 111915"/>
                <a:gd name="connsiteX16" fmla="*/ 245588 w 251090"/>
                <a:gd name="connsiteY16" fmla="*/ 110392 h 111915"/>
                <a:gd name="connsiteX17" fmla="*/ 232127 w 251090"/>
                <a:gd name="connsiteY17" fmla="*/ 110392 h 111915"/>
                <a:gd name="connsiteX18" fmla="*/ 181334 w 251090"/>
                <a:gd name="connsiteY18" fmla="*/ 110984 h 111915"/>
                <a:gd name="connsiteX19" fmla="*/ 2963 w 251090"/>
                <a:gd name="connsiteY19" fmla="*/ 111916 h 111915"/>
                <a:gd name="connsiteX20" fmla="*/ 0 w 251090"/>
                <a:gd name="connsiteY20" fmla="*/ 111916 h 111915"/>
                <a:gd name="connsiteX21" fmla="*/ 0 w 251090"/>
                <a:gd name="connsiteY21" fmla="*/ 109884 h 111915"/>
                <a:gd name="connsiteX22" fmla="*/ 0 w 251090"/>
                <a:gd name="connsiteY22" fmla="*/ 57058 h 111915"/>
                <a:gd name="connsiteX23" fmla="*/ 0 w 251090"/>
                <a:gd name="connsiteY23" fmla="*/ 2116 h 111915"/>
                <a:gd name="connsiteX24" fmla="*/ 0 w 251090"/>
                <a:gd name="connsiteY24" fmla="*/ 2116 h 111915"/>
                <a:gd name="connsiteX25" fmla="*/ 2116 w 251090"/>
                <a:gd name="connsiteY25" fmla="*/ 0 h 111915"/>
                <a:gd name="connsiteX26" fmla="*/ 249566 w 251090"/>
                <a:gd name="connsiteY26" fmla="*/ 593 h 111915"/>
                <a:gd name="connsiteX27" fmla="*/ 251090 w 251090"/>
                <a:gd name="connsiteY27" fmla="*/ 593 h 111915"/>
                <a:gd name="connsiteX28" fmla="*/ 251090 w 251090"/>
                <a:gd name="connsiteY28" fmla="*/ 2116 h 111915"/>
                <a:gd name="connsiteX29" fmla="*/ 250328 w 251090"/>
                <a:gd name="connsiteY29" fmla="*/ 82286 h 111915"/>
                <a:gd name="connsiteX30" fmla="*/ 250328 w 251090"/>
                <a:gd name="connsiteY30" fmla="*/ 103789 h 111915"/>
                <a:gd name="connsiteX31" fmla="*/ 249312 w 251090"/>
                <a:gd name="connsiteY31" fmla="*/ 110984 h 11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090" h="111915">
                  <a:moveTo>
                    <a:pt x="249312" y="110984"/>
                  </a:moveTo>
                  <a:cubicBezTo>
                    <a:pt x="249312" y="110984"/>
                    <a:pt x="249312" y="110222"/>
                    <a:pt x="249312" y="108953"/>
                  </a:cubicBezTo>
                  <a:cubicBezTo>
                    <a:pt x="249312" y="107683"/>
                    <a:pt x="249312" y="105482"/>
                    <a:pt x="249312" y="103196"/>
                  </a:cubicBezTo>
                  <a:cubicBezTo>
                    <a:pt x="249312" y="97778"/>
                    <a:pt x="249312" y="90497"/>
                    <a:pt x="249312" y="81270"/>
                  </a:cubicBezTo>
                  <a:cubicBezTo>
                    <a:pt x="249312" y="62222"/>
                    <a:pt x="248889" y="35217"/>
                    <a:pt x="248551" y="2032"/>
                  </a:cubicBezTo>
                  <a:lnTo>
                    <a:pt x="249990" y="3556"/>
                  </a:lnTo>
                  <a:lnTo>
                    <a:pt x="2540" y="4148"/>
                  </a:lnTo>
                  <a:lnTo>
                    <a:pt x="4656" y="2032"/>
                  </a:lnTo>
                  <a:lnTo>
                    <a:pt x="4656" y="2032"/>
                  </a:lnTo>
                  <a:lnTo>
                    <a:pt x="4656" y="58074"/>
                  </a:lnTo>
                  <a:cubicBezTo>
                    <a:pt x="4656" y="76275"/>
                    <a:pt x="4656" y="93968"/>
                    <a:pt x="4656" y="110900"/>
                  </a:cubicBezTo>
                  <a:lnTo>
                    <a:pt x="2624" y="108953"/>
                  </a:lnTo>
                  <a:lnTo>
                    <a:pt x="179640" y="109884"/>
                  </a:lnTo>
                  <a:lnTo>
                    <a:pt x="231281" y="110392"/>
                  </a:lnTo>
                  <a:lnTo>
                    <a:pt x="245164" y="110392"/>
                  </a:lnTo>
                  <a:lnTo>
                    <a:pt x="250074" y="110392"/>
                  </a:lnTo>
                  <a:cubicBezTo>
                    <a:pt x="248584" y="110513"/>
                    <a:pt x="247078" y="110513"/>
                    <a:pt x="245588" y="110392"/>
                  </a:cubicBezTo>
                  <a:lnTo>
                    <a:pt x="232127" y="110392"/>
                  </a:lnTo>
                  <a:lnTo>
                    <a:pt x="181334" y="110984"/>
                  </a:lnTo>
                  <a:lnTo>
                    <a:pt x="2963" y="111916"/>
                  </a:lnTo>
                  <a:lnTo>
                    <a:pt x="0" y="111916"/>
                  </a:lnTo>
                  <a:lnTo>
                    <a:pt x="0" y="109884"/>
                  </a:lnTo>
                  <a:cubicBezTo>
                    <a:pt x="0" y="92953"/>
                    <a:pt x="0" y="75259"/>
                    <a:pt x="0" y="57058"/>
                  </a:cubicBezTo>
                  <a:lnTo>
                    <a:pt x="0" y="2116"/>
                  </a:lnTo>
                  <a:lnTo>
                    <a:pt x="0" y="2116"/>
                  </a:lnTo>
                  <a:lnTo>
                    <a:pt x="2116" y="0"/>
                  </a:lnTo>
                  <a:lnTo>
                    <a:pt x="249566" y="593"/>
                  </a:lnTo>
                  <a:lnTo>
                    <a:pt x="251090" y="593"/>
                  </a:lnTo>
                  <a:lnTo>
                    <a:pt x="251090" y="2116"/>
                  </a:lnTo>
                  <a:cubicBezTo>
                    <a:pt x="251090" y="35979"/>
                    <a:pt x="250498" y="62984"/>
                    <a:pt x="250328" y="82286"/>
                  </a:cubicBezTo>
                  <a:cubicBezTo>
                    <a:pt x="250328" y="91344"/>
                    <a:pt x="250328" y="98540"/>
                    <a:pt x="250328" y="103789"/>
                  </a:cubicBezTo>
                  <a:cubicBezTo>
                    <a:pt x="250201" y="106212"/>
                    <a:pt x="249863" y="108620"/>
                    <a:pt x="249312" y="110984"/>
                  </a:cubicBezTo>
                  <a:close/>
                </a:path>
              </a:pathLst>
            </a:custGeom>
            <a:solidFill>
              <a:srgbClr val="E0E0E0"/>
            </a:solidFill>
            <a:ln w="8458"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9821EDEA-3F46-0F75-B68C-764E09156C9D}"/>
              </a:ext>
            </a:extLst>
          </p:cNvPr>
          <p:cNvSpPr/>
          <p:nvPr/>
        </p:nvSpPr>
        <p:spPr>
          <a:xfrm>
            <a:off x="2855384" y="4865827"/>
            <a:ext cx="3923137" cy="4402"/>
          </a:xfrm>
          <a:custGeom>
            <a:avLst/>
            <a:gdLst>
              <a:gd name="connsiteX0" fmla="*/ 0 w 3923137"/>
              <a:gd name="connsiteY0" fmla="*/ 2201 h 4402"/>
              <a:gd name="connsiteX1" fmla="*/ 1961484 w 3923137"/>
              <a:gd name="connsiteY1" fmla="*/ 0 h 4402"/>
              <a:gd name="connsiteX2" fmla="*/ 3923138 w 3923137"/>
              <a:gd name="connsiteY2" fmla="*/ 2201 h 4402"/>
              <a:gd name="connsiteX3" fmla="*/ 1961484 w 3923137"/>
              <a:gd name="connsiteY3" fmla="*/ 4402 h 4402"/>
              <a:gd name="connsiteX4" fmla="*/ 0 w 3923137"/>
              <a:gd name="connsiteY4" fmla="*/ 2201 h 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137" h="4402">
                <a:moveTo>
                  <a:pt x="0" y="2201"/>
                </a:moveTo>
                <a:cubicBezTo>
                  <a:pt x="0" y="1016"/>
                  <a:pt x="878308" y="0"/>
                  <a:pt x="1961484" y="0"/>
                </a:cubicBezTo>
                <a:cubicBezTo>
                  <a:pt x="3044660" y="0"/>
                  <a:pt x="3923138" y="1016"/>
                  <a:pt x="3923138" y="2201"/>
                </a:cubicBezTo>
                <a:cubicBezTo>
                  <a:pt x="3923138" y="3386"/>
                  <a:pt x="3044999" y="4402"/>
                  <a:pt x="1961484" y="4402"/>
                </a:cubicBezTo>
                <a:cubicBezTo>
                  <a:pt x="877969" y="4402"/>
                  <a:pt x="0" y="3386"/>
                  <a:pt x="0" y="2201"/>
                </a:cubicBezTo>
                <a:close/>
              </a:path>
            </a:pathLst>
          </a:custGeom>
          <a:solidFill>
            <a:srgbClr val="263238"/>
          </a:solidFill>
          <a:ln w="8458" cap="flat">
            <a:noFill/>
            <a:prstDash val="solid"/>
            <a:miter/>
          </a:ln>
        </p:spPr>
        <p:txBody>
          <a:bodyPr rtlCol="0" anchor="ctr"/>
          <a:lstStyle/>
          <a:p>
            <a:endParaRPr lang="en-US"/>
          </a:p>
        </p:txBody>
      </p:sp>
      <p:grpSp>
        <p:nvGrpSpPr>
          <p:cNvPr id="198" name="Graphic 87">
            <a:extLst>
              <a:ext uri="{FF2B5EF4-FFF2-40B4-BE49-F238E27FC236}">
                <a16:creationId xmlns:a16="http://schemas.microsoft.com/office/drawing/2014/main" id="{61D2DB27-E18E-1516-7F38-D8167241FA03}"/>
              </a:ext>
            </a:extLst>
          </p:cNvPr>
          <p:cNvGrpSpPr/>
          <p:nvPr/>
        </p:nvGrpSpPr>
        <p:grpSpPr>
          <a:xfrm>
            <a:off x="5165506" y="1238110"/>
            <a:ext cx="454924" cy="452744"/>
            <a:chOff x="5165506" y="1238110"/>
            <a:chExt cx="454924" cy="452744"/>
          </a:xfrm>
        </p:grpSpPr>
        <p:sp>
          <p:nvSpPr>
            <p:cNvPr id="199" name="Freeform: Shape 198">
              <a:extLst>
                <a:ext uri="{FF2B5EF4-FFF2-40B4-BE49-F238E27FC236}">
                  <a16:creationId xmlns:a16="http://schemas.microsoft.com/office/drawing/2014/main" id="{1BBDDB3A-5E0B-AD0B-763C-CD3724496092}"/>
                </a:ext>
              </a:extLst>
            </p:cNvPr>
            <p:cNvSpPr/>
            <p:nvPr/>
          </p:nvSpPr>
          <p:spPr>
            <a:xfrm>
              <a:off x="5167692" y="1239663"/>
              <a:ext cx="451048" cy="451048"/>
            </a:xfrm>
            <a:custGeom>
              <a:avLst/>
              <a:gdLst>
                <a:gd name="connsiteX0" fmla="*/ 225346 w 451048"/>
                <a:gd name="connsiteY0" fmla="*/ 451048 h 451048"/>
                <a:gd name="connsiteX1" fmla="*/ 451048 w 451048"/>
                <a:gd name="connsiteY1" fmla="*/ 225705 h 451048"/>
                <a:gd name="connsiteX2" fmla="*/ 225710 w 451048"/>
                <a:gd name="connsiteY2" fmla="*/ 0 h 451048"/>
                <a:gd name="connsiteX3" fmla="*/ 0 w 451048"/>
                <a:gd name="connsiteY3" fmla="*/ 225344 h 451048"/>
                <a:gd name="connsiteX4" fmla="*/ 47145 w 451048"/>
                <a:gd name="connsiteY4" fmla="*/ 363514 h 451048"/>
                <a:gd name="connsiteX5" fmla="*/ 47145 w 451048"/>
                <a:gd name="connsiteY5" fmla="*/ 363514 h 451048"/>
                <a:gd name="connsiteX6" fmla="*/ 37156 w 451048"/>
                <a:gd name="connsiteY6" fmla="*/ 439196 h 451048"/>
                <a:gd name="connsiteX7" fmla="*/ 107420 w 451048"/>
                <a:gd name="connsiteY7" fmla="*/ 417694 h 451048"/>
                <a:gd name="connsiteX8" fmla="*/ 225346 w 451048"/>
                <a:gd name="connsiteY8" fmla="*/ 451048 h 4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048" h="451048">
                  <a:moveTo>
                    <a:pt x="225346" y="451048"/>
                  </a:moveTo>
                  <a:cubicBezTo>
                    <a:pt x="349901" y="451148"/>
                    <a:pt x="450955" y="350258"/>
                    <a:pt x="451048" y="225705"/>
                  </a:cubicBezTo>
                  <a:cubicBezTo>
                    <a:pt x="451150" y="101151"/>
                    <a:pt x="350257" y="100"/>
                    <a:pt x="225710" y="0"/>
                  </a:cubicBezTo>
                  <a:cubicBezTo>
                    <a:pt x="101156" y="-100"/>
                    <a:pt x="102" y="100790"/>
                    <a:pt x="0" y="225344"/>
                  </a:cubicBezTo>
                  <a:cubicBezTo>
                    <a:pt x="-34" y="275354"/>
                    <a:pt x="16542" y="323958"/>
                    <a:pt x="47145" y="363514"/>
                  </a:cubicBezTo>
                  <a:lnTo>
                    <a:pt x="47145" y="363514"/>
                  </a:lnTo>
                  <a:lnTo>
                    <a:pt x="37156" y="439196"/>
                  </a:lnTo>
                  <a:lnTo>
                    <a:pt x="107420" y="417694"/>
                  </a:lnTo>
                  <a:cubicBezTo>
                    <a:pt x="142874" y="439529"/>
                    <a:pt x="183704" y="451077"/>
                    <a:pt x="225346" y="451048"/>
                  </a:cubicBezTo>
                  <a:close/>
                </a:path>
              </a:pathLst>
            </a:custGeom>
            <a:solidFill>
              <a:srgbClr val="FFFFFF"/>
            </a:solidFill>
            <a:ln w="8458"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348CE4BA-D6CF-84EB-11A4-A9CC27E86A2D}"/>
                </a:ext>
              </a:extLst>
            </p:cNvPr>
            <p:cNvSpPr/>
            <p:nvPr/>
          </p:nvSpPr>
          <p:spPr>
            <a:xfrm>
              <a:off x="5165506" y="1238110"/>
              <a:ext cx="454924" cy="452744"/>
            </a:xfrm>
            <a:custGeom>
              <a:avLst/>
              <a:gdLst>
                <a:gd name="connsiteX0" fmla="*/ 227532 w 454924"/>
                <a:gd name="connsiteY0" fmla="*/ 452602 h 452744"/>
                <a:gd name="connsiteX1" fmla="*/ 195109 w 454924"/>
                <a:gd name="connsiteY1" fmla="*/ 450909 h 452744"/>
                <a:gd name="connsiteX2" fmla="*/ 108590 w 454924"/>
                <a:gd name="connsiteY2" fmla="*/ 420179 h 452744"/>
                <a:gd name="connsiteX3" fmla="*/ 109521 w 454924"/>
                <a:gd name="connsiteY3" fmla="*/ 420179 h 452744"/>
                <a:gd name="connsiteX4" fmla="*/ 39342 w 454924"/>
                <a:gd name="connsiteY4" fmla="*/ 441935 h 452744"/>
                <a:gd name="connsiteX5" fmla="*/ 37564 w 454924"/>
                <a:gd name="connsiteY5" fmla="*/ 440920 h 452744"/>
                <a:gd name="connsiteX6" fmla="*/ 37564 w 454924"/>
                <a:gd name="connsiteY6" fmla="*/ 440327 h 452744"/>
                <a:gd name="connsiteX7" fmla="*/ 47384 w 454924"/>
                <a:gd name="connsiteY7" fmla="*/ 364644 h 452744"/>
                <a:gd name="connsiteX8" fmla="*/ 49136 w 454924"/>
                <a:gd name="connsiteY8" fmla="*/ 363191 h 452744"/>
                <a:gd name="connsiteX9" fmla="*/ 49246 w 454924"/>
                <a:gd name="connsiteY9" fmla="*/ 363205 h 452744"/>
                <a:gd name="connsiteX10" fmla="*/ 50008 w 454924"/>
                <a:gd name="connsiteY10" fmla="*/ 363205 h 452744"/>
                <a:gd name="connsiteX11" fmla="*/ 50008 w 454924"/>
                <a:gd name="connsiteY11" fmla="*/ 363205 h 452744"/>
                <a:gd name="connsiteX12" fmla="*/ 47722 w 454924"/>
                <a:gd name="connsiteY12" fmla="*/ 365576 h 452744"/>
                <a:gd name="connsiteX13" fmla="*/ 4886 w 454924"/>
                <a:gd name="connsiteY13" fmla="*/ 273978 h 452744"/>
                <a:gd name="connsiteX14" fmla="*/ 230 w 454924"/>
                <a:gd name="connsiteY14" fmla="*/ 218612 h 452744"/>
                <a:gd name="connsiteX15" fmla="*/ 908 w 454924"/>
                <a:gd name="connsiteY15" fmla="*/ 204306 h 452744"/>
                <a:gd name="connsiteX16" fmla="*/ 3024 w 454924"/>
                <a:gd name="connsiteY16" fmla="*/ 189914 h 452744"/>
                <a:gd name="connsiteX17" fmla="*/ 9458 w 454924"/>
                <a:gd name="connsiteY17" fmla="*/ 161046 h 452744"/>
                <a:gd name="connsiteX18" fmla="*/ 34855 w 454924"/>
                <a:gd name="connsiteY18" fmla="*/ 105766 h 452744"/>
                <a:gd name="connsiteX19" fmla="*/ 38918 w 454924"/>
                <a:gd name="connsiteY19" fmla="*/ 99078 h 452744"/>
                <a:gd name="connsiteX20" fmla="*/ 43574 w 454924"/>
                <a:gd name="connsiteY20" fmla="*/ 92813 h 452744"/>
                <a:gd name="connsiteX21" fmla="*/ 53141 w 454924"/>
                <a:gd name="connsiteY21" fmla="*/ 80284 h 452744"/>
                <a:gd name="connsiteX22" fmla="*/ 75405 w 454924"/>
                <a:gd name="connsiteY22" fmla="*/ 57512 h 452744"/>
                <a:gd name="connsiteX23" fmla="*/ 100802 w 454924"/>
                <a:gd name="connsiteY23" fmla="*/ 37448 h 452744"/>
                <a:gd name="connsiteX24" fmla="*/ 129416 w 454924"/>
                <a:gd name="connsiteY24" fmla="*/ 21363 h 452744"/>
                <a:gd name="connsiteX25" fmla="*/ 160231 w 454924"/>
                <a:gd name="connsiteY25" fmla="*/ 9004 h 452744"/>
                <a:gd name="connsiteX26" fmla="*/ 193247 w 454924"/>
                <a:gd name="connsiteY26" fmla="*/ 2739 h 452744"/>
                <a:gd name="connsiteX27" fmla="*/ 269437 w 454924"/>
                <a:gd name="connsiteY27" fmla="*/ 3840 h 452744"/>
                <a:gd name="connsiteX28" fmla="*/ 339109 w 454924"/>
                <a:gd name="connsiteY28" fmla="*/ 29237 h 452744"/>
                <a:gd name="connsiteX29" fmla="*/ 395067 w 454924"/>
                <a:gd name="connsiteY29" fmla="*/ 73766 h 452744"/>
                <a:gd name="connsiteX30" fmla="*/ 416739 w 454924"/>
                <a:gd name="connsiteY30" fmla="*/ 100940 h 452744"/>
                <a:gd name="connsiteX31" fmla="*/ 433077 w 454924"/>
                <a:gd name="connsiteY31" fmla="*/ 129723 h 452744"/>
                <a:gd name="connsiteX32" fmla="*/ 436718 w 454924"/>
                <a:gd name="connsiteY32" fmla="*/ 137258 h 452744"/>
                <a:gd name="connsiteX33" fmla="*/ 439681 w 454924"/>
                <a:gd name="connsiteY33" fmla="*/ 145046 h 452744"/>
                <a:gd name="connsiteX34" fmla="*/ 445183 w 454924"/>
                <a:gd name="connsiteY34" fmla="*/ 160623 h 452744"/>
                <a:gd name="connsiteX35" fmla="*/ 452041 w 454924"/>
                <a:gd name="connsiteY35" fmla="*/ 192115 h 452744"/>
                <a:gd name="connsiteX36" fmla="*/ 454750 w 454924"/>
                <a:gd name="connsiteY36" fmla="*/ 223353 h 452744"/>
                <a:gd name="connsiteX37" fmla="*/ 454326 w 454924"/>
                <a:gd name="connsiteY37" fmla="*/ 238591 h 452744"/>
                <a:gd name="connsiteX38" fmla="*/ 453141 w 454924"/>
                <a:gd name="connsiteY38" fmla="*/ 253575 h 452744"/>
                <a:gd name="connsiteX39" fmla="*/ 348337 w 454924"/>
                <a:gd name="connsiteY39" fmla="*/ 418316 h 452744"/>
                <a:gd name="connsiteX40" fmla="*/ 315236 w 454924"/>
                <a:gd name="connsiteY40" fmla="*/ 435671 h 452744"/>
                <a:gd name="connsiteX41" fmla="*/ 285437 w 454924"/>
                <a:gd name="connsiteY41" fmla="*/ 445322 h 452744"/>
                <a:gd name="connsiteX42" fmla="*/ 272485 w 454924"/>
                <a:gd name="connsiteY42" fmla="*/ 448454 h 452744"/>
                <a:gd name="connsiteX43" fmla="*/ 260887 w 454924"/>
                <a:gd name="connsiteY43" fmla="*/ 450147 h 452744"/>
                <a:gd name="connsiteX44" fmla="*/ 250982 w 454924"/>
                <a:gd name="connsiteY44" fmla="*/ 451586 h 452744"/>
                <a:gd name="connsiteX45" fmla="*/ 242516 w 454924"/>
                <a:gd name="connsiteY45" fmla="*/ 451586 h 452744"/>
                <a:gd name="connsiteX46" fmla="*/ 231257 w 454924"/>
                <a:gd name="connsiteY46" fmla="*/ 451586 h 452744"/>
                <a:gd name="connsiteX47" fmla="*/ 227363 w 454924"/>
                <a:gd name="connsiteY47" fmla="*/ 451586 h 452744"/>
                <a:gd name="connsiteX48" fmla="*/ 231257 w 454924"/>
                <a:gd name="connsiteY48" fmla="*/ 451586 h 452744"/>
                <a:gd name="connsiteX49" fmla="*/ 242432 w 454924"/>
                <a:gd name="connsiteY49" fmla="*/ 450740 h 452744"/>
                <a:gd name="connsiteX50" fmla="*/ 250897 w 454924"/>
                <a:gd name="connsiteY50" fmla="*/ 450232 h 452744"/>
                <a:gd name="connsiteX51" fmla="*/ 260802 w 454924"/>
                <a:gd name="connsiteY51" fmla="*/ 448623 h 452744"/>
                <a:gd name="connsiteX52" fmla="*/ 272231 w 454924"/>
                <a:gd name="connsiteY52" fmla="*/ 446761 h 452744"/>
                <a:gd name="connsiteX53" fmla="*/ 285099 w 454924"/>
                <a:gd name="connsiteY53" fmla="*/ 443459 h 452744"/>
                <a:gd name="connsiteX54" fmla="*/ 314474 w 454924"/>
                <a:gd name="connsiteY54" fmla="*/ 434486 h 452744"/>
                <a:gd name="connsiteX55" fmla="*/ 347067 w 454924"/>
                <a:gd name="connsiteY55" fmla="*/ 417047 h 452744"/>
                <a:gd name="connsiteX56" fmla="*/ 411575 w 454924"/>
                <a:gd name="connsiteY56" fmla="*/ 354994 h 452744"/>
                <a:gd name="connsiteX57" fmla="*/ 449585 w 454924"/>
                <a:gd name="connsiteY57" fmla="*/ 253914 h 452744"/>
                <a:gd name="connsiteX58" fmla="*/ 450686 w 454924"/>
                <a:gd name="connsiteY58" fmla="*/ 239184 h 452744"/>
                <a:gd name="connsiteX59" fmla="*/ 450686 w 454924"/>
                <a:gd name="connsiteY59" fmla="*/ 224115 h 452744"/>
                <a:gd name="connsiteX60" fmla="*/ 447977 w 454924"/>
                <a:gd name="connsiteY60" fmla="*/ 193470 h 452744"/>
                <a:gd name="connsiteX61" fmla="*/ 441120 w 454924"/>
                <a:gd name="connsiteY61" fmla="*/ 162485 h 452744"/>
                <a:gd name="connsiteX62" fmla="*/ 435617 w 454924"/>
                <a:gd name="connsiteY62" fmla="*/ 147247 h 452744"/>
                <a:gd name="connsiteX63" fmla="*/ 432739 w 454924"/>
                <a:gd name="connsiteY63" fmla="*/ 139628 h 452744"/>
                <a:gd name="connsiteX64" fmla="*/ 429183 w 454924"/>
                <a:gd name="connsiteY64" fmla="*/ 132178 h 452744"/>
                <a:gd name="connsiteX65" fmla="*/ 413353 w 454924"/>
                <a:gd name="connsiteY65" fmla="*/ 102633 h 452744"/>
                <a:gd name="connsiteX66" fmla="*/ 392019 w 454924"/>
                <a:gd name="connsiteY66" fmla="*/ 75967 h 452744"/>
                <a:gd name="connsiteX67" fmla="*/ 337162 w 454924"/>
                <a:gd name="connsiteY67" fmla="*/ 32369 h 452744"/>
                <a:gd name="connsiteX68" fmla="*/ 268844 w 454924"/>
                <a:gd name="connsiteY68" fmla="*/ 7649 h 452744"/>
                <a:gd name="connsiteX69" fmla="*/ 194008 w 454924"/>
                <a:gd name="connsiteY69" fmla="*/ 6549 h 452744"/>
                <a:gd name="connsiteX70" fmla="*/ 161839 w 454924"/>
                <a:gd name="connsiteY70" fmla="*/ 13660 h 452744"/>
                <a:gd name="connsiteX71" fmla="*/ 131617 w 454924"/>
                <a:gd name="connsiteY71" fmla="*/ 25766 h 452744"/>
                <a:gd name="connsiteX72" fmla="*/ 103596 w 454924"/>
                <a:gd name="connsiteY72" fmla="*/ 41512 h 452744"/>
                <a:gd name="connsiteX73" fmla="*/ 78707 w 454924"/>
                <a:gd name="connsiteY73" fmla="*/ 61237 h 452744"/>
                <a:gd name="connsiteX74" fmla="*/ 56781 w 454924"/>
                <a:gd name="connsiteY74" fmla="*/ 83586 h 452744"/>
                <a:gd name="connsiteX75" fmla="*/ 47384 w 454924"/>
                <a:gd name="connsiteY75" fmla="*/ 95776 h 452744"/>
                <a:gd name="connsiteX76" fmla="*/ 42813 w 454924"/>
                <a:gd name="connsiteY76" fmla="*/ 101956 h 452744"/>
                <a:gd name="connsiteX77" fmla="*/ 38834 w 454924"/>
                <a:gd name="connsiteY77" fmla="*/ 108475 h 452744"/>
                <a:gd name="connsiteX78" fmla="*/ 7003 w 454924"/>
                <a:gd name="connsiteY78" fmla="*/ 191015 h 452744"/>
                <a:gd name="connsiteX79" fmla="*/ 4886 w 454924"/>
                <a:gd name="connsiteY79" fmla="*/ 205152 h 452744"/>
                <a:gd name="connsiteX80" fmla="*/ 4125 w 454924"/>
                <a:gd name="connsiteY80" fmla="*/ 219290 h 452744"/>
                <a:gd name="connsiteX81" fmla="*/ 8611 w 454924"/>
                <a:gd name="connsiteY81" fmla="*/ 273724 h 452744"/>
                <a:gd name="connsiteX82" fmla="*/ 50347 w 454924"/>
                <a:gd name="connsiteY82" fmla="*/ 364052 h 452744"/>
                <a:gd name="connsiteX83" fmla="*/ 50347 w 454924"/>
                <a:gd name="connsiteY83" fmla="*/ 366422 h 452744"/>
                <a:gd name="connsiteX84" fmla="*/ 48230 w 454924"/>
                <a:gd name="connsiteY84" fmla="*/ 366422 h 452744"/>
                <a:gd name="connsiteX85" fmla="*/ 48230 w 454924"/>
                <a:gd name="connsiteY85" fmla="*/ 366422 h 452744"/>
                <a:gd name="connsiteX86" fmla="*/ 50939 w 454924"/>
                <a:gd name="connsiteY86" fmla="*/ 365322 h 452744"/>
                <a:gd name="connsiteX87" fmla="*/ 40696 w 454924"/>
                <a:gd name="connsiteY87" fmla="*/ 440920 h 452744"/>
                <a:gd name="connsiteX88" fmla="*/ 38834 w 454924"/>
                <a:gd name="connsiteY88" fmla="*/ 439396 h 452744"/>
                <a:gd name="connsiteX89" fmla="*/ 109183 w 454924"/>
                <a:gd name="connsiteY89" fmla="*/ 418147 h 452744"/>
                <a:gd name="connsiteX90" fmla="*/ 110199 w 454924"/>
                <a:gd name="connsiteY90" fmla="*/ 418147 h 452744"/>
                <a:gd name="connsiteX91" fmla="*/ 195363 w 454924"/>
                <a:gd name="connsiteY91" fmla="*/ 449639 h 452744"/>
                <a:gd name="connsiteX92" fmla="*/ 219321 w 454924"/>
                <a:gd name="connsiteY92" fmla="*/ 452094 h 452744"/>
                <a:gd name="connsiteX93" fmla="*/ 225585 w 454924"/>
                <a:gd name="connsiteY93" fmla="*/ 452094 h 452744"/>
                <a:gd name="connsiteX94" fmla="*/ 227532 w 454924"/>
                <a:gd name="connsiteY94" fmla="*/ 452602 h 45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54924" h="452744">
                  <a:moveTo>
                    <a:pt x="227532" y="452602"/>
                  </a:moveTo>
                  <a:cubicBezTo>
                    <a:pt x="216696" y="453037"/>
                    <a:pt x="205843" y="452471"/>
                    <a:pt x="195109" y="450909"/>
                  </a:cubicBezTo>
                  <a:cubicBezTo>
                    <a:pt x="164446" y="446783"/>
                    <a:pt x="134986" y="436318"/>
                    <a:pt x="108590" y="420179"/>
                  </a:cubicBezTo>
                  <a:lnTo>
                    <a:pt x="109521" y="420179"/>
                  </a:lnTo>
                  <a:lnTo>
                    <a:pt x="39342" y="441935"/>
                  </a:lnTo>
                  <a:cubicBezTo>
                    <a:pt x="38580" y="442105"/>
                    <a:pt x="37809" y="441665"/>
                    <a:pt x="37564" y="440920"/>
                  </a:cubicBezTo>
                  <a:cubicBezTo>
                    <a:pt x="37522" y="440724"/>
                    <a:pt x="37522" y="440523"/>
                    <a:pt x="37564" y="440327"/>
                  </a:cubicBezTo>
                  <a:cubicBezTo>
                    <a:pt x="40527" y="417301"/>
                    <a:pt x="43828" y="391734"/>
                    <a:pt x="47384" y="364644"/>
                  </a:cubicBezTo>
                  <a:cubicBezTo>
                    <a:pt x="47469" y="363760"/>
                    <a:pt x="48247" y="363109"/>
                    <a:pt x="49136" y="363191"/>
                  </a:cubicBezTo>
                  <a:cubicBezTo>
                    <a:pt x="49170" y="363194"/>
                    <a:pt x="49212" y="363199"/>
                    <a:pt x="49246" y="363205"/>
                  </a:cubicBezTo>
                  <a:cubicBezTo>
                    <a:pt x="49492" y="363121"/>
                    <a:pt x="49763" y="363121"/>
                    <a:pt x="50008" y="363205"/>
                  </a:cubicBezTo>
                  <a:lnTo>
                    <a:pt x="50008" y="363205"/>
                  </a:lnTo>
                  <a:lnTo>
                    <a:pt x="47722" y="365576"/>
                  </a:lnTo>
                  <a:cubicBezTo>
                    <a:pt x="26753" y="338641"/>
                    <a:pt x="12116" y="307336"/>
                    <a:pt x="4886" y="273978"/>
                  </a:cubicBezTo>
                  <a:cubicBezTo>
                    <a:pt x="933" y="255804"/>
                    <a:pt x="-633" y="237191"/>
                    <a:pt x="230" y="218612"/>
                  </a:cubicBezTo>
                  <a:cubicBezTo>
                    <a:pt x="230" y="213872"/>
                    <a:pt x="738" y="209131"/>
                    <a:pt x="908" y="204306"/>
                  </a:cubicBezTo>
                  <a:cubicBezTo>
                    <a:pt x="1077" y="199480"/>
                    <a:pt x="2347" y="194739"/>
                    <a:pt x="3024" y="189914"/>
                  </a:cubicBezTo>
                  <a:cubicBezTo>
                    <a:pt x="4514" y="180157"/>
                    <a:pt x="6664" y="170512"/>
                    <a:pt x="9458" y="161046"/>
                  </a:cubicBezTo>
                  <a:cubicBezTo>
                    <a:pt x="15367" y="141550"/>
                    <a:pt x="23917" y="122952"/>
                    <a:pt x="34855" y="105766"/>
                  </a:cubicBezTo>
                  <a:lnTo>
                    <a:pt x="38918" y="99078"/>
                  </a:lnTo>
                  <a:lnTo>
                    <a:pt x="43574" y="92813"/>
                  </a:lnTo>
                  <a:cubicBezTo>
                    <a:pt x="46791" y="88665"/>
                    <a:pt x="49754" y="84348"/>
                    <a:pt x="53141" y="80284"/>
                  </a:cubicBezTo>
                  <a:cubicBezTo>
                    <a:pt x="60065" y="72220"/>
                    <a:pt x="67498" y="64613"/>
                    <a:pt x="75405" y="57512"/>
                  </a:cubicBezTo>
                  <a:cubicBezTo>
                    <a:pt x="83439" y="50295"/>
                    <a:pt x="91922" y="43593"/>
                    <a:pt x="100802" y="37448"/>
                  </a:cubicBezTo>
                  <a:cubicBezTo>
                    <a:pt x="109979" y="31461"/>
                    <a:pt x="119536" y="26088"/>
                    <a:pt x="129416" y="21363"/>
                  </a:cubicBezTo>
                  <a:cubicBezTo>
                    <a:pt x="139422" y="16620"/>
                    <a:pt x="149716" y="12492"/>
                    <a:pt x="160231" y="9004"/>
                  </a:cubicBezTo>
                  <a:cubicBezTo>
                    <a:pt x="171083" y="6189"/>
                    <a:pt x="182114" y="4096"/>
                    <a:pt x="193247" y="2739"/>
                  </a:cubicBezTo>
                  <a:cubicBezTo>
                    <a:pt x="218516" y="-1252"/>
                    <a:pt x="244294" y="-879"/>
                    <a:pt x="269437" y="3840"/>
                  </a:cubicBezTo>
                  <a:cubicBezTo>
                    <a:pt x="293861" y="8549"/>
                    <a:pt x="317386" y="17122"/>
                    <a:pt x="339109" y="29237"/>
                  </a:cubicBezTo>
                  <a:cubicBezTo>
                    <a:pt x="360011" y="41006"/>
                    <a:pt x="378906" y="56039"/>
                    <a:pt x="395067" y="73766"/>
                  </a:cubicBezTo>
                  <a:cubicBezTo>
                    <a:pt x="402906" y="82318"/>
                    <a:pt x="410144" y="91398"/>
                    <a:pt x="416739" y="100940"/>
                  </a:cubicBezTo>
                  <a:cubicBezTo>
                    <a:pt x="422834" y="110154"/>
                    <a:pt x="428286" y="119770"/>
                    <a:pt x="433077" y="129723"/>
                  </a:cubicBezTo>
                  <a:lnTo>
                    <a:pt x="436718" y="137258"/>
                  </a:lnTo>
                  <a:cubicBezTo>
                    <a:pt x="437903" y="139798"/>
                    <a:pt x="438665" y="142507"/>
                    <a:pt x="439681" y="145046"/>
                  </a:cubicBezTo>
                  <a:cubicBezTo>
                    <a:pt x="441543" y="150295"/>
                    <a:pt x="443575" y="155374"/>
                    <a:pt x="445183" y="160623"/>
                  </a:cubicBezTo>
                  <a:cubicBezTo>
                    <a:pt x="448197" y="170949"/>
                    <a:pt x="450483" y="181472"/>
                    <a:pt x="452041" y="192115"/>
                  </a:cubicBezTo>
                  <a:cubicBezTo>
                    <a:pt x="453691" y="202449"/>
                    <a:pt x="454597" y="212889"/>
                    <a:pt x="454750" y="223353"/>
                  </a:cubicBezTo>
                  <a:cubicBezTo>
                    <a:pt x="455173" y="228433"/>
                    <a:pt x="454750" y="233512"/>
                    <a:pt x="454326" y="238591"/>
                  </a:cubicBezTo>
                  <a:cubicBezTo>
                    <a:pt x="454191" y="243603"/>
                    <a:pt x="453802" y="248605"/>
                    <a:pt x="453141" y="253575"/>
                  </a:cubicBezTo>
                  <a:cubicBezTo>
                    <a:pt x="445065" y="321566"/>
                    <a:pt x="406496" y="382192"/>
                    <a:pt x="348337" y="418316"/>
                  </a:cubicBezTo>
                  <a:cubicBezTo>
                    <a:pt x="337729" y="424884"/>
                    <a:pt x="326673" y="430684"/>
                    <a:pt x="315236" y="435671"/>
                  </a:cubicBezTo>
                  <a:cubicBezTo>
                    <a:pt x="305518" y="439506"/>
                    <a:pt x="295562" y="442729"/>
                    <a:pt x="285437" y="445322"/>
                  </a:cubicBezTo>
                  <a:cubicBezTo>
                    <a:pt x="280866" y="446422"/>
                    <a:pt x="276548" y="447607"/>
                    <a:pt x="272485" y="448454"/>
                  </a:cubicBezTo>
                  <a:lnTo>
                    <a:pt x="260887" y="450147"/>
                  </a:lnTo>
                  <a:lnTo>
                    <a:pt x="250982" y="451586"/>
                  </a:lnTo>
                  <a:lnTo>
                    <a:pt x="242516" y="451586"/>
                  </a:lnTo>
                  <a:lnTo>
                    <a:pt x="231257" y="451586"/>
                  </a:lnTo>
                  <a:cubicBezTo>
                    <a:pt x="228717" y="451586"/>
                    <a:pt x="227363" y="451586"/>
                    <a:pt x="227363" y="451586"/>
                  </a:cubicBezTo>
                  <a:cubicBezTo>
                    <a:pt x="228658" y="451518"/>
                    <a:pt x="229962" y="451518"/>
                    <a:pt x="231257" y="451586"/>
                  </a:cubicBezTo>
                  <a:lnTo>
                    <a:pt x="242432" y="450740"/>
                  </a:lnTo>
                  <a:lnTo>
                    <a:pt x="250897" y="450232"/>
                  </a:lnTo>
                  <a:lnTo>
                    <a:pt x="260802" y="448623"/>
                  </a:lnTo>
                  <a:lnTo>
                    <a:pt x="272231" y="446761"/>
                  </a:lnTo>
                  <a:cubicBezTo>
                    <a:pt x="276294" y="445830"/>
                    <a:pt x="280696" y="444644"/>
                    <a:pt x="285099" y="443459"/>
                  </a:cubicBezTo>
                  <a:cubicBezTo>
                    <a:pt x="295071" y="441104"/>
                    <a:pt x="304883" y="438106"/>
                    <a:pt x="314474" y="434486"/>
                  </a:cubicBezTo>
                  <a:cubicBezTo>
                    <a:pt x="325742" y="429460"/>
                    <a:pt x="336637" y="423632"/>
                    <a:pt x="347067" y="417047"/>
                  </a:cubicBezTo>
                  <a:cubicBezTo>
                    <a:pt x="372447" y="400815"/>
                    <a:pt x="394373" y="379728"/>
                    <a:pt x="411575" y="354994"/>
                  </a:cubicBezTo>
                  <a:cubicBezTo>
                    <a:pt x="432265" y="324886"/>
                    <a:pt x="445310" y="290193"/>
                    <a:pt x="449585" y="253914"/>
                  </a:cubicBezTo>
                  <a:cubicBezTo>
                    <a:pt x="450212" y="249027"/>
                    <a:pt x="450576" y="244110"/>
                    <a:pt x="450686" y="239184"/>
                  </a:cubicBezTo>
                  <a:cubicBezTo>
                    <a:pt x="450940" y="234165"/>
                    <a:pt x="450940" y="229135"/>
                    <a:pt x="450686" y="224115"/>
                  </a:cubicBezTo>
                  <a:cubicBezTo>
                    <a:pt x="450534" y="213847"/>
                    <a:pt x="449628" y="203605"/>
                    <a:pt x="447977" y="193470"/>
                  </a:cubicBezTo>
                  <a:cubicBezTo>
                    <a:pt x="446377" y="183001"/>
                    <a:pt x="444091" y="172650"/>
                    <a:pt x="441120" y="162485"/>
                  </a:cubicBezTo>
                  <a:cubicBezTo>
                    <a:pt x="439511" y="157406"/>
                    <a:pt x="437480" y="152327"/>
                    <a:pt x="435617" y="147247"/>
                  </a:cubicBezTo>
                  <a:cubicBezTo>
                    <a:pt x="434686" y="144708"/>
                    <a:pt x="433840" y="142083"/>
                    <a:pt x="432739" y="139628"/>
                  </a:cubicBezTo>
                  <a:lnTo>
                    <a:pt x="429183" y="132178"/>
                  </a:lnTo>
                  <a:cubicBezTo>
                    <a:pt x="424561" y="121993"/>
                    <a:pt x="419270" y="112123"/>
                    <a:pt x="413353" y="102633"/>
                  </a:cubicBezTo>
                  <a:cubicBezTo>
                    <a:pt x="406868" y="93260"/>
                    <a:pt x="399740" y="84349"/>
                    <a:pt x="392019" y="75967"/>
                  </a:cubicBezTo>
                  <a:cubicBezTo>
                    <a:pt x="376172" y="58605"/>
                    <a:pt x="357657" y="43887"/>
                    <a:pt x="337162" y="32369"/>
                  </a:cubicBezTo>
                  <a:cubicBezTo>
                    <a:pt x="315837" y="20569"/>
                    <a:pt x="292777" y="12226"/>
                    <a:pt x="268844" y="7649"/>
                  </a:cubicBezTo>
                  <a:cubicBezTo>
                    <a:pt x="244142" y="3013"/>
                    <a:pt x="218830" y="2641"/>
                    <a:pt x="194008" y="6549"/>
                  </a:cubicBezTo>
                  <a:cubicBezTo>
                    <a:pt x="183139" y="8186"/>
                    <a:pt x="172387" y="10561"/>
                    <a:pt x="161839" y="13660"/>
                  </a:cubicBezTo>
                  <a:cubicBezTo>
                    <a:pt x="151511" y="17027"/>
                    <a:pt x="141412" y="21071"/>
                    <a:pt x="131617" y="25766"/>
                  </a:cubicBezTo>
                  <a:cubicBezTo>
                    <a:pt x="121949" y="30410"/>
                    <a:pt x="112586" y="35670"/>
                    <a:pt x="103596" y="41512"/>
                  </a:cubicBezTo>
                  <a:cubicBezTo>
                    <a:pt x="94851" y="47499"/>
                    <a:pt x="86537" y="54090"/>
                    <a:pt x="78707" y="61237"/>
                  </a:cubicBezTo>
                  <a:cubicBezTo>
                    <a:pt x="70876" y="68153"/>
                    <a:pt x="63545" y="75621"/>
                    <a:pt x="56781" y="83586"/>
                  </a:cubicBezTo>
                  <a:cubicBezTo>
                    <a:pt x="53395" y="87480"/>
                    <a:pt x="50516" y="92051"/>
                    <a:pt x="47384" y="95776"/>
                  </a:cubicBezTo>
                  <a:lnTo>
                    <a:pt x="42813" y="101956"/>
                  </a:lnTo>
                  <a:lnTo>
                    <a:pt x="38834" y="108475"/>
                  </a:lnTo>
                  <a:cubicBezTo>
                    <a:pt x="22554" y="133452"/>
                    <a:pt x="11710" y="161574"/>
                    <a:pt x="7003" y="191015"/>
                  </a:cubicBezTo>
                  <a:cubicBezTo>
                    <a:pt x="6326" y="195755"/>
                    <a:pt x="5394" y="200496"/>
                    <a:pt x="4886" y="205152"/>
                  </a:cubicBezTo>
                  <a:lnTo>
                    <a:pt x="4125" y="219290"/>
                  </a:lnTo>
                  <a:cubicBezTo>
                    <a:pt x="3253" y="237553"/>
                    <a:pt x="4759" y="255851"/>
                    <a:pt x="8611" y="273724"/>
                  </a:cubicBezTo>
                  <a:cubicBezTo>
                    <a:pt x="15579" y="306581"/>
                    <a:pt x="29843" y="337452"/>
                    <a:pt x="50347" y="364052"/>
                  </a:cubicBezTo>
                  <a:cubicBezTo>
                    <a:pt x="50990" y="364710"/>
                    <a:pt x="50990" y="365764"/>
                    <a:pt x="50347" y="366422"/>
                  </a:cubicBezTo>
                  <a:cubicBezTo>
                    <a:pt x="49704" y="366839"/>
                    <a:pt x="48874" y="366839"/>
                    <a:pt x="48230" y="366422"/>
                  </a:cubicBezTo>
                  <a:lnTo>
                    <a:pt x="48230" y="366422"/>
                  </a:lnTo>
                  <a:lnTo>
                    <a:pt x="50939" y="365322"/>
                  </a:lnTo>
                  <a:cubicBezTo>
                    <a:pt x="47299" y="392412"/>
                    <a:pt x="43828" y="417978"/>
                    <a:pt x="40696" y="440920"/>
                  </a:cubicBezTo>
                  <a:lnTo>
                    <a:pt x="38834" y="439396"/>
                  </a:lnTo>
                  <a:lnTo>
                    <a:pt x="109183" y="418147"/>
                  </a:lnTo>
                  <a:cubicBezTo>
                    <a:pt x="109505" y="417981"/>
                    <a:pt x="109877" y="417981"/>
                    <a:pt x="110199" y="418147"/>
                  </a:cubicBezTo>
                  <a:cubicBezTo>
                    <a:pt x="136171" y="434280"/>
                    <a:pt x="165141" y="444992"/>
                    <a:pt x="195363" y="449639"/>
                  </a:cubicBezTo>
                  <a:cubicBezTo>
                    <a:pt x="205776" y="451248"/>
                    <a:pt x="213903" y="451671"/>
                    <a:pt x="219321" y="452094"/>
                  </a:cubicBezTo>
                  <a:lnTo>
                    <a:pt x="225585" y="452094"/>
                  </a:lnTo>
                  <a:cubicBezTo>
                    <a:pt x="226254" y="452159"/>
                    <a:pt x="226914" y="452330"/>
                    <a:pt x="227532" y="452602"/>
                  </a:cubicBezTo>
                  <a:close/>
                </a:path>
              </a:pathLst>
            </a:custGeom>
            <a:solidFill>
              <a:srgbClr val="263238"/>
            </a:solidFill>
            <a:ln w="8458"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9555E297-DAEF-1AD9-65A2-AD8D81A15178}"/>
                </a:ext>
              </a:extLst>
            </p:cNvPr>
            <p:cNvSpPr/>
            <p:nvPr/>
          </p:nvSpPr>
          <p:spPr>
            <a:xfrm>
              <a:off x="5307078" y="1408391"/>
              <a:ext cx="172283" cy="146024"/>
            </a:xfrm>
            <a:custGeom>
              <a:avLst/>
              <a:gdLst>
                <a:gd name="connsiteX0" fmla="*/ 172056 w 172283"/>
                <a:gd name="connsiteY0" fmla="*/ 50109 h 146024"/>
                <a:gd name="connsiteX1" fmla="*/ 167654 w 172283"/>
                <a:gd name="connsiteY1" fmla="*/ 33178 h 146024"/>
                <a:gd name="connsiteX2" fmla="*/ 133368 w 172283"/>
                <a:gd name="connsiteY2" fmla="*/ 2956 h 146024"/>
                <a:gd name="connsiteX3" fmla="*/ 86807 w 172283"/>
                <a:gd name="connsiteY3" fmla="*/ 22427 h 146024"/>
                <a:gd name="connsiteX4" fmla="*/ 43209 w 172283"/>
                <a:gd name="connsiteY4" fmla="*/ 585 h 146024"/>
                <a:gd name="connsiteX5" fmla="*/ 6637 w 172283"/>
                <a:gd name="connsiteY5" fmla="*/ 27929 h 146024"/>
                <a:gd name="connsiteX6" fmla="*/ 796 w 172283"/>
                <a:gd name="connsiteY6" fmla="*/ 44860 h 146024"/>
                <a:gd name="connsiteX7" fmla="*/ 7315 w 172283"/>
                <a:gd name="connsiteY7" fmla="*/ 84987 h 146024"/>
                <a:gd name="connsiteX8" fmla="*/ 37791 w 172283"/>
                <a:gd name="connsiteY8" fmla="*/ 115972 h 146024"/>
                <a:gd name="connsiteX9" fmla="*/ 84775 w 172283"/>
                <a:gd name="connsiteY9" fmla="*/ 146025 h 146024"/>
                <a:gd name="connsiteX10" fmla="*/ 129727 w 172283"/>
                <a:gd name="connsiteY10" fmla="*/ 118088 h 146024"/>
                <a:gd name="connsiteX11" fmla="*/ 162659 w 172283"/>
                <a:gd name="connsiteY11" fmla="*/ 89644 h 146024"/>
                <a:gd name="connsiteX12" fmla="*/ 172056 w 172283"/>
                <a:gd name="connsiteY12" fmla="*/ 50109 h 14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83" h="146024">
                  <a:moveTo>
                    <a:pt x="172056" y="50109"/>
                  </a:moveTo>
                  <a:cubicBezTo>
                    <a:pt x="171666" y="44239"/>
                    <a:pt x="170168" y="38496"/>
                    <a:pt x="167654" y="33178"/>
                  </a:cubicBezTo>
                  <a:cubicBezTo>
                    <a:pt x="161025" y="18702"/>
                    <a:pt x="148563" y="7719"/>
                    <a:pt x="133368" y="2956"/>
                  </a:cubicBezTo>
                  <a:cubicBezTo>
                    <a:pt x="115234" y="-1827"/>
                    <a:pt x="96136" y="6156"/>
                    <a:pt x="86807" y="22427"/>
                  </a:cubicBezTo>
                  <a:cubicBezTo>
                    <a:pt x="78595" y="6410"/>
                    <a:pt x="60953" y="-2430"/>
                    <a:pt x="43209" y="585"/>
                  </a:cubicBezTo>
                  <a:cubicBezTo>
                    <a:pt x="27674" y="4065"/>
                    <a:pt x="14366" y="14014"/>
                    <a:pt x="6637" y="27929"/>
                  </a:cubicBezTo>
                  <a:cubicBezTo>
                    <a:pt x="3624" y="33147"/>
                    <a:pt x="1643" y="38895"/>
                    <a:pt x="796" y="44860"/>
                  </a:cubicBezTo>
                  <a:cubicBezTo>
                    <a:pt x="-1371" y="58589"/>
                    <a:pt x="915" y="72651"/>
                    <a:pt x="7315" y="84987"/>
                  </a:cubicBezTo>
                  <a:cubicBezTo>
                    <a:pt x="14849" y="97603"/>
                    <a:pt x="25304" y="108227"/>
                    <a:pt x="37791" y="115972"/>
                  </a:cubicBezTo>
                  <a:cubicBezTo>
                    <a:pt x="58024" y="129263"/>
                    <a:pt x="84775" y="146025"/>
                    <a:pt x="84775" y="146025"/>
                  </a:cubicBezTo>
                  <a:cubicBezTo>
                    <a:pt x="84775" y="146025"/>
                    <a:pt x="108479" y="129686"/>
                    <a:pt x="129727" y="118088"/>
                  </a:cubicBezTo>
                  <a:cubicBezTo>
                    <a:pt x="142832" y="111393"/>
                    <a:pt x="154125" y="101635"/>
                    <a:pt x="162659" y="89644"/>
                  </a:cubicBezTo>
                  <a:cubicBezTo>
                    <a:pt x="169922" y="77804"/>
                    <a:pt x="173215" y="63952"/>
                    <a:pt x="172056" y="50109"/>
                  </a:cubicBezTo>
                  <a:close/>
                </a:path>
              </a:pathLst>
            </a:custGeom>
            <a:solidFill>
              <a:srgbClr val="FF725E"/>
            </a:solidFill>
            <a:ln w="8458" cap="flat">
              <a:noFill/>
              <a:prstDash val="solid"/>
              <a:miter/>
            </a:ln>
          </p:spPr>
          <p:txBody>
            <a:bodyPr rtlCol="0" anchor="ctr"/>
            <a:lstStyle/>
            <a:p>
              <a:endParaRPr lang="en-US"/>
            </a:p>
          </p:txBody>
        </p:sp>
      </p:grpSp>
      <p:grpSp>
        <p:nvGrpSpPr>
          <p:cNvPr id="202" name="Graphic 87">
            <a:extLst>
              <a:ext uri="{FF2B5EF4-FFF2-40B4-BE49-F238E27FC236}">
                <a16:creationId xmlns:a16="http://schemas.microsoft.com/office/drawing/2014/main" id="{B9105022-124B-8700-4D12-865E8F5A6157}"/>
              </a:ext>
            </a:extLst>
          </p:cNvPr>
          <p:cNvGrpSpPr/>
          <p:nvPr/>
        </p:nvGrpSpPr>
        <p:grpSpPr>
          <a:xfrm>
            <a:off x="4170841" y="1216539"/>
            <a:ext cx="1461224" cy="3852788"/>
            <a:chOff x="4170841" y="1216539"/>
            <a:chExt cx="1461224" cy="3852788"/>
          </a:xfrm>
        </p:grpSpPr>
        <p:sp>
          <p:nvSpPr>
            <p:cNvPr id="203" name="Freeform: Shape 202">
              <a:extLst>
                <a:ext uri="{FF2B5EF4-FFF2-40B4-BE49-F238E27FC236}">
                  <a16:creationId xmlns:a16="http://schemas.microsoft.com/office/drawing/2014/main" id="{32A8E3CE-B7B1-B045-675F-7D54D8BD2C2E}"/>
                </a:ext>
              </a:extLst>
            </p:cNvPr>
            <p:cNvSpPr/>
            <p:nvPr/>
          </p:nvSpPr>
          <p:spPr>
            <a:xfrm>
              <a:off x="5328276" y="2785635"/>
              <a:ext cx="303789" cy="333298"/>
            </a:xfrm>
            <a:custGeom>
              <a:avLst/>
              <a:gdLst>
                <a:gd name="connsiteX0" fmla="*/ 81270 w 303789"/>
                <a:gd name="connsiteY0" fmla="*/ 20 h 333298"/>
                <a:gd name="connsiteX1" fmla="*/ 171514 w 303789"/>
                <a:gd name="connsiteY1" fmla="*/ 18051 h 333298"/>
                <a:gd name="connsiteX2" fmla="*/ 251514 w 303789"/>
                <a:gd name="connsiteY2" fmla="*/ 35575 h 333298"/>
                <a:gd name="connsiteX3" fmla="*/ 289948 w 303789"/>
                <a:gd name="connsiteY3" fmla="*/ 46835 h 333298"/>
                <a:gd name="connsiteX4" fmla="*/ 248974 w 303789"/>
                <a:gd name="connsiteY4" fmla="*/ 73417 h 333298"/>
                <a:gd name="connsiteX5" fmla="*/ 188614 w 303789"/>
                <a:gd name="connsiteY5" fmla="*/ 85353 h 333298"/>
                <a:gd name="connsiteX6" fmla="*/ 281313 w 303789"/>
                <a:gd name="connsiteY6" fmla="*/ 220126 h 333298"/>
                <a:gd name="connsiteX7" fmla="*/ 293757 w 303789"/>
                <a:gd name="connsiteY7" fmla="*/ 266433 h 333298"/>
                <a:gd name="connsiteX8" fmla="*/ 198942 w 303789"/>
                <a:gd name="connsiteY8" fmla="*/ 181777 h 333298"/>
                <a:gd name="connsiteX9" fmla="*/ 192678 w 303789"/>
                <a:gd name="connsiteY9" fmla="*/ 204718 h 333298"/>
                <a:gd name="connsiteX10" fmla="*/ 249482 w 303789"/>
                <a:gd name="connsiteY10" fmla="*/ 324422 h 333298"/>
                <a:gd name="connsiteX11" fmla="*/ 224085 w 303789"/>
                <a:gd name="connsiteY11" fmla="*/ 324930 h 333298"/>
                <a:gd name="connsiteX12" fmla="*/ 188276 w 303789"/>
                <a:gd name="connsiteY12" fmla="*/ 328486 h 333298"/>
                <a:gd name="connsiteX13" fmla="*/ 112508 w 303789"/>
                <a:gd name="connsiteY13" fmla="*/ 217755 h 333298"/>
                <a:gd name="connsiteX14" fmla="*/ 123598 w 303789"/>
                <a:gd name="connsiteY14" fmla="*/ 326115 h 333298"/>
                <a:gd name="connsiteX15" fmla="*/ 92953 w 303789"/>
                <a:gd name="connsiteY15" fmla="*/ 293269 h 333298"/>
                <a:gd name="connsiteX16" fmla="*/ 49863 w 303789"/>
                <a:gd name="connsiteY16" fmla="*/ 187872 h 333298"/>
                <a:gd name="connsiteX17" fmla="*/ 0 w 303789"/>
                <a:gd name="connsiteY17" fmla="*/ 99914 h 33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789" h="333298">
                  <a:moveTo>
                    <a:pt x="81270" y="20"/>
                  </a:moveTo>
                  <a:cubicBezTo>
                    <a:pt x="112288" y="-395"/>
                    <a:pt x="143035" y="5751"/>
                    <a:pt x="171514" y="18051"/>
                  </a:cubicBezTo>
                  <a:cubicBezTo>
                    <a:pt x="196250" y="30606"/>
                    <a:pt x="223789" y="36642"/>
                    <a:pt x="251514" y="35575"/>
                  </a:cubicBezTo>
                  <a:cubicBezTo>
                    <a:pt x="265566" y="36083"/>
                    <a:pt x="289440" y="34475"/>
                    <a:pt x="289948" y="46835"/>
                  </a:cubicBezTo>
                  <a:cubicBezTo>
                    <a:pt x="290455" y="59194"/>
                    <a:pt x="275133" y="66221"/>
                    <a:pt x="248974" y="73417"/>
                  </a:cubicBezTo>
                  <a:cubicBezTo>
                    <a:pt x="222815" y="80612"/>
                    <a:pt x="193101" y="72570"/>
                    <a:pt x="188614" y="85353"/>
                  </a:cubicBezTo>
                  <a:cubicBezTo>
                    <a:pt x="184127" y="98136"/>
                    <a:pt x="257186" y="193882"/>
                    <a:pt x="281313" y="220126"/>
                  </a:cubicBezTo>
                  <a:cubicBezTo>
                    <a:pt x="305440" y="246369"/>
                    <a:pt x="311027" y="261861"/>
                    <a:pt x="293757" y="266433"/>
                  </a:cubicBezTo>
                  <a:cubicBezTo>
                    <a:pt x="276487" y="271004"/>
                    <a:pt x="216805" y="180168"/>
                    <a:pt x="198942" y="181777"/>
                  </a:cubicBezTo>
                  <a:cubicBezTo>
                    <a:pt x="181080" y="183385"/>
                    <a:pt x="190476" y="191681"/>
                    <a:pt x="192678" y="204718"/>
                  </a:cubicBezTo>
                  <a:cubicBezTo>
                    <a:pt x="194879" y="217755"/>
                    <a:pt x="266328" y="311216"/>
                    <a:pt x="249482" y="324422"/>
                  </a:cubicBezTo>
                  <a:cubicBezTo>
                    <a:pt x="232635" y="337629"/>
                    <a:pt x="224085" y="324930"/>
                    <a:pt x="224085" y="324930"/>
                  </a:cubicBezTo>
                  <a:cubicBezTo>
                    <a:pt x="224085" y="324930"/>
                    <a:pt x="204191" y="341099"/>
                    <a:pt x="188276" y="328486"/>
                  </a:cubicBezTo>
                  <a:cubicBezTo>
                    <a:pt x="172360" y="315872"/>
                    <a:pt x="123259" y="206581"/>
                    <a:pt x="112508" y="217755"/>
                  </a:cubicBezTo>
                  <a:cubicBezTo>
                    <a:pt x="101757" y="228930"/>
                    <a:pt x="142730" y="311470"/>
                    <a:pt x="123598" y="326115"/>
                  </a:cubicBezTo>
                  <a:cubicBezTo>
                    <a:pt x="104466" y="340761"/>
                    <a:pt x="100995" y="316464"/>
                    <a:pt x="92953" y="293269"/>
                  </a:cubicBezTo>
                  <a:cubicBezTo>
                    <a:pt x="84910" y="270073"/>
                    <a:pt x="69926" y="222242"/>
                    <a:pt x="49863" y="187872"/>
                  </a:cubicBezTo>
                  <a:cubicBezTo>
                    <a:pt x="29799" y="153501"/>
                    <a:pt x="0" y="99914"/>
                    <a:pt x="0" y="99914"/>
                  </a:cubicBezTo>
                  <a:close/>
                </a:path>
              </a:pathLst>
            </a:custGeom>
            <a:solidFill>
              <a:srgbClr val="FFBF9D"/>
            </a:solidFill>
            <a:ln w="8458"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FC4578E2-FDB0-3DFB-63A0-43E2FF2385A1}"/>
                </a:ext>
              </a:extLst>
            </p:cNvPr>
            <p:cNvSpPr/>
            <p:nvPr/>
          </p:nvSpPr>
          <p:spPr>
            <a:xfrm>
              <a:off x="5475154" y="2974523"/>
              <a:ext cx="75597" cy="139344"/>
            </a:xfrm>
            <a:custGeom>
              <a:avLst/>
              <a:gdLst>
                <a:gd name="connsiteX0" fmla="*/ 75598 w 75597"/>
                <a:gd name="connsiteY0" fmla="*/ 139344 h 139344"/>
                <a:gd name="connsiteX1" fmla="*/ 35894 w 75597"/>
                <a:gd name="connsiteY1" fmla="*/ 70688 h 139344"/>
                <a:gd name="connsiteX2" fmla="*/ 0 w 75597"/>
                <a:gd name="connsiteY2" fmla="*/ 0 h 139344"/>
                <a:gd name="connsiteX3" fmla="*/ 39704 w 75597"/>
                <a:gd name="connsiteY3" fmla="*/ 68572 h 139344"/>
                <a:gd name="connsiteX4" fmla="*/ 75598 w 75597"/>
                <a:gd name="connsiteY4" fmla="*/ 139344 h 13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7" h="139344">
                  <a:moveTo>
                    <a:pt x="75598" y="139344"/>
                  </a:moveTo>
                  <a:cubicBezTo>
                    <a:pt x="61071" y="117232"/>
                    <a:pt x="47814" y="94307"/>
                    <a:pt x="35894" y="70688"/>
                  </a:cubicBezTo>
                  <a:cubicBezTo>
                    <a:pt x="22637" y="47805"/>
                    <a:pt x="10658" y="24203"/>
                    <a:pt x="0" y="0"/>
                  </a:cubicBezTo>
                  <a:cubicBezTo>
                    <a:pt x="14519" y="22087"/>
                    <a:pt x="27776" y="44978"/>
                    <a:pt x="39704" y="68572"/>
                  </a:cubicBezTo>
                  <a:cubicBezTo>
                    <a:pt x="52952" y="91488"/>
                    <a:pt x="64931" y="115116"/>
                    <a:pt x="75598" y="139344"/>
                  </a:cubicBezTo>
                  <a:close/>
                </a:path>
              </a:pathLst>
            </a:custGeom>
            <a:solidFill>
              <a:srgbClr val="FF9A6C"/>
            </a:solidFill>
            <a:ln w="8458"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3677E49-CE6E-D0E5-1B57-C172725FC517}"/>
                </a:ext>
              </a:extLst>
            </p:cNvPr>
            <p:cNvSpPr/>
            <p:nvPr/>
          </p:nvSpPr>
          <p:spPr>
            <a:xfrm>
              <a:off x="5169643" y="2626501"/>
              <a:ext cx="247014" cy="270899"/>
            </a:xfrm>
            <a:custGeom>
              <a:avLst/>
              <a:gdLst>
                <a:gd name="connsiteX0" fmla="*/ 165998 w 247014"/>
                <a:gd name="connsiteY0" fmla="*/ 270900 h 270899"/>
                <a:gd name="connsiteX1" fmla="*/ 411 w 247014"/>
                <a:gd name="connsiteY1" fmla="*/ 67725 h 270899"/>
                <a:gd name="connsiteX2" fmla="*/ 140686 w 247014"/>
                <a:gd name="connsiteY2" fmla="*/ 0 h 270899"/>
                <a:gd name="connsiteX3" fmla="*/ 247014 w 247014"/>
                <a:gd name="connsiteY3" fmla="*/ 170582 h 270899"/>
              </a:gdLst>
              <a:ahLst/>
              <a:cxnLst>
                <a:cxn ang="0">
                  <a:pos x="connsiteX0" y="connsiteY0"/>
                </a:cxn>
                <a:cxn ang="0">
                  <a:pos x="connsiteX1" y="connsiteY1"/>
                </a:cxn>
                <a:cxn ang="0">
                  <a:pos x="connsiteX2" y="connsiteY2"/>
                </a:cxn>
                <a:cxn ang="0">
                  <a:pos x="connsiteX3" y="connsiteY3"/>
                </a:cxn>
              </a:cxnLst>
              <a:rect l="l" t="t" r="r" b="b"/>
              <a:pathLst>
                <a:path w="247014" h="270899">
                  <a:moveTo>
                    <a:pt x="165998" y="270900"/>
                  </a:moveTo>
                  <a:cubicBezTo>
                    <a:pt x="165998" y="270900"/>
                    <a:pt x="-9579" y="76191"/>
                    <a:pt x="411" y="67725"/>
                  </a:cubicBezTo>
                  <a:cubicBezTo>
                    <a:pt x="10400" y="59259"/>
                    <a:pt x="140686" y="0"/>
                    <a:pt x="140686" y="0"/>
                  </a:cubicBezTo>
                  <a:lnTo>
                    <a:pt x="247014" y="170582"/>
                  </a:lnTo>
                  <a:close/>
                </a:path>
              </a:pathLst>
            </a:custGeom>
            <a:solidFill>
              <a:srgbClr val="FFBF9D"/>
            </a:solidFill>
            <a:ln w="8458"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40F42DDC-0E31-1974-E17A-75CCE657D6E5}"/>
                </a:ext>
              </a:extLst>
            </p:cNvPr>
            <p:cNvSpPr/>
            <p:nvPr/>
          </p:nvSpPr>
          <p:spPr>
            <a:xfrm>
              <a:off x="4572635" y="4658843"/>
              <a:ext cx="170074" cy="156867"/>
            </a:xfrm>
            <a:custGeom>
              <a:avLst/>
              <a:gdLst>
                <a:gd name="connsiteX0" fmla="*/ 0 w 170074"/>
                <a:gd name="connsiteY0" fmla="*/ 107429 h 156867"/>
                <a:gd name="connsiteX1" fmla="*/ 1355 w 170074"/>
                <a:gd name="connsiteY1" fmla="*/ 10667 h 156867"/>
                <a:gd name="connsiteX2" fmla="*/ 169651 w 170074"/>
                <a:gd name="connsiteY2" fmla="*/ 0 h 156867"/>
                <a:gd name="connsiteX3" fmla="*/ 170074 w 170074"/>
                <a:gd name="connsiteY3" fmla="*/ 118434 h 156867"/>
                <a:gd name="connsiteX4" fmla="*/ 109714 w 170074"/>
                <a:gd name="connsiteY4" fmla="*/ 156868 h 156867"/>
                <a:gd name="connsiteX5" fmla="*/ 0 w 170074"/>
                <a:gd name="connsiteY5" fmla="*/ 107429 h 1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74" h="156867">
                  <a:moveTo>
                    <a:pt x="0" y="107429"/>
                  </a:moveTo>
                  <a:lnTo>
                    <a:pt x="1355" y="10667"/>
                  </a:lnTo>
                  <a:lnTo>
                    <a:pt x="169651" y="0"/>
                  </a:lnTo>
                  <a:lnTo>
                    <a:pt x="170074" y="118434"/>
                  </a:lnTo>
                  <a:lnTo>
                    <a:pt x="109714" y="156868"/>
                  </a:lnTo>
                  <a:lnTo>
                    <a:pt x="0" y="107429"/>
                  </a:lnTo>
                  <a:close/>
                </a:path>
              </a:pathLst>
            </a:custGeom>
            <a:solidFill>
              <a:srgbClr val="FFBF9D"/>
            </a:solidFill>
            <a:ln w="8458"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075EF1C8-387F-00E0-DC0F-7E02E3D26258}"/>
                </a:ext>
              </a:extLst>
            </p:cNvPr>
            <p:cNvSpPr/>
            <p:nvPr/>
          </p:nvSpPr>
          <p:spPr>
            <a:xfrm>
              <a:off x="4564677" y="4754081"/>
              <a:ext cx="372910" cy="124190"/>
            </a:xfrm>
            <a:custGeom>
              <a:avLst/>
              <a:gdLst>
                <a:gd name="connsiteX0" fmla="*/ 181164 w 372910"/>
                <a:gd name="connsiteY0" fmla="*/ 1101 h 124190"/>
                <a:gd name="connsiteX1" fmla="*/ 181164 w 372910"/>
                <a:gd name="connsiteY1" fmla="*/ 12106 h 124190"/>
                <a:gd name="connsiteX2" fmla="*/ 372911 w 372910"/>
                <a:gd name="connsiteY2" fmla="*/ 120212 h 124190"/>
                <a:gd name="connsiteX3" fmla="*/ 0 w 372910"/>
                <a:gd name="connsiteY3" fmla="*/ 124191 h 124190"/>
                <a:gd name="connsiteX4" fmla="*/ 3725 w 372910"/>
                <a:gd name="connsiteY4" fmla="*/ 0 h 124190"/>
                <a:gd name="connsiteX5" fmla="*/ 181164 w 372910"/>
                <a:gd name="connsiteY5" fmla="*/ 1101 h 12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10" h="124190">
                  <a:moveTo>
                    <a:pt x="181164" y="1101"/>
                  </a:moveTo>
                  <a:lnTo>
                    <a:pt x="181164" y="12106"/>
                  </a:lnTo>
                  <a:cubicBezTo>
                    <a:pt x="181164" y="12106"/>
                    <a:pt x="370794" y="84656"/>
                    <a:pt x="372911" y="120212"/>
                  </a:cubicBezTo>
                  <a:lnTo>
                    <a:pt x="0" y="124191"/>
                  </a:lnTo>
                  <a:lnTo>
                    <a:pt x="3725" y="0"/>
                  </a:lnTo>
                  <a:cubicBezTo>
                    <a:pt x="59429" y="25397"/>
                    <a:pt x="117503" y="27344"/>
                    <a:pt x="181164" y="1101"/>
                  </a:cubicBezTo>
                  <a:close/>
                </a:path>
              </a:pathLst>
            </a:custGeom>
            <a:solidFill>
              <a:srgbClr val="455A64"/>
            </a:solidFill>
            <a:ln w="8458"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511CD7BA-64C1-1E9E-CE71-E364A0845841}"/>
                </a:ext>
              </a:extLst>
            </p:cNvPr>
            <p:cNvSpPr/>
            <p:nvPr/>
          </p:nvSpPr>
          <p:spPr>
            <a:xfrm>
              <a:off x="4595953" y="4793309"/>
              <a:ext cx="28399" cy="28253"/>
            </a:xfrm>
            <a:custGeom>
              <a:avLst/>
              <a:gdLst>
                <a:gd name="connsiteX0" fmla="*/ 10629 w 28399"/>
                <a:gd name="connsiteY0" fmla="*/ 53 h 28253"/>
                <a:gd name="connsiteX1" fmla="*/ 301 w 28399"/>
                <a:gd name="connsiteY1" fmla="*/ 17576 h 28253"/>
                <a:gd name="connsiteX2" fmla="*/ 17232 w 28399"/>
                <a:gd name="connsiteY2" fmla="*/ 27989 h 28253"/>
                <a:gd name="connsiteX3" fmla="*/ 28068 w 28399"/>
                <a:gd name="connsiteY3" fmla="*/ 9365 h 28253"/>
                <a:gd name="connsiteX4" fmla="*/ 8936 w 28399"/>
                <a:gd name="connsiteY4" fmla="*/ 899 h 2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9" h="28253">
                  <a:moveTo>
                    <a:pt x="10629" y="53"/>
                  </a:moveTo>
                  <a:cubicBezTo>
                    <a:pt x="3222" y="2406"/>
                    <a:pt x="-1231" y="9957"/>
                    <a:pt x="301" y="17576"/>
                  </a:cubicBezTo>
                  <a:cubicBezTo>
                    <a:pt x="2400" y="24908"/>
                    <a:pt x="9740" y="29420"/>
                    <a:pt x="17232" y="27989"/>
                  </a:cubicBezTo>
                  <a:cubicBezTo>
                    <a:pt x="25054" y="25441"/>
                    <a:pt x="29719" y="17424"/>
                    <a:pt x="28068" y="9365"/>
                  </a:cubicBezTo>
                  <a:cubicBezTo>
                    <a:pt x="24978" y="1890"/>
                    <a:pt x="16546" y="-1844"/>
                    <a:pt x="8936" y="899"/>
                  </a:cubicBezTo>
                </a:path>
              </a:pathLst>
            </a:custGeom>
            <a:solidFill>
              <a:srgbClr val="FFFFFF"/>
            </a:solidFill>
            <a:ln w="8458"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632681C2-EC3A-3E0D-8B0D-12CDBAC3D279}"/>
                </a:ext>
              </a:extLst>
            </p:cNvPr>
            <p:cNvSpPr/>
            <p:nvPr/>
          </p:nvSpPr>
          <p:spPr>
            <a:xfrm>
              <a:off x="4564677" y="4848388"/>
              <a:ext cx="373079" cy="29883"/>
            </a:xfrm>
            <a:custGeom>
              <a:avLst/>
              <a:gdLst>
                <a:gd name="connsiteX0" fmla="*/ 0 w 373079"/>
                <a:gd name="connsiteY0" fmla="*/ 29884 h 29883"/>
                <a:gd name="connsiteX1" fmla="*/ 847 w 373079"/>
                <a:gd name="connsiteY1" fmla="*/ 0 h 29883"/>
                <a:gd name="connsiteX2" fmla="*/ 358011 w 373079"/>
                <a:gd name="connsiteY2" fmla="*/ 7111 h 29883"/>
                <a:gd name="connsiteX3" fmla="*/ 372911 w 373079"/>
                <a:gd name="connsiteY3" fmla="*/ 25905 h 29883"/>
              </a:gdLst>
              <a:ahLst/>
              <a:cxnLst>
                <a:cxn ang="0">
                  <a:pos x="connsiteX0" y="connsiteY0"/>
                </a:cxn>
                <a:cxn ang="0">
                  <a:pos x="connsiteX1" y="connsiteY1"/>
                </a:cxn>
                <a:cxn ang="0">
                  <a:pos x="connsiteX2" y="connsiteY2"/>
                </a:cxn>
                <a:cxn ang="0">
                  <a:pos x="connsiteX3" y="connsiteY3"/>
                </a:cxn>
              </a:cxnLst>
              <a:rect l="l" t="t" r="r" b="b"/>
              <a:pathLst>
                <a:path w="373079" h="29883">
                  <a:moveTo>
                    <a:pt x="0" y="29884"/>
                  </a:moveTo>
                  <a:lnTo>
                    <a:pt x="847" y="0"/>
                  </a:lnTo>
                  <a:lnTo>
                    <a:pt x="358011" y="7111"/>
                  </a:lnTo>
                  <a:cubicBezTo>
                    <a:pt x="358011" y="7111"/>
                    <a:pt x="374942" y="14222"/>
                    <a:pt x="372911" y="25905"/>
                  </a:cubicBezTo>
                  <a:close/>
                </a:path>
              </a:pathLst>
            </a:custGeom>
            <a:solidFill>
              <a:srgbClr val="FFFFFF"/>
            </a:solidFill>
            <a:ln w="8458"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1000E691-60D5-07E5-24B3-152F2E538AF7}"/>
                </a:ext>
              </a:extLst>
            </p:cNvPr>
            <p:cNvSpPr/>
            <p:nvPr/>
          </p:nvSpPr>
          <p:spPr>
            <a:xfrm>
              <a:off x="4713647" y="4765574"/>
              <a:ext cx="33725" cy="23182"/>
            </a:xfrm>
            <a:custGeom>
              <a:avLst/>
              <a:gdLst>
                <a:gd name="connsiteX0" fmla="*/ 33718 w 33725"/>
                <a:gd name="connsiteY0" fmla="*/ 1713 h 23182"/>
                <a:gd name="connsiteX1" fmla="*/ 15686 w 33725"/>
                <a:gd name="connsiteY1" fmla="*/ 10179 h 23182"/>
                <a:gd name="connsiteX2" fmla="*/ 448 w 33725"/>
                <a:gd name="connsiteY2" fmla="*/ 23131 h 23182"/>
                <a:gd name="connsiteX3" fmla="*/ 12215 w 33725"/>
                <a:gd name="connsiteY3" fmla="*/ 4845 h 23182"/>
                <a:gd name="connsiteX4" fmla="*/ 33718 w 33725"/>
                <a:gd name="connsiteY4" fmla="*/ 1713 h 23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5" h="23182">
                  <a:moveTo>
                    <a:pt x="33718" y="1713"/>
                  </a:moveTo>
                  <a:cubicBezTo>
                    <a:pt x="33718" y="3491"/>
                    <a:pt x="24575" y="4422"/>
                    <a:pt x="15686" y="10179"/>
                  </a:cubicBezTo>
                  <a:cubicBezTo>
                    <a:pt x="6797" y="15935"/>
                    <a:pt x="2056" y="23893"/>
                    <a:pt x="448" y="23131"/>
                  </a:cubicBezTo>
                  <a:cubicBezTo>
                    <a:pt x="-1161" y="22369"/>
                    <a:pt x="1294" y="11872"/>
                    <a:pt x="12215" y="4845"/>
                  </a:cubicBezTo>
                  <a:cubicBezTo>
                    <a:pt x="23136" y="-2181"/>
                    <a:pt x="34056" y="20"/>
                    <a:pt x="33718" y="1713"/>
                  </a:cubicBezTo>
                  <a:close/>
                </a:path>
              </a:pathLst>
            </a:custGeom>
            <a:solidFill>
              <a:srgbClr val="263238"/>
            </a:solidFill>
            <a:ln w="8458"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DD27FBB-D7C1-46B5-B335-AD7D08DEEE10}"/>
                </a:ext>
              </a:extLst>
            </p:cNvPr>
            <p:cNvSpPr/>
            <p:nvPr/>
          </p:nvSpPr>
          <p:spPr>
            <a:xfrm>
              <a:off x="4762162" y="4782312"/>
              <a:ext cx="24499" cy="29250"/>
            </a:xfrm>
            <a:custGeom>
              <a:avLst/>
              <a:gdLst>
                <a:gd name="connsiteX0" fmla="*/ 24484 w 24499"/>
                <a:gd name="connsiteY0" fmla="*/ 721 h 29250"/>
                <a:gd name="connsiteX1" fmla="*/ 10939 w 24499"/>
                <a:gd name="connsiteY1" fmla="*/ 13420 h 29250"/>
                <a:gd name="connsiteX2" fmla="*/ 1372 w 24499"/>
                <a:gd name="connsiteY2" fmla="*/ 29250 h 29250"/>
                <a:gd name="connsiteX3" fmla="*/ 6029 w 24499"/>
                <a:gd name="connsiteY3" fmla="*/ 9441 h 29250"/>
                <a:gd name="connsiteX4" fmla="*/ 24484 w 24499"/>
                <a:gd name="connsiteY4" fmla="*/ 721 h 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9" h="29250">
                  <a:moveTo>
                    <a:pt x="24484" y="721"/>
                  </a:moveTo>
                  <a:cubicBezTo>
                    <a:pt x="24907" y="2499"/>
                    <a:pt x="17034" y="5631"/>
                    <a:pt x="10939" y="13420"/>
                  </a:cubicBezTo>
                  <a:cubicBezTo>
                    <a:pt x="4843" y="21208"/>
                    <a:pt x="3150" y="29335"/>
                    <a:pt x="1372" y="29250"/>
                  </a:cubicBezTo>
                  <a:cubicBezTo>
                    <a:pt x="-405" y="29165"/>
                    <a:pt x="-1760" y="18922"/>
                    <a:pt x="6029" y="9441"/>
                  </a:cubicBezTo>
                  <a:cubicBezTo>
                    <a:pt x="13817" y="-41"/>
                    <a:pt x="24399" y="-1057"/>
                    <a:pt x="24484" y="721"/>
                  </a:cubicBezTo>
                  <a:close/>
                </a:path>
              </a:pathLst>
            </a:custGeom>
            <a:solidFill>
              <a:srgbClr val="263238"/>
            </a:solidFill>
            <a:ln w="8458"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542B5A08-FE92-EECF-C742-2AC8D32DAEBA}"/>
                </a:ext>
              </a:extLst>
            </p:cNvPr>
            <p:cNvSpPr/>
            <p:nvPr/>
          </p:nvSpPr>
          <p:spPr>
            <a:xfrm>
              <a:off x="4807042" y="4798033"/>
              <a:ext cx="16166" cy="31576"/>
            </a:xfrm>
            <a:custGeom>
              <a:avLst/>
              <a:gdLst>
                <a:gd name="connsiteX0" fmla="*/ 2292 w 16166"/>
                <a:gd name="connsiteY0" fmla="*/ 31562 h 31576"/>
                <a:gd name="connsiteX1" fmla="*/ 2292 w 16166"/>
                <a:gd name="connsiteY1" fmla="*/ 12852 h 31576"/>
                <a:gd name="connsiteX2" fmla="*/ 16091 w 16166"/>
                <a:gd name="connsiteY2" fmla="*/ 323 h 31576"/>
                <a:gd name="connsiteX3" fmla="*/ 7625 w 16166"/>
                <a:gd name="connsiteY3" fmla="*/ 15477 h 31576"/>
                <a:gd name="connsiteX4" fmla="*/ 2292 w 16166"/>
                <a:gd name="connsiteY4" fmla="*/ 31562 h 31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6" h="31576">
                  <a:moveTo>
                    <a:pt x="2292" y="31562"/>
                  </a:moveTo>
                  <a:cubicBezTo>
                    <a:pt x="683" y="31985"/>
                    <a:pt x="-1941" y="23096"/>
                    <a:pt x="2292" y="12852"/>
                  </a:cubicBezTo>
                  <a:cubicBezTo>
                    <a:pt x="6525" y="2609"/>
                    <a:pt x="15329" y="-1201"/>
                    <a:pt x="16091" y="323"/>
                  </a:cubicBezTo>
                  <a:cubicBezTo>
                    <a:pt x="16853" y="1847"/>
                    <a:pt x="11689" y="7181"/>
                    <a:pt x="7625" y="15477"/>
                  </a:cubicBezTo>
                  <a:cubicBezTo>
                    <a:pt x="3562" y="23773"/>
                    <a:pt x="4154" y="31392"/>
                    <a:pt x="2292" y="31562"/>
                  </a:cubicBezTo>
                  <a:close/>
                </a:path>
              </a:pathLst>
            </a:custGeom>
            <a:solidFill>
              <a:srgbClr val="263238"/>
            </a:solidFill>
            <a:ln w="8458"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35E5466-42EE-590E-32DB-8673863E4B16}"/>
                </a:ext>
              </a:extLst>
            </p:cNvPr>
            <p:cNvSpPr/>
            <p:nvPr/>
          </p:nvSpPr>
          <p:spPr>
            <a:xfrm>
              <a:off x="4463513" y="4561488"/>
              <a:ext cx="164486" cy="305354"/>
            </a:xfrm>
            <a:custGeom>
              <a:avLst/>
              <a:gdLst>
                <a:gd name="connsiteX0" fmla="*/ 164487 w 164486"/>
                <a:gd name="connsiteY0" fmla="*/ 17524 h 305354"/>
                <a:gd name="connsiteX1" fmla="*/ 134857 w 164486"/>
                <a:gd name="connsiteY1" fmla="*/ 305355 h 305354"/>
                <a:gd name="connsiteX2" fmla="*/ 2963 w 164486"/>
                <a:gd name="connsiteY2" fmla="*/ 283429 h 305354"/>
                <a:gd name="connsiteX3" fmla="*/ 0 w 164486"/>
                <a:gd name="connsiteY3" fmla="*/ 0 h 305354"/>
                <a:gd name="connsiteX4" fmla="*/ 164487 w 164486"/>
                <a:gd name="connsiteY4" fmla="*/ 17524 h 30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86" h="305354">
                  <a:moveTo>
                    <a:pt x="164487" y="17524"/>
                  </a:moveTo>
                  <a:lnTo>
                    <a:pt x="134857" y="305355"/>
                  </a:lnTo>
                  <a:lnTo>
                    <a:pt x="2963" y="283429"/>
                  </a:lnTo>
                  <a:lnTo>
                    <a:pt x="0" y="0"/>
                  </a:lnTo>
                  <a:lnTo>
                    <a:pt x="164487" y="17524"/>
                  </a:lnTo>
                  <a:close/>
                </a:path>
              </a:pathLst>
            </a:custGeom>
            <a:solidFill>
              <a:srgbClr val="FFBF9D"/>
            </a:solidFill>
            <a:ln w="8458"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7A352E48-9E43-7DD1-93DA-775F230E9575}"/>
                </a:ext>
              </a:extLst>
            </p:cNvPr>
            <p:cNvSpPr/>
            <p:nvPr/>
          </p:nvSpPr>
          <p:spPr>
            <a:xfrm>
              <a:off x="4444409" y="4790314"/>
              <a:ext cx="205316" cy="279013"/>
            </a:xfrm>
            <a:custGeom>
              <a:avLst/>
              <a:gdLst>
                <a:gd name="connsiteX0" fmla="*/ 22575 w 205316"/>
                <a:gd name="connsiteY0" fmla="*/ 0 h 279013"/>
                <a:gd name="connsiteX1" fmla="*/ 160903 w 205316"/>
                <a:gd name="connsiteY1" fmla="*/ 21926 h 279013"/>
                <a:gd name="connsiteX2" fmla="*/ 170131 w 205316"/>
                <a:gd name="connsiteY2" fmla="*/ 50201 h 279013"/>
                <a:gd name="connsiteX3" fmla="*/ 204840 w 205316"/>
                <a:gd name="connsiteY3" fmla="*/ 248381 h 279013"/>
                <a:gd name="connsiteX4" fmla="*/ 186977 w 205316"/>
                <a:gd name="connsiteY4" fmla="*/ 278011 h 279013"/>
                <a:gd name="connsiteX5" fmla="*/ 160226 w 205316"/>
                <a:gd name="connsiteY5" fmla="*/ 270307 h 279013"/>
                <a:gd name="connsiteX6" fmla="*/ 56 w 205316"/>
                <a:gd name="connsiteY6" fmla="*/ 68064 h 279013"/>
                <a:gd name="connsiteX7" fmla="*/ 5136 w 205316"/>
                <a:gd name="connsiteY7" fmla="*/ 20741 h 279013"/>
                <a:gd name="connsiteX8" fmla="*/ 22998 w 205316"/>
                <a:gd name="connsiteY8" fmla="*/ 0 h 27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16" h="279013">
                  <a:moveTo>
                    <a:pt x="22575" y="0"/>
                  </a:moveTo>
                  <a:cubicBezTo>
                    <a:pt x="22575" y="0"/>
                    <a:pt x="110109" y="73820"/>
                    <a:pt x="160903" y="21926"/>
                  </a:cubicBezTo>
                  <a:lnTo>
                    <a:pt x="170131" y="50201"/>
                  </a:lnTo>
                  <a:lnTo>
                    <a:pt x="204840" y="248381"/>
                  </a:lnTo>
                  <a:cubicBezTo>
                    <a:pt x="207363" y="261376"/>
                    <a:pt x="199650" y="274176"/>
                    <a:pt x="186977" y="278011"/>
                  </a:cubicBezTo>
                  <a:cubicBezTo>
                    <a:pt x="177318" y="280754"/>
                    <a:pt x="166948" y="277766"/>
                    <a:pt x="160226" y="270307"/>
                  </a:cubicBezTo>
                  <a:cubicBezTo>
                    <a:pt x="125178" y="231027"/>
                    <a:pt x="-3076" y="85842"/>
                    <a:pt x="56" y="68064"/>
                  </a:cubicBezTo>
                  <a:lnTo>
                    <a:pt x="5136" y="20741"/>
                  </a:lnTo>
                  <a:cubicBezTo>
                    <a:pt x="6236" y="10802"/>
                    <a:pt x="13330" y="2565"/>
                    <a:pt x="22998" y="0"/>
                  </a:cubicBezTo>
                  <a:close/>
                </a:path>
              </a:pathLst>
            </a:custGeom>
            <a:solidFill>
              <a:srgbClr val="455A64"/>
            </a:solidFill>
            <a:ln w="8458"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D135324-8426-C9BD-96F7-189C4D23C2D9}"/>
                </a:ext>
              </a:extLst>
            </p:cNvPr>
            <p:cNvSpPr/>
            <p:nvPr/>
          </p:nvSpPr>
          <p:spPr>
            <a:xfrm>
              <a:off x="4443970" y="4841869"/>
              <a:ext cx="182251" cy="227339"/>
            </a:xfrm>
            <a:custGeom>
              <a:avLst/>
              <a:gdLst>
                <a:gd name="connsiteX0" fmla="*/ 182252 w 182251"/>
                <a:gd name="connsiteY0" fmla="*/ 227302 h 227339"/>
                <a:gd name="connsiteX1" fmla="*/ 1596 w 182251"/>
                <a:gd name="connsiteY1" fmla="*/ 0 h 227339"/>
                <a:gd name="connsiteX2" fmla="*/ 495 w 182251"/>
                <a:gd name="connsiteY2" fmla="*/ 10413 h 227339"/>
                <a:gd name="connsiteX3" fmla="*/ 7860 w 182251"/>
                <a:gd name="connsiteY3" fmla="*/ 34116 h 227339"/>
                <a:gd name="connsiteX4" fmla="*/ 159395 w 182251"/>
                <a:gd name="connsiteY4" fmla="*/ 218667 h 227339"/>
                <a:gd name="connsiteX5" fmla="*/ 182167 w 182251"/>
                <a:gd name="connsiteY5" fmla="*/ 227133 h 22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51" h="227339">
                  <a:moveTo>
                    <a:pt x="182252" y="227302"/>
                  </a:moveTo>
                  <a:lnTo>
                    <a:pt x="1596" y="0"/>
                  </a:lnTo>
                  <a:lnTo>
                    <a:pt x="495" y="10413"/>
                  </a:lnTo>
                  <a:cubicBezTo>
                    <a:pt x="-1537" y="21503"/>
                    <a:pt x="3035" y="26413"/>
                    <a:pt x="7860" y="34116"/>
                  </a:cubicBezTo>
                  <a:cubicBezTo>
                    <a:pt x="21998" y="56974"/>
                    <a:pt x="62379" y="108952"/>
                    <a:pt x="159395" y="218667"/>
                  </a:cubicBezTo>
                  <a:cubicBezTo>
                    <a:pt x="165143" y="225042"/>
                    <a:pt x="173651" y="228208"/>
                    <a:pt x="182167" y="227133"/>
                  </a:cubicBezTo>
                  <a:close/>
                </a:path>
              </a:pathLst>
            </a:custGeom>
            <a:solidFill>
              <a:srgbClr val="FFFFFF"/>
            </a:solidFill>
            <a:ln w="8458"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4A989478-DAD8-4E93-173B-684248D0F0BB}"/>
                </a:ext>
              </a:extLst>
            </p:cNvPr>
            <p:cNvSpPr/>
            <p:nvPr/>
          </p:nvSpPr>
          <p:spPr>
            <a:xfrm>
              <a:off x="4453946" y="4810358"/>
              <a:ext cx="29201" cy="28968"/>
            </a:xfrm>
            <a:custGeom>
              <a:avLst/>
              <a:gdLst>
                <a:gd name="connsiteX0" fmla="*/ 23874 w 29201"/>
                <a:gd name="connsiteY0" fmla="*/ 3490 h 28968"/>
                <a:gd name="connsiteX1" fmla="*/ 26329 w 29201"/>
                <a:gd name="connsiteY1" fmla="*/ 23639 h 28968"/>
                <a:gd name="connsiteX2" fmla="*/ 5842 w 29201"/>
                <a:gd name="connsiteY2" fmla="*/ 26094 h 28968"/>
                <a:gd name="connsiteX3" fmla="*/ 2862 w 29201"/>
                <a:gd name="connsiteY3" fmla="*/ 5844 h 28968"/>
                <a:gd name="connsiteX4" fmla="*/ 23112 w 29201"/>
                <a:gd name="connsiteY4" fmla="*/ 2855 h 28968"/>
                <a:gd name="connsiteX5" fmla="*/ 24974 w 29201"/>
                <a:gd name="connsiteY5" fmla="*/ 4506 h 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01" h="28968">
                  <a:moveTo>
                    <a:pt x="23874" y="3490"/>
                  </a:moveTo>
                  <a:cubicBezTo>
                    <a:pt x="29884" y="8502"/>
                    <a:pt x="30959" y="17332"/>
                    <a:pt x="26329" y="23639"/>
                  </a:cubicBezTo>
                  <a:cubicBezTo>
                    <a:pt x="21173" y="29658"/>
                    <a:pt x="12267" y="30724"/>
                    <a:pt x="5842" y="26094"/>
                  </a:cubicBezTo>
                  <a:cubicBezTo>
                    <a:pt x="-575" y="21327"/>
                    <a:pt x="-1912" y="12252"/>
                    <a:pt x="2862" y="5844"/>
                  </a:cubicBezTo>
                  <a:cubicBezTo>
                    <a:pt x="7628" y="-573"/>
                    <a:pt x="16695" y="-1911"/>
                    <a:pt x="23112" y="2855"/>
                  </a:cubicBezTo>
                  <a:cubicBezTo>
                    <a:pt x="23781" y="3355"/>
                    <a:pt x="24399" y="3905"/>
                    <a:pt x="24974" y="4506"/>
                  </a:cubicBezTo>
                </a:path>
              </a:pathLst>
            </a:custGeom>
            <a:solidFill>
              <a:srgbClr val="FFFFFF"/>
            </a:solidFill>
            <a:ln w="8458"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77F37111-3A25-2399-1BE0-4DEC8DD99B6C}"/>
                </a:ext>
              </a:extLst>
            </p:cNvPr>
            <p:cNvSpPr/>
            <p:nvPr/>
          </p:nvSpPr>
          <p:spPr>
            <a:xfrm>
              <a:off x="4578378" y="4932596"/>
              <a:ext cx="53384" cy="24659"/>
            </a:xfrm>
            <a:custGeom>
              <a:avLst/>
              <a:gdLst>
                <a:gd name="connsiteX0" fmla="*/ 182 w 53384"/>
                <a:gd name="connsiteY0" fmla="*/ 24660 h 24659"/>
                <a:gd name="connsiteX1" fmla="*/ 23971 w 53384"/>
                <a:gd name="connsiteY1" fmla="*/ 7729 h 24659"/>
                <a:gd name="connsiteX2" fmla="*/ 53346 w 53384"/>
                <a:gd name="connsiteY2" fmla="*/ 4935 h 24659"/>
                <a:gd name="connsiteX3" fmla="*/ 44881 w 53384"/>
                <a:gd name="connsiteY3" fmla="*/ 871 h 24659"/>
                <a:gd name="connsiteX4" fmla="*/ 22023 w 53384"/>
                <a:gd name="connsiteY4" fmla="*/ 2649 h 24659"/>
                <a:gd name="connsiteX5" fmla="*/ 3822 w 53384"/>
                <a:gd name="connsiteY5" fmla="*/ 16109 h 24659"/>
                <a:gd name="connsiteX6" fmla="*/ 182 w 53384"/>
                <a:gd name="connsiteY6" fmla="*/ 24660 h 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84" h="24659">
                  <a:moveTo>
                    <a:pt x="182" y="24660"/>
                  </a:moveTo>
                  <a:cubicBezTo>
                    <a:pt x="6955" y="17549"/>
                    <a:pt x="15031" y="11800"/>
                    <a:pt x="23971" y="7729"/>
                  </a:cubicBezTo>
                  <a:cubicBezTo>
                    <a:pt x="39378" y="1718"/>
                    <a:pt x="52923" y="6459"/>
                    <a:pt x="53346" y="4935"/>
                  </a:cubicBezTo>
                  <a:cubicBezTo>
                    <a:pt x="53770" y="3411"/>
                    <a:pt x="50637" y="2141"/>
                    <a:pt x="44881" y="871"/>
                  </a:cubicBezTo>
                  <a:cubicBezTo>
                    <a:pt x="37245" y="-729"/>
                    <a:pt x="29312" y="-119"/>
                    <a:pt x="22023" y="2649"/>
                  </a:cubicBezTo>
                  <a:cubicBezTo>
                    <a:pt x="14777" y="5273"/>
                    <a:pt x="8453" y="9955"/>
                    <a:pt x="3822" y="16109"/>
                  </a:cubicBezTo>
                  <a:cubicBezTo>
                    <a:pt x="352" y="20596"/>
                    <a:pt x="-410" y="24152"/>
                    <a:pt x="182" y="24660"/>
                  </a:cubicBezTo>
                  <a:close/>
                </a:path>
              </a:pathLst>
            </a:custGeom>
            <a:solidFill>
              <a:srgbClr val="263238"/>
            </a:solidFill>
            <a:ln w="8458"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168D71C-F468-9BE9-D935-D89260B115D2}"/>
                </a:ext>
              </a:extLst>
            </p:cNvPr>
            <p:cNvSpPr/>
            <p:nvPr/>
          </p:nvSpPr>
          <p:spPr>
            <a:xfrm>
              <a:off x="4593332" y="4976500"/>
              <a:ext cx="48171" cy="14618"/>
            </a:xfrm>
            <a:custGeom>
              <a:avLst/>
              <a:gdLst>
                <a:gd name="connsiteX0" fmla="*/ 128 w 48171"/>
                <a:gd name="connsiteY0" fmla="*/ 14618 h 14618"/>
                <a:gd name="connsiteX1" fmla="*/ 23324 w 48171"/>
                <a:gd name="connsiteY1" fmla="*/ 6153 h 14618"/>
                <a:gd name="connsiteX2" fmla="*/ 48128 w 48171"/>
                <a:gd name="connsiteY2" fmla="*/ 5306 h 14618"/>
                <a:gd name="connsiteX3" fmla="*/ 22224 w 48171"/>
                <a:gd name="connsiteY3" fmla="*/ 819 h 14618"/>
                <a:gd name="connsiteX4" fmla="*/ 128 w 48171"/>
                <a:gd name="connsiteY4" fmla="*/ 14618 h 1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 h="14618">
                  <a:moveTo>
                    <a:pt x="128" y="14618"/>
                  </a:moveTo>
                  <a:cubicBezTo>
                    <a:pt x="7671" y="11291"/>
                    <a:pt x="15417" y="8464"/>
                    <a:pt x="23324" y="6153"/>
                  </a:cubicBezTo>
                  <a:cubicBezTo>
                    <a:pt x="31561" y="5332"/>
                    <a:pt x="39849" y="5052"/>
                    <a:pt x="48128" y="5306"/>
                  </a:cubicBezTo>
                  <a:cubicBezTo>
                    <a:pt x="48975" y="4121"/>
                    <a:pt x="37377" y="-2228"/>
                    <a:pt x="22224" y="819"/>
                  </a:cubicBezTo>
                  <a:cubicBezTo>
                    <a:pt x="7070" y="3867"/>
                    <a:pt x="-1142" y="14618"/>
                    <a:pt x="128" y="14618"/>
                  </a:cubicBezTo>
                  <a:close/>
                </a:path>
              </a:pathLst>
            </a:custGeom>
            <a:solidFill>
              <a:srgbClr val="263238"/>
            </a:solidFill>
            <a:ln w="8458"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33799C9F-9953-480D-2856-D412DCE87CD1}"/>
                </a:ext>
              </a:extLst>
            </p:cNvPr>
            <p:cNvSpPr/>
            <p:nvPr/>
          </p:nvSpPr>
          <p:spPr>
            <a:xfrm>
              <a:off x="4549034" y="4888311"/>
              <a:ext cx="72956" cy="23838"/>
            </a:xfrm>
            <a:custGeom>
              <a:avLst/>
              <a:gdLst>
                <a:gd name="connsiteX0" fmla="*/ 66 w 72956"/>
                <a:gd name="connsiteY0" fmla="*/ 23738 h 23838"/>
                <a:gd name="connsiteX1" fmla="*/ 34944 w 72956"/>
                <a:gd name="connsiteY1" fmla="*/ 8246 h 23838"/>
                <a:gd name="connsiteX2" fmla="*/ 72955 w 72956"/>
                <a:gd name="connsiteY2" fmla="*/ 3252 h 23838"/>
                <a:gd name="connsiteX3" fmla="*/ 33421 w 72956"/>
                <a:gd name="connsiteY3" fmla="*/ 3252 h 23838"/>
                <a:gd name="connsiteX4" fmla="*/ 66 w 72956"/>
                <a:gd name="connsiteY4" fmla="*/ 23738 h 2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56" h="23838">
                  <a:moveTo>
                    <a:pt x="66" y="23738"/>
                  </a:moveTo>
                  <a:cubicBezTo>
                    <a:pt x="1167" y="25008"/>
                    <a:pt x="14627" y="13834"/>
                    <a:pt x="34944" y="8246"/>
                  </a:cubicBezTo>
                  <a:cubicBezTo>
                    <a:pt x="55262" y="2659"/>
                    <a:pt x="72786" y="4860"/>
                    <a:pt x="72955" y="3252"/>
                  </a:cubicBezTo>
                  <a:cubicBezTo>
                    <a:pt x="73124" y="1643"/>
                    <a:pt x="55177" y="-3182"/>
                    <a:pt x="33421" y="3252"/>
                  </a:cubicBezTo>
                  <a:cubicBezTo>
                    <a:pt x="11664" y="9685"/>
                    <a:pt x="-1034" y="22892"/>
                    <a:pt x="66" y="23738"/>
                  </a:cubicBezTo>
                  <a:close/>
                </a:path>
              </a:pathLst>
            </a:custGeom>
            <a:solidFill>
              <a:srgbClr val="263238"/>
            </a:solidFill>
            <a:ln w="8458"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02DFE83F-4FA3-23FA-91A4-C07267DE6BA4}"/>
                </a:ext>
              </a:extLst>
            </p:cNvPr>
            <p:cNvSpPr/>
            <p:nvPr/>
          </p:nvSpPr>
          <p:spPr>
            <a:xfrm>
              <a:off x="4550263" y="4845522"/>
              <a:ext cx="65824" cy="10807"/>
            </a:xfrm>
            <a:custGeom>
              <a:avLst/>
              <a:gdLst>
                <a:gd name="connsiteX0" fmla="*/ 23 w 65824"/>
                <a:gd name="connsiteY0" fmla="*/ 7268 h 10807"/>
                <a:gd name="connsiteX1" fmla="*/ 33039 w 65824"/>
                <a:gd name="connsiteY1" fmla="*/ 5490 h 10807"/>
                <a:gd name="connsiteX2" fmla="*/ 65801 w 65824"/>
                <a:gd name="connsiteY2" fmla="*/ 10569 h 10807"/>
                <a:gd name="connsiteX3" fmla="*/ 33293 w 65824"/>
                <a:gd name="connsiteY3" fmla="*/ 72 h 10807"/>
                <a:gd name="connsiteX4" fmla="*/ 23 w 65824"/>
                <a:gd name="connsiteY4" fmla="*/ 7268 h 1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4" h="10807">
                  <a:moveTo>
                    <a:pt x="23" y="7268"/>
                  </a:moveTo>
                  <a:cubicBezTo>
                    <a:pt x="531" y="8792"/>
                    <a:pt x="14922" y="4474"/>
                    <a:pt x="33039" y="5490"/>
                  </a:cubicBezTo>
                  <a:cubicBezTo>
                    <a:pt x="51155" y="6506"/>
                    <a:pt x="65123" y="12009"/>
                    <a:pt x="65801" y="10569"/>
                  </a:cubicBezTo>
                  <a:cubicBezTo>
                    <a:pt x="66478" y="9130"/>
                    <a:pt x="52764" y="919"/>
                    <a:pt x="33293" y="72"/>
                  </a:cubicBezTo>
                  <a:cubicBezTo>
                    <a:pt x="13822" y="-774"/>
                    <a:pt x="-654" y="6083"/>
                    <a:pt x="23" y="7268"/>
                  </a:cubicBezTo>
                  <a:close/>
                </a:path>
              </a:pathLst>
            </a:custGeom>
            <a:solidFill>
              <a:srgbClr val="263238"/>
            </a:solidFill>
            <a:ln w="8458"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8E770F8C-9CA1-5D4A-E04B-745AD9D82DF2}"/>
                </a:ext>
              </a:extLst>
            </p:cNvPr>
            <p:cNvSpPr/>
            <p:nvPr/>
          </p:nvSpPr>
          <p:spPr>
            <a:xfrm>
              <a:off x="4554922" y="4805438"/>
              <a:ext cx="75812" cy="45997"/>
            </a:xfrm>
            <a:custGeom>
              <a:avLst/>
              <a:gdLst>
                <a:gd name="connsiteX0" fmla="*/ 38707 w 75812"/>
                <a:gd name="connsiteY0" fmla="*/ 45997 h 45997"/>
                <a:gd name="connsiteX1" fmla="*/ 38199 w 75812"/>
                <a:gd name="connsiteY1" fmla="*/ 36685 h 45997"/>
                <a:gd name="connsiteX2" fmla="*/ 28295 w 75812"/>
                <a:gd name="connsiteY2" fmla="*/ 13066 h 45997"/>
                <a:gd name="connsiteX3" fmla="*/ 14496 w 75812"/>
                <a:gd name="connsiteY3" fmla="*/ 537 h 45997"/>
                <a:gd name="connsiteX4" fmla="*/ 3067 w 75812"/>
                <a:gd name="connsiteY4" fmla="*/ 3838 h 45997"/>
                <a:gd name="connsiteX5" fmla="*/ 104 w 75812"/>
                <a:gd name="connsiteY5" fmla="*/ 15182 h 45997"/>
                <a:gd name="connsiteX6" fmla="*/ 35152 w 75812"/>
                <a:gd name="connsiteY6" fmla="*/ 45235 h 45997"/>
                <a:gd name="connsiteX7" fmla="*/ 74517 w 75812"/>
                <a:gd name="connsiteY7" fmla="*/ 19838 h 45997"/>
                <a:gd name="connsiteX8" fmla="*/ 74517 w 75812"/>
                <a:gd name="connsiteY8" fmla="*/ 7987 h 45997"/>
                <a:gd name="connsiteX9" fmla="*/ 63342 w 75812"/>
                <a:gd name="connsiteY9" fmla="*/ 3584 h 45997"/>
                <a:gd name="connsiteX10" fmla="*/ 47596 w 75812"/>
                <a:gd name="connsiteY10" fmla="*/ 13404 h 45997"/>
                <a:gd name="connsiteX11" fmla="*/ 32274 w 75812"/>
                <a:gd name="connsiteY11" fmla="*/ 33891 h 45997"/>
                <a:gd name="connsiteX12" fmla="*/ 29226 w 75812"/>
                <a:gd name="connsiteY12" fmla="*/ 42357 h 45997"/>
                <a:gd name="connsiteX13" fmla="*/ 50305 w 75812"/>
                <a:gd name="connsiteY13" fmla="*/ 15860 h 45997"/>
                <a:gd name="connsiteX14" fmla="*/ 64189 w 75812"/>
                <a:gd name="connsiteY14" fmla="*/ 7394 h 45997"/>
                <a:gd name="connsiteX15" fmla="*/ 70284 w 75812"/>
                <a:gd name="connsiteY15" fmla="*/ 9764 h 45997"/>
                <a:gd name="connsiteX16" fmla="*/ 70284 w 75812"/>
                <a:gd name="connsiteY16" fmla="*/ 17637 h 45997"/>
                <a:gd name="connsiteX17" fmla="*/ 35914 w 75812"/>
                <a:gd name="connsiteY17" fmla="*/ 38971 h 45997"/>
                <a:gd name="connsiteX18" fmla="*/ 5776 w 75812"/>
                <a:gd name="connsiteY18" fmla="*/ 13574 h 45997"/>
                <a:gd name="connsiteX19" fmla="*/ 7469 w 75812"/>
                <a:gd name="connsiteY19" fmla="*/ 5532 h 45997"/>
                <a:gd name="connsiteX20" fmla="*/ 13818 w 75812"/>
                <a:gd name="connsiteY20" fmla="*/ 3669 h 45997"/>
                <a:gd name="connsiteX21" fmla="*/ 25670 w 75812"/>
                <a:gd name="connsiteY21" fmla="*/ 14082 h 45997"/>
                <a:gd name="connsiteX22" fmla="*/ 38707 w 75812"/>
                <a:gd name="connsiteY22" fmla="*/ 45997 h 4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812" h="45997">
                  <a:moveTo>
                    <a:pt x="38707" y="45997"/>
                  </a:moveTo>
                  <a:cubicBezTo>
                    <a:pt x="39266" y="42899"/>
                    <a:pt x="39088" y="39707"/>
                    <a:pt x="38199" y="36685"/>
                  </a:cubicBezTo>
                  <a:cubicBezTo>
                    <a:pt x="36540" y="28219"/>
                    <a:pt x="33162" y="20185"/>
                    <a:pt x="28295" y="13066"/>
                  </a:cubicBezTo>
                  <a:cubicBezTo>
                    <a:pt x="25188" y="7496"/>
                    <a:pt x="20337" y="3093"/>
                    <a:pt x="14496" y="537"/>
                  </a:cubicBezTo>
                  <a:cubicBezTo>
                    <a:pt x="10373" y="-835"/>
                    <a:pt x="5827" y="477"/>
                    <a:pt x="3067" y="3838"/>
                  </a:cubicBezTo>
                  <a:cubicBezTo>
                    <a:pt x="705" y="7123"/>
                    <a:pt x="-353" y="11161"/>
                    <a:pt x="104" y="15182"/>
                  </a:cubicBezTo>
                  <a:cubicBezTo>
                    <a:pt x="3160" y="32258"/>
                    <a:pt x="17814" y="44820"/>
                    <a:pt x="35152" y="45235"/>
                  </a:cubicBezTo>
                  <a:cubicBezTo>
                    <a:pt x="52193" y="45464"/>
                    <a:pt x="67702" y="35458"/>
                    <a:pt x="74517" y="19838"/>
                  </a:cubicBezTo>
                  <a:cubicBezTo>
                    <a:pt x="76244" y="16080"/>
                    <a:pt x="76244" y="11745"/>
                    <a:pt x="74517" y="7987"/>
                  </a:cubicBezTo>
                  <a:cubicBezTo>
                    <a:pt x="72079" y="4321"/>
                    <a:pt x="67618" y="2569"/>
                    <a:pt x="63342" y="3584"/>
                  </a:cubicBezTo>
                  <a:cubicBezTo>
                    <a:pt x="57340" y="5464"/>
                    <a:pt x="51922" y="8850"/>
                    <a:pt x="47596" y="13404"/>
                  </a:cubicBezTo>
                  <a:cubicBezTo>
                    <a:pt x="41349" y="19305"/>
                    <a:pt x="36168" y="26230"/>
                    <a:pt x="32274" y="33891"/>
                  </a:cubicBezTo>
                  <a:cubicBezTo>
                    <a:pt x="30699" y="36482"/>
                    <a:pt x="29666" y="39360"/>
                    <a:pt x="29226" y="42357"/>
                  </a:cubicBezTo>
                  <a:cubicBezTo>
                    <a:pt x="34881" y="32520"/>
                    <a:pt x="41992" y="23580"/>
                    <a:pt x="50305" y="15860"/>
                  </a:cubicBezTo>
                  <a:cubicBezTo>
                    <a:pt x="54199" y="11974"/>
                    <a:pt x="58957" y="9070"/>
                    <a:pt x="64189" y="7394"/>
                  </a:cubicBezTo>
                  <a:cubicBezTo>
                    <a:pt x="66517" y="6818"/>
                    <a:pt x="68955" y="7767"/>
                    <a:pt x="70284" y="9764"/>
                  </a:cubicBezTo>
                  <a:cubicBezTo>
                    <a:pt x="71427" y="12262"/>
                    <a:pt x="71427" y="15140"/>
                    <a:pt x="70284" y="17637"/>
                  </a:cubicBezTo>
                  <a:cubicBezTo>
                    <a:pt x="63910" y="30793"/>
                    <a:pt x="50525" y="39098"/>
                    <a:pt x="35914" y="38971"/>
                  </a:cubicBezTo>
                  <a:cubicBezTo>
                    <a:pt x="21201" y="38488"/>
                    <a:pt x="8739" y="27991"/>
                    <a:pt x="5776" y="13574"/>
                  </a:cubicBezTo>
                  <a:cubicBezTo>
                    <a:pt x="5404" y="10780"/>
                    <a:pt x="5996" y="7936"/>
                    <a:pt x="7469" y="5532"/>
                  </a:cubicBezTo>
                  <a:cubicBezTo>
                    <a:pt x="8985" y="3635"/>
                    <a:pt x="11524" y="2890"/>
                    <a:pt x="13818" y="3669"/>
                  </a:cubicBezTo>
                  <a:cubicBezTo>
                    <a:pt x="18729" y="5862"/>
                    <a:pt x="22868" y="9493"/>
                    <a:pt x="25670" y="14082"/>
                  </a:cubicBezTo>
                  <a:cubicBezTo>
                    <a:pt x="31977" y="23809"/>
                    <a:pt x="36396" y="34636"/>
                    <a:pt x="38707" y="45997"/>
                  </a:cubicBezTo>
                  <a:close/>
                </a:path>
              </a:pathLst>
            </a:custGeom>
            <a:solidFill>
              <a:srgbClr val="263238"/>
            </a:solidFill>
            <a:ln w="8458"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A56DAC6-0E5F-9FEC-204F-0CD250061886}"/>
                </a:ext>
              </a:extLst>
            </p:cNvPr>
            <p:cNvSpPr/>
            <p:nvPr/>
          </p:nvSpPr>
          <p:spPr>
            <a:xfrm>
              <a:off x="4610222" y="2791835"/>
              <a:ext cx="476633" cy="1949208"/>
            </a:xfrm>
            <a:custGeom>
              <a:avLst/>
              <a:gdLst>
                <a:gd name="connsiteX0" fmla="*/ 395852 w 476633"/>
                <a:gd name="connsiteY0" fmla="*/ 0 h 1949208"/>
                <a:gd name="connsiteX1" fmla="*/ 476107 w 476633"/>
                <a:gd name="connsiteY1" fmla="*/ 298413 h 1949208"/>
                <a:gd name="connsiteX2" fmla="*/ 311281 w 476633"/>
                <a:gd name="connsiteY2" fmla="*/ 1193229 h 1949208"/>
                <a:gd name="connsiteX3" fmla="*/ 140868 w 476633"/>
                <a:gd name="connsiteY3" fmla="*/ 1949209 h 1949208"/>
                <a:gd name="connsiteX4" fmla="*/ 0 w 476633"/>
                <a:gd name="connsiteY4" fmla="*/ 1949209 h 1949208"/>
                <a:gd name="connsiteX5" fmla="*/ 89735 w 476633"/>
                <a:gd name="connsiteY5" fmla="*/ 1011049 h 1949208"/>
                <a:gd name="connsiteX6" fmla="*/ 54349 w 476633"/>
                <a:gd name="connsiteY6" fmla="*/ 446900 h 1949208"/>
                <a:gd name="connsiteX7" fmla="*/ 339 w 476633"/>
                <a:gd name="connsiteY7" fmla="*/ 27598 h 194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633" h="1949208">
                  <a:moveTo>
                    <a:pt x="395852" y="0"/>
                  </a:moveTo>
                  <a:cubicBezTo>
                    <a:pt x="395852" y="0"/>
                    <a:pt x="465440" y="109037"/>
                    <a:pt x="476107" y="298413"/>
                  </a:cubicBezTo>
                  <a:cubicBezTo>
                    <a:pt x="486773" y="487789"/>
                    <a:pt x="332191" y="1068784"/>
                    <a:pt x="311281" y="1193229"/>
                  </a:cubicBezTo>
                  <a:cubicBezTo>
                    <a:pt x="296720" y="1277885"/>
                    <a:pt x="226625" y="1691939"/>
                    <a:pt x="140868" y="1949209"/>
                  </a:cubicBezTo>
                  <a:lnTo>
                    <a:pt x="0" y="1949209"/>
                  </a:lnTo>
                  <a:cubicBezTo>
                    <a:pt x="0" y="1949209"/>
                    <a:pt x="93122" y="1100361"/>
                    <a:pt x="89735" y="1011049"/>
                  </a:cubicBezTo>
                  <a:cubicBezTo>
                    <a:pt x="86349" y="921737"/>
                    <a:pt x="54349" y="446900"/>
                    <a:pt x="54349" y="446900"/>
                  </a:cubicBezTo>
                  <a:lnTo>
                    <a:pt x="339" y="27598"/>
                  </a:lnTo>
                  <a:close/>
                </a:path>
              </a:pathLst>
            </a:custGeom>
            <a:solidFill>
              <a:srgbClr val="263238"/>
            </a:solidFill>
            <a:ln w="8458"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0B7F67EA-CC7F-0D37-8041-3EA68EEA173B}"/>
                </a:ext>
              </a:extLst>
            </p:cNvPr>
            <p:cNvSpPr/>
            <p:nvPr/>
          </p:nvSpPr>
          <p:spPr>
            <a:xfrm>
              <a:off x="4236422" y="2791835"/>
              <a:ext cx="552745" cy="1962076"/>
            </a:xfrm>
            <a:custGeom>
              <a:avLst/>
              <a:gdLst>
                <a:gd name="connsiteX0" fmla="*/ 79366 w 552745"/>
                <a:gd name="connsiteY0" fmla="*/ 0 h 1962076"/>
                <a:gd name="connsiteX1" fmla="*/ 414097 w 552745"/>
                <a:gd name="connsiteY1" fmla="*/ 13630 h 1962076"/>
                <a:gd name="connsiteX2" fmla="*/ 552256 w 552745"/>
                <a:gd name="connsiteY2" fmla="*/ 1174774 h 1962076"/>
                <a:gd name="connsiteX3" fmla="*/ 379642 w 552745"/>
                <a:gd name="connsiteY3" fmla="*/ 1962077 h 1962076"/>
                <a:gd name="connsiteX4" fmla="*/ 199578 w 552745"/>
                <a:gd name="connsiteY4" fmla="*/ 1957759 h 1962076"/>
                <a:gd name="connsiteX5" fmla="*/ 231747 w 552745"/>
                <a:gd name="connsiteY5" fmla="*/ 1393272 h 1962076"/>
                <a:gd name="connsiteX6" fmla="*/ 242414 w 552745"/>
                <a:gd name="connsiteY6" fmla="*/ 1146753 h 1962076"/>
                <a:gd name="connsiteX7" fmla="*/ 11048 w 552745"/>
                <a:gd name="connsiteY7" fmla="*/ 452572 h 1962076"/>
                <a:gd name="connsiteX8" fmla="*/ 79366 w 552745"/>
                <a:gd name="connsiteY8" fmla="*/ 0 h 19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745" h="1962076">
                  <a:moveTo>
                    <a:pt x="79366" y="0"/>
                  </a:moveTo>
                  <a:cubicBezTo>
                    <a:pt x="90033" y="3556"/>
                    <a:pt x="414097" y="13630"/>
                    <a:pt x="414097" y="13630"/>
                  </a:cubicBezTo>
                  <a:cubicBezTo>
                    <a:pt x="414097" y="13630"/>
                    <a:pt x="541081" y="1046435"/>
                    <a:pt x="552256" y="1174774"/>
                  </a:cubicBezTo>
                  <a:cubicBezTo>
                    <a:pt x="563430" y="1303113"/>
                    <a:pt x="379642" y="1962077"/>
                    <a:pt x="379642" y="1962077"/>
                  </a:cubicBezTo>
                  <a:lnTo>
                    <a:pt x="199578" y="1957759"/>
                  </a:lnTo>
                  <a:cubicBezTo>
                    <a:pt x="199578" y="1957759"/>
                    <a:pt x="203133" y="1525505"/>
                    <a:pt x="231747" y="1393272"/>
                  </a:cubicBezTo>
                  <a:cubicBezTo>
                    <a:pt x="260361" y="1261039"/>
                    <a:pt x="260276" y="1228954"/>
                    <a:pt x="242414" y="1146753"/>
                  </a:cubicBezTo>
                  <a:cubicBezTo>
                    <a:pt x="224551" y="1064552"/>
                    <a:pt x="57440" y="670392"/>
                    <a:pt x="11048" y="452572"/>
                  </a:cubicBezTo>
                  <a:cubicBezTo>
                    <a:pt x="-35343" y="234752"/>
                    <a:pt x="79366" y="0"/>
                    <a:pt x="79366" y="0"/>
                  </a:cubicBezTo>
                  <a:close/>
                </a:path>
              </a:pathLst>
            </a:custGeom>
            <a:solidFill>
              <a:srgbClr val="263238"/>
            </a:solidFill>
            <a:ln w="8458"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052F35F-F87C-C541-01BD-F621647DDD69}"/>
                </a:ext>
              </a:extLst>
            </p:cNvPr>
            <p:cNvSpPr/>
            <p:nvPr/>
          </p:nvSpPr>
          <p:spPr>
            <a:xfrm>
              <a:off x="4615979" y="3118523"/>
              <a:ext cx="175410" cy="1633526"/>
            </a:xfrm>
            <a:custGeom>
              <a:avLst/>
              <a:gdLst>
                <a:gd name="connsiteX0" fmla="*/ 47069 w 175410"/>
                <a:gd name="connsiteY0" fmla="*/ 0 h 1633526"/>
                <a:gd name="connsiteX1" fmla="*/ 47492 w 175410"/>
                <a:gd name="connsiteY1" fmla="*/ 4318 h 1633526"/>
                <a:gd name="connsiteX2" fmla="*/ 49101 w 175410"/>
                <a:gd name="connsiteY2" fmla="*/ 16847 h 1633526"/>
                <a:gd name="connsiteX3" fmla="*/ 56042 w 175410"/>
                <a:gd name="connsiteY3" fmla="*/ 64762 h 1633526"/>
                <a:gd name="connsiteX4" fmla="*/ 82201 w 175410"/>
                <a:gd name="connsiteY4" fmla="*/ 241016 h 1633526"/>
                <a:gd name="connsiteX5" fmla="*/ 169905 w 175410"/>
                <a:gd name="connsiteY5" fmla="*/ 822181 h 1633526"/>
                <a:gd name="connsiteX6" fmla="*/ 166519 w 175410"/>
                <a:gd name="connsiteY6" fmla="*/ 906837 h 1633526"/>
                <a:gd name="connsiteX7" fmla="*/ 154667 w 175410"/>
                <a:gd name="connsiteY7" fmla="*/ 988361 h 1633526"/>
                <a:gd name="connsiteX8" fmla="*/ 124360 w 175410"/>
                <a:gd name="connsiteY8" fmla="*/ 1141335 h 1633526"/>
                <a:gd name="connsiteX9" fmla="*/ 62476 w 175410"/>
                <a:gd name="connsiteY9" fmla="*/ 1398182 h 1633526"/>
                <a:gd name="connsiteX10" fmla="*/ 16931 w 175410"/>
                <a:gd name="connsiteY10" fmla="*/ 1570373 h 1633526"/>
                <a:gd name="connsiteX11" fmla="*/ 4233 w 175410"/>
                <a:gd name="connsiteY11" fmla="*/ 1617187 h 1633526"/>
                <a:gd name="connsiteX12" fmla="*/ 931 w 175410"/>
                <a:gd name="connsiteY12" fmla="*/ 1629293 h 1633526"/>
                <a:gd name="connsiteX13" fmla="*/ 0 w 175410"/>
                <a:gd name="connsiteY13" fmla="*/ 1633526 h 1633526"/>
                <a:gd name="connsiteX14" fmla="*/ 1439 w 175410"/>
                <a:gd name="connsiteY14" fmla="*/ 1629463 h 1633526"/>
                <a:gd name="connsiteX15" fmla="*/ 5164 w 175410"/>
                <a:gd name="connsiteY15" fmla="*/ 1617441 h 1633526"/>
                <a:gd name="connsiteX16" fmla="*/ 18709 w 175410"/>
                <a:gd name="connsiteY16" fmla="*/ 1570880 h 1633526"/>
                <a:gd name="connsiteX17" fmla="*/ 65778 w 175410"/>
                <a:gd name="connsiteY17" fmla="*/ 1399029 h 1633526"/>
                <a:gd name="connsiteX18" fmla="*/ 128678 w 175410"/>
                <a:gd name="connsiteY18" fmla="*/ 1142266 h 1633526"/>
                <a:gd name="connsiteX19" fmla="*/ 159323 w 175410"/>
                <a:gd name="connsiteY19" fmla="*/ 989123 h 1633526"/>
                <a:gd name="connsiteX20" fmla="*/ 171260 w 175410"/>
                <a:gd name="connsiteY20" fmla="*/ 907345 h 1633526"/>
                <a:gd name="connsiteX21" fmla="*/ 174730 w 175410"/>
                <a:gd name="connsiteY21" fmla="*/ 822012 h 1633526"/>
                <a:gd name="connsiteX22" fmla="*/ 85587 w 175410"/>
                <a:gd name="connsiteY22" fmla="*/ 240847 h 1633526"/>
                <a:gd name="connsiteX23" fmla="*/ 57820 w 175410"/>
                <a:gd name="connsiteY23" fmla="*/ 64847 h 1633526"/>
                <a:gd name="connsiteX24" fmla="*/ 50116 w 175410"/>
                <a:gd name="connsiteY24" fmla="*/ 17016 h 1633526"/>
                <a:gd name="connsiteX25" fmla="*/ 47915 w 175410"/>
                <a:gd name="connsiteY25" fmla="*/ 4572 h 1633526"/>
                <a:gd name="connsiteX26" fmla="*/ 47069 w 175410"/>
                <a:gd name="connsiteY26" fmla="*/ 0 h 163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5410" h="1633526">
                  <a:moveTo>
                    <a:pt x="47069" y="0"/>
                  </a:moveTo>
                  <a:cubicBezTo>
                    <a:pt x="47069" y="0"/>
                    <a:pt x="47069" y="1524"/>
                    <a:pt x="47492" y="4318"/>
                  </a:cubicBezTo>
                  <a:cubicBezTo>
                    <a:pt x="47915" y="7111"/>
                    <a:pt x="48423" y="11513"/>
                    <a:pt x="49101" y="16847"/>
                  </a:cubicBezTo>
                  <a:cubicBezTo>
                    <a:pt x="50709" y="28021"/>
                    <a:pt x="53079" y="44106"/>
                    <a:pt x="56042" y="64762"/>
                  </a:cubicBezTo>
                  <a:cubicBezTo>
                    <a:pt x="62222" y="106582"/>
                    <a:pt x="71196" y="166773"/>
                    <a:pt x="82201" y="241016"/>
                  </a:cubicBezTo>
                  <a:cubicBezTo>
                    <a:pt x="104720" y="389926"/>
                    <a:pt x="135704" y="595302"/>
                    <a:pt x="169905" y="822181"/>
                  </a:cubicBezTo>
                  <a:cubicBezTo>
                    <a:pt x="171514" y="850439"/>
                    <a:pt x="170379" y="878791"/>
                    <a:pt x="166519" y="906837"/>
                  </a:cubicBezTo>
                  <a:cubicBezTo>
                    <a:pt x="163386" y="934520"/>
                    <a:pt x="159323" y="961695"/>
                    <a:pt x="154667" y="988361"/>
                  </a:cubicBezTo>
                  <a:cubicBezTo>
                    <a:pt x="145609" y="1041695"/>
                    <a:pt x="135027" y="1092742"/>
                    <a:pt x="124360" y="1141335"/>
                  </a:cubicBezTo>
                  <a:cubicBezTo>
                    <a:pt x="102942" y="1238436"/>
                    <a:pt x="81185" y="1325378"/>
                    <a:pt x="62476" y="1398182"/>
                  </a:cubicBezTo>
                  <a:cubicBezTo>
                    <a:pt x="43767" y="1470986"/>
                    <a:pt x="27852" y="1529822"/>
                    <a:pt x="16931" y="1570373"/>
                  </a:cubicBezTo>
                  <a:cubicBezTo>
                    <a:pt x="11429" y="1590521"/>
                    <a:pt x="7196" y="1606267"/>
                    <a:pt x="4233" y="1617187"/>
                  </a:cubicBezTo>
                  <a:cubicBezTo>
                    <a:pt x="2794" y="1622352"/>
                    <a:pt x="1778" y="1626415"/>
                    <a:pt x="931" y="1629293"/>
                  </a:cubicBezTo>
                  <a:cubicBezTo>
                    <a:pt x="85" y="1632172"/>
                    <a:pt x="0" y="1633526"/>
                    <a:pt x="0" y="1633526"/>
                  </a:cubicBezTo>
                  <a:cubicBezTo>
                    <a:pt x="0" y="1633526"/>
                    <a:pt x="593" y="1632172"/>
                    <a:pt x="1439" y="1629463"/>
                  </a:cubicBezTo>
                  <a:cubicBezTo>
                    <a:pt x="2286" y="1626754"/>
                    <a:pt x="3556" y="1622521"/>
                    <a:pt x="5164" y="1617441"/>
                  </a:cubicBezTo>
                  <a:cubicBezTo>
                    <a:pt x="8296" y="1606521"/>
                    <a:pt x="12868" y="1590944"/>
                    <a:pt x="18709" y="1570880"/>
                  </a:cubicBezTo>
                  <a:cubicBezTo>
                    <a:pt x="30222" y="1530415"/>
                    <a:pt x="46646" y="1471833"/>
                    <a:pt x="65778" y="1399029"/>
                  </a:cubicBezTo>
                  <a:cubicBezTo>
                    <a:pt x="84910" y="1326224"/>
                    <a:pt x="107005" y="1239452"/>
                    <a:pt x="128678" y="1142266"/>
                  </a:cubicBezTo>
                  <a:cubicBezTo>
                    <a:pt x="139429" y="1093674"/>
                    <a:pt x="150096" y="1042541"/>
                    <a:pt x="159323" y="989123"/>
                  </a:cubicBezTo>
                  <a:cubicBezTo>
                    <a:pt x="163979" y="962456"/>
                    <a:pt x="167789" y="935197"/>
                    <a:pt x="171260" y="907345"/>
                  </a:cubicBezTo>
                  <a:cubicBezTo>
                    <a:pt x="175145" y="879079"/>
                    <a:pt x="176305" y="850499"/>
                    <a:pt x="174730" y="822012"/>
                  </a:cubicBezTo>
                  <a:cubicBezTo>
                    <a:pt x="140868" y="594710"/>
                    <a:pt x="108529" y="389588"/>
                    <a:pt x="85587" y="240847"/>
                  </a:cubicBezTo>
                  <a:cubicBezTo>
                    <a:pt x="73905" y="166688"/>
                    <a:pt x="64423" y="106582"/>
                    <a:pt x="57820" y="64847"/>
                  </a:cubicBezTo>
                  <a:cubicBezTo>
                    <a:pt x="54519" y="44275"/>
                    <a:pt x="51894" y="28191"/>
                    <a:pt x="50116" y="17016"/>
                  </a:cubicBezTo>
                  <a:cubicBezTo>
                    <a:pt x="49185" y="11683"/>
                    <a:pt x="48423" y="7619"/>
                    <a:pt x="47915" y="4572"/>
                  </a:cubicBezTo>
                  <a:cubicBezTo>
                    <a:pt x="47408" y="1524"/>
                    <a:pt x="47069" y="0"/>
                    <a:pt x="47069" y="0"/>
                  </a:cubicBezTo>
                  <a:close/>
                </a:path>
              </a:pathLst>
            </a:custGeom>
            <a:solidFill>
              <a:srgbClr val="455A64"/>
            </a:solidFill>
            <a:ln w="8458"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EF42FC4-C15D-C1CA-6DC8-0E332A5F6A4A}"/>
                </a:ext>
              </a:extLst>
            </p:cNvPr>
            <p:cNvSpPr/>
            <p:nvPr/>
          </p:nvSpPr>
          <p:spPr>
            <a:xfrm>
              <a:off x="4438539" y="2995853"/>
              <a:ext cx="231111" cy="88130"/>
            </a:xfrm>
            <a:custGeom>
              <a:avLst/>
              <a:gdLst>
                <a:gd name="connsiteX0" fmla="*/ 0 w 231111"/>
                <a:gd name="connsiteY0" fmla="*/ 3 h 88130"/>
                <a:gd name="connsiteX1" fmla="*/ 34794 w 231111"/>
                <a:gd name="connsiteY1" fmla="*/ 10416 h 88130"/>
                <a:gd name="connsiteX2" fmla="*/ 117926 w 231111"/>
                <a:gd name="connsiteY2" fmla="*/ 37844 h 88130"/>
                <a:gd name="connsiteX3" fmla="*/ 198180 w 231111"/>
                <a:gd name="connsiteY3" fmla="*/ 72638 h 88130"/>
                <a:gd name="connsiteX4" fmla="*/ 231111 w 231111"/>
                <a:gd name="connsiteY4" fmla="*/ 88130 h 88130"/>
                <a:gd name="connsiteX5" fmla="*/ 223069 w 231111"/>
                <a:gd name="connsiteY5" fmla="*/ 82543 h 88130"/>
                <a:gd name="connsiteX6" fmla="*/ 199873 w 231111"/>
                <a:gd name="connsiteY6" fmla="*/ 69252 h 88130"/>
                <a:gd name="connsiteX7" fmla="*/ 119788 w 231111"/>
                <a:gd name="connsiteY7" fmla="*/ 32765 h 88130"/>
                <a:gd name="connsiteX8" fmla="*/ 35810 w 231111"/>
                <a:gd name="connsiteY8" fmla="*/ 6691 h 88130"/>
                <a:gd name="connsiteX9" fmla="*/ 9735 w 231111"/>
                <a:gd name="connsiteY9" fmla="*/ 1188 h 88130"/>
                <a:gd name="connsiteX10" fmla="*/ 0 w 231111"/>
                <a:gd name="connsiteY10" fmla="*/ 3 h 8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11" h="88130">
                  <a:moveTo>
                    <a:pt x="0" y="3"/>
                  </a:moveTo>
                  <a:cubicBezTo>
                    <a:pt x="11386" y="4143"/>
                    <a:pt x="23001" y="7622"/>
                    <a:pt x="34794" y="10416"/>
                  </a:cubicBezTo>
                  <a:cubicBezTo>
                    <a:pt x="56381" y="16511"/>
                    <a:pt x="85587" y="25654"/>
                    <a:pt x="117926" y="37844"/>
                  </a:cubicBezTo>
                  <a:cubicBezTo>
                    <a:pt x="150265" y="50035"/>
                    <a:pt x="178032" y="63241"/>
                    <a:pt x="198180" y="72638"/>
                  </a:cubicBezTo>
                  <a:cubicBezTo>
                    <a:pt x="208830" y="78471"/>
                    <a:pt x="219827" y="83652"/>
                    <a:pt x="231111" y="88130"/>
                  </a:cubicBezTo>
                  <a:cubicBezTo>
                    <a:pt x="228673" y="85938"/>
                    <a:pt x="225973" y="84058"/>
                    <a:pt x="223069" y="82543"/>
                  </a:cubicBezTo>
                  <a:cubicBezTo>
                    <a:pt x="217736" y="79157"/>
                    <a:pt x="209863" y="74585"/>
                    <a:pt x="199873" y="69252"/>
                  </a:cubicBezTo>
                  <a:cubicBezTo>
                    <a:pt x="173969" y="55419"/>
                    <a:pt x="147226" y="43229"/>
                    <a:pt x="119788" y="32765"/>
                  </a:cubicBezTo>
                  <a:cubicBezTo>
                    <a:pt x="92377" y="22302"/>
                    <a:pt x="64330" y="13590"/>
                    <a:pt x="35810" y="6691"/>
                  </a:cubicBezTo>
                  <a:cubicBezTo>
                    <a:pt x="24804" y="4067"/>
                    <a:pt x="15915" y="2204"/>
                    <a:pt x="9735" y="1188"/>
                  </a:cubicBezTo>
                  <a:cubicBezTo>
                    <a:pt x="6561" y="359"/>
                    <a:pt x="3285" y="-39"/>
                    <a:pt x="0" y="3"/>
                  </a:cubicBezTo>
                  <a:close/>
                </a:path>
              </a:pathLst>
            </a:custGeom>
            <a:solidFill>
              <a:srgbClr val="455A64"/>
            </a:solidFill>
            <a:ln w="8458"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87D506A-2991-7CA6-D01A-83DF4FA224A7}"/>
                </a:ext>
              </a:extLst>
            </p:cNvPr>
            <p:cNvSpPr/>
            <p:nvPr/>
          </p:nvSpPr>
          <p:spPr>
            <a:xfrm>
              <a:off x="4370052" y="1216539"/>
              <a:ext cx="683086" cy="902448"/>
            </a:xfrm>
            <a:custGeom>
              <a:avLst/>
              <a:gdLst>
                <a:gd name="connsiteX0" fmla="*/ 112423 w 683086"/>
                <a:gd name="connsiteY0" fmla="*/ 298426 h 902448"/>
                <a:gd name="connsiteX1" fmla="*/ 396530 w 683086"/>
                <a:gd name="connsiteY1" fmla="*/ 945 h 902448"/>
                <a:gd name="connsiteX2" fmla="*/ 588530 w 683086"/>
                <a:gd name="connsiteY2" fmla="*/ 122088 h 902448"/>
                <a:gd name="connsiteX3" fmla="*/ 662689 w 683086"/>
                <a:gd name="connsiteY3" fmla="*/ 614617 h 902448"/>
                <a:gd name="connsiteX4" fmla="*/ 662689 w 683086"/>
                <a:gd name="connsiteY4" fmla="*/ 614617 h 902448"/>
                <a:gd name="connsiteX5" fmla="*/ 679027 w 683086"/>
                <a:gd name="connsiteY5" fmla="*/ 902448 h 902448"/>
                <a:gd name="connsiteX6" fmla="*/ 100741 w 683086"/>
                <a:gd name="connsiteY6" fmla="*/ 731697 h 902448"/>
                <a:gd name="connsiteX7" fmla="*/ 0 w 683086"/>
                <a:gd name="connsiteY7" fmla="*/ 731697 h 902448"/>
                <a:gd name="connsiteX8" fmla="*/ 36656 w 683086"/>
                <a:gd name="connsiteY8" fmla="*/ 530638 h 902448"/>
                <a:gd name="connsiteX9" fmla="*/ 112423 w 683086"/>
                <a:gd name="connsiteY9" fmla="*/ 298426 h 90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086" h="902448">
                  <a:moveTo>
                    <a:pt x="112423" y="298426"/>
                  </a:moveTo>
                  <a:cubicBezTo>
                    <a:pt x="150265" y="154003"/>
                    <a:pt x="185312" y="-14124"/>
                    <a:pt x="396530" y="945"/>
                  </a:cubicBezTo>
                  <a:cubicBezTo>
                    <a:pt x="396530" y="945"/>
                    <a:pt x="526731" y="26341"/>
                    <a:pt x="588530" y="122088"/>
                  </a:cubicBezTo>
                  <a:cubicBezTo>
                    <a:pt x="624847" y="178553"/>
                    <a:pt x="604784" y="446575"/>
                    <a:pt x="662689" y="614617"/>
                  </a:cubicBezTo>
                  <a:lnTo>
                    <a:pt x="662689" y="614617"/>
                  </a:lnTo>
                  <a:cubicBezTo>
                    <a:pt x="662689" y="622406"/>
                    <a:pt x="694012" y="805602"/>
                    <a:pt x="679027" y="902448"/>
                  </a:cubicBezTo>
                  <a:lnTo>
                    <a:pt x="100741" y="731697"/>
                  </a:lnTo>
                  <a:lnTo>
                    <a:pt x="0" y="731697"/>
                  </a:lnTo>
                  <a:cubicBezTo>
                    <a:pt x="5266" y="663591"/>
                    <a:pt x="17549" y="596222"/>
                    <a:pt x="36656" y="530638"/>
                  </a:cubicBezTo>
                  <a:cubicBezTo>
                    <a:pt x="65947" y="433961"/>
                    <a:pt x="98963" y="349559"/>
                    <a:pt x="112423" y="298426"/>
                  </a:cubicBezTo>
                  <a:close/>
                </a:path>
              </a:pathLst>
            </a:custGeom>
            <a:solidFill>
              <a:srgbClr val="263238"/>
            </a:solidFill>
            <a:ln w="8458"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C316FD54-E175-935D-1658-F952252F2E11}"/>
                </a:ext>
              </a:extLst>
            </p:cNvPr>
            <p:cNvSpPr/>
            <p:nvPr/>
          </p:nvSpPr>
          <p:spPr>
            <a:xfrm>
              <a:off x="4600995" y="1269208"/>
              <a:ext cx="357758" cy="714532"/>
            </a:xfrm>
            <a:custGeom>
              <a:avLst/>
              <a:gdLst>
                <a:gd name="connsiteX0" fmla="*/ 193693 w 357758"/>
                <a:gd name="connsiteY0" fmla="*/ 12614 h 714532"/>
                <a:gd name="connsiteX1" fmla="*/ 180487 w 357758"/>
                <a:gd name="connsiteY1" fmla="*/ 0 h 714532"/>
                <a:gd name="connsiteX2" fmla="*/ 37672 w 357758"/>
                <a:gd name="connsiteY2" fmla="*/ 57566 h 714532"/>
                <a:gd name="connsiteX3" fmla="*/ 0 w 357758"/>
                <a:gd name="connsiteY3" fmla="*/ 96169 h 714532"/>
                <a:gd name="connsiteX4" fmla="*/ 1270 w 357758"/>
                <a:gd name="connsiteY4" fmla="*/ 561779 h 714532"/>
                <a:gd name="connsiteX5" fmla="*/ 26667 w 357758"/>
                <a:gd name="connsiteY5" fmla="*/ 645842 h 714532"/>
                <a:gd name="connsiteX6" fmla="*/ 46730 w 357758"/>
                <a:gd name="connsiteY6" fmla="*/ 672340 h 714532"/>
                <a:gd name="connsiteX7" fmla="*/ 222730 w 357758"/>
                <a:gd name="connsiteY7" fmla="*/ 661165 h 714532"/>
                <a:gd name="connsiteX8" fmla="*/ 227725 w 357758"/>
                <a:gd name="connsiteY8" fmla="*/ 649144 h 714532"/>
                <a:gd name="connsiteX9" fmla="*/ 229842 w 357758"/>
                <a:gd name="connsiteY9" fmla="*/ 638731 h 714532"/>
                <a:gd name="connsiteX10" fmla="*/ 234328 w 357758"/>
                <a:gd name="connsiteY10" fmla="*/ 568890 h 714532"/>
                <a:gd name="connsiteX11" fmla="*/ 237799 w 357758"/>
                <a:gd name="connsiteY11" fmla="*/ 511239 h 714532"/>
                <a:gd name="connsiteX12" fmla="*/ 348868 w 357758"/>
                <a:gd name="connsiteY12" fmla="*/ 388911 h 714532"/>
                <a:gd name="connsiteX13" fmla="*/ 355133 w 357758"/>
                <a:gd name="connsiteY13" fmla="*/ 180656 h 714532"/>
                <a:gd name="connsiteX14" fmla="*/ 193693 w 357758"/>
                <a:gd name="connsiteY14" fmla="*/ 12614 h 7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758" h="714532">
                  <a:moveTo>
                    <a:pt x="193693" y="12614"/>
                  </a:moveTo>
                  <a:lnTo>
                    <a:pt x="180487" y="0"/>
                  </a:lnTo>
                  <a:lnTo>
                    <a:pt x="37672" y="57566"/>
                  </a:lnTo>
                  <a:cubicBezTo>
                    <a:pt x="16999" y="58700"/>
                    <a:pt x="626" y="75472"/>
                    <a:pt x="0" y="96169"/>
                  </a:cubicBezTo>
                  <a:lnTo>
                    <a:pt x="1270" y="561779"/>
                  </a:lnTo>
                  <a:cubicBezTo>
                    <a:pt x="-229" y="591891"/>
                    <a:pt x="8745" y="621597"/>
                    <a:pt x="26667" y="645842"/>
                  </a:cubicBezTo>
                  <a:lnTo>
                    <a:pt x="46730" y="672340"/>
                  </a:lnTo>
                  <a:cubicBezTo>
                    <a:pt x="92445" y="732699"/>
                    <a:pt x="186498" y="727705"/>
                    <a:pt x="222730" y="661165"/>
                  </a:cubicBezTo>
                  <a:cubicBezTo>
                    <a:pt x="224915" y="657389"/>
                    <a:pt x="226591" y="653351"/>
                    <a:pt x="227725" y="649144"/>
                  </a:cubicBezTo>
                  <a:cubicBezTo>
                    <a:pt x="228656" y="645724"/>
                    <a:pt x="229367" y="642244"/>
                    <a:pt x="229842" y="638731"/>
                  </a:cubicBezTo>
                  <a:cubicBezTo>
                    <a:pt x="234159" y="601313"/>
                    <a:pt x="234328" y="568890"/>
                    <a:pt x="234328" y="568890"/>
                  </a:cubicBezTo>
                  <a:cubicBezTo>
                    <a:pt x="236953" y="527747"/>
                    <a:pt x="237715" y="510900"/>
                    <a:pt x="237799" y="511239"/>
                  </a:cubicBezTo>
                  <a:cubicBezTo>
                    <a:pt x="237884" y="511577"/>
                    <a:pt x="325249" y="501249"/>
                    <a:pt x="348868" y="388911"/>
                  </a:cubicBezTo>
                  <a:cubicBezTo>
                    <a:pt x="360635" y="333122"/>
                    <a:pt x="358434" y="256254"/>
                    <a:pt x="355133" y="180656"/>
                  </a:cubicBezTo>
                  <a:cubicBezTo>
                    <a:pt x="350392" y="75683"/>
                    <a:pt x="277757" y="12529"/>
                    <a:pt x="193693" y="12614"/>
                  </a:cubicBezTo>
                  <a:close/>
                </a:path>
              </a:pathLst>
            </a:custGeom>
            <a:solidFill>
              <a:srgbClr val="FFBF9D"/>
            </a:solidFill>
            <a:ln w="8458"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E7510CF3-35A1-11C3-CB47-6174EFA9E23E}"/>
                </a:ext>
              </a:extLst>
            </p:cNvPr>
            <p:cNvSpPr/>
            <p:nvPr/>
          </p:nvSpPr>
          <p:spPr>
            <a:xfrm>
              <a:off x="4750751" y="1514199"/>
              <a:ext cx="29037" cy="27860"/>
            </a:xfrm>
            <a:custGeom>
              <a:avLst/>
              <a:gdLst>
                <a:gd name="connsiteX0" fmla="*/ 29037 w 29037"/>
                <a:gd name="connsiteY0" fmla="*/ 13888 h 27860"/>
                <a:gd name="connsiteX1" fmla="*/ 14307 w 29037"/>
                <a:gd name="connsiteY1" fmla="*/ 27856 h 27860"/>
                <a:gd name="connsiteX2" fmla="*/ 0 w 29037"/>
                <a:gd name="connsiteY2" fmla="*/ 14231 h 27860"/>
                <a:gd name="connsiteX3" fmla="*/ 0 w 29037"/>
                <a:gd name="connsiteY3" fmla="*/ 13972 h 27860"/>
                <a:gd name="connsiteX4" fmla="*/ 14730 w 29037"/>
                <a:gd name="connsiteY4" fmla="*/ 4 h 27860"/>
                <a:gd name="connsiteX5" fmla="*/ 29037 w 29037"/>
                <a:gd name="connsiteY5" fmla="*/ 13630 h 27860"/>
                <a:gd name="connsiteX6" fmla="*/ 29037 w 29037"/>
                <a:gd name="connsiteY6" fmla="*/ 13888 h 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37" h="27860">
                  <a:moveTo>
                    <a:pt x="29037" y="13888"/>
                  </a:moveTo>
                  <a:cubicBezTo>
                    <a:pt x="28715" y="21763"/>
                    <a:pt x="22188" y="27954"/>
                    <a:pt x="14307" y="27856"/>
                  </a:cubicBezTo>
                  <a:cubicBezTo>
                    <a:pt x="6595" y="28043"/>
                    <a:pt x="195" y="21943"/>
                    <a:pt x="0" y="14231"/>
                  </a:cubicBezTo>
                  <a:cubicBezTo>
                    <a:pt x="0" y="14144"/>
                    <a:pt x="0" y="14059"/>
                    <a:pt x="0" y="13972"/>
                  </a:cubicBezTo>
                  <a:cubicBezTo>
                    <a:pt x="322" y="6097"/>
                    <a:pt x="6849" y="-94"/>
                    <a:pt x="14730" y="4"/>
                  </a:cubicBezTo>
                  <a:cubicBezTo>
                    <a:pt x="22442" y="-183"/>
                    <a:pt x="28842" y="5917"/>
                    <a:pt x="29037" y="13630"/>
                  </a:cubicBezTo>
                  <a:cubicBezTo>
                    <a:pt x="29037" y="13716"/>
                    <a:pt x="29037" y="13801"/>
                    <a:pt x="29037" y="13888"/>
                  </a:cubicBezTo>
                  <a:close/>
                </a:path>
              </a:pathLst>
            </a:custGeom>
            <a:solidFill>
              <a:srgbClr val="263238"/>
            </a:solidFill>
            <a:ln w="8458"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6F6025B4-B392-9855-953A-40CCA1FF510D}"/>
                </a:ext>
              </a:extLst>
            </p:cNvPr>
            <p:cNvSpPr/>
            <p:nvPr/>
          </p:nvSpPr>
          <p:spPr>
            <a:xfrm>
              <a:off x="4894836" y="1518850"/>
              <a:ext cx="29037" cy="27780"/>
            </a:xfrm>
            <a:custGeom>
              <a:avLst/>
              <a:gdLst>
                <a:gd name="connsiteX0" fmla="*/ 29037 w 29037"/>
                <a:gd name="connsiteY0" fmla="*/ 13809 h 27780"/>
                <a:gd name="connsiteX1" fmla="*/ 14307 w 29037"/>
                <a:gd name="connsiteY1" fmla="*/ 27777 h 27780"/>
                <a:gd name="connsiteX2" fmla="*/ 0 w 29037"/>
                <a:gd name="connsiteY2" fmla="*/ 14151 h 27780"/>
                <a:gd name="connsiteX3" fmla="*/ 0 w 29037"/>
                <a:gd name="connsiteY3" fmla="*/ 13893 h 27780"/>
                <a:gd name="connsiteX4" fmla="*/ 14730 w 29037"/>
                <a:gd name="connsiteY4" fmla="*/ 10 h 27780"/>
                <a:gd name="connsiteX5" fmla="*/ 29028 w 29037"/>
                <a:gd name="connsiteY5" fmla="*/ 13291 h 27780"/>
                <a:gd name="connsiteX6" fmla="*/ 29037 w 29037"/>
                <a:gd name="connsiteY6" fmla="*/ 13809 h 2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37" h="27780">
                  <a:moveTo>
                    <a:pt x="29037" y="13809"/>
                  </a:moveTo>
                  <a:cubicBezTo>
                    <a:pt x="28715" y="21684"/>
                    <a:pt x="22188" y="27875"/>
                    <a:pt x="14307" y="27777"/>
                  </a:cubicBezTo>
                  <a:cubicBezTo>
                    <a:pt x="6595" y="27964"/>
                    <a:pt x="195" y="21864"/>
                    <a:pt x="0" y="14151"/>
                  </a:cubicBezTo>
                  <a:cubicBezTo>
                    <a:pt x="0" y="14065"/>
                    <a:pt x="0" y="13979"/>
                    <a:pt x="0" y="13893"/>
                  </a:cubicBezTo>
                  <a:cubicBezTo>
                    <a:pt x="322" y="6031"/>
                    <a:pt x="6865" y="-135"/>
                    <a:pt x="14730" y="10"/>
                  </a:cubicBezTo>
                  <a:cubicBezTo>
                    <a:pt x="22349" y="-271"/>
                    <a:pt x="28749" y="5676"/>
                    <a:pt x="29028" y="13291"/>
                  </a:cubicBezTo>
                  <a:cubicBezTo>
                    <a:pt x="29037" y="13464"/>
                    <a:pt x="29037" y="13636"/>
                    <a:pt x="29037" y="13809"/>
                  </a:cubicBezTo>
                  <a:close/>
                </a:path>
              </a:pathLst>
            </a:custGeom>
            <a:solidFill>
              <a:srgbClr val="263238"/>
            </a:solidFill>
            <a:ln w="8458"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B1EB4AD-F480-ACF8-ABE9-46B15B403254}"/>
                </a:ext>
              </a:extLst>
            </p:cNvPr>
            <p:cNvSpPr/>
            <p:nvPr/>
          </p:nvSpPr>
          <p:spPr>
            <a:xfrm>
              <a:off x="4883377" y="1462741"/>
              <a:ext cx="57865" cy="16929"/>
            </a:xfrm>
            <a:custGeom>
              <a:avLst/>
              <a:gdLst>
                <a:gd name="connsiteX0" fmla="*/ 57597 w 57865"/>
                <a:gd name="connsiteY0" fmla="*/ 16669 h 16929"/>
                <a:gd name="connsiteX1" fmla="*/ 29491 w 57865"/>
                <a:gd name="connsiteY1" fmla="*/ 9050 h 16929"/>
                <a:gd name="connsiteX2" fmla="*/ 454 w 57865"/>
                <a:gd name="connsiteY2" fmla="*/ 13537 h 16929"/>
                <a:gd name="connsiteX3" fmla="*/ 6803 w 57865"/>
                <a:gd name="connsiteY3" fmla="*/ 6002 h 16929"/>
                <a:gd name="connsiteX4" fmla="*/ 30253 w 57865"/>
                <a:gd name="connsiteY4" fmla="*/ 76 h 16929"/>
                <a:gd name="connsiteX5" fmla="*/ 52518 w 57865"/>
                <a:gd name="connsiteY5" fmla="*/ 8542 h 16929"/>
                <a:gd name="connsiteX6" fmla="*/ 57597 w 57865"/>
                <a:gd name="connsiteY6" fmla="*/ 16669 h 1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65" h="16929">
                  <a:moveTo>
                    <a:pt x="57597" y="16669"/>
                  </a:moveTo>
                  <a:cubicBezTo>
                    <a:pt x="55735" y="18531"/>
                    <a:pt x="45152" y="9812"/>
                    <a:pt x="29491" y="9050"/>
                  </a:cubicBezTo>
                  <a:cubicBezTo>
                    <a:pt x="13830" y="8288"/>
                    <a:pt x="2063" y="15568"/>
                    <a:pt x="454" y="13537"/>
                  </a:cubicBezTo>
                  <a:cubicBezTo>
                    <a:pt x="-1154" y="11505"/>
                    <a:pt x="1639" y="9388"/>
                    <a:pt x="6803" y="6002"/>
                  </a:cubicBezTo>
                  <a:cubicBezTo>
                    <a:pt x="13813" y="1636"/>
                    <a:pt x="22008" y="-435"/>
                    <a:pt x="30253" y="76"/>
                  </a:cubicBezTo>
                  <a:cubicBezTo>
                    <a:pt x="38389" y="457"/>
                    <a:pt x="46185" y="3423"/>
                    <a:pt x="52518" y="8542"/>
                  </a:cubicBezTo>
                  <a:cubicBezTo>
                    <a:pt x="57089" y="12436"/>
                    <a:pt x="58528" y="15907"/>
                    <a:pt x="57597" y="16669"/>
                  </a:cubicBezTo>
                  <a:close/>
                </a:path>
              </a:pathLst>
            </a:custGeom>
            <a:solidFill>
              <a:srgbClr val="263238"/>
            </a:solidFill>
            <a:ln w="8458"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65D81B62-D848-147E-30A2-D134B126B71F}"/>
                </a:ext>
              </a:extLst>
            </p:cNvPr>
            <p:cNvSpPr/>
            <p:nvPr/>
          </p:nvSpPr>
          <p:spPr>
            <a:xfrm>
              <a:off x="4729390" y="1454170"/>
              <a:ext cx="57016" cy="20148"/>
            </a:xfrm>
            <a:custGeom>
              <a:avLst/>
              <a:gdLst>
                <a:gd name="connsiteX0" fmla="*/ 56663 w 57016"/>
                <a:gd name="connsiteY0" fmla="*/ 19991 h 20148"/>
                <a:gd name="connsiteX1" fmla="*/ 29488 w 57016"/>
                <a:gd name="connsiteY1" fmla="*/ 9494 h 20148"/>
                <a:gd name="connsiteX2" fmla="*/ 113 w 57016"/>
                <a:gd name="connsiteY2" fmla="*/ 10933 h 20148"/>
                <a:gd name="connsiteX3" fmla="*/ 7309 w 57016"/>
                <a:gd name="connsiteY3" fmla="*/ 4076 h 20148"/>
                <a:gd name="connsiteX4" fmla="*/ 31182 w 57016"/>
                <a:gd name="connsiteY4" fmla="*/ 520 h 20148"/>
                <a:gd name="connsiteX5" fmla="*/ 52430 w 57016"/>
                <a:gd name="connsiteY5" fmla="*/ 11271 h 20148"/>
                <a:gd name="connsiteX6" fmla="*/ 56663 w 57016"/>
                <a:gd name="connsiteY6" fmla="*/ 19991 h 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6" h="20148">
                  <a:moveTo>
                    <a:pt x="56663" y="19991"/>
                  </a:moveTo>
                  <a:cubicBezTo>
                    <a:pt x="54631" y="21515"/>
                    <a:pt x="44981" y="11525"/>
                    <a:pt x="29488" y="9494"/>
                  </a:cubicBezTo>
                  <a:cubicBezTo>
                    <a:pt x="13996" y="7462"/>
                    <a:pt x="1552" y="13134"/>
                    <a:pt x="113" y="10933"/>
                  </a:cubicBezTo>
                  <a:cubicBezTo>
                    <a:pt x="-565" y="10001"/>
                    <a:pt x="1806" y="6869"/>
                    <a:pt x="7309" y="4076"/>
                  </a:cubicBezTo>
                  <a:cubicBezTo>
                    <a:pt x="14699" y="431"/>
                    <a:pt x="23046" y="-812"/>
                    <a:pt x="31182" y="520"/>
                  </a:cubicBezTo>
                  <a:cubicBezTo>
                    <a:pt x="39215" y="1786"/>
                    <a:pt x="46648" y="5548"/>
                    <a:pt x="52430" y="11271"/>
                  </a:cubicBezTo>
                  <a:cubicBezTo>
                    <a:pt x="56578" y="15250"/>
                    <a:pt x="57679" y="19229"/>
                    <a:pt x="56663" y="19991"/>
                  </a:cubicBezTo>
                  <a:close/>
                </a:path>
              </a:pathLst>
            </a:custGeom>
            <a:solidFill>
              <a:srgbClr val="263238"/>
            </a:solidFill>
            <a:ln w="8458"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B988677A-3330-D468-F6C1-78873EC14CC7}"/>
                </a:ext>
              </a:extLst>
            </p:cNvPr>
            <p:cNvSpPr/>
            <p:nvPr/>
          </p:nvSpPr>
          <p:spPr>
            <a:xfrm>
              <a:off x="4835881" y="1464249"/>
              <a:ext cx="41048" cy="132022"/>
            </a:xfrm>
            <a:custGeom>
              <a:avLst/>
              <a:gdLst>
                <a:gd name="connsiteX0" fmla="*/ 1219 w 41048"/>
                <a:gd name="connsiteY0" fmla="*/ 130547 h 132022"/>
                <a:gd name="connsiteX1" fmla="*/ 26616 w 41048"/>
                <a:gd name="connsiteY1" fmla="*/ 127246 h 132022"/>
                <a:gd name="connsiteX2" fmla="*/ 35082 w 41048"/>
                <a:gd name="connsiteY2" fmla="*/ 123690 h 132022"/>
                <a:gd name="connsiteX3" fmla="*/ 32965 w 41048"/>
                <a:gd name="connsiteY3" fmla="*/ 111754 h 132022"/>
                <a:gd name="connsiteX4" fmla="*/ 22722 w 41048"/>
                <a:gd name="connsiteY4" fmla="*/ 80769 h 132022"/>
                <a:gd name="connsiteX5" fmla="*/ 203 w 41048"/>
                <a:gd name="connsiteY5" fmla="*/ 7 h 132022"/>
                <a:gd name="connsiteX6" fmla="*/ 29156 w 41048"/>
                <a:gd name="connsiteY6" fmla="*/ 78822 h 132022"/>
                <a:gd name="connsiteX7" fmla="*/ 38976 w 41048"/>
                <a:gd name="connsiteY7" fmla="*/ 109891 h 132022"/>
                <a:gd name="connsiteX8" fmla="*/ 40246 w 41048"/>
                <a:gd name="connsiteY8" fmla="*/ 125637 h 132022"/>
                <a:gd name="connsiteX9" fmla="*/ 33389 w 41048"/>
                <a:gd name="connsiteY9" fmla="*/ 131140 h 132022"/>
                <a:gd name="connsiteX10" fmla="*/ 26531 w 41048"/>
                <a:gd name="connsiteY10" fmla="*/ 131732 h 132022"/>
                <a:gd name="connsiteX11" fmla="*/ 1219 w 41048"/>
                <a:gd name="connsiteY11" fmla="*/ 130547 h 13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48" h="132022">
                  <a:moveTo>
                    <a:pt x="1219" y="130547"/>
                  </a:moveTo>
                  <a:cubicBezTo>
                    <a:pt x="9507" y="128344"/>
                    <a:pt x="18041" y="127234"/>
                    <a:pt x="26616" y="127246"/>
                  </a:cubicBezTo>
                  <a:cubicBezTo>
                    <a:pt x="30595" y="127246"/>
                    <a:pt x="34404" y="126399"/>
                    <a:pt x="35082" y="123690"/>
                  </a:cubicBezTo>
                  <a:cubicBezTo>
                    <a:pt x="35649" y="119588"/>
                    <a:pt x="34904" y="115412"/>
                    <a:pt x="32965" y="111754"/>
                  </a:cubicBezTo>
                  <a:cubicBezTo>
                    <a:pt x="29748" y="101933"/>
                    <a:pt x="26277" y="91605"/>
                    <a:pt x="22722" y="80769"/>
                  </a:cubicBezTo>
                  <a:cubicBezTo>
                    <a:pt x="8500" y="36748"/>
                    <a:pt x="-1574" y="600"/>
                    <a:pt x="203" y="7"/>
                  </a:cubicBezTo>
                  <a:cubicBezTo>
                    <a:pt x="1981" y="-585"/>
                    <a:pt x="14934" y="34716"/>
                    <a:pt x="29156" y="78822"/>
                  </a:cubicBezTo>
                  <a:cubicBezTo>
                    <a:pt x="32542" y="89658"/>
                    <a:pt x="35844" y="99986"/>
                    <a:pt x="38976" y="109891"/>
                  </a:cubicBezTo>
                  <a:cubicBezTo>
                    <a:pt x="41202" y="114837"/>
                    <a:pt x="41651" y="120399"/>
                    <a:pt x="40246" y="125637"/>
                  </a:cubicBezTo>
                  <a:cubicBezTo>
                    <a:pt x="38934" y="128433"/>
                    <a:pt x="36402" y="130464"/>
                    <a:pt x="33389" y="131140"/>
                  </a:cubicBezTo>
                  <a:cubicBezTo>
                    <a:pt x="31137" y="131648"/>
                    <a:pt x="28834" y="131847"/>
                    <a:pt x="26531" y="131732"/>
                  </a:cubicBezTo>
                  <a:cubicBezTo>
                    <a:pt x="18074" y="132363"/>
                    <a:pt x="9575" y="131965"/>
                    <a:pt x="1219" y="130547"/>
                  </a:cubicBezTo>
                  <a:close/>
                </a:path>
              </a:pathLst>
            </a:custGeom>
            <a:solidFill>
              <a:srgbClr val="263238"/>
            </a:solidFill>
            <a:ln w="8458"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B414FF88-A9AD-1B9E-F7ED-DC7DF537B830}"/>
                </a:ext>
              </a:extLst>
            </p:cNvPr>
            <p:cNvSpPr/>
            <p:nvPr/>
          </p:nvSpPr>
          <p:spPr>
            <a:xfrm>
              <a:off x="4689037" y="1731855"/>
              <a:ext cx="149587" cy="75560"/>
            </a:xfrm>
            <a:custGeom>
              <a:avLst/>
              <a:gdLst>
                <a:gd name="connsiteX0" fmla="*/ 149587 w 149587"/>
                <a:gd name="connsiteY0" fmla="*/ 48254 h 75560"/>
                <a:gd name="connsiteX1" fmla="*/ 0 w 149587"/>
                <a:gd name="connsiteY1" fmla="*/ 0 h 75560"/>
                <a:gd name="connsiteX2" fmla="*/ 147979 w 149587"/>
                <a:gd name="connsiteY2" fmla="*/ 75344 h 75560"/>
              </a:gdLst>
              <a:ahLst/>
              <a:cxnLst>
                <a:cxn ang="0">
                  <a:pos x="connsiteX0" y="connsiteY0"/>
                </a:cxn>
                <a:cxn ang="0">
                  <a:pos x="connsiteX1" y="connsiteY1"/>
                </a:cxn>
                <a:cxn ang="0">
                  <a:pos x="connsiteX2" y="connsiteY2"/>
                </a:cxn>
              </a:cxnLst>
              <a:rect l="l" t="t" r="r" b="b"/>
              <a:pathLst>
                <a:path w="149587" h="75560">
                  <a:moveTo>
                    <a:pt x="149587" y="48254"/>
                  </a:moveTo>
                  <a:cubicBezTo>
                    <a:pt x="96220" y="46332"/>
                    <a:pt x="44428" y="29630"/>
                    <a:pt x="0" y="0"/>
                  </a:cubicBezTo>
                  <a:cubicBezTo>
                    <a:pt x="0" y="0"/>
                    <a:pt x="33862" y="80254"/>
                    <a:pt x="147979" y="75344"/>
                  </a:cubicBezTo>
                  <a:close/>
                </a:path>
              </a:pathLst>
            </a:custGeom>
            <a:solidFill>
              <a:srgbClr val="FF9A6C"/>
            </a:solidFill>
            <a:ln w="8458"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5D38DBA-7E62-F947-F19A-7788EFFDAA80}"/>
                </a:ext>
              </a:extLst>
            </p:cNvPr>
            <p:cNvSpPr/>
            <p:nvPr/>
          </p:nvSpPr>
          <p:spPr>
            <a:xfrm>
              <a:off x="4784027" y="1617579"/>
              <a:ext cx="46329" cy="34759"/>
            </a:xfrm>
            <a:custGeom>
              <a:avLst/>
              <a:gdLst>
                <a:gd name="connsiteX0" fmla="*/ 4227 w 46329"/>
                <a:gd name="connsiteY0" fmla="*/ 8964 h 34759"/>
                <a:gd name="connsiteX1" fmla="*/ 22428 w 46329"/>
                <a:gd name="connsiteY1" fmla="*/ 498 h 34759"/>
                <a:gd name="connsiteX2" fmla="*/ 44438 w 46329"/>
                <a:gd name="connsiteY2" fmla="*/ 8964 h 34759"/>
                <a:gd name="connsiteX3" fmla="*/ 45539 w 46329"/>
                <a:gd name="connsiteY3" fmla="*/ 21577 h 34759"/>
                <a:gd name="connsiteX4" fmla="*/ 43507 w 46329"/>
                <a:gd name="connsiteY4" fmla="*/ 24710 h 34759"/>
                <a:gd name="connsiteX5" fmla="*/ 22258 w 46329"/>
                <a:gd name="connsiteY5" fmla="*/ 33937 h 34759"/>
                <a:gd name="connsiteX6" fmla="*/ 2026 w 46329"/>
                <a:gd name="connsiteY6" fmla="*/ 27757 h 34759"/>
                <a:gd name="connsiteX7" fmla="*/ 4227 w 46329"/>
                <a:gd name="connsiteY7" fmla="*/ 8964 h 3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29" h="34759">
                  <a:moveTo>
                    <a:pt x="4227" y="8964"/>
                  </a:moveTo>
                  <a:cubicBezTo>
                    <a:pt x="8874" y="3762"/>
                    <a:pt x="15452" y="700"/>
                    <a:pt x="22428" y="498"/>
                  </a:cubicBezTo>
                  <a:cubicBezTo>
                    <a:pt x="30800" y="-1337"/>
                    <a:pt x="39452" y="1993"/>
                    <a:pt x="44438" y="8964"/>
                  </a:cubicBezTo>
                  <a:cubicBezTo>
                    <a:pt x="46495" y="12847"/>
                    <a:pt x="46893" y="17397"/>
                    <a:pt x="45539" y="21577"/>
                  </a:cubicBezTo>
                  <a:cubicBezTo>
                    <a:pt x="44354" y="23355"/>
                    <a:pt x="45539" y="23440"/>
                    <a:pt x="43507" y="24710"/>
                  </a:cubicBezTo>
                  <a:cubicBezTo>
                    <a:pt x="37116" y="29181"/>
                    <a:pt x="29886" y="32319"/>
                    <a:pt x="22258" y="33937"/>
                  </a:cubicBezTo>
                  <a:cubicBezTo>
                    <a:pt x="14885" y="36181"/>
                    <a:pt x="6885" y="33737"/>
                    <a:pt x="2026" y="27757"/>
                  </a:cubicBezTo>
                  <a:cubicBezTo>
                    <a:pt x="-1335" y="21667"/>
                    <a:pt x="-455" y="14112"/>
                    <a:pt x="4227" y="8964"/>
                  </a:cubicBezTo>
                  <a:close/>
                </a:path>
              </a:pathLst>
            </a:custGeom>
            <a:solidFill>
              <a:srgbClr val="FF9A6C"/>
            </a:solidFill>
            <a:ln w="8458"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9F18531-8EAB-B3E2-16A1-78ACEC07CE53}"/>
                </a:ext>
              </a:extLst>
            </p:cNvPr>
            <p:cNvSpPr/>
            <p:nvPr/>
          </p:nvSpPr>
          <p:spPr>
            <a:xfrm>
              <a:off x="4717989" y="1402164"/>
              <a:ext cx="56639" cy="35518"/>
            </a:xfrm>
            <a:custGeom>
              <a:avLst/>
              <a:gdLst>
                <a:gd name="connsiteX0" fmla="*/ 0 w 56639"/>
                <a:gd name="connsiteY0" fmla="*/ 31616 h 35518"/>
                <a:gd name="connsiteX1" fmla="*/ 27683 w 56639"/>
                <a:gd name="connsiteY1" fmla="*/ 15616 h 35518"/>
                <a:gd name="connsiteX2" fmla="*/ 55788 w 56639"/>
                <a:gd name="connsiteY2" fmla="*/ 462 h 35518"/>
                <a:gd name="connsiteX3" fmla="*/ 53333 w 56639"/>
                <a:gd name="connsiteY3" fmla="*/ 12230 h 35518"/>
                <a:gd name="connsiteX4" fmla="*/ 35048 w 56639"/>
                <a:gd name="connsiteY4" fmla="*/ 29161 h 35518"/>
                <a:gd name="connsiteX5" fmla="*/ 10836 w 56639"/>
                <a:gd name="connsiteY5" fmla="*/ 35510 h 35518"/>
                <a:gd name="connsiteX6" fmla="*/ 0 w 56639"/>
                <a:gd name="connsiteY6" fmla="*/ 31616 h 3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39" h="35518">
                  <a:moveTo>
                    <a:pt x="0" y="31616"/>
                  </a:moveTo>
                  <a:cubicBezTo>
                    <a:pt x="0" y="27129"/>
                    <a:pt x="13291" y="23743"/>
                    <a:pt x="27683" y="15616"/>
                  </a:cubicBezTo>
                  <a:cubicBezTo>
                    <a:pt x="42074" y="7489"/>
                    <a:pt x="52402" y="-2247"/>
                    <a:pt x="55788" y="462"/>
                  </a:cubicBezTo>
                  <a:cubicBezTo>
                    <a:pt x="57397" y="1817"/>
                    <a:pt x="56804" y="6388"/>
                    <a:pt x="53333" y="12230"/>
                  </a:cubicBezTo>
                  <a:cubicBezTo>
                    <a:pt x="48796" y="19352"/>
                    <a:pt x="42497" y="25184"/>
                    <a:pt x="35048" y="29161"/>
                  </a:cubicBezTo>
                  <a:cubicBezTo>
                    <a:pt x="27674" y="33370"/>
                    <a:pt x="19327" y="35560"/>
                    <a:pt x="10836" y="35510"/>
                  </a:cubicBezTo>
                  <a:cubicBezTo>
                    <a:pt x="4233" y="35679"/>
                    <a:pt x="169" y="33394"/>
                    <a:pt x="0" y="31616"/>
                  </a:cubicBezTo>
                  <a:close/>
                </a:path>
              </a:pathLst>
            </a:custGeom>
            <a:solidFill>
              <a:srgbClr val="263238"/>
            </a:solidFill>
            <a:ln w="8458"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2D5D5E0-9137-B4FA-0373-A097F07EF799}"/>
                </a:ext>
              </a:extLst>
            </p:cNvPr>
            <p:cNvSpPr/>
            <p:nvPr/>
          </p:nvSpPr>
          <p:spPr>
            <a:xfrm>
              <a:off x="4886244" y="1419042"/>
              <a:ext cx="53551" cy="18965"/>
            </a:xfrm>
            <a:custGeom>
              <a:avLst/>
              <a:gdLst>
                <a:gd name="connsiteX0" fmla="*/ 465 w 53551"/>
                <a:gd name="connsiteY0" fmla="*/ 1278 h 18965"/>
                <a:gd name="connsiteX1" fmla="*/ 26878 w 53551"/>
                <a:gd name="connsiteY1" fmla="*/ 3056 h 18965"/>
                <a:gd name="connsiteX2" fmla="*/ 53291 w 53551"/>
                <a:gd name="connsiteY2" fmla="*/ 5765 h 18965"/>
                <a:gd name="connsiteX3" fmla="*/ 47364 w 53551"/>
                <a:gd name="connsiteY3" fmla="*/ 14231 h 18965"/>
                <a:gd name="connsiteX4" fmla="*/ 5036 w 53551"/>
                <a:gd name="connsiteY4" fmla="*/ 10590 h 18965"/>
                <a:gd name="connsiteX5" fmla="*/ 465 w 53551"/>
                <a:gd name="connsiteY5" fmla="*/ 1278 h 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51" h="18965">
                  <a:moveTo>
                    <a:pt x="465" y="1278"/>
                  </a:moveTo>
                  <a:cubicBezTo>
                    <a:pt x="3428" y="-2108"/>
                    <a:pt x="14010" y="2210"/>
                    <a:pt x="26878" y="3056"/>
                  </a:cubicBezTo>
                  <a:cubicBezTo>
                    <a:pt x="39745" y="3903"/>
                    <a:pt x="50920" y="1956"/>
                    <a:pt x="53291" y="5765"/>
                  </a:cubicBezTo>
                  <a:cubicBezTo>
                    <a:pt x="54306" y="7627"/>
                    <a:pt x="52359" y="11098"/>
                    <a:pt x="47364" y="14231"/>
                  </a:cubicBezTo>
                  <a:cubicBezTo>
                    <a:pt x="33819" y="21680"/>
                    <a:pt x="17117" y="20245"/>
                    <a:pt x="5036" y="10590"/>
                  </a:cubicBezTo>
                  <a:cubicBezTo>
                    <a:pt x="465" y="6696"/>
                    <a:pt x="-805" y="2971"/>
                    <a:pt x="465" y="1278"/>
                  </a:cubicBezTo>
                  <a:close/>
                </a:path>
              </a:pathLst>
            </a:custGeom>
            <a:solidFill>
              <a:srgbClr val="263238"/>
            </a:solidFill>
            <a:ln w="8458"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611F3618-6850-E21A-1151-2CCD096D1164}"/>
                </a:ext>
              </a:extLst>
            </p:cNvPr>
            <p:cNvSpPr/>
            <p:nvPr/>
          </p:nvSpPr>
          <p:spPr>
            <a:xfrm>
              <a:off x="4581608" y="1261420"/>
              <a:ext cx="253122" cy="302748"/>
            </a:xfrm>
            <a:custGeom>
              <a:avLst/>
              <a:gdLst>
                <a:gd name="connsiteX0" fmla="*/ 22265 w 253122"/>
                <a:gd name="connsiteY0" fmla="*/ 302477 h 302748"/>
                <a:gd name="connsiteX1" fmla="*/ 167704 w 253122"/>
                <a:gd name="connsiteY1" fmla="*/ 133164 h 302748"/>
                <a:gd name="connsiteX2" fmla="*/ 253122 w 253122"/>
                <a:gd name="connsiteY2" fmla="*/ 7619 h 302748"/>
                <a:gd name="connsiteX3" fmla="*/ 200212 w 253122"/>
                <a:gd name="connsiteY3" fmla="*/ 0 h 302748"/>
                <a:gd name="connsiteX4" fmla="*/ 39788 w 253122"/>
                <a:gd name="connsiteY4" fmla="*/ 46392 h 302748"/>
                <a:gd name="connsiteX5" fmla="*/ 0 w 253122"/>
                <a:gd name="connsiteY5" fmla="*/ 128000 h 30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22" h="302748">
                  <a:moveTo>
                    <a:pt x="22265" y="302477"/>
                  </a:moveTo>
                  <a:cubicBezTo>
                    <a:pt x="22265" y="302477"/>
                    <a:pt x="82370" y="317037"/>
                    <a:pt x="167704" y="133164"/>
                  </a:cubicBezTo>
                  <a:cubicBezTo>
                    <a:pt x="196741" y="70603"/>
                    <a:pt x="253122" y="7619"/>
                    <a:pt x="253122" y="7619"/>
                  </a:cubicBezTo>
                  <a:lnTo>
                    <a:pt x="200212" y="0"/>
                  </a:lnTo>
                  <a:cubicBezTo>
                    <a:pt x="200212" y="0"/>
                    <a:pt x="42413" y="44445"/>
                    <a:pt x="39788" y="46392"/>
                  </a:cubicBezTo>
                  <a:cubicBezTo>
                    <a:pt x="37164" y="48339"/>
                    <a:pt x="0" y="128000"/>
                    <a:pt x="0" y="128000"/>
                  </a:cubicBezTo>
                  <a:close/>
                </a:path>
              </a:pathLst>
            </a:custGeom>
            <a:solidFill>
              <a:srgbClr val="263238"/>
            </a:solidFill>
            <a:ln w="8458"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42A6D83E-CBF9-47DD-B953-7B441D094C7D}"/>
                </a:ext>
              </a:extLst>
            </p:cNvPr>
            <p:cNvSpPr/>
            <p:nvPr/>
          </p:nvSpPr>
          <p:spPr>
            <a:xfrm>
              <a:off x="4541049" y="1524222"/>
              <a:ext cx="82549" cy="118772"/>
            </a:xfrm>
            <a:custGeom>
              <a:avLst/>
              <a:gdLst>
                <a:gd name="connsiteX0" fmla="*/ 82549 w 82549"/>
                <a:gd name="connsiteY0" fmla="*/ 32394 h 118772"/>
                <a:gd name="connsiteX1" fmla="*/ 65618 w 82549"/>
                <a:gd name="connsiteY1" fmla="*/ 1833 h 118772"/>
                <a:gd name="connsiteX2" fmla="*/ 179 w 82549"/>
                <a:gd name="connsiteY2" fmla="*/ 53473 h 118772"/>
                <a:gd name="connsiteX3" fmla="*/ 74422 w 82549"/>
                <a:gd name="connsiteY3" fmla="*/ 116881 h 118772"/>
                <a:gd name="connsiteX4" fmla="*/ 82549 w 82549"/>
                <a:gd name="connsiteY4" fmla="*/ 32394 h 118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49" h="118772">
                  <a:moveTo>
                    <a:pt x="82549" y="32394"/>
                  </a:moveTo>
                  <a:cubicBezTo>
                    <a:pt x="82549" y="23928"/>
                    <a:pt x="74084" y="3526"/>
                    <a:pt x="65618" y="1833"/>
                  </a:cubicBezTo>
                  <a:cubicBezTo>
                    <a:pt x="43523" y="-2738"/>
                    <a:pt x="3396" y="-2992"/>
                    <a:pt x="179" y="53473"/>
                  </a:cubicBezTo>
                  <a:cubicBezTo>
                    <a:pt x="-4223" y="130595"/>
                    <a:pt x="74168" y="119082"/>
                    <a:pt x="74422" y="116881"/>
                  </a:cubicBezTo>
                  <a:cubicBezTo>
                    <a:pt x="74676" y="114680"/>
                    <a:pt x="81195" y="61431"/>
                    <a:pt x="82549" y="32394"/>
                  </a:cubicBezTo>
                  <a:close/>
                </a:path>
              </a:pathLst>
            </a:custGeom>
            <a:solidFill>
              <a:srgbClr val="FFBF9D"/>
            </a:solidFill>
            <a:ln w="8458"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2167118B-2C1E-AB4D-7492-F6BB41DB78B0}"/>
                </a:ext>
              </a:extLst>
            </p:cNvPr>
            <p:cNvSpPr/>
            <p:nvPr/>
          </p:nvSpPr>
          <p:spPr>
            <a:xfrm>
              <a:off x="4561188" y="1548982"/>
              <a:ext cx="32754" cy="67698"/>
            </a:xfrm>
            <a:custGeom>
              <a:avLst/>
              <a:gdLst>
                <a:gd name="connsiteX0" fmla="*/ 32695 w 32754"/>
                <a:gd name="connsiteY0" fmla="*/ 61560 h 67698"/>
                <a:gd name="connsiteX1" fmla="*/ 28970 w 32754"/>
                <a:gd name="connsiteY1" fmla="*/ 63338 h 67698"/>
                <a:gd name="connsiteX2" fmla="*/ 18896 w 32754"/>
                <a:gd name="connsiteY2" fmla="*/ 63338 h 67698"/>
                <a:gd name="connsiteX3" fmla="*/ 5266 w 32754"/>
                <a:gd name="connsiteY3" fmla="*/ 32608 h 67698"/>
                <a:gd name="connsiteX4" fmla="*/ 10261 w 32754"/>
                <a:gd name="connsiteY4" fmla="*/ 13560 h 67698"/>
                <a:gd name="connsiteX5" fmla="*/ 20928 w 32754"/>
                <a:gd name="connsiteY5" fmla="*/ 3825 h 67698"/>
                <a:gd name="connsiteX6" fmla="*/ 28632 w 32754"/>
                <a:gd name="connsiteY6" fmla="*/ 7973 h 67698"/>
                <a:gd name="connsiteX7" fmla="*/ 29393 w 32754"/>
                <a:gd name="connsiteY7" fmla="*/ 11867 h 67698"/>
                <a:gd name="connsiteX8" fmla="*/ 30663 w 32754"/>
                <a:gd name="connsiteY8" fmla="*/ 7465 h 67698"/>
                <a:gd name="connsiteX9" fmla="*/ 27954 w 32754"/>
                <a:gd name="connsiteY9" fmla="*/ 2470 h 67698"/>
                <a:gd name="connsiteX10" fmla="*/ 20589 w 32754"/>
                <a:gd name="connsiteY10" fmla="*/ 15 h 67698"/>
                <a:gd name="connsiteX11" fmla="*/ 5859 w 32754"/>
                <a:gd name="connsiteY11" fmla="*/ 11190 h 67698"/>
                <a:gd name="connsiteX12" fmla="*/ 18 w 32754"/>
                <a:gd name="connsiteY12" fmla="*/ 32439 h 67698"/>
                <a:gd name="connsiteX13" fmla="*/ 17711 w 32754"/>
                <a:gd name="connsiteY13" fmla="*/ 66894 h 67698"/>
                <a:gd name="connsiteX14" fmla="*/ 30155 w 32754"/>
                <a:gd name="connsiteY14" fmla="*/ 65539 h 67698"/>
                <a:gd name="connsiteX15" fmla="*/ 32695 w 32754"/>
                <a:gd name="connsiteY15" fmla="*/ 61560 h 6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54" h="67698">
                  <a:moveTo>
                    <a:pt x="32695" y="61560"/>
                  </a:moveTo>
                  <a:cubicBezTo>
                    <a:pt x="32695" y="61560"/>
                    <a:pt x="31341" y="62407"/>
                    <a:pt x="28970" y="63338"/>
                  </a:cubicBezTo>
                  <a:cubicBezTo>
                    <a:pt x="25736" y="64642"/>
                    <a:pt x="22130" y="64642"/>
                    <a:pt x="18896" y="63338"/>
                  </a:cubicBezTo>
                  <a:cubicBezTo>
                    <a:pt x="10938" y="59867"/>
                    <a:pt x="4843" y="46407"/>
                    <a:pt x="5266" y="32608"/>
                  </a:cubicBezTo>
                  <a:cubicBezTo>
                    <a:pt x="5478" y="25964"/>
                    <a:pt x="7188" y="19454"/>
                    <a:pt x="10261" y="13560"/>
                  </a:cubicBezTo>
                  <a:cubicBezTo>
                    <a:pt x="11980" y="8747"/>
                    <a:pt x="15975" y="5100"/>
                    <a:pt x="20928" y="3825"/>
                  </a:cubicBezTo>
                  <a:cubicBezTo>
                    <a:pt x="24162" y="3177"/>
                    <a:pt x="27396" y="4919"/>
                    <a:pt x="28632" y="7973"/>
                  </a:cubicBezTo>
                  <a:cubicBezTo>
                    <a:pt x="29563" y="10174"/>
                    <a:pt x="28632" y="11698"/>
                    <a:pt x="29393" y="11867"/>
                  </a:cubicBezTo>
                  <a:cubicBezTo>
                    <a:pt x="30155" y="12036"/>
                    <a:pt x="31087" y="10682"/>
                    <a:pt x="30663" y="7465"/>
                  </a:cubicBezTo>
                  <a:cubicBezTo>
                    <a:pt x="30358" y="5537"/>
                    <a:pt x="29402" y="3773"/>
                    <a:pt x="27954" y="2470"/>
                  </a:cubicBezTo>
                  <a:cubicBezTo>
                    <a:pt x="25897" y="748"/>
                    <a:pt x="23264" y="-129"/>
                    <a:pt x="20589" y="15"/>
                  </a:cubicBezTo>
                  <a:cubicBezTo>
                    <a:pt x="14088" y="963"/>
                    <a:pt x="8526" y="5183"/>
                    <a:pt x="5859" y="11190"/>
                  </a:cubicBezTo>
                  <a:cubicBezTo>
                    <a:pt x="2236" y="17701"/>
                    <a:pt x="229" y="24990"/>
                    <a:pt x="18" y="32439"/>
                  </a:cubicBezTo>
                  <a:cubicBezTo>
                    <a:pt x="-405" y="48015"/>
                    <a:pt x="6790" y="62999"/>
                    <a:pt x="17711" y="66894"/>
                  </a:cubicBezTo>
                  <a:cubicBezTo>
                    <a:pt x="21851" y="68327"/>
                    <a:pt x="26422" y="67830"/>
                    <a:pt x="30155" y="65539"/>
                  </a:cubicBezTo>
                  <a:cubicBezTo>
                    <a:pt x="32441" y="63423"/>
                    <a:pt x="32949" y="61730"/>
                    <a:pt x="32695" y="61560"/>
                  </a:cubicBezTo>
                  <a:close/>
                </a:path>
              </a:pathLst>
            </a:custGeom>
            <a:solidFill>
              <a:srgbClr val="FF9A6C"/>
            </a:solidFill>
            <a:ln w="8458"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A7E4B0A-1EAD-60D0-3A13-092EB02C049F}"/>
                </a:ext>
              </a:extLst>
            </p:cNvPr>
            <p:cNvSpPr/>
            <p:nvPr/>
          </p:nvSpPr>
          <p:spPr>
            <a:xfrm>
              <a:off x="4790734" y="1604107"/>
              <a:ext cx="51615" cy="46475"/>
            </a:xfrm>
            <a:custGeom>
              <a:avLst/>
              <a:gdLst>
                <a:gd name="connsiteX0" fmla="*/ 51616 w 51615"/>
                <a:gd name="connsiteY0" fmla="*/ 44361 h 46475"/>
                <a:gd name="connsiteX1" fmla="*/ 40272 w 51615"/>
                <a:gd name="connsiteY1" fmla="*/ 46308 h 46475"/>
                <a:gd name="connsiteX2" fmla="*/ 822 w 51615"/>
                <a:gd name="connsiteY2" fmla="*/ 11514 h 46475"/>
                <a:gd name="connsiteX3" fmla="*/ 1330 w 51615"/>
                <a:gd name="connsiteY3" fmla="*/ 1 h 46475"/>
                <a:gd name="connsiteX4" fmla="*/ 21055 w 51615"/>
                <a:gd name="connsiteY4" fmla="*/ 28446 h 46475"/>
                <a:gd name="connsiteX5" fmla="*/ 51616 w 51615"/>
                <a:gd name="connsiteY5" fmla="*/ 44361 h 4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15" h="46475">
                  <a:moveTo>
                    <a:pt x="51616" y="44361"/>
                  </a:moveTo>
                  <a:cubicBezTo>
                    <a:pt x="51616" y="45462"/>
                    <a:pt x="47383" y="46985"/>
                    <a:pt x="40272" y="46308"/>
                  </a:cubicBezTo>
                  <a:cubicBezTo>
                    <a:pt x="21199" y="43961"/>
                    <a:pt x="5537" y="30141"/>
                    <a:pt x="822" y="11514"/>
                  </a:cubicBezTo>
                  <a:cubicBezTo>
                    <a:pt x="-702" y="4573"/>
                    <a:pt x="145" y="171"/>
                    <a:pt x="1330" y="1"/>
                  </a:cubicBezTo>
                  <a:cubicBezTo>
                    <a:pt x="2515" y="-168"/>
                    <a:pt x="6833" y="16086"/>
                    <a:pt x="21055" y="28446"/>
                  </a:cubicBezTo>
                  <a:cubicBezTo>
                    <a:pt x="35277" y="40806"/>
                    <a:pt x="51616" y="41821"/>
                    <a:pt x="51616" y="44361"/>
                  </a:cubicBezTo>
                  <a:close/>
                </a:path>
              </a:pathLst>
            </a:custGeom>
            <a:solidFill>
              <a:srgbClr val="263238"/>
            </a:solidFill>
            <a:ln w="8458"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08D33FC1-8519-540D-0E6B-64442F9C78F4}"/>
                </a:ext>
              </a:extLst>
            </p:cNvPr>
            <p:cNvSpPr/>
            <p:nvPr/>
          </p:nvSpPr>
          <p:spPr>
            <a:xfrm>
              <a:off x="4581100" y="1626288"/>
              <a:ext cx="46052" cy="46052"/>
            </a:xfrm>
            <a:custGeom>
              <a:avLst/>
              <a:gdLst>
                <a:gd name="connsiteX0" fmla="*/ 46053 w 46052"/>
                <a:gd name="connsiteY0" fmla="*/ 23026 h 46052"/>
                <a:gd name="connsiteX1" fmla="*/ 23026 w 46052"/>
                <a:gd name="connsiteY1" fmla="*/ 46053 h 46052"/>
                <a:gd name="connsiteX2" fmla="*/ 0 w 46052"/>
                <a:gd name="connsiteY2" fmla="*/ 23026 h 46052"/>
                <a:gd name="connsiteX3" fmla="*/ 23026 w 46052"/>
                <a:gd name="connsiteY3" fmla="*/ 0 h 46052"/>
                <a:gd name="connsiteX4" fmla="*/ 46053 w 46052"/>
                <a:gd name="connsiteY4" fmla="*/ 23026 h 4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2" h="46052">
                  <a:moveTo>
                    <a:pt x="46053" y="23026"/>
                  </a:moveTo>
                  <a:cubicBezTo>
                    <a:pt x="46053" y="35744"/>
                    <a:pt x="35744" y="46053"/>
                    <a:pt x="23026" y="46053"/>
                  </a:cubicBezTo>
                  <a:cubicBezTo>
                    <a:pt x="10309" y="46053"/>
                    <a:pt x="0" y="35744"/>
                    <a:pt x="0" y="23026"/>
                  </a:cubicBezTo>
                  <a:cubicBezTo>
                    <a:pt x="0" y="10309"/>
                    <a:pt x="10309" y="0"/>
                    <a:pt x="23026" y="0"/>
                  </a:cubicBezTo>
                  <a:cubicBezTo>
                    <a:pt x="35744" y="0"/>
                    <a:pt x="46053" y="10309"/>
                    <a:pt x="46053" y="23026"/>
                  </a:cubicBezTo>
                  <a:close/>
                </a:path>
              </a:pathLst>
            </a:custGeom>
            <a:solidFill>
              <a:srgbClr val="455A64"/>
            </a:solidFill>
            <a:ln w="8458"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2C502EB0-ADA2-EBF5-46B5-DE42C9FFA812}"/>
                </a:ext>
              </a:extLst>
            </p:cNvPr>
            <p:cNvSpPr/>
            <p:nvPr/>
          </p:nvSpPr>
          <p:spPr>
            <a:xfrm>
              <a:off x="4170841" y="1897781"/>
              <a:ext cx="290555" cy="742480"/>
            </a:xfrm>
            <a:custGeom>
              <a:avLst/>
              <a:gdLst>
                <a:gd name="connsiteX0" fmla="*/ 290555 w 290555"/>
                <a:gd name="connsiteY0" fmla="*/ 125884 h 742480"/>
                <a:gd name="connsiteX1" fmla="*/ 187952 w 290555"/>
                <a:gd name="connsiteY1" fmla="*/ 473567 h 742480"/>
                <a:gd name="connsiteX2" fmla="*/ 279804 w 290555"/>
                <a:gd name="connsiteY2" fmla="*/ 566689 h 742480"/>
                <a:gd name="connsiteX3" fmla="*/ 173645 w 290555"/>
                <a:gd name="connsiteY3" fmla="*/ 727535 h 742480"/>
                <a:gd name="connsiteX4" fmla="*/ 50217 w 290555"/>
                <a:gd name="connsiteY4" fmla="*/ 727535 h 742480"/>
                <a:gd name="connsiteX5" fmla="*/ 15 w 290555"/>
                <a:gd name="connsiteY5" fmla="*/ 594117 h 742480"/>
                <a:gd name="connsiteX6" fmla="*/ 110492 w 290555"/>
                <a:gd name="connsiteY6" fmla="*/ 100402 h 742480"/>
                <a:gd name="connsiteX7" fmla="*/ 228164 w 290555"/>
                <a:gd name="connsiteY7" fmla="*/ 0 h 7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555" h="742480">
                  <a:moveTo>
                    <a:pt x="290555" y="125884"/>
                  </a:moveTo>
                  <a:lnTo>
                    <a:pt x="187952" y="473567"/>
                  </a:lnTo>
                  <a:lnTo>
                    <a:pt x="279804" y="566689"/>
                  </a:lnTo>
                  <a:cubicBezTo>
                    <a:pt x="279804" y="566689"/>
                    <a:pt x="202344" y="709250"/>
                    <a:pt x="173645" y="727535"/>
                  </a:cubicBezTo>
                  <a:cubicBezTo>
                    <a:pt x="144947" y="745821"/>
                    <a:pt x="101857" y="749038"/>
                    <a:pt x="50217" y="727535"/>
                  </a:cubicBezTo>
                  <a:cubicBezTo>
                    <a:pt x="-1424" y="706033"/>
                    <a:pt x="1455" y="640001"/>
                    <a:pt x="15" y="594117"/>
                  </a:cubicBezTo>
                  <a:cubicBezTo>
                    <a:pt x="-1424" y="548234"/>
                    <a:pt x="98978" y="131979"/>
                    <a:pt x="110492" y="100402"/>
                  </a:cubicBezTo>
                  <a:cubicBezTo>
                    <a:pt x="122005" y="68826"/>
                    <a:pt x="160693" y="21503"/>
                    <a:pt x="228164" y="0"/>
                  </a:cubicBezTo>
                  <a:close/>
                </a:path>
              </a:pathLst>
            </a:custGeom>
            <a:solidFill>
              <a:srgbClr val="FF725E"/>
            </a:solidFill>
            <a:ln w="8458"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EBD5143F-76EF-55D2-3A4C-695045455AAA}"/>
                </a:ext>
              </a:extLst>
            </p:cNvPr>
            <p:cNvSpPr/>
            <p:nvPr/>
          </p:nvSpPr>
          <p:spPr>
            <a:xfrm>
              <a:off x="4287174" y="1834966"/>
              <a:ext cx="741249" cy="1000974"/>
            </a:xfrm>
            <a:custGeom>
              <a:avLst/>
              <a:gdLst>
                <a:gd name="connsiteX0" fmla="*/ 111069 w 741249"/>
                <a:gd name="connsiteY0" fmla="*/ 58159 h 1000974"/>
                <a:gd name="connsiteX1" fmla="*/ 234328 w 741249"/>
                <a:gd name="connsiteY1" fmla="*/ 32339 h 1000974"/>
                <a:gd name="connsiteX2" fmla="*/ 309672 w 741249"/>
                <a:gd name="connsiteY2" fmla="*/ 0 h 1000974"/>
                <a:gd name="connsiteX3" fmla="*/ 424382 w 741249"/>
                <a:gd name="connsiteY3" fmla="*/ 58497 h 1000974"/>
                <a:gd name="connsiteX4" fmla="*/ 550011 w 741249"/>
                <a:gd name="connsiteY4" fmla="*/ 16677 h 1000974"/>
                <a:gd name="connsiteX5" fmla="*/ 568297 w 741249"/>
                <a:gd name="connsiteY5" fmla="*/ 39027 h 1000974"/>
                <a:gd name="connsiteX6" fmla="*/ 724911 w 741249"/>
                <a:gd name="connsiteY6" fmla="*/ 94392 h 1000974"/>
                <a:gd name="connsiteX7" fmla="*/ 682160 w 741249"/>
                <a:gd name="connsiteY7" fmla="*/ 361313 h 1000974"/>
                <a:gd name="connsiteX8" fmla="*/ 674117 w 741249"/>
                <a:gd name="connsiteY8" fmla="*/ 510138 h 1000974"/>
                <a:gd name="connsiteX9" fmla="*/ 638731 w 741249"/>
                <a:gd name="connsiteY9" fmla="*/ 649821 h 1000974"/>
                <a:gd name="connsiteX10" fmla="*/ 741250 w 741249"/>
                <a:gd name="connsiteY10" fmla="*/ 996911 h 1000974"/>
                <a:gd name="connsiteX11" fmla="*/ 0 w 741249"/>
                <a:gd name="connsiteY11" fmla="*/ 1000975 h 1000974"/>
                <a:gd name="connsiteX12" fmla="*/ 107683 w 741249"/>
                <a:gd name="connsiteY12" fmla="*/ 661673 h 1000974"/>
                <a:gd name="connsiteX13" fmla="*/ 88550 w 741249"/>
                <a:gd name="connsiteY13" fmla="*/ 292233 h 10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1249" h="1000974">
                  <a:moveTo>
                    <a:pt x="111069" y="58159"/>
                  </a:moveTo>
                  <a:lnTo>
                    <a:pt x="234328" y="32339"/>
                  </a:lnTo>
                  <a:lnTo>
                    <a:pt x="309672" y="0"/>
                  </a:lnTo>
                  <a:cubicBezTo>
                    <a:pt x="309672" y="0"/>
                    <a:pt x="343535" y="47661"/>
                    <a:pt x="424382" y="58497"/>
                  </a:cubicBezTo>
                  <a:cubicBezTo>
                    <a:pt x="470553" y="65634"/>
                    <a:pt x="517326" y="50066"/>
                    <a:pt x="550011" y="16677"/>
                  </a:cubicBezTo>
                  <a:lnTo>
                    <a:pt x="568297" y="39027"/>
                  </a:lnTo>
                  <a:lnTo>
                    <a:pt x="724911" y="94392"/>
                  </a:lnTo>
                  <a:lnTo>
                    <a:pt x="682160" y="361313"/>
                  </a:lnTo>
                  <a:cubicBezTo>
                    <a:pt x="687036" y="411040"/>
                    <a:pt x="684318" y="461224"/>
                    <a:pt x="674117" y="510138"/>
                  </a:cubicBezTo>
                  <a:cubicBezTo>
                    <a:pt x="664721" y="557275"/>
                    <a:pt x="652911" y="603895"/>
                    <a:pt x="638731" y="649821"/>
                  </a:cubicBezTo>
                  <a:lnTo>
                    <a:pt x="741250" y="996911"/>
                  </a:lnTo>
                  <a:lnTo>
                    <a:pt x="0" y="1000975"/>
                  </a:lnTo>
                  <a:lnTo>
                    <a:pt x="107683" y="661673"/>
                  </a:lnTo>
                  <a:lnTo>
                    <a:pt x="88550" y="292233"/>
                  </a:lnTo>
                  <a:close/>
                </a:path>
              </a:pathLst>
            </a:custGeom>
            <a:solidFill>
              <a:srgbClr val="FF725E"/>
            </a:solidFill>
            <a:ln w="8458"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6AE393B4-F76E-831A-DCC8-AE0280D492BE}"/>
                </a:ext>
              </a:extLst>
            </p:cNvPr>
            <p:cNvSpPr/>
            <p:nvPr/>
          </p:nvSpPr>
          <p:spPr>
            <a:xfrm>
              <a:off x="4369629" y="2150649"/>
              <a:ext cx="388825" cy="454857"/>
            </a:xfrm>
            <a:custGeom>
              <a:avLst/>
              <a:gdLst>
                <a:gd name="connsiteX0" fmla="*/ 173545 w 388825"/>
                <a:gd name="connsiteY0" fmla="*/ 123513 h 454857"/>
                <a:gd name="connsiteX1" fmla="*/ 15492 w 388825"/>
                <a:gd name="connsiteY1" fmla="*/ 381122 h 454857"/>
                <a:gd name="connsiteX2" fmla="*/ 0 w 388825"/>
                <a:gd name="connsiteY2" fmla="*/ 454858 h 454857"/>
                <a:gd name="connsiteX3" fmla="*/ 94307 w 388825"/>
                <a:gd name="connsiteY3" fmla="*/ 395598 h 454857"/>
                <a:gd name="connsiteX4" fmla="*/ 118857 w 388825"/>
                <a:gd name="connsiteY4" fmla="*/ 321778 h 454857"/>
                <a:gd name="connsiteX5" fmla="*/ 165080 w 388825"/>
                <a:gd name="connsiteY5" fmla="*/ 202413 h 454857"/>
                <a:gd name="connsiteX6" fmla="*/ 252021 w 388825"/>
                <a:gd name="connsiteY6" fmla="*/ 109799 h 454857"/>
                <a:gd name="connsiteX7" fmla="*/ 332784 w 388825"/>
                <a:gd name="connsiteY7" fmla="*/ 68233 h 454857"/>
                <a:gd name="connsiteX8" fmla="*/ 388826 w 388825"/>
                <a:gd name="connsiteY8" fmla="*/ 0 h 454857"/>
                <a:gd name="connsiteX9" fmla="*/ 173545 w 388825"/>
                <a:gd name="connsiteY9" fmla="*/ 123513 h 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825" h="454857">
                  <a:moveTo>
                    <a:pt x="173545" y="123513"/>
                  </a:moveTo>
                  <a:cubicBezTo>
                    <a:pt x="99725" y="193101"/>
                    <a:pt x="56720" y="288424"/>
                    <a:pt x="15492" y="381122"/>
                  </a:cubicBezTo>
                  <a:lnTo>
                    <a:pt x="0" y="454858"/>
                  </a:lnTo>
                  <a:cubicBezTo>
                    <a:pt x="36995" y="448339"/>
                    <a:pt x="76191" y="428699"/>
                    <a:pt x="94307" y="395598"/>
                  </a:cubicBezTo>
                  <a:cubicBezTo>
                    <a:pt x="107005" y="372911"/>
                    <a:pt x="112423" y="346921"/>
                    <a:pt x="118857" y="321778"/>
                  </a:cubicBezTo>
                  <a:cubicBezTo>
                    <a:pt x="128686" y="280051"/>
                    <a:pt x="144246" y="239882"/>
                    <a:pt x="165080" y="202413"/>
                  </a:cubicBezTo>
                  <a:cubicBezTo>
                    <a:pt x="185930" y="164809"/>
                    <a:pt x="215806" y="132978"/>
                    <a:pt x="252021" y="109799"/>
                  </a:cubicBezTo>
                  <a:cubicBezTo>
                    <a:pt x="277418" y="93884"/>
                    <a:pt x="306794" y="83725"/>
                    <a:pt x="332784" y="68233"/>
                  </a:cubicBezTo>
                  <a:cubicBezTo>
                    <a:pt x="358773" y="52741"/>
                    <a:pt x="382731" y="29714"/>
                    <a:pt x="388826" y="0"/>
                  </a:cubicBezTo>
                  <a:cubicBezTo>
                    <a:pt x="311281" y="30476"/>
                    <a:pt x="234074" y="66370"/>
                    <a:pt x="173545" y="123513"/>
                  </a:cubicBezTo>
                  <a:close/>
                </a:path>
              </a:pathLst>
            </a:custGeom>
            <a:solidFill>
              <a:srgbClr val="000000"/>
            </a:solidFill>
            <a:ln w="8458"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39212372-E40A-4A37-6777-20CF62027DEE}"/>
                </a:ext>
              </a:extLst>
            </p:cNvPr>
            <p:cNvSpPr/>
            <p:nvPr/>
          </p:nvSpPr>
          <p:spPr>
            <a:xfrm>
              <a:off x="4200571" y="2350183"/>
              <a:ext cx="254043" cy="275132"/>
            </a:xfrm>
            <a:custGeom>
              <a:avLst/>
              <a:gdLst>
                <a:gd name="connsiteX0" fmla="*/ 0 w 254043"/>
                <a:gd name="connsiteY0" fmla="*/ 111492 h 275132"/>
                <a:gd name="connsiteX1" fmla="*/ 72635 w 254043"/>
                <a:gd name="connsiteY1" fmla="*/ 43767 h 275132"/>
                <a:gd name="connsiteX2" fmla="*/ 108699 w 254043"/>
                <a:gd name="connsiteY2" fmla="*/ 0 h 275132"/>
                <a:gd name="connsiteX3" fmla="*/ 253715 w 254043"/>
                <a:gd name="connsiteY3" fmla="*/ 123260 h 275132"/>
                <a:gd name="connsiteX4" fmla="*/ 144762 w 254043"/>
                <a:gd name="connsiteY4" fmla="*/ 275133 h 27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43" h="275132">
                  <a:moveTo>
                    <a:pt x="0" y="111492"/>
                  </a:moveTo>
                  <a:cubicBezTo>
                    <a:pt x="2337" y="73194"/>
                    <a:pt x="34260" y="43429"/>
                    <a:pt x="72635" y="43767"/>
                  </a:cubicBezTo>
                  <a:lnTo>
                    <a:pt x="108699" y="0"/>
                  </a:lnTo>
                  <a:lnTo>
                    <a:pt x="253715" y="123260"/>
                  </a:lnTo>
                  <a:cubicBezTo>
                    <a:pt x="258455" y="184551"/>
                    <a:pt x="211387" y="220191"/>
                    <a:pt x="144762" y="275133"/>
                  </a:cubicBezTo>
                </a:path>
              </a:pathLst>
            </a:custGeom>
            <a:solidFill>
              <a:srgbClr val="FF725E"/>
            </a:solidFill>
            <a:ln w="8458"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E3448013-1BA5-FB2E-DFBE-1F71BF0652A0}"/>
                </a:ext>
              </a:extLst>
            </p:cNvPr>
            <p:cNvSpPr/>
            <p:nvPr/>
          </p:nvSpPr>
          <p:spPr>
            <a:xfrm>
              <a:off x="4201178" y="2348067"/>
              <a:ext cx="256236" cy="277418"/>
            </a:xfrm>
            <a:custGeom>
              <a:avLst/>
              <a:gdLst>
                <a:gd name="connsiteX0" fmla="*/ 144155 w 256236"/>
                <a:gd name="connsiteY0" fmla="*/ 277418 h 277418"/>
                <a:gd name="connsiteX1" fmla="*/ 146864 w 256236"/>
                <a:gd name="connsiteY1" fmla="*/ 274709 h 277418"/>
                <a:gd name="connsiteX2" fmla="*/ 155329 w 256236"/>
                <a:gd name="connsiteY2" fmla="*/ 267598 h 277418"/>
                <a:gd name="connsiteX3" fmla="*/ 185975 w 256236"/>
                <a:gd name="connsiteY3" fmla="*/ 241186 h 277418"/>
                <a:gd name="connsiteX4" fmla="*/ 228726 w 256236"/>
                <a:gd name="connsiteY4" fmla="*/ 197164 h 277418"/>
                <a:gd name="connsiteX5" fmla="*/ 246504 w 256236"/>
                <a:gd name="connsiteY5" fmla="*/ 165164 h 277418"/>
                <a:gd name="connsiteX6" fmla="*/ 251414 w 256236"/>
                <a:gd name="connsiteY6" fmla="*/ 125715 h 277418"/>
                <a:gd name="connsiteX7" fmla="*/ 252091 w 256236"/>
                <a:gd name="connsiteY7" fmla="*/ 127154 h 277418"/>
                <a:gd name="connsiteX8" fmla="*/ 190631 w 256236"/>
                <a:gd name="connsiteY8" fmla="*/ 75005 h 277418"/>
                <a:gd name="connsiteX9" fmla="*/ 107160 w 256236"/>
                <a:gd name="connsiteY9" fmla="*/ 3810 h 277418"/>
                <a:gd name="connsiteX10" fmla="*/ 110038 w 256236"/>
                <a:gd name="connsiteY10" fmla="*/ 3810 h 277418"/>
                <a:gd name="connsiteX11" fmla="*/ 73721 w 256236"/>
                <a:gd name="connsiteY11" fmla="*/ 47492 h 277418"/>
                <a:gd name="connsiteX12" fmla="*/ 73213 w 256236"/>
                <a:gd name="connsiteY12" fmla="*/ 48085 h 277418"/>
                <a:gd name="connsiteX13" fmla="*/ 72366 w 256236"/>
                <a:gd name="connsiteY13" fmla="*/ 48085 h 277418"/>
                <a:gd name="connsiteX14" fmla="*/ 30800 w 256236"/>
                <a:gd name="connsiteY14" fmla="*/ 60868 h 277418"/>
                <a:gd name="connsiteX15" fmla="*/ 8535 w 256236"/>
                <a:gd name="connsiteY15" fmla="*/ 86265 h 277418"/>
                <a:gd name="connsiteX16" fmla="*/ 70 w 256236"/>
                <a:gd name="connsiteY16" fmla="*/ 114201 h 277418"/>
                <a:gd name="connsiteX17" fmla="*/ 70 w 256236"/>
                <a:gd name="connsiteY17" fmla="*/ 112169 h 277418"/>
                <a:gd name="connsiteX18" fmla="*/ 578 w 256236"/>
                <a:gd name="connsiteY18" fmla="*/ 106413 h 277418"/>
                <a:gd name="connsiteX19" fmla="*/ 29530 w 256236"/>
                <a:gd name="connsiteY19" fmla="*/ 58921 h 277418"/>
                <a:gd name="connsiteX20" fmla="*/ 72790 w 256236"/>
                <a:gd name="connsiteY20" fmla="*/ 44953 h 277418"/>
                <a:gd name="connsiteX21" fmla="*/ 71435 w 256236"/>
                <a:gd name="connsiteY21" fmla="*/ 45545 h 277418"/>
                <a:gd name="connsiteX22" fmla="*/ 107329 w 256236"/>
                <a:gd name="connsiteY22" fmla="*/ 1524 h 277418"/>
                <a:gd name="connsiteX23" fmla="*/ 108599 w 256236"/>
                <a:gd name="connsiteY23" fmla="*/ 0 h 277418"/>
                <a:gd name="connsiteX24" fmla="*/ 110208 w 256236"/>
                <a:gd name="connsiteY24" fmla="*/ 1270 h 277418"/>
                <a:gd name="connsiteX25" fmla="*/ 193933 w 256236"/>
                <a:gd name="connsiteY25" fmla="*/ 72212 h 277418"/>
                <a:gd name="connsiteX26" fmla="*/ 255224 w 256236"/>
                <a:gd name="connsiteY26" fmla="*/ 124529 h 277418"/>
                <a:gd name="connsiteX27" fmla="*/ 255901 w 256236"/>
                <a:gd name="connsiteY27" fmla="*/ 125122 h 277418"/>
                <a:gd name="connsiteX28" fmla="*/ 255901 w 256236"/>
                <a:gd name="connsiteY28" fmla="*/ 125968 h 277418"/>
                <a:gd name="connsiteX29" fmla="*/ 250568 w 256236"/>
                <a:gd name="connsiteY29" fmla="*/ 167111 h 277418"/>
                <a:gd name="connsiteX30" fmla="*/ 231943 w 256236"/>
                <a:gd name="connsiteY30" fmla="*/ 199958 h 277418"/>
                <a:gd name="connsiteX31" fmla="*/ 188091 w 256236"/>
                <a:gd name="connsiteY31" fmla="*/ 243725 h 277418"/>
                <a:gd name="connsiteX32" fmla="*/ 156599 w 256236"/>
                <a:gd name="connsiteY32" fmla="*/ 269122 h 277418"/>
                <a:gd name="connsiteX33" fmla="*/ 148133 w 256236"/>
                <a:gd name="connsiteY33" fmla="*/ 275725 h 277418"/>
                <a:gd name="connsiteX34" fmla="*/ 144155 w 256236"/>
                <a:gd name="connsiteY34" fmla="*/ 277418 h 2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6236" h="277418">
                  <a:moveTo>
                    <a:pt x="144155" y="277418"/>
                  </a:moveTo>
                  <a:cubicBezTo>
                    <a:pt x="144942" y="276411"/>
                    <a:pt x="145856" y="275497"/>
                    <a:pt x="146864" y="274709"/>
                  </a:cubicBezTo>
                  <a:lnTo>
                    <a:pt x="155329" y="267598"/>
                  </a:lnTo>
                  <a:lnTo>
                    <a:pt x="185975" y="241186"/>
                  </a:lnTo>
                  <a:cubicBezTo>
                    <a:pt x="201628" y="227945"/>
                    <a:pt x="215943" y="213198"/>
                    <a:pt x="228726" y="197164"/>
                  </a:cubicBezTo>
                  <a:cubicBezTo>
                    <a:pt x="236278" y="187480"/>
                    <a:pt x="242271" y="176686"/>
                    <a:pt x="246504" y="165164"/>
                  </a:cubicBezTo>
                  <a:cubicBezTo>
                    <a:pt x="250821" y="152491"/>
                    <a:pt x="252498" y="139065"/>
                    <a:pt x="251414" y="125715"/>
                  </a:cubicBezTo>
                  <a:lnTo>
                    <a:pt x="252091" y="127154"/>
                  </a:lnTo>
                  <a:lnTo>
                    <a:pt x="190631" y="75005"/>
                  </a:lnTo>
                  <a:lnTo>
                    <a:pt x="107160" y="3810"/>
                  </a:lnTo>
                  <a:lnTo>
                    <a:pt x="110038" y="3810"/>
                  </a:lnTo>
                  <a:lnTo>
                    <a:pt x="73721" y="47492"/>
                  </a:lnTo>
                  <a:lnTo>
                    <a:pt x="73213" y="48085"/>
                  </a:lnTo>
                  <a:lnTo>
                    <a:pt x="72366" y="48085"/>
                  </a:lnTo>
                  <a:cubicBezTo>
                    <a:pt x="57526" y="47949"/>
                    <a:pt x="42999" y="52419"/>
                    <a:pt x="30800" y="60868"/>
                  </a:cubicBezTo>
                  <a:cubicBezTo>
                    <a:pt x="21445" y="67420"/>
                    <a:pt x="13810" y="76131"/>
                    <a:pt x="8535" y="86265"/>
                  </a:cubicBezTo>
                  <a:cubicBezTo>
                    <a:pt x="4159" y="95035"/>
                    <a:pt x="1297" y="104483"/>
                    <a:pt x="70" y="114201"/>
                  </a:cubicBezTo>
                  <a:cubicBezTo>
                    <a:pt x="-23" y="113524"/>
                    <a:pt x="-23" y="112847"/>
                    <a:pt x="70" y="112169"/>
                  </a:cubicBezTo>
                  <a:cubicBezTo>
                    <a:pt x="121" y="110239"/>
                    <a:pt x="290" y="108318"/>
                    <a:pt x="578" y="106413"/>
                  </a:cubicBezTo>
                  <a:cubicBezTo>
                    <a:pt x="3490" y="87348"/>
                    <a:pt x="13920" y="70248"/>
                    <a:pt x="29530" y="58921"/>
                  </a:cubicBezTo>
                  <a:cubicBezTo>
                    <a:pt x="42135" y="49854"/>
                    <a:pt x="57264" y="44969"/>
                    <a:pt x="72790" y="44953"/>
                  </a:cubicBezTo>
                  <a:lnTo>
                    <a:pt x="71435" y="45545"/>
                  </a:lnTo>
                  <a:lnTo>
                    <a:pt x="107329" y="1524"/>
                  </a:lnTo>
                  <a:lnTo>
                    <a:pt x="108599" y="0"/>
                  </a:lnTo>
                  <a:lnTo>
                    <a:pt x="110208" y="1270"/>
                  </a:lnTo>
                  <a:cubicBezTo>
                    <a:pt x="135604" y="23026"/>
                    <a:pt x="164133" y="46984"/>
                    <a:pt x="193933" y="72212"/>
                  </a:cubicBezTo>
                  <a:cubicBezTo>
                    <a:pt x="215351" y="90582"/>
                    <a:pt x="236261" y="108275"/>
                    <a:pt x="255224" y="124529"/>
                  </a:cubicBezTo>
                  <a:lnTo>
                    <a:pt x="255901" y="125122"/>
                  </a:lnTo>
                  <a:lnTo>
                    <a:pt x="255901" y="125968"/>
                  </a:lnTo>
                  <a:cubicBezTo>
                    <a:pt x="257052" y="139903"/>
                    <a:pt x="255232" y="153930"/>
                    <a:pt x="250568" y="167111"/>
                  </a:cubicBezTo>
                  <a:cubicBezTo>
                    <a:pt x="246098" y="178955"/>
                    <a:pt x="239816" y="190036"/>
                    <a:pt x="231943" y="199958"/>
                  </a:cubicBezTo>
                  <a:cubicBezTo>
                    <a:pt x="218898" y="216043"/>
                    <a:pt x="204201" y="230714"/>
                    <a:pt x="188091" y="243725"/>
                  </a:cubicBezTo>
                  <a:cubicBezTo>
                    <a:pt x="174885" y="254985"/>
                    <a:pt x="163964" y="263450"/>
                    <a:pt x="156599" y="269122"/>
                  </a:cubicBezTo>
                  <a:lnTo>
                    <a:pt x="148133" y="275725"/>
                  </a:lnTo>
                  <a:cubicBezTo>
                    <a:pt x="146889" y="276453"/>
                    <a:pt x="145552" y="277029"/>
                    <a:pt x="144155" y="277418"/>
                  </a:cubicBezTo>
                  <a:close/>
                </a:path>
              </a:pathLst>
            </a:custGeom>
            <a:solidFill>
              <a:srgbClr val="263238"/>
            </a:solidFill>
            <a:ln w="8458"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10A690B0-55A0-58AB-D4EE-0443BB16BBC6}"/>
                </a:ext>
              </a:extLst>
            </p:cNvPr>
            <p:cNvSpPr/>
            <p:nvPr/>
          </p:nvSpPr>
          <p:spPr>
            <a:xfrm>
              <a:off x="4915577" y="1929104"/>
              <a:ext cx="432931" cy="780022"/>
            </a:xfrm>
            <a:custGeom>
              <a:avLst/>
              <a:gdLst>
                <a:gd name="connsiteX0" fmla="*/ 93714 w 432931"/>
                <a:gd name="connsiteY0" fmla="*/ 0 h 780022"/>
                <a:gd name="connsiteX1" fmla="*/ 185313 w 432931"/>
                <a:gd name="connsiteY1" fmla="*/ 102519 h 780022"/>
                <a:gd name="connsiteX2" fmla="*/ 282498 w 432931"/>
                <a:gd name="connsiteY2" fmla="*/ 434117 h 780022"/>
                <a:gd name="connsiteX3" fmla="*/ 432932 w 432931"/>
                <a:gd name="connsiteY3" fmla="*/ 738879 h 780022"/>
                <a:gd name="connsiteX4" fmla="*/ 251344 w 432931"/>
                <a:gd name="connsiteY4" fmla="*/ 780022 h 780022"/>
                <a:gd name="connsiteX5" fmla="*/ 121482 w 432931"/>
                <a:gd name="connsiteY5" fmla="*/ 611556 h 780022"/>
                <a:gd name="connsiteX6" fmla="*/ 0 w 432931"/>
                <a:gd name="connsiteY6" fmla="*/ 280805 h 7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931" h="780022">
                  <a:moveTo>
                    <a:pt x="93714" y="0"/>
                  </a:moveTo>
                  <a:cubicBezTo>
                    <a:pt x="107852" y="6095"/>
                    <a:pt x="152974" y="29376"/>
                    <a:pt x="185313" y="102519"/>
                  </a:cubicBezTo>
                  <a:cubicBezTo>
                    <a:pt x="201312" y="139005"/>
                    <a:pt x="237122" y="287916"/>
                    <a:pt x="282498" y="434117"/>
                  </a:cubicBezTo>
                  <a:cubicBezTo>
                    <a:pt x="334053" y="600297"/>
                    <a:pt x="432932" y="738879"/>
                    <a:pt x="432932" y="738879"/>
                  </a:cubicBezTo>
                  <a:lnTo>
                    <a:pt x="251344" y="780022"/>
                  </a:lnTo>
                  <a:lnTo>
                    <a:pt x="121482" y="611556"/>
                  </a:lnTo>
                  <a:lnTo>
                    <a:pt x="0" y="280805"/>
                  </a:lnTo>
                  <a:close/>
                </a:path>
              </a:pathLst>
            </a:custGeom>
            <a:solidFill>
              <a:srgbClr val="FF725E"/>
            </a:solidFill>
            <a:ln w="8458"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CB117A04-894A-99E9-F80B-22728EEF2E67}"/>
                </a:ext>
              </a:extLst>
            </p:cNvPr>
            <p:cNvSpPr/>
            <p:nvPr/>
          </p:nvSpPr>
          <p:spPr>
            <a:xfrm>
              <a:off x="4533270" y="2266543"/>
              <a:ext cx="142078" cy="147691"/>
            </a:xfrm>
            <a:custGeom>
              <a:avLst/>
              <a:gdLst>
                <a:gd name="connsiteX0" fmla="*/ 141799 w 142078"/>
                <a:gd name="connsiteY0" fmla="*/ 0 h 147691"/>
                <a:gd name="connsiteX1" fmla="*/ 141799 w 142078"/>
                <a:gd name="connsiteY1" fmla="*/ 8466 h 147691"/>
                <a:gd name="connsiteX2" fmla="*/ 137397 w 142078"/>
                <a:gd name="connsiteY2" fmla="*/ 32000 h 147691"/>
                <a:gd name="connsiteX3" fmla="*/ 31831 w 142078"/>
                <a:gd name="connsiteY3" fmla="*/ 142054 h 147691"/>
                <a:gd name="connsiteX4" fmla="*/ 8466 w 142078"/>
                <a:gd name="connsiteY4" fmla="*/ 147387 h 147691"/>
                <a:gd name="connsiteX5" fmla="*/ 0 w 142078"/>
                <a:gd name="connsiteY5" fmla="*/ 147387 h 147691"/>
                <a:gd name="connsiteX6" fmla="*/ 31153 w 142078"/>
                <a:gd name="connsiteY6" fmla="*/ 138921 h 147691"/>
                <a:gd name="connsiteX7" fmla="*/ 134688 w 142078"/>
                <a:gd name="connsiteY7" fmla="*/ 31154 h 147691"/>
                <a:gd name="connsiteX8" fmla="*/ 141799 w 142078"/>
                <a:gd name="connsiteY8" fmla="*/ 0 h 14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78" h="147691">
                  <a:moveTo>
                    <a:pt x="141799" y="0"/>
                  </a:moveTo>
                  <a:cubicBezTo>
                    <a:pt x="142172" y="2811"/>
                    <a:pt x="142172" y="5655"/>
                    <a:pt x="141799" y="8466"/>
                  </a:cubicBezTo>
                  <a:cubicBezTo>
                    <a:pt x="141003" y="16424"/>
                    <a:pt x="139530" y="24297"/>
                    <a:pt x="137397" y="32000"/>
                  </a:cubicBezTo>
                  <a:cubicBezTo>
                    <a:pt x="123378" y="84343"/>
                    <a:pt x="83547" y="125867"/>
                    <a:pt x="31831" y="142054"/>
                  </a:cubicBezTo>
                  <a:cubicBezTo>
                    <a:pt x="24212" y="144492"/>
                    <a:pt x="16389" y="146278"/>
                    <a:pt x="8466" y="147387"/>
                  </a:cubicBezTo>
                  <a:cubicBezTo>
                    <a:pt x="5655" y="147793"/>
                    <a:pt x="2811" y="147793"/>
                    <a:pt x="0" y="147387"/>
                  </a:cubicBezTo>
                  <a:cubicBezTo>
                    <a:pt x="0" y="146625"/>
                    <a:pt x="12360" y="145355"/>
                    <a:pt x="31153" y="138921"/>
                  </a:cubicBezTo>
                  <a:cubicBezTo>
                    <a:pt x="80847" y="121524"/>
                    <a:pt x="119297" y="81507"/>
                    <a:pt x="134688" y="31154"/>
                  </a:cubicBezTo>
                  <a:cubicBezTo>
                    <a:pt x="140275" y="12445"/>
                    <a:pt x="140953" y="-84"/>
                    <a:pt x="141799" y="0"/>
                  </a:cubicBezTo>
                  <a:close/>
                </a:path>
              </a:pathLst>
            </a:custGeom>
            <a:solidFill>
              <a:srgbClr val="263238"/>
            </a:solidFill>
            <a:ln w="8458"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50C6DCD6-1331-814A-6CF3-3B1EE3669951}"/>
                </a:ext>
              </a:extLst>
            </p:cNvPr>
            <p:cNvSpPr/>
            <p:nvPr/>
          </p:nvSpPr>
          <p:spPr>
            <a:xfrm>
              <a:off x="4277693" y="2401147"/>
              <a:ext cx="135367" cy="113100"/>
            </a:xfrm>
            <a:custGeom>
              <a:avLst/>
              <a:gdLst>
                <a:gd name="connsiteX0" fmla="*/ 135365 w 135367"/>
                <a:gd name="connsiteY0" fmla="*/ 113101 h 113100"/>
                <a:gd name="connsiteX1" fmla="*/ 128339 w 135367"/>
                <a:gd name="connsiteY1" fmla="*/ 111577 h 113100"/>
                <a:gd name="connsiteX2" fmla="*/ 110138 w 135367"/>
                <a:gd name="connsiteY2" fmla="*/ 104804 h 113100"/>
                <a:gd name="connsiteX3" fmla="*/ 55619 w 135367"/>
                <a:gd name="connsiteY3" fmla="*/ 70942 h 113100"/>
                <a:gd name="connsiteX4" fmla="*/ 12698 w 135367"/>
                <a:gd name="connsiteY4" fmla="*/ 23534 h 113100"/>
                <a:gd name="connsiteX5" fmla="*/ 2794 w 135367"/>
                <a:gd name="connsiteY5" fmla="*/ 6603 h 113100"/>
                <a:gd name="connsiteX6" fmla="*/ 0 w 135367"/>
                <a:gd name="connsiteY6" fmla="*/ 0 h 113100"/>
                <a:gd name="connsiteX7" fmla="*/ 15238 w 135367"/>
                <a:gd name="connsiteY7" fmla="*/ 21418 h 113100"/>
                <a:gd name="connsiteX8" fmla="*/ 58497 w 135367"/>
                <a:gd name="connsiteY8" fmla="*/ 67302 h 113100"/>
                <a:gd name="connsiteX9" fmla="*/ 111408 w 135367"/>
                <a:gd name="connsiteY9" fmla="*/ 101164 h 113100"/>
                <a:gd name="connsiteX10" fmla="*/ 135365 w 135367"/>
                <a:gd name="connsiteY10" fmla="*/ 113101 h 11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367" h="113100">
                  <a:moveTo>
                    <a:pt x="135365" y="113101"/>
                  </a:moveTo>
                  <a:cubicBezTo>
                    <a:pt x="132961" y="112965"/>
                    <a:pt x="130582" y="112449"/>
                    <a:pt x="128339" y="111577"/>
                  </a:cubicBezTo>
                  <a:cubicBezTo>
                    <a:pt x="122150" y="109672"/>
                    <a:pt x="116072" y="107412"/>
                    <a:pt x="110138" y="104804"/>
                  </a:cubicBezTo>
                  <a:cubicBezTo>
                    <a:pt x="90438" y="96178"/>
                    <a:pt x="72085" y="84775"/>
                    <a:pt x="55619" y="70942"/>
                  </a:cubicBezTo>
                  <a:cubicBezTo>
                    <a:pt x="39153" y="57236"/>
                    <a:pt x="24711" y="41278"/>
                    <a:pt x="12698" y="23534"/>
                  </a:cubicBezTo>
                  <a:cubicBezTo>
                    <a:pt x="9092" y="18074"/>
                    <a:pt x="5782" y="12419"/>
                    <a:pt x="2794" y="6603"/>
                  </a:cubicBezTo>
                  <a:cubicBezTo>
                    <a:pt x="1541" y="4555"/>
                    <a:pt x="593" y="2328"/>
                    <a:pt x="0" y="0"/>
                  </a:cubicBezTo>
                  <a:cubicBezTo>
                    <a:pt x="677" y="0"/>
                    <a:pt x="5672" y="8466"/>
                    <a:pt x="15238" y="21418"/>
                  </a:cubicBezTo>
                  <a:cubicBezTo>
                    <a:pt x="27750" y="38400"/>
                    <a:pt x="42277" y="53808"/>
                    <a:pt x="58497" y="67302"/>
                  </a:cubicBezTo>
                  <a:cubicBezTo>
                    <a:pt x="74735" y="80644"/>
                    <a:pt x="92495" y="92013"/>
                    <a:pt x="111408" y="101164"/>
                  </a:cubicBezTo>
                  <a:cubicBezTo>
                    <a:pt x="126053" y="109037"/>
                    <a:pt x="135535" y="112339"/>
                    <a:pt x="135365" y="113101"/>
                  </a:cubicBezTo>
                  <a:close/>
                </a:path>
              </a:pathLst>
            </a:custGeom>
            <a:solidFill>
              <a:srgbClr val="263238"/>
            </a:solidFill>
            <a:ln w="8458"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2268291C-AE6B-447F-D7B1-A8DE443B927D}"/>
                </a:ext>
              </a:extLst>
            </p:cNvPr>
            <p:cNvSpPr/>
            <p:nvPr/>
          </p:nvSpPr>
          <p:spPr>
            <a:xfrm>
              <a:off x="4925397" y="2073273"/>
              <a:ext cx="44507" cy="404995"/>
            </a:xfrm>
            <a:custGeom>
              <a:avLst/>
              <a:gdLst>
                <a:gd name="connsiteX0" fmla="*/ 11852 w 44507"/>
                <a:gd name="connsiteY0" fmla="*/ 0 h 404995"/>
                <a:gd name="connsiteX1" fmla="*/ 13545 w 44507"/>
                <a:gd name="connsiteY1" fmla="*/ 3894 h 404995"/>
                <a:gd name="connsiteX2" fmla="*/ 17524 w 44507"/>
                <a:gd name="connsiteY2" fmla="*/ 15238 h 404995"/>
                <a:gd name="connsiteX3" fmla="*/ 23196 w 44507"/>
                <a:gd name="connsiteY3" fmla="*/ 33524 h 404995"/>
                <a:gd name="connsiteX4" fmla="*/ 29630 w 44507"/>
                <a:gd name="connsiteY4" fmla="*/ 57989 h 404995"/>
                <a:gd name="connsiteX5" fmla="*/ 40889 w 44507"/>
                <a:gd name="connsiteY5" fmla="*/ 123005 h 404995"/>
                <a:gd name="connsiteX6" fmla="*/ 36148 w 44507"/>
                <a:gd name="connsiteY6" fmla="*/ 283852 h 404995"/>
                <a:gd name="connsiteX7" fmla="*/ 21079 w 44507"/>
                <a:gd name="connsiteY7" fmla="*/ 348106 h 404995"/>
                <a:gd name="connsiteX8" fmla="*/ 13291 w 44507"/>
                <a:gd name="connsiteY8" fmla="*/ 372149 h 404995"/>
                <a:gd name="connsiteX9" fmla="*/ 6518 w 44507"/>
                <a:gd name="connsiteY9" fmla="*/ 390096 h 404995"/>
                <a:gd name="connsiteX10" fmla="*/ 1862 w 44507"/>
                <a:gd name="connsiteY10" fmla="*/ 401186 h 404995"/>
                <a:gd name="connsiteX11" fmla="*/ 0 w 44507"/>
                <a:gd name="connsiteY11" fmla="*/ 404995 h 404995"/>
                <a:gd name="connsiteX12" fmla="*/ 1016 w 44507"/>
                <a:gd name="connsiteY12" fmla="*/ 400847 h 404995"/>
                <a:gd name="connsiteX13" fmla="*/ 4910 w 44507"/>
                <a:gd name="connsiteY13" fmla="*/ 389419 h 404995"/>
                <a:gd name="connsiteX14" fmla="*/ 10921 w 44507"/>
                <a:gd name="connsiteY14" fmla="*/ 371387 h 404995"/>
                <a:gd name="connsiteX15" fmla="*/ 18117 w 44507"/>
                <a:gd name="connsiteY15" fmla="*/ 347260 h 404995"/>
                <a:gd name="connsiteX16" fmla="*/ 32169 w 44507"/>
                <a:gd name="connsiteY16" fmla="*/ 283260 h 404995"/>
                <a:gd name="connsiteX17" fmla="*/ 36826 w 44507"/>
                <a:gd name="connsiteY17" fmla="*/ 123259 h 404995"/>
                <a:gd name="connsiteX18" fmla="*/ 26582 w 44507"/>
                <a:gd name="connsiteY18" fmla="*/ 58497 h 404995"/>
                <a:gd name="connsiteX19" fmla="*/ 20825 w 44507"/>
                <a:gd name="connsiteY19" fmla="*/ 33947 h 404995"/>
                <a:gd name="connsiteX20" fmla="*/ 15915 w 44507"/>
                <a:gd name="connsiteY20" fmla="*/ 15577 h 404995"/>
                <a:gd name="connsiteX21" fmla="*/ 12698 w 44507"/>
                <a:gd name="connsiteY21" fmla="*/ 3979 h 404995"/>
                <a:gd name="connsiteX22" fmla="*/ 11852 w 44507"/>
                <a:gd name="connsiteY22" fmla="*/ 0 h 40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507" h="404995">
                  <a:moveTo>
                    <a:pt x="11852" y="0"/>
                  </a:moveTo>
                  <a:cubicBezTo>
                    <a:pt x="11852" y="0"/>
                    <a:pt x="12614" y="1270"/>
                    <a:pt x="13545" y="3894"/>
                  </a:cubicBezTo>
                  <a:cubicBezTo>
                    <a:pt x="14476" y="6519"/>
                    <a:pt x="15915" y="10751"/>
                    <a:pt x="17524" y="15238"/>
                  </a:cubicBezTo>
                  <a:cubicBezTo>
                    <a:pt x="19132" y="19725"/>
                    <a:pt x="21333" y="26328"/>
                    <a:pt x="23196" y="33524"/>
                  </a:cubicBezTo>
                  <a:cubicBezTo>
                    <a:pt x="25058" y="40720"/>
                    <a:pt x="27682" y="48847"/>
                    <a:pt x="29630" y="57989"/>
                  </a:cubicBezTo>
                  <a:cubicBezTo>
                    <a:pt x="34667" y="79416"/>
                    <a:pt x="38425" y="101130"/>
                    <a:pt x="40889" y="123005"/>
                  </a:cubicBezTo>
                  <a:cubicBezTo>
                    <a:pt x="46976" y="176576"/>
                    <a:pt x="45376" y="230739"/>
                    <a:pt x="36148" y="283852"/>
                  </a:cubicBezTo>
                  <a:cubicBezTo>
                    <a:pt x="32423" y="305550"/>
                    <a:pt x="27386" y="327010"/>
                    <a:pt x="21079" y="348106"/>
                  </a:cubicBezTo>
                  <a:cubicBezTo>
                    <a:pt x="18624" y="357165"/>
                    <a:pt x="15661" y="365038"/>
                    <a:pt x="13291" y="372149"/>
                  </a:cubicBezTo>
                  <a:cubicBezTo>
                    <a:pt x="10921" y="379260"/>
                    <a:pt x="8550" y="385186"/>
                    <a:pt x="6518" y="390096"/>
                  </a:cubicBezTo>
                  <a:lnTo>
                    <a:pt x="1862" y="401186"/>
                  </a:lnTo>
                  <a:cubicBezTo>
                    <a:pt x="1363" y="402515"/>
                    <a:pt x="737" y="403785"/>
                    <a:pt x="0" y="404995"/>
                  </a:cubicBezTo>
                  <a:cubicBezTo>
                    <a:pt x="93" y="403565"/>
                    <a:pt x="440" y="402159"/>
                    <a:pt x="1016" y="400847"/>
                  </a:cubicBezTo>
                  <a:cubicBezTo>
                    <a:pt x="2116" y="397800"/>
                    <a:pt x="3386" y="393990"/>
                    <a:pt x="4910" y="389419"/>
                  </a:cubicBezTo>
                  <a:cubicBezTo>
                    <a:pt x="6434" y="384847"/>
                    <a:pt x="8804" y="378498"/>
                    <a:pt x="10921" y="371387"/>
                  </a:cubicBezTo>
                  <a:cubicBezTo>
                    <a:pt x="13037" y="364276"/>
                    <a:pt x="15831" y="356318"/>
                    <a:pt x="18117" y="347260"/>
                  </a:cubicBezTo>
                  <a:cubicBezTo>
                    <a:pt x="23907" y="326180"/>
                    <a:pt x="28597" y="304822"/>
                    <a:pt x="32169" y="283260"/>
                  </a:cubicBezTo>
                  <a:cubicBezTo>
                    <a:pt x="40881" y="230375"/>
                    <a:pt x="42447" y="176559"/>
                    <a:pt x="36826" y="123259"/>
                  </a:cubicBezTo>
                  <a:cubicBezTo>
                    <a:pt x="34608" y="101503"/>
                    <a:pt x="31187" y="79882"/>
                    <a:pt x="26582" y="58497"/>
                  </a:cubicBezTo>
                  <a:cubicBezTo>
                    <a:pt x="24889" y="49355"/>
                    <a:pt x="22603" y="41566"/>
                    <a:pt x="20825" y="33947"/>
                  </a:cubicBezTo>
                  <a:cubicBezTo>
                    <a:pt x="19048" y="26328"/>
                    <a:pt x="17439" y="20571"/>
                    <a:pt x="15915" y="15577"/>
                  </a:cubicBezTo>
                  <a:lnTo>
                    <a:pt x="12698" y="3979"/>
                  </a:lnTo>
                  <a:cubicBezTo>
                    <a:pt x="12241" y="2701"/>
                    <a:pt x="11953" y="1355"/>
                    <a:pt x="11852" y="0"/>
                  </a:cubicBezTo>
                  <a:close/>
                </a:path>
              </a:pathLst>
            </a:custGeom>
            <a:solidFill>
              <a:srgbClr val="263238"/>
            </a:solidFill>
            <a:ln w="8458"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8238605E-2BAE-186B-796A-F3802DB38F1A}"/>
                </a:ext>
              </a:extLst>
            </p:cNvPr>
            <p:cNvSpPr/>
            <p:nvPr/>
          </p:nvSpPr>
          <p:spPr>
            <a:xfrm>
              <a:off x="4360295" y="2050585"/>
              <a:ext cx="15318" cy="223831"/>
            </a:xfrm>
            <a:custGeom>
              <a:avLst/>
              <a:gdLst>
                <a:gd name="connsiteX0" fmla="*/ 445 w 15318"/>
                <a:gd name="connsiteY0" fmla="*/ 0 h 223831"/>
                <a:gd name="connsiteX1" fmla="*/ 2138 w 15318"/>
                <a:gd name="connsiteY1" fmla="*/ 8466 h 223831"/>
                <a:gd name="connsiteX2" fmla="*/ 5016 w 15318"/>
                <a:gd name="connsiteY2" fmla="*/ 32423 h 223831"/>
                <a:gd name="connsiteX3" fmla="*/ 11789 w 15318"/>
                <a:gd name="connsiteY3" fmla="*/ 111746 h 223831"/>
                <a:gd name="connsiteX4" fmla="*/ 15260 w 15318"/>
                <a:gd name="connsiteY4" fmla="*/ 191238 h 223831"/>
                <a:gd name="connsiteX5" fmla="*/ 15260 w 15318"/>
                <a:gd name="connsiteY5" fmla="*/ 215365 h 223831"/>
                <a:gd name="connsiteX6" fmla="*/ 14667 w 15318"/>
                <a:gd name="connsiteY6" fmla="*/ 223831 h 223831"/>
                <a:gd name="connsiteX7" fmla="*/ 13482 w 15318"/>
                <a:gd name="connsiteY7" fmla="*/ 215365 h 223831"/>
                <a:gd name="connsiteX8" fmla="*/ 11958 w 15318"/>
                <a:gd name="connsiteY8" fmla="*/ 191238 h 223831"/>
                <a:gd name="connsiteX9" fmla="*/ 7133 w 15318"/>
                <a:gd name="connsiteY9" fmla="*/ 111916 h 223831"/>
                <a:gd name="connsiteX10" fmla="*/ 1715 w 15318"/>
                <a:gd name="connsiteY10" fmla="*/ 32593 h 223831"/>
                <a:gd name="connsiteX11" fmla="*/ 191 w 15318"/>
                <a:gd name="connsiteY11" fmla="*/ 8550 h 223831"/>
                <a:gd name="connsiteX12" fmla="*/ 445 w 15318"/>
                <a:gd name="connsiteY12" fmla="*/ 0 h 2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18" h="223831">
                  <a:moveTo>
                    <a:pt x="445" y="0"/>
                  </a:moveTo>
                  <a:cubicBezTo>
                    <a:pt x="1308" y="2751"/>
                    <a:pt x="1876" y="5596"/>
                    <a:pt x="2138" y="8466"/>
                  </a:cubicBezTo>
                  <a:cubicBezTo>
                    <a:pt x="2985" y="14138"/>
                    <a:pt x="3916" y="22265"/>
                    <a:pt x="5016" y="32423"/>
                  </a:cubicBezTo>
                  <a:cubicBezTo>
                    <a:pt x="7217" y="52656"/>
                    <a:pt x="9757" y="80677"/>
                    <a:pt x="11789" y="111746"/>
                  </a:cubicBezTo>
                  <a:cubicBezTo>
                    <a:pt x="13821" y="142815"/>
                    <a:pt x="14836" y="171006"/>
                    <a:pt x="15260" y="191238"/>
                  </a:cubicBezTo>
                  <a:cubicBezTo>
                    <a:pt x="15260" y="201397"/>
                    <a:pt x="15260" y="209693"/>
                    <a:pt x="15260" y="215365"/>
                  </a:cubicBezTo>
                  <a:cubicBezTo>
                    <a:pt x="15429" y="218201"/>
                    <a:pt x="15234" y="221046"/>
                    <a:pt x="14667" y="223831"/>
                  </a:cubicBezTo>
                  <a:cubicBezTo>
                    <a:pt x="13922" y="221071"/>
                    <a:pt x="13524" y="218227"/>
                    <a:pt x="13482" y="215365"/>
                  </a:cubicBezTo>
                  <a:lnTo>
                    <a:pt x="11958" y="191238"/>
                  </a:lnTo>
                  <a:cubicBezTo>
                    <a:pt x="10604" y="169820"/>
                    <a:pt x="8911" y="142307"/>
                    <a:pt x="7133" y="111916"/>
                  </a:cubicBezTo>
                  <a:cubicBezTo>
                    <a:pt x="5355" y="81524"/>
                    <a:pt x="3154" y="54011"/>
                    <a:pt x="1715" y="32593"/>
                  </a:cubicBezTo>
                  <a:lnTo>
                    <a:pt x="191" y="8550"/>
                  </a:lnTo>
                  <a:cubicBezTo>
                    <a:pt x="-131" y="5706"/>
                    <a:pt x="-46" y="2828"/>
                    <a:pt x="445" y="0"/>
                  </a:cubicBezTo>
                  <a:close/>
                </a:path>
              </a:pathLst>
            </a:custGeom>
            <a:solidFill>
              <a:srgbClr val="263238"/>
            </a:solidFill>
            <a:ln w="8458"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F513B25-30C0-07FA-6A45-16E17F4400FC}"/>
                </a:ext>
              </a:extLst>
            </p:cNvPr>
            <p:cNvSpPr/>
            <p:nvPr/>
          </p:nvSpPr>
          <p:spPr>
            <a:xfrm>
              <a:off x="4373180" y="1761400"/>
              <a:ext cx="278185" cy="396032"/>
            </a:xfrm>
            <a:custGeom>
              <a:avLst/>
              <a:gdLst>
                <a:gd name="connsiteX0" fmla="*/ 2037 w 278185"/>
                <a:gd name="connsiteY0" fmla="*/ 231365 h 396032"/>
                <a:gd name="connsiteX1" fmla="*/ 28788 w 278185"/>
                <a:gd name="connsiteY1" fmla="*/ 46307 h 396032"/>
                <a:gd name="connsiteX2" fmla="*/ 223497 w 278185"/>
                <a:gd name="connsiteY2" fmla="*/ 0 h 396032"/>
                <a:gd name="connsiteX3" fmla="*/ 278185 w 278185"/>
                <a:gd name="connsiteY3" fmla="*/ 372487 h 396032"/>
                <a:gd name="connsiteX4" fmla="*/ 77973 w 278185"/>
                <a:gd name="connsiteY4" fmla="*/ 393313 h 396032"/>
                <a:gd name="connsiteX5" fmla="*/ 69085 w 278185"/>
                <a:gd name="connsiteY5" fmla="*/ 295620 h 396032"/>
                <a:gd name="connsiteX6" fmla="*/ 56047 w 278185"/>
                <a:gd name="connsiteY6" fmla="*/ 369270 h 396032"/>
                <a:gd name="connsiteX7" fmla="*/ 17529 w 278185"/>
                <a:gd name="connsiteY7" fmla="*/ 320255 h 396032"/>
                <a:gd name="connsiteX8" fmla="*/ 2037 w 278185"/>
                <a:gd name="connsiteY8" fmla="*/ 231365 h 3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85" h="396032">
                  <a:moveTo>
                    <a:pt x="2037" y="231365"/>
                  </a:moveTo>
                  <a:cubicBezTo>
                    <a:pt x="-7783" y="124699"/>
                    <a:pt x="20661" y="113693"/>
                    <a:pt x="28788" y="46307"/>
                  </a:cubicBezTo>
                  <a:lnTo>
                    <a:pt x="223497" y="0"/>
                  </a:lnTo>
                  <a:cubicBezTo>
                    <a:pt x="228238" y="125774"/>
                    <a:pt x="246575" y="250659"/>
                    <a:pt x="278185" y="372487"/>
                  </a:cubicBezTo>
                  <a:cubicBezTo>
                    <a:pt x="213652" y="393406"/>
                    <a:pt x="145436" y="400500"/>
                    <a:pt x="77973" y="393313"/>
                  </a:cubicBezTo>
                  <a:lnTo>
                    <a:pt x="69085" y="295620"/>
                  </a:lnTo>
                  <a:cubicBezTo>
                    <a:pt x="64767" y="320170"/>
                    <a:pt x="60619" y="344720"/>
                    <a:pt x="56047" y="369270"/>
                  </a:cubicBezTo>
                  <a:cubicBezTo>
                    <a:pt x="56047" y="369270"/>
                    <a:pt x="37423" y="372995"/>
                    <a:pt x="17529" y="320255"/>
                  </a:cubicBezTo>
                  <a:cubicBezTo>
                    <a:pt x="8301" y="294350"/>
                    <a:pt x="3984" y="252275"/>
                    <a:pt x="2037" y="231365"/>
                  </a:cubicBezTo>
                  <a:close/>
                </a:path>
              </a:pathLst>
            </a:custGeom>
            <a:solidFill>
              <a:srgbClr val="263238"/>
            </a:solidFill>
            <a:ln w="8458"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EA52735D-49BE-64AB-BC50-E6E99F5C99CE}"/>
                </a:ext>
              </a:extLst>
            </p:cNvPr>
            <p:cNvSpPr/>
            <p:nvPr/>
          </p:nvSpPr>
          <p:spPr>
            <a:xfrm>
              <a:off x="4322476" y="1982945"/>
              <a:ext cx="471722" cy="484318"/>
            </a:xfrm>
            <a:custGeom>
              <a:avLst/>
              <a:gdLst>
                <a:gd name="connsiteX0" fmla="*/ 148318 w 471722"/>
                <a:gd name="connsiteY0" fmla="*/ 178794 h 484318"/>
                <a:gd name="connsiteX1" fmla="*/ 196656 w 471722"/>
                <a:gd name="connsiteY1" fmla="*/ 81016 h 484318"/>
                <a:gd name="connsiteX2" fmla="*/ 301969 w 471722"/>
                <a:gd name="connsiteY2" fmla="*/ 9058 h 484318"/>
                <a:gd name="connsiteX3" fmla="*/ 301969 w 471722"/>
                <a:gd name="connsiteY3" fmla="*/ 42328 h 484318"/>
                <a:gd name="connsiteX4" fmla="*/ 408551 w 471722"/>
                <a:gd name="connsiteY4" fmla="*/ 0 h 484318"/>
                <a:gd name="connsiteX5" fmla="*/ 423366 w 471722"/>
                <a:gd name="connsiteY5" fmla="*/ 21503 h 484318"/>
                <a:gd name="connsiteX6" fmla="*/ 456636 w 471722"/>
                <a:gd name="connsiteY6" fmla="*/ 21503 h 484318"/>
                <a:gd name="connsiteX7" fmla="*/ 445207 w 471722"/>
                <a:gd name="connsiteY7" fmla="*/ 50201 h 484318"/>
                <a:gd name="connsiteX8" fmla="*/ 349207 w 471722"/>
                <a:gd name="connsiteY8" fmla="*/ 113863 h 484318"/>
                <a:gd name="connsiteX9" fmla="*/ 452064 w 471722"/>
                <a:gd name="connsiteY9" fmla="*/ 65693 h 484318"/>
                <a:gd name="connsiteX10" fmla="*/ 461207 w 471722"/>
                <a:gd name="connsiteY10" fmla="*/ 94561 h 484318"/>
                <a:gd name="connsiteX11" fmla="*/ 352424 w 471722"/>
                <a:gd name="connsiteY11" fmla="*/ 162286 h 484318"/>
                <a:gd name="connsiteX12" fmla="*/ 372826 w 471722"/>
                <a:gd name="connsiteY12" fmla="*/ 164402 h 484318"/>
                <a:gd name="connsiteX13" fmla="*/ 448085 w 471722"/>
                <a:gd name="connsiteY13" fmla="*/ 132148 h 484318"/>
                <a:gd name="connsiteX14" fmla="*/ 446900 w 471722"/>
                <a:gd name="connsiteY14" fmla="*/ 153736 h 484318"/>
                <a:gd name="connsiteX15" fmla="*/ 277588 w 471722"/>
                <a:gd name="connsiteY15" fmla="*/ 253545 h 484318"/>
                <a:gd name="connsiteX16" fmla="*/ 217821 w 471722"/>
                <a:gd name="connsiteY16" fmla="*/ 290371 h 484318"/>
                <a:gd name="connsiteX17" fmla="*/ 126984 w 471722"/>
                <a:gd name="connsiteY17" fmla="*/ 484318 h 484318"/>
                <a:gd name="connsiteX18" fmla="*/ 0 w 471722"/>
                <a:gd name="connsiteY18" fmla="*/ 377736 h 48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722" h="484318">
                  <a:moveTo>
                    <a:pt x="148318" y="178794"/>
                  </a:moveTo>
                  <a:cubicBezTo>
                    <a:pt x="148318" y="178794"/>
                    <a:pt x="181757" y="98540"/>
                    <a:pt x="196656" y="81016"/>
                  </a:cubicBezTo>
                  <a:cubicBezTo>
                    <a:pt x="213588" y="60783"/>
                    <a:pt x="301969" y="9058"/>
                    <a:pt x="301969" y="9058"/>
                  </a:cubicBezTo>
                  <a:cubicBezTo>
                    <a:pt x="301969" y="9058"/>
                    <a:pt x="314836" y="29460"/>
                    <a:pt x="301969" y="42328"/>
                  </a:cubicBezTo>
                  <a:cubicBezTo>
                    <a:pt x="301969" y="42328"/>
                    <a:pt x="387302" y="0"/>
                    <a:pt x="408551" y="0"/>
                  </a:cubicBezTo>
                  <a:cubicBezTo>
                    <a:pt x="429800" y="0"/>
                    <a:pt x="423366" y="21503"/>
                    <a:pt x="423366" y="21503"/>
                  </a:cubicBezTo>
                  <a:cubicBezTo>
                    <a:pt x="423366" y="21503"/>
                    <a:pt x="448763" y="6942"/>
                    <a:pt x="456636" y="21503"/>
                  </a:cubicBezTo>
                  <a:cubicBezTo>
                    <a:pt x="464509" y="36063"/>
                    <a:pt x="445207" y="50201"/>
                    <a:pt x="445207" y="50201"/>
                  </a:cubicBezTo>
                  <a:lnTo>
                    <a:pt x="349207" y="113863"/>
                  </a:lnTo>
                  <a:cubicBezTo>
                    <a:pt x="349207" y="113863"/>
                    <a:pt x="440805" y="69841"/>
                    <a:pt x="452064" y="65693"/>
                  </a:cubicBezTo>
                  <a:cubicBezTo>
                    <a:pt x="470181" y="59005"/>
                    <a:pt x="480847" y="82624"/>
                    <a:pt x="461207" y="94561"/>
                  </a:cubicBezTo>
                  <a:cubicBezTo>
                    <a:pt x="441567" y="106498"/>
                    <a:pt x="351154" y="150773"/>
                    <a:pt x="352424" y="162286"/>
                  </a:cubicBezTo>
                  <a:cubicBezTo>
                    <a:pt x="353694" y="173799"/>
                    <a:pt x="369355" y="166519"/>
                    <a:pt x="372826" y="164402"/>
                  </a:cubicBezTo>
                  <a:cubicBezTo>
                    <a:pt x="376297" y="162286"/>
                    <a:pt x="437588" y="127492"/>
                    <a:pt x="448085" y="132148"/>
                  </a:cubicBezTo>
                  <a:cubicBezTo>
                    <a:pt x="460868" y="137820"/>
                    <a:pt x="454435" y="150519"/>
                    <a:pt x="446900" y="153736"/>
                  </a:cubicBezTo>
                  <a:cubicBezTo>
                    <a:pt x="439366" y="156953"/>
                    <a:pt x="293926" y="247535"/>
                    <a:pt x="277588" y="253545"/>
                  </a:cubicBezTo>
                  <a:cubicBezTo>
                    <a:pt x="261249" y="259556"/>
                    <a:pt x="228572" y="274286"/>
                    <a:pt x="217821" y="290371"/>
                  </a:cubicBezTo>
                  <a:cubicBezTo>
                    <a:pt x="207069" y="306455"/>
                    <a:pt x="126984" y="484318"/>
                    <a:pt x="126984" y="484318"/>
                  </a:cubicBezTo>
                  <a:lnTo>
                    <a:pt x="0" y="377736"/>
                  </a:lnTo>
                  <a:close/>
                </a:path>
              </a:pathLst>
            </a:custGeom>
            <a:solidFill>
              <a:srgbClr val="FFBF9D"/>
            </a:solidFill>
            <a:ln w="8458"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C3EEAB81-9ABC-DC05-6241-64E24ADDE846}"/>
                </a:ext>
              </a:extLst>
            </p:cNvPr>
            <p:cNvSpPr/>
            <p:nvPr/>
          </p:nvSpPr>
          <p:spPr>
            <a:xfrm>
              <a:off x="4647217" y="2004660"/>
              <a:ext cx="100492" cy="53797"/>
            </a:xfrm>
            <a:custGeom>
              <a:avLst/>
              <a:gdLst>
                <a:gd name="connsiteX0" fmla="*/ 100487 w 100492"/>
                <a:gd name="connsiteY0" fmla="*/ 126 h 53797"/>
                <a:gd name="connsiteX1" fmla="*/ 50286 w 100492"/>
                <a:gd name="connsiteY1" fmla="*/ 26793 h 53797"/>
                <a:gd name="connsiteX2" fmla="*/ 0 w 100492"/>
                <a:gd name="connsiteY2" fmla="*/ 53798 h 53797"/>
                <a:gd name="connsiteX3" fmla="*/ 13545 w 100492"/>
                <a:gd name="connsiteY3" fmla="*/ 43893 h 53797"/>
                <a:gd name="connsiteX4" fmla="*/ 48085 w 100492"/>
                <a:gd name="connsiteY4" fmla="*/ 22983 h 53797"/>
                <a:gd name="connsiteX5" fmla="*/ 100487 w 100492"/>
                <a:gd name="connsiteY5" fmla="*/ 126 h 5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2" h="53797">
                  <a:moveTo>
                    <a:pt x="100487" y="126"/>
                  </a:moveTo>
                  <a:cubicBezTo>
                    <a:pt x="100910" y="1226"/>
                    <a:pt x="77545" y="11216"/>
                    <a:pt x="50286" y="26793"/>
                  </a:cubicBezTo>
                  <a:cubicBezTo>
                    <a:pt x="34142" y="36909"/>
                    <a:pt x="17346" y="45925"/>
                    <a:pt x="0" y="53798"/>
                  </a:cubicBezTo>
                  <a:cubicBezTo>
                    <a:pt x="4097" y="49963"/>
                    <a:pt x="8643" y="46636"/>
                    <a:pt x="13545" y="43893"/>
                  </a:cubicBezTo>
                  <a:cubicBezTo>
                    <a:pt x="22011" y="38221"/>
                    <a:pt x="34370" y="30687"/>
                    <a:pt x="48085" y="22983"/>
                  </a:cubicBezTo>
                  <a:cubicBezTo>
                    <a:pt x="75598" y="7237"/>
                    <a:pt x="100064" y="-1144"/>
                    <a:pt x="100487" y="126"/>
                  </a:cubicBezTo>
                  <a:close/>
                </a:path>
              </a:pathLst>
            </a:custGeom>
            <a:solidFill>
              <a:srgbClr val="FF9A6C"/>
            </a:solidFill>
            <a:ln w="8458"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48852061-0FF6-365B-8B75-05819F1B7869}"/>
                </a:ext>
              </a:extLst>
            </p:cNvPr>
            <p:cNvSpPr/>
            <p:nvPr/>
          </p:nvSpPr>
          <p:spPr>
            <a:xfrm>
              <a:off x="4536910" y="2023411"/>
              <a:ext cx="93383" cy="57948"/>
            </a:xfrm>
            <a:custGeom>
              <a:avLst/>
              <a:gdLst>
                <a:gd name="connsiteX0" fmla="*/ 0 w 93383"/>
                <a:gd name="connsiteY0" fmla="*/ 57905 h 57948"/>
                <a:gd name="connsiteX1" fmla="*/ 10921 w 93383"/>
                <a:gd name="connsiteY1" fmla="*/ 45714 h 57948"/>
                <a:gd name="connsiteX2" fmla="*/ 42413 w 93383"/>
                <a:gd name="connsiteY2" fmla="*/ 21926 h 57948"/>
                <a:gd name="connsiteX3" fmla="*/ 77714 w 93383"/>
                <a:gd name="connsiteY3" fmla="*/ 4741 h 57948"/>
                <a:gd name="connsiteX4" fmla="*/ 93376 w 93383"/>
                <a:gd name="connsiteY4" fmla="*/ 0 h 57948"/>
                <a:gd name="connsiteX5" fmla="*/ 44698 w 93383"/>
                <a:gd name="connsiteY5" fmla="*/ 26074 h 57948"/>
                <a:gd name="connsiteX6" fmla="*/ 0 w 93383"/>
                <a:gd name="connsiteY6" fmla="*/ 57905 h 5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83" h="57948">
                  <a:moveTo>
                    <a:pt x="0" y="57905"/>
                  </a:moveTo>
                  <a:cubicBezTo>
                    <a:pt x="2988" y="53299"/>
                    <a:pt x="6671" y="49194"/>
                    <a:pt x="10921" y="45714"/>
                  </a:cubicBezTo>
                  <a:cubicBezTo>
                    <a:pt x="20572" y="36724"/>
                    <a:pt x="31120" y="28749"/>
                    <a:pt x="42413" y="21926"/>
                  </a:cubicBezTo>
                  <a:cubicBezTo>
                    <a:pt x="53664" y="15196"/>
                    <a:pt x="65473" y="9448"/>
                    <a:pt x="77714" y="4741"/>
                  </a:cubicBezTo>
                  <a:cubicBezTo>
                    <a:pt x="82667" y="2379"/>
                    <a:pt x="87949" y="787"/>
                    <a:pt x="93376" y="0"/>
                  </a:cubicBezTo>
                  <a:cubicBezTo>
                    <a:pt x="93884" y="1355"/>
                    <a:pt x="70688" y="10159"/>
                    <a:pt x="44698" y="26074"/>
                  </a:cubicBezTo>
                  <a:cubicBezTo>
                    <a:pt x="18709" y="41989"/>
                    <a:pt x="677" y="58921"/>
                    <a:pt x="0" y="57905"/>
                  </a:cubicBezTo>
                  <a:close/>
                </a:path>
              </a:pathLst>
            </a:custGeom>
            <a:solidFill>
              <a:srgbClr val="FF9A6C"/>
            </a:solidFill>
            <a:ln w="8458" cap="flat">
              <a:noFill/>
              <a:prstDash val="solid"/>
              <a:miter/>
            </a:ln>
          </p:spPr>
          <p:txBody>
            <a:bodyPr rtlCol="0" anchor="ctr"/>
            <a:lstStyle/>
            <a:p>
              <a:endParaRPr lang="en-US"/>
            </a:p>
          </p:txBody>
        </p:sp>
      </p:grpSp>
      <p:grpSp>
        <p:nvGrpSpPr>
          <p:cNvPr id="256" name="Graphic 87">
            <a:extLst>
              <a:ext uri="{FF2B5EF4-FFF2-40B4-BE49-F238E27FC236}">
                <a16:creationId xmlns:a16="http://schemas.microsoft.com/office/drawing/2014/main" id="{F55F90CB-15DF-FD7E-9791-7F81B047C76E}"/>
              </a:ext>
            </a:extLst>
          </p:cNvPr>
          <p:cNvGrpSpPr/>
          <p:nvPr/>
        </p:nvGrpSpPr>
        <p:grpSpPr>
          <a:xfrm>
            <a:off x="2720203" y="910690"/>
            <a:ext cx="4058318" cy="4083183"/>
            <a:chOff x="2700548" y="910690"/>
            <a:chExt cx="4058318" cy="4083183"/>
          </a:xfrm>
        </p:grpSpPr>
        <p:sp>
          <p:nvSpPr>
            <p:cNvPr id="257" name="Freeform: Shape 256">
              <a:extLst>
                <a:ext uri="{FF2B5EF4-FFF2-40B4-BE49-F238E27FC236}">
                  <a16:creationId xmlns:a16="http://schemas.microsoft.com/office/drawing/2014/main" id="{155D5DD5-25C2-AE49-A1F0-A1BE527B075C}"/>
                </a:ext>
              </a:extLst>
            </p:cNvPr>
            <p:cNvSpPr/>
            <p:nvPr/>
          </p:nvSpPr>
          <p:spPr>
            <a:xfrm>
              <a:off x="5722012" y="2715898"/>
              <a:ext cx="192423" cy="483640"/>
            </a:xfrm>
            <a:custGeom>
              <a:avLst/>
              <a:gdLst>
                <a:gd name="connsiteX0" fmla="*/ 0 w 192423"/>
                <a:gd name="connsiteY0" fmla="*/ 475683 h 483640"/>
                <a:gd name="connsiteX1" fmla="*/ 47069 w 192423"/>
                <a:gd name="connsiteY1" fmla="*/ 73228 h 483640"/>
                <a:gd name="connsiteX2" fmla="*/ 108445 w 192423"/>
                <a:gd name="connsiteY2" fmla="*/ 0 h 483640"/>
                <a:gd name="connsiteX3" fmla="*/ 192424 w 192423"/>
                <a:gd name="connsiteY3" fmla="*/ 1270 h 483640"/>
                <a:gd name="connsiteX4" fmla="*/ 154582 w 192423"/>
                <a:gd name="connsiteY4" fmla="*/ 119027 h 483640"/>
                <a:gd name="connsiteX5" fmla="*/ 145270 w 192423"/>
                <a:gd name="connsiteY5" fmla="*/ 429715 h 483640"/>
                <a:gd name="connsiteX6" fmla="*/ 762 w 192423"/>
                <a:gd name="connsiteY6" fmla="*/ 483641 h 4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23" h="483640">
                  <a:moveTo>
                    <a:pt x="0" y="475683"/>
                  </a:moveTo>
                  <a:cubicBezTo>
                    <a:pt x="0" y="472720"/>
                    <a:pt x="47069" y="73228"/>
                    <a:pt x="47069" y="73228"/>
                  </a:cubicBezTo>
                  <a:lnTo>
                    <a:pt x="108445" y="0"/>
                  </a:lnTo>
                  <a:lnTo>
                    <a:pt x="192424" y="1270"/>
                  </a:lnTo>
                  <a:lnTo>
                    <a:pt x="154582" y="119027"/>
                  </a:lnTo>
                  <a:lnTo>
                    <a:pt x="145270" y="429715"/>
                  </a:lnTo>
                  <a:lnTo>
                    <a:pt x="762" y="483641"/>
                  </a:lnTo>
                </a:path>
              </a:pathLst>
            </a:custGeom>
            <a:solidFill>
              <a:srgbClr val="FFBF9D"/>
            </a:solidFill>
            <a:ln w="8458"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560EB8A4-6566-648C-CA92-B89114FD3109}"/>
                </a:ext>
              </a:extLst>
            </p:cNvPr>
            <p:cNvSpPr/>
            <p:nvPr/>
          </p:nvSpPr>
          <p:spPr>
            <a:xfrm>
              <a:off x="6212256" y="3871117"/>
              <a:ext cx="268359" cy="830138"/>
            </a:xfrm>
            <a:custGeom>
              <a:avLst/>
              <a:gdLst>
                <a:gd name="connsiteX0" fmla="*/ 237037 w 268359"/>
                <a:gd name="connsiteY0" fmla="*/ 0 h 830138"/>
                <a:gd name="connsiteX1" fmla="*/ 268360 w 268359"/>
                <a:gd name="connsiteY1" fmla="*/ 611472 h 830138"/>
                <a:gd name="connsiteX2" fmla="*/ 118773 w 268359"/>
                <a:gd name="connsiteY2" fmla="*/ 830139 h 830138"/>
                <a:gd name="connsiteX3" fmla="*/ 0 w 268359"/>
                <a:gd name="connsiteY3" fmla="*/ 48339 h 830138"/>
                <a:gd name="connsiteX4" fmla="*/ 237037 w 268359"/>
                <a:gd name="connsiteY4" fmla="*/ 0 h 83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59" h="830138">
                  <a:moveTo>
                    <a:pt x="237037" y="0"/>
                  </a:moveTo>
                  <a:lnTo>
                    <a:pt x="268360" y="611472"/>
                  </a:lnTo>
                  <a:lnTo>
                    <a:pt x="118773" y="830139"/>
                  </a:lnTo>
                  <a:lnTo>
                    <a:pt x="0" y="48339"/>
                  </a:lnTo>
                  <a:lnTo>
                    <a:pt x="237037" y="0"/>
                  </a:lnTo>
                  <a:close/>
                </a:path>
              </a:pathLst>
            </a:custGeom>
            <a:solidFill>
              <a:srgbClr val="FFBF9D"/>
            </a:solidFill>
            <a:ln w="8458"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B67E84FD-9C6A-911A-2D71-66A222E0513B}"/>
                </a:ext>
              </a:extLst>
            </p:cNvPr>
            <p:cNvSpPr/>
            <p:nvPr/>
          </p:nvSpPr>
          <p:spPr>
            <a:xfrm>
              <a:off x="5927726" y="3833868"/>
              <a:ext cx="261418" cy="914879"/>
            </a:xfrm>
            <a:custGeom>
              <a:avLst/>
              <a:gdLst>
                <a:gd name="connsiteX0" fmla="*/ 0 w 261418"/>
                <a:gd name="connsiteY0" fmla="*/ 37333 h 914879"/>
                <a:gd name="connsiteX1" fmla="*/ 15154 w 261418"/>
                <a:gd name="connsiteY1" fmla="*/ 914880 h 914879"/>
                <a:gd name="connsiteX2" fmla="*/ 180656 w 261418"/>
                <a:gd name="connsiteY2" fmla="*/ 889060 h 914879"/>
                <a:gd name="connsiteX3" fmla="*/ 231873 w 261418"/>
                <a:gd name="connsiteY3" fmla="*/ 505821 h 914879"/>
                <a:gd name="connsiteX4" fmla="*/ 238731 w 261418"/>
                <a:gd name="connsiteY4" fmla="*/ 365207 h 914879"/>
                <a:gd name="connsiteX5" fmla="*/ 261418 w 261418"/>
                <a:gd name="connsiteY5" fmla="*/ 0 h 91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418" h="914879">
                  <a:moveTo>
                    <a:pt x="0" y="37333"/>
                  </a:moveTo>
                  <a:lnTo>
                    <a:pt x="15154" y="914880"/>
                  </a:lnTo>
                  <a:cubicBezTo>
                    <a:pt x="15154" y="914880"/>
                    <a:pt x="183704" y="878986"/>
                    <a:pt x="180656" y="889060"/>
                  </a:cubicBezTo>
                  <a:cubicBezTo>
                    <a:pt x="175238" y="906922"/>
                    <a:pt x="216381" y="675472"/>
                    <a:pt x="231873" y="505821"/>
                  </a:cubicBezTo>
                  <a:cubicBezTo>
                    <a:pt x="236699" y="452403"/>
                    <a:pt x="238731" y="365207"/>
                    <a:pt x="238731" y="365207"/>
                  </a:cubicBezTo>
                  <a:lnTo>
                    <a:pt x="261418" y="0"/>
                  </a:lnTo>
                  <a:close/>
                </a:path>
              </a:pathLst>
            </a:custGeom>
            <a:solidFill>
              <a:srgbClr val="FFBF9D"/>
            </a:solidFill>
            <a:ln w="8458"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1FFED44-052F-F79D-3177-02313E151338}"/>
                </a:ext>
              </a:extLst>
            </p:cNvPr>
            <p:cNvSpPr/>
            <p:nvPr/>
          </p:nvSpPr>
          <p:spPr>
            <a:xfrm>
              <a:off x="5938986" y="4511964"/>
              <a:ext cx="200465" cy="263788"/>
            </a:xfrm>
            <a:custGeom>
              <a:avLst/>
              <a:gdLst>
                <a:gd name="connsiteX0" fmla="*/ 3979 w 200465"/>
                <a:gd name="connsiteY0" fmla="*/ 233905 h 263788"/>
                <a:gd name="connsiteX1" fmla="*/ 0 w 200465"/>
                <a:gd name="connsiteY1" fmla="*/ 0 h 263788"/>
                <a:gd name="connsiteX2" fmla="*/ 200466 w 200465"/>
                <a:gd name="connsiteY2" fmla="*/ 2032 h 263788"/>
                <a:gd name="connsiteX3" fmla="*/ 166011 w 200465"/>
                <a:gd name="connsiteY3" fmla="*/ 230349 h 263788"/>
                <a:gd name="connsiteX4" fmla="*/ 58667 w 200465"/>
                <a:gd name="connsiteY4" fmla="*/ 263789 h 263788"/>
                <a:gd name="connsiteX5" fmla="*/ 3979 w 200465"/>
                <a:gd name="connsiteY5" fmla="*/ 233905 h 26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65" h="263788">
                  <a:moveTo>
                    <a:pt x="3979" y="233905"/>
                  </a:moveTo>
                  <a:lnTo>
                    <a:pt x="0" y="0"/>
                  </a:lnTo>
                  <a:lnTo>
                    <a:pt x="200466" y="2032"/>
                  </a:lnTo>
                  <a:lnTo>
                    <a:pt x="166011" y="230349"/>
                  </a:lnTo>
                  <a:lnTo>
                    <a:pt x="58667" y="263789"/>
                  </a:lnTo>
                  <a:lnTo>
                    <a:pt x="3979" y="233905"/>
                  </a:lnTo>
                  <a:close/>
                </a:path>
              </a:pathLst>
            </a:custGeom>
            <a:solidFill>
              <a:srgbClr val="E0E0E0"/>
            </a:solidFill>
            <a:ln w="8458"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5A2F617-B742-E5B9-5228-3245AD04D42C}"/>
                </a:ext>
              </a:extLst>
            </p:cNvPr>
            <p:cNvSpPr/>
            <p:nvPr/>
          </p:nvSpPr>
          <p:spPr>
            <a:xfrm>
              <a:off x="5762901" y="4734525"/>
              <a:ext cx="349799" cy="131555"/>
            </a:xfrm>
            <a:custGeom>
              <a:avLst/>
              <a:gdLst>
                <a:gd name="connsiteX0" fmla="*/ 178540 w 349799"/>
                <a:gd name="connsiteY0" fmla="*/ 2624 h 131555"/>
                <a:gd name="connsiteX1" fmla="*/ 178540 w 349799"/>
                <a:gd name="connsiteY1" fmla="*/ 14307 h 131555"/>
                <a:gd name="connsiteX2" fmla="*/ 0 w 349799"/>
                <a:gd name="connsiteY2" fmla="*/ 129609 h 131555"/>
                <a:gd name="connsiteX3" fmla="*/ 349799 w 349799"/>
                <a:gd name="connsiteY3" fmla="*/ 131556 h 131555"/>
                <a:gd name="connsiteX4" fmla="*/ 344890 w 349799"/>
                <a:gd name="connsiteY4" fmla="*/ 0 h 131555"/>
                <a:gd name="connsiteX5" fmla="*/ 178540 w 349799"/>
                <a:gd name="connsiteY5" fmla="*/ 2624 h 13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799" h="131555">
                  <a:moveTo>
                    <a:pt x="178540" y="2624"/>
                  </a:moveTo>
                  <a:lnTo>
                    <a:pt x="178540" y="14307"/>
                  </a:lnTo>
                  <a:cubicBezTo>
                    <a:pt x="178540" y="14307"/>
                    <a:pt x="2201" y="91937"/>
                    <a:pt x="0" y="129609"/>
                  </a:cubicBezTo>
                  <a:lnTo>
                    <a:pt x="349799" y="131556"/>
                  </a:lnTo>
                  <a:lnTo>
                    <a:pt x="344890" y="0"/>
                  </a:lnTo>
                  <a:cubicBezTo>
                    <a:pt x="292911" y="27005"/>
                    <a:pt x="238477" y="29799"/>
                    <a:pt x="178540" y="2624"/>
                  </a:cubicBezTo>
                  <a:close/>
                </a:path>
              </a:pathLst>
            </a:custGeom>
            <a:solidFill>
              <a:srgbClr val="FF725E"/>
            </a:solidFill>
            <a:ln w="8458"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172390D-43CB-EBFA-82D4-D957DFFD6E29}"/>
                </a:ext>
              </a:extLst>
            </p:cNvPr>
            <p:cNvSpPr/>
            <p:nvPr/>
          </p:nvSpPr>
          <p:spPr>
            <a:xfrm>
              <a:off x="5762759" y="4834589"/>
              <a:ext cx="349940" cy="31576"/>
            </a:xfrm>
            <a:custGeom>
              <a:avLst/>
              <a:gdLst>
                <a:gd name="connsiteX0" fmla="*/ 349941 w 349940"/>
                <a:gd name="connsiteY0" fmla="*/ 31577 h 31576"/>
                <a:gd name="connsiteX1" fmla="*/ 348756 w 349940"/>
                <a:gd name="connsiteY1" fmla="*/ 0 h 31576"/>
                <a:gd name="connsiteX2" fmla="*/ 13940 w 349940"/>
                <a:gd name="connsiteY2" fmla="*/ 9651 h 31576"/>
                <a:gd name="connsiteX3" fmla="*/ 141 w 349940"/>
                <a:gd name="connsiteY3" fmla="*/ 29630 h 31576"/>
              </a:gdLst>
              <a:ahLst/>
              <a:cxnLst>
                <a:cxn ang="0">
                  <a:pos x="connsiteX0" y="connsiteY0"/>
                </a:cxn>
                <a:cxn ang="0">
                  <a:pos x="connsiteX1" y="connsiteY1"/>
                </a:cxn>
                <a:cxn ang="0">
                  <a:pos x="connsiteX2" y="connsiteY2"/>
                </a:cxn>
                <a:cxn ang="0">
                  <a:pos x="connsiteX3" y="connsiteY3"/>
                </a:cxn>
              </a:cxnLst>
              <a:rect l="l" t="t" r="r" b="b"/>
              <a:pathLst>
                <a:path w="349940" h="31576">
                  <a:moveTo>
                    <a:pt x="349941" y="31577"/>
                  </a:moveTo>
                  <a:lnTo>
                    <a:pt x="348756" y="0"/>
                  </a:lnTo>
                  <a:lnTo>
                    <a:pt x="13940" y="9651"/>
                  </a:lnTo>
                  <a:cubicBezTo>
                    <a:pt x="13940" y="9651"/>
                    <a:pt x="-1636" y="17185"/>
                    <a:pt x="141" y="29630"/>
                  </a:cubicBezTo>
                  <a:close/>
                </a:path>
              </a:pathLst>
            </a:custGeom>
            <a:solidFill>
              <a:srgbClr val="E0E0E0"/>
            </a:solidFill>
            <a:ln w="8458"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D31BCB10-C538-2DA8-6364-CA4CCA0A92DD}"/>
                </a:ext>
              </a:extLst>
            </p:cNvPr>
            <p:cNvSpPr/>
            <p:nvPr/>
          </p:nvSpPr>
          <p:spPr>
            <a:xfrm>
              <a:off x="5921970" y="4754759"/>
              <a:ext cx="23135" cy="41141"/>
            </a:xfrm>
            <a:custGeom>
              <a:avLst/>
              <a:gdLst>
                <a:gd name="connsiteX0" fmla="*/ 22095 w 23135"/>
                <a:gd name="connsiteY0" fmla="*/ 41142 h 41141"/>
                <a:gd name="connsiteX1" fmla="*/ 23111 w 23135"/>
                <a:gd name="connsiteY1" fmla="*/ 33523 h 41141"/>
                <a:gd name="connsiteX2" fmla="*/ 18117 w 23135"/>
                <a:gd name="connsiteY2" fmla="*/ 15830 h 41141"/>
                <a:gd name="connsiteX3" fmla="*/ 6434 w 23135"/>
                <a:gd name="connsiteY3" fmla="*/ 2623 h 41141"/>
                <a:gd name="connsiteX4" fmla="*/ 0 w 23135"/>
                <a:gd name="connsiteY4" fmla="*/ 168 h 41141"/>
                <a:gd name="connsiteX5" fmla="*/ 14900 w 23135"/>
                <a:gd name="connsiteY5" fmla="*/ 18031 h 41141"/>
                <a:gd name="connsiteX6" fmla="*/ 22095 w 23135"/>
                <a:gd name="connsiteY6" fmla="*/ 41142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5" h="41141">
                  <a:moveTo>
                    <a:pt x="22095" y="41142"/>
                  </a:moveTo>
                  <a:cubicBezTo>
                    <a:pt x="22519" y="41142"/>
                    <a:pt x="23280" y="38264"/>
                    <a:pt x="23111" y="33523"/>
                  </a:cubicBezTo>
                  <a:cubicBezTo>
                    <a:pt x="22764" y="27334"/>
                    <a:pt x="21054" y="21290"/>
                    <a:pt x="18117" y="15830"/>
                  </a:cubicBezTo>
                  <a:cubicBezTo>
                    <a:pt x="15331" y="10564"/>
                    <a:pt x="11319" y="6035"/>
                    <a:pt x="6434" y="2623"/>
                  </a:cubicBezTo>
                  <a:cubicBezTo>
                    <a:pt x="2794" y="253"/>
                    <a:pt x="169" y="-340"/>
                    <a:pt x="0" y="168"/>
                  </a:cubicBezTo>
                  <a:cubicBezTo>
                    <a:pt x="5697" y="5476"/>
                    <a:pt x="10701" y="11478"/>
                    <a:pt x="14900" y="18031"/>
                  </a:cubicBezTo>
                  <a:cubicBezTo>
                    <a:pt x="18193" y="25430"/>
                    <a:pt x="20614" y="33184"/>
                    <a:pt x="22095" y="41142"/>
                  </a:cubicBezTo>
                  <a:close/>
                </a:path>
              </a:pathLst>
            </a:custGeom>
            <a:solidFill>
              <a:srgbClr val="263238"/>
            </a:solidFill>
            <a:ln w="8458"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AD0DE6B8-E232-3F29-8E6A-3723999E10A3}"/>
                </a:ext>
              </a:extLst>
            </p:cNvPr>
            <p:cNvSpPr/>
            <p:nvPr/>
          </p:nvSpPr>
          <p:spPr>
            <a:xfrm>
              <a:off x="5940002" y="4749556"/>
              <a:ext cx="22768" cy="41943"/>
            </a:xfrm>
            <a:custGeom>
              <a:avLst/>
              <a:gdLst>
                <a:gd name="connsiteX0" fmla="*/ 22434 w 22768"/>
                <a:gd name="connsiteY0" fmla="*/ 41943 h 41943"/>
                <a:gd name="connsiteX1" fmla="*/ 16931 w 22768"/>
                <a:gd name="connsiteY1" fmla="*/ 17054 h 41943"/>
                <a:gd name="connsiteX2" fmla="*/ 0 w 22768"/>
                <a:gd name="connsiteY2" fmla="*/ 123 h 41943"/>
                <a:gd name="connsiteX3" fmla="*/ 13968 w 22768"/>
                <a:gd name="connsiteY3" fmla="*/ 19255 h 41943"/>
                <a:gd name="connsiteX4" fmla="*/ 22434 w 22768"/>
                <a:gd name="connsiteY4" fmla="*/ 41943 h 4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8" h="41943">
                  <a:moveTo>
                    <a:pt x="22434" y="41943"/>
                  </a:moveTo>
                  <a:cubicBezTo>
                    <a:pt x="23611" y="33257"/>
                    <a:pt x="21663" y="24436"/>
                    <a:pt x="16931" y="17054"/>
                  </a:cubicBezTo>
                  <a:cubicBezTo>
                    <a:pt x="10159" y="4356"/>
                    <a:pt x="0" y="-893"/>
                    <a:pt x="0" y="123"/>
                  </a:cubicBezTo>
                  <a:cubicBezTo>
                    <a:pt x="5020" y="6226"/>
                    <a:pt x="9685" y="12610"/>
                    <a:pt x="13968" y="19255"/>
                  </a:cubicBezTo>
                  <a:cubicBezTo>
                    <a:pt x="17194" y="26663"/>
                    <a:pt x="20021" y="34231"/>
                    <a:pt x="22434" y="41943"/>
                  </a:cubicBezTo>
                  <a:close/>
                </a:path>
              </a:pathLst>
            </a:custGeom>
            <a:solidFill>
              <a:srgbClr val="263238"/>
            </a:solidFill>
            <a:ln w="8458"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93B7ACD-7F4C-7B95-1EF4-B8DD1061D0CB}"/>
                </a:ext>
              </a:extLst>
            </p:cNvPr>
            <p:cNvSpPr/>
            <p:nvPr/>
          </p:nvSpPr>
          <p:spPr>
            <a:xfrm>
              <a:off x="5908206" y="4765355"/>
              <a:ext cx="11920" cy="39520"/>
            </a:xfrm>
            <a:custGeom>
              <a:avLst/>
              <a:gdLst>
                <a:gd name="connsiteX0" fmla="*/ 9277 w 11920"/>
                <a:gd name="connsiteY0" fmla="*/ 39520 h 39520"/>
                <a:gd name="connsiteX1" fmla="*/ 10462 w 11920"/>
                <a:gd name="connsiteY1" fmla="*/ 18102 h 39520"/>
                <a:gd name="connsiteX2" fmla="*/ 49 w 11920"/>
                <a:gd name="connsiteY2" fmla="*/ 70 h 39520"/>
                <a:gd name="connsiteX3" fmla="*/ 6822 w 11920"/>
                <a:gd name="connsiteY3" fmla="*/ 19203 h 39520"/>
                <a:gd name="connsiteX4" fmla="*/ 9277 w 11920"/>
                <a:gd name="connsiteY4" fmla="*/ 39520 h 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 h="39520">
                  <a:moveTo>
                    <a:pt x="9277" y="39520"/>
                  </a:moveTo>
                  <a:cubicBezTo>
                    <a:pt x="12333" y="32781"/>
                    <a:pt x="12756" y="25137"/>
                    <a:pt x="10462" y="18102"/>
                  </a:cubicBezTo>
                  <a:cubicBezTo>
                    <a:pt x="7668" y="6081"/>
                    <a:pt x="642" y="-776"/>
                    <a:pt x="49" y="70"/>
                  </a:cubicBezTo>
                  <a:cubicBezTo>
                    <a:pt x="-543" y="917"/>
                    <a:pt x="4367" y="8536"/>
                    <a:pt x="6822" y="19203"/>
                  </a:cubicBezTo>
                  <a:cubicBezTo>
                    <a:pt x="9277" y="29869"/>
                    <a:pt x="7753" y="39520"/>
                    <a:pt x="9277" y="39520"/>
                  </a:cubicBezTo>
                  <a:close/>
                </a:path>
              </a:pathLst>
            </a:custGeom>
            <a:solidFill>
              <a:srgbClr val="263238"/>
            </a:solidFill>
            <a:ln w="8458"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6408F7B6-E768-292C-87A1-32784B17A709}"/>
                </a:ext>
              </a:extLst>
            </p:cNvPr>
            <p:cNvSpPr/>
            <p:nvPr/>
          </p:nvSpPr>
          <p:spPr>
            <a:xfrm>
              <a:off x="5914715" y="4709137"/>
              <a:ext cx="13943" cy="49515"/>
            </a:xfrm>
            <a:custGeom>
              <a:avLst/>
              <a:gdLst>
                <a:gd name="connsiteX0" fmla="*/ 6578 w 13943"/>
                <a:gd name="connsiteY0" fmla="*/ 49516 h 49515"/>
                <a:gd name="connsiteX1" fmla="*/ 12250 w 13943"/>
                <a:gd name="connsiteY1" fmla="*/ 36309 h 49515"/>
                <a:gd name="connsiteX2" fmla="*/ 13943 w 13943"/>
                <a:gd name="connsiteY2" fmla="*/ 20478 h 49515"/>
                <a:gd name="connsiteX3" fmla="*/ 13943 w 13943"/>
                <a:gd name="connsiteY3" fmla="*/ 11082 h 49515"/>
                <a:gd name="connsiteX4" fmla="*/ 13519 w 13943"/>
                <a:gd name="connsiteY4" fmla="*/ 5833 h 49515"/>
                <a:gd name="connsiteX5" fmla="*/ 9879 w 13943"/>
                <a:gd name="connsiteY5" fmla="*/ 415 h 49515"/>
                <a:gd name="connsiteX6" fmla="*/ 3699 w 13943"/>
                <a:gd name="connsiteY6" fmla="*/ 2277 h 49515"/>
                <a:gd name="connsiteX7" fmla="*/ 1498 w 13943"/>
                <a:gd name="connsiteY7" fmla="*/ 7441 h 49515"/>
                <a:gd name="connsiteX8" fmla="*/ 1498 w 13943"/>
                <a:gd name="connsiteY8" fmla="*/ 32838 h 49515"/>
                <a:gd name="connsiteX9" fmla="*/ 7594 w 13943"/>
                <a:gd name="connsiteY9" fmla="*/ 45875 h 49515"/>
                <a:gd name="connsiteX10" fmla="*/ 4123 w 13943"/>
                <a:gd name="connsiteY10" fmla="*/ 32161 h 49515"/>
                <a:gd name="connsiteX11" fmla="*/ 3445 w 13943"/>
                <a:gd name="connsiteY11" fmla="*/ 17092 h 49515"/>
                <a:gd name="connsiteX12" fmla="*/ 4885 w 13943"/>
                <a:gd name="connsiteY12" fmla="*/ 8627 h 49515"/>
                <a:gd name="connsiteX13" fmla="*/ 8186 w 13943"/>
                <a:gd name="connsiteY13" fmla="*/ 4394 h 49515"/>
                <a:gd name="connsiteX14" fmla="*/ 10048 w 13943"/>
                <a:gd name="connsiteY14" fmla="*/ 11251 h 49515"/>
                <a:gd name="connsiteX15" fmla="*/ 10048 w 13943"/>
                <a:gd name="connsiteY15" fmla="*/ 20478 h 49515"/>
                <a:gd name="connsiteX16" fmla="*/ 9202 w 13943"/>
                <a:gd name="connsiteY16" fmla="*/ 35801 h 49515"/>
                <a:gd name="connsiteX17" fmla="*/ 6578 w 13943"/>
                <a:gd name="connsiteY17" fmla="*/ 49516 h 4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43" h="49515">
                  <a:moveTo>
                    <a:pt x="6578" y="49516"/>
                  </a:moveTo>
                  <a:cubicBezTo>
                    <a:pt x="9668" y="45731"/>
                    <a:pt x="11632" y="41160"/>
                    <a:pt x="12250" y="36309"/>
                  </a:cubicBezTo>
                  <a:cubicBezTo>
                    <a:pt x="13316" y="31094"/>
                    <a:pt x="13883" y="25795"/>
                    <a:pt x="13943" y="20478"/>
                  </a:cubicBezTo>
                  <a:cubicBezTo>
                    <a:pt x="13943" y="17431"/>
                    <a:pt x="13943" y="14299"/>
                    <a:pt x="13943" y="11082"/>
                  </a:cubicBezTo>
                  <a:cubicBezTo>
                    <a:pt x="13951" y="9321"/>
                    <a:pt x="13816" y="7568"/>
                    <a:pt x="13519" y="5833"/>
                  </a:cubicBezTo>
                  <a:cubicBezTo>
                    <a:pt x="13172" y="3573"/>
                    <a:pt x="11835" y="1592"/>
                    <a:pt x="9879" y="415"/>
                  </a:cubicBezTo>
                  <a:cubicBezTo>
                    <a:pt x="7644" y="-559"/>
                    <a:pt x="5028" y="229"/>
                    <a:pt x="3699" y="2277"/>
                  </a:cubicBezTo>
                  <a:cubicBezTo>
                    <a:pt x="2633" y="3835"/>
                    <a:pt x="1888" y="5596"/>
                    <a:pt x="1498" y="7441"/>
                  </a:cubicBezTo>
                  <a:cubicBezTo>
                    <a:pt x="-499" y="15789"/>
                    <a:pt x="-499" y="24491"/>
                    <a:pt x="1498" y="32838"/>
                  </a:cubicBezTo>
                  <a:cubicBezTo>
                    <a:pt x="2277" y="37664"/>
                    <a:pt x="4393" y="42176"/>
                    <a:pt x="7594" y="45875"/>
                  </a:cubicBezTo>
                  <a:cubicBezTo>
                    <a:pt x="8186" y="45875"/>
                    <a:pt x="5646" y="40711"/>
                    <a:pt x="4123" y="32161"/>
                  </a:cubicBezTo>
                  <a:cubicBezTo>
                    <a:pt x="3225" y="27192"/>
                    <a:pt x="3005" y="22121"/>
                    <a:pt x="3445" y="17092"/>
                  </a:cubicBezTo>
                  <a:cubicBezTo>
                    <a:pt x="3665" y="14231"/>
                    <a:pt x="4148" y="11395"/>
                    <a:pt x="4885" y="8627"/>
                  </a:cubicBezTo>
                  <a:cubicBezTo>
                    <a:pt x="5477" y="5833"/>
                    <a:pt x="7170" y="3547"/>
                    <a:pt x="8186" y="4394"/>
                  </a:cubicBezTo>
                  <a:cubicBezTo>
                    <a:pt x="9202" y="5240"/>
                    <a:pt x="10048" y="7949"/>
                    <a:pt x="10048" y="11251"/>
                  </a:cubicBezTo>
                  <a:lnTo>
                    <a:pt x="10048" y="20478"/>
                  </a:lnTo>
                  <a:cubicBezTo>
                    <a:pt x="10108" y="25600"/>
                    <a:pt x="9820" y="30722"/>
                    <a:pt x="9202" y="35801"/>
                  </a:cubicBezTo>
                  <a:cubicBezTo>
                    <a:pt x="8440" y="44351"/>
                    <a:pt x="5985" y="49177"/>
                    <a:pt x="6578" y="49516"/>
                  </a:cubicBezTo>
                  <a:close/>
                </a:path>
              </a:pathLst>
            </a:custGeom>
            <a:solidFill>
              <a:srgbClr val="263238"/>
            </a:solidFill>
            <a:ln w="8458"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F2DA35DE-F17D-677B-465B-0FA3221F99FB}"/>
                </a:ext>
              </a:extLst>
            </p:cNvPr>
            <p:cNvSpPr/>
            <p:nvPr/>
          </p:nvSpPr>
          <p:spPr>
            <a:xfrm>
              <a:off x="5892680" y="4725762"/>
              <a:ext cx="30474" cy="33651"/>
            </a:xfrm>
            <a:custGeom>
              <a:avLst/>
              <a:gdLst>
                <a:gd name="connsiteX0" fmla="*/ 26157 w 30474"/>
                <a:gd name="connsiteY0" fmla="*/ 31705 h 33651"/>
                <a:gd name="connsiteX1" fmla="*/ 28020 w 30474"/>
                <a:gd name="connsiteY1" fmla="*/ 33144 h 33651"/>
                <a:gd name="connsiteX2" fmla="*/ 29036 w 30474"/>
                <a:gd name="connsiteY2" fmla="*/ 33652 h 33651"/>
                <a:gd name="connsiteX3" fmla="*/ 29036 w 30474"/>
                <a:gd name="connsiteY3" fmla="*/ 32297 h 33651"/>
                <a:gd name="connsiteX4" fmla="*/ 22771 w 30474"/>
                <a:gd name="connsiteY4" fmla="*/ 17144 h 33651"/>
                <a:gd name="connsiteX5" fmla="*/ 15237 w 30474"/>
                <a:gd name="connsiteY5" fmla="*/ 7155 h 33651"/>
                <a:gd name="connsiteX6" fmla="*/ 10242 w 30474"/>
                <a:gd name="connsiteY6" fmla="*/ 2414 h 33651"/>
                <a:gd name="connsiteX7" fmla="*/ 6771 w 30474"/>
                <a:gd name="connsiteY7" fmla="*/ 297 h 33651"/>
                <a:gd name="connsiteX8" fmla="*/ 1945 w 30474"/>
                <a:gd name="connsiteY8" fmla="*/ 1059 h 33651"/>
                <a:gd name="connsiteX9" fmla="*/ 422 w 30474"/>
                <a:gd name="connsiteY9" fmla="*/ 7747 h 33651"/>
                <a:gd name="connsiteX10" fmla="*/ 2708 w 30474"/>
                <a:gd name="connsiteY10" fmla="*/ 12234 h 33651"/>
                <a:gd name="connsiteX11" fmla="*/ 7956 w 30474"/>
                <a:gd name="connsiteY11" fmla="*/ 19091 h 33651"/>
                <a:gd name="connsiteX12" fmla="*/ 18792 w 30474"/>
                <a:gd name="connsiteY12" fmla="*/ 27557 h 33651"/>
                <a:gd name="connsiteX13" fmla="*/ 30475 w 30474"/>
                <a:gd name="connsiteY13" fmla="*/ 31536 h 33651"/>
                <a:gd name="connsiteX14" fmla="*/ 20147 w 30474"/>
                <a:gd name="connsiteY14" fmla="*/ 24932 h 33651"/>
                <a:gd name="connsiteX15" fmla="*/ 10411 w 30474"/>
                <a:gd name="connsiteY15" fmla="*/ 15874 h 33651"/>
                <a:gd name="connsiteX16" fmla="*/ 5755 w 30474"/>
                <a:gd name="connsiteY16" fmla="*/ 9440 h 33651"/>
                <a:gd name="connsiteX17" fmla="*/ 4062 w 30474"/>
                <a:gd name="connsiteY17" fmla="*/ 4107 h 33651"/>
                <a:gd name="connsiteX18" fmla="*/ 12527 w 30474"/>
                <a:gd name="connsiteY18" fmla="*/ 9694 h 33651"/>
                <a:gd name="connsiteX19" fmla="*/ 19977 w 30474"/>
                <a:gd name="connsiteY19" fmla="*/ 18752 h 33651"/>
                <a:gd name="connsiteX20" fmla="*/ 27681 w 30474"/>
                <a:gd name="connsiteY20" fmla="*/ 32297 h 33651"/>
                <a:gd name="connsiteX21" fmla="*/ 28358 w 30474"/>
                <a:gd name="connsiteY21" fmla="*/ 31451 h 33651"/>
                <a:gd name="connsiteX22" fmla="*/ 26157 w 30474"/>
                <a:gd name="connsiteY22" fmla="*/ 31705 h 3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74" h="33651">
                  <a:moveTo>
                    <a:pt x="26157" y="31705"/>
                  </a:moveTo>
                  <a:cubicBezTo>
                    <a:pt x="26157" y="31705"/>
                    <a:pt x="26665" y="32382"/>
                    <a:pt x="28020" y="33144"/>
                  </a:cubicBezTo>
                  <a:lnTo>
                    <a:pt x="29036" y="33652"/>
                  </a:lnTo>
                  <a:lnTo>
                    <a:pt x="29036" y="32297"/>
                  </a:lnTo>
                  <a:cubicBezTo>
                    <a:pt x="27783" y="26939"/>
                    <a:pt x="25666" y="21825"/>
                    <a:pt x="22771" y="17144"/>
                  </a:cubicBezTo>
                  <a:cubicBezTo>
                    <a:pt x="20595" y="13571"/>
                    <a:pt x="18072" y="10228"/>
                    <a:pt x="15237" y="7155"/>
                  </a:cubicBezTo>
                  <a:cubicBezTo>
                    <a:pt x="13654" y="5487"/>
                    <a:pt x="11986" y="3904"/>
                    <a:pt x="10242" y="2414"/>
                  </a:cubicBezTo>
                  <a:cubicBezTo>
                    <a:pt x="9218" y="1508"/>
                    <a:pt x="8041" y="788"/>
                    <a:pt x="6771" y="297"/>
                  </a:cubicBezTo>
                  <a:cubicBezTo>
                    <a:pt x="5137" y="-287"/>
                    <a:pt x="3317" y="1"/>
                    <a:pt x="1945" y="1059"/>
                  </a:cubicBezTo>
                  <a:cubicBezTo>
                    <a:pt x="109" y="2761"/>
                    <a:pt x="-493" y="5419"/>
                    <a:pt x="422" y="7747"/>
                  </a:cubicBezTo>
                  <a:cubicBezTo>
                    <a:pt x="1048" y="9313"/>
                    <a:pt x="1810" y="10812"/>
                    <a:pt x="2708" y="12234"/>
                  </a:cubicBezTo>
                  <a:cubicBezTo>
                    <a:pt x="4308" y="14630"/>
                    <a:pt x="6060" y="16924"/>
                    <a:pt x="7956" y="19091"/>
                  </a:cubicBezTo>
                  <a:cubicBezTo>
                    <a:pt x="11131" y="22435"/>
                    <a:pt x="14780" y="25288"/>
                    <a:pt x="18792" y="27557"/>
                  </a:cubicBezTo>
                  <a:cubicBezTo>
                    <a:pt x="22178" y="30054"/>
                    <a:pt x="26259" y="31451"/>
                    <a:pt x="30475" y="31536"/>
                  </a:cubicBezTo>
                  <a:cubicBezTo>
                    <a:pt x="30475" y="30858"/>
                    <a:pt x="26242" y="29334"/>
                    <a:pt x="20147" y="24932"/>
                  </a:cubicBezTo>
                  <a:cubicBezTo>
                    <a:pt x="16532" y="22342"/>
                    <a:pt x="13256" y="19294"/>
                    <a:pt x="10411" y="15874"/>
                  </a:cubicBezTo>
                  <a:cubicBezTo>
                    <a:pt x="8701" y="13842"/>
                    <a:pt x="7152" y="11692"/>
                    <a:pt x="5755" y="9440"/>
                  </a:cubicBezTo>
                  <a:cubicBezTo>
                    <a:pt x="4062" y="7070"/>
                    <a:pt x="3300" y="4276"/>
                    <a:pt x="4062" y="4107"/>
                  </a:cubicBezTo>
                  <a:cubicBezTo>
                    <a:pt x="5755" y="2499"/>
                    <a:pt x="10073" y="7155"/>
                    <a:pt x="12527" y="9694"/>
                  </a:cubicBezTo>
                  <a:cubicBezTo>
                    <a:pt x="15262" y="12496"/>
                    <a:pt x="17759" y="15527"/>
                    <a:pt x="19977" y="18752"/>
                  </a:cubicBezTo>
                  <a:cubicBezTo>
                    <a:pt x="22898" y="23053"/>
                    <a:pt x="25472" y="27582"/>
                    <a:pt x="27681" y="32297"/>
                  </a:cubicBezTo>
                  <a:lnTo>
                    <a:pt x="28358" y="31451"/>
                  </a:lnTo>
                  <a:cubicBezTo>
                    <a:pt x="26919" y="31536"/>
                    <a:pt x="26242" y="31451"/>
                    <a:pt x="26157" y="31705"/>
                  </a:cubicBezTo>
                  <a:close/>
                </a:path>
              </a:pathLst>
            </a:custGeom>
            <a:solidFill>
              <a:srgbClr val="263238"/>
            </a:solidFill>
            <a:ln w="8458"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6305094-B8C7-B6B6-A40E-D59D9C32A9D1}"/>
                </a:ext>
              </a:extLst>
            </p:cNvPr>
            <p:cNvSpPr/>
            <p:nvPr/>
          </p:nvSpPr>
          <p:spPr>
            <a:xfrm>
              <a:off x="5939240" y="4554377"/>
              <a:ext cx="194116" cy="28613"/>
            </a:xfrm>
            <a:custGeom>
              <a:avLst/>
              <a:gdLst>
                <a:gd name="connsiteX0" fmla="*/ 194117 w 194116"/>
                <a:gd name="connsiteY0" fmla="*/ 0 h 28613"/>
                <a:gd name="connsiteX1" fmla="*/ 0 w 194116"/>
                <a:gd name="connsiteY1" fmla="*/ 762 h 28613"/>
                <a:gd name="connsiteX2" fmla="*/ 1016 w 194116"/>
                <a:gd name="connsiteY2" fmla="*/ 26667 h 28613"/>
                <a:gd name="connsiteX3" fmla="*/ 189799 w 194116"/>
                <a:gd name="connsiteY3" fmla="*/ 28614 h 28613"/>
                <a:gd name="connsiteX4" fmla="*/ 194117 w 194116"/>
                <a:gd name="connsiteY4" fmla="*/ 0 h 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6" h="28613">
                  <a:moveTo>
                    <a:pt x="194117" y="0"/>
                  </a:moveTo>
                  <a:lnTo>
                    <a:pt x="0" y="762"/>
                  </a:lnTo>
                  <a:lnTo>
                    <a:pt x="1016" y="26667"/>
                  </a:lnTo>
                  <a:lnTo>
                    <a:pt x="189799" y="28614"/>
                  </a:lnTo>
                  <a:lnTo>
                    <a:pt x="194117" y="0"/>
                  </a:lnTo>
                  <a:close/>
                </a:path>
              </a:pathLst>
            </a:custGeom>
            <a:solidFill>
              <a:srgbClr val="F5F5F5"/>
            </a:solidFill>
            <a:ln w="8458"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FE39DE40-90EF-6DD6-E42A-7C0ABB924221}"/>
                </a:ext>
              </a:extLst>
            </p:cNvPr>
            <p:cNvSpPr/>
            <p:nvPr/>
          </p:nvSpPr>
          <p:spPr>
            <a:xfrm>
              <a:off x="5940425" y="4595012"/>
              <a:ext cx="187005" cy="28613"/>
            </a:xfrm>
            <a:custGeom>
              <a:avLst/>
              <a:gdLst>
                <a:gd name="connsiteX0" fmla="*/ 187006 w 187005"/>
                <a:gd name="connsiteY0" fmla="*/ 0 h 28613"/>
                <a:gd name="connsiteX1" fmla="*/ 0 w 187005"/>
                <a:gd name="connsiteY1" fmla="*/ 762 h 28613"/>
                <a:gd name="connsiteX2" fmla="*/ 339 w 187005"/>
                <a:gd name="connsiteY2" fmla="*/ 26667 h 28613"/>
                <a:gd name="connsiteX3" fmla="*/ 182688 w 187005"/>
                <a:gd name="connsiteY3" fmla="*/ 28614 h 28613"/>
                <a:gd name="connsiteX4" fmla="*/ 187006 w 187005"/>
                <a:gd name="connsiteY4" fmla="*/ 0 h 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05" h="28613">
                  <a:moveTo>
                    <a:pt x="187006" y="0"/>
                  </a:moveTo>
                  <a:lnTo>
                    <a:pt x="0" y="762"/>
                  </a:lnTo>
                  <a:lnTo>
                    <a:pt x="339" y="26667"/>
                  </a:lnTo>
                  <a:lnTo>
                    <a:pt x="182688" y="28614"/>
                  </a:lnTo>
                  <a:lnTo>
                    <a:pt x="187006" y="0"/>
                  </a:lnTo>
                  <a:close/>
                </a:path>
              </a:pathLst>
            </a:custGeom>
            <a:solidFill>
              <a:srgbClr val="F5F5F5"/>
            </a:solidFill>
            <a:ln w="8458"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CBFDA16-8BA4-37B7-64CA-0FB6BDB4FB07}"/>
                </a:ext>
              </a:extLst>
            </p:cNvPr>
            <p:cNvSpPr/>
            <p:nvPr/>
          </p:nvSpPr>
          <p:spPr>
            <a:xfrm>
              <a:off x="5915451" y="3469000"/>
              <a:ext cx="592762" cy="583511"/>
            </a:xfrm>
            <a:custGeom>
              <a:avLst/>
              <a:gdLst>
                <a:gd name="connsiteX0" fmla="*/ 530286 w 592762"/>
                <a:gd name="connsiteY0" fmla="*/ 0 h 583511"/>
                <a:gd name="connsiteX1" fmla="*/ 555683 w 592762"/>
                <a:gd name="connsiteY1" fmla="*/ 144593 h 583511"/>
                <a:gd name="connsiteX2" fmla="*/ 592763 w 592762"/>
                <a:gd name="connsiteY2" fmla="*/ 562032 h 583511"/>
                <a:gd name="connsiteX3" fmla="*/ 294434 w 592762"/>
                <a:gd name="connsiteY3" fmla="*/ 580741 h 583511"/>
                <a:gd name="connsiteX4" fmla="*/ 270900 w 592762"/>
                <a:gd name="connsiteY4" fmla="*/ 380445 h 583511"/>
                <a:gd name="connsiteX5" fmla="*/ 270900 w 592762"/>
                <a:gd name="connsiteY5" fmla="*/ 580741 h 583511"/>
                <a:gd name="connsiteX6" fmla="*/ 0 w 592762"/>
                <a:gd name="connsiteY6" fmla="*/ 581842 h 583511"/>
                <a:gd name="connsiteX7" fmla="*/ 12275 w 592762"/>
                <a:gd name="connsiteY7" fmla="*/ 130032 h 583511"/>
                <a:gd name="connsiteX8" fmla="*/ 18201 w 592762"/>
                <a:gd name="connsiteY8" fmla="*/ 423 h 58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762" h="583511">
                  <a:moveTo>
                    <a:pt x="530286" y="0"/>
                  </a:moveTo>
                  <a:cubicBezTo>
                    <a:pt x="530286" y="0"/>
                    <a:pt x="547218" y="43513"/>
                    <a:pt x="555683" y="144593"/>
                  </a:cubicBezTo>
                  <a:cubicBezTo>
                    <a:pt x="564149" y="245672"/>
                    <a:pt x="592763" y="562032"/>
                    <a:pt x="592763" y="562032"/>
                  </a:cubicBezTo>
                  <a:lnTo>
                    <a:pt x="294434" y="580741"/>
                  </a:lnTo>
                  <a:lnTo>
                    <a:pt x="270900" y="380445"/>
                  </a:lnTo>
                  <a:lnTo>
                    <a:pt x="270900" y="580741"/>
                  </a:lnTo>
                  <a:cubicBezTo>
                    <a:pt x="270900" y="580741"/>
                    <a:pt x="85841" y="586159"/>
                    <a:pt x="0" y="581842"/>
                  </a:cubicBezTo>
                  <a:lnTo>
                    <a:pt x="12275" y="130032"/>
                  </a:lnTo>
                  <a:lnTo>
                    <a:pt x="18201" y="423"/>
                  </a:lnTo>
                  <a:close/>
                </a:path>
              </a:pathLst>
            </a:custGeom>
            <a:solidFill>
              <a:srgbClr val="455A64"/>
            </a:solidFill>
            <a:ln w="8458"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5C2DA87E-6CEC-589D-58F6-6A51B379FBB4}"/>
                </a:ext>
              </a:extLst>
            </p:cNvPr>
            <p:cNvSpPr/>
            <p:nvPr/>
          </p:nvSpPr>
          <p:spPr>
            <a:xfrm>
              <a:off x="6098393" y="3622561"/>
              <a:ext cx="111487" cy="422777"/>
            </a:xfrm>
            <a:custGeom>
              <a:avLst/>
              <a:gdLst>
                <a:gd name="connsiteX0" fmla="*/ 0 w 111487"/>
                <a:gd name="connsiteY0" fmla="*/ 5 h 422777"/>
                <a:gd name="connsiteX1" fmla="*/ 10667 w 111487"/>
                <a:gd name="connsiteY1" fmla="*/ 13973 h 422777"/>
                <a:gd name="connsiteX2" fmla="*/ 38180 w 111487"/>
                <a:gd name="connsiteY2" fmla="*/ 52576 h 422777"/>
                <a:gd name="connsiteX3" fmla="*/ 64677 w 111487"/>
                <a:gd name="connsiteY3" fmla="*/ 117423 h 422777"/>
                <a:gd name="connsiteX4" fmla="*/ 82371 w 111487"/>
                <a:gd name="connsiteY4" fmla="*/ 202079 h 422777"/>
                <a:gd name="connsiteX5" fmla="*/ 103027 w 111487"/>
                <a:gd name="connsiteY5" fmla="*/ 358101 h 422777"/>
                <a:gd name="connsiteX6" fmla="*/ 108614 w 111487"/>
                <a:gd name="connsiteY6" fmla="*/ 405508 h 422777"/>
                <a:gd name="connsiteX7" fmla="*/ 110307 w 111487"/>
                <a:gd name="connsiteY7" fmla="*/ 418376 h 422777"/>
                <a:gd name="connsiteX8" fmla="*/ 111323 w 111487"/>
                <a:gd name="connsiteY8" fmla="*/ 422778 h 422777"/>
                <a:gd name="connsiteX9" fmla="*/ 111323 w 111487"/>
                <a:gd name="connsiteY9" fmla="*/ 418206 h 422777"/>
                <a:gd name="connsiteX10" fmla="*/ 110476 w 111487"/>
                <a:gd name="connsiteY10" fmla="*/ 405254 h 422777"/>
                <a:gd name="connsiteX11" fmla="*/ 106498 w 111487"/>
                <a:gd name="connsiteY11" fmla="*/ 357677 h 422777"/>
                <a:gd name="connsiteX12" fmla="*/ 87281 w 111487"/>
                <a:gd name="connsiteY12" fmla="*/ 201233 h 422777"/>
                <a:gd name="connsiteX13" fmla="*/ 69079 w 111487"/>
                <a:gd name="connsiteY13" fmla="*/ 116576 h 422777"/>
                <a:gd name="connsiteX14" fmla="*/ 41228 w 111487"/>
                <a:gd name="connsiteY14" fmla="*/ 51222 h 422777"/>
                <a:gd name="connsiteX15" fmla="*/ 12106 w 111487"/>
                <a:gd name="connsiteY15" fmla="*/ 13127 h 422777"/>
                <a:gd name="connsiteX16" fmla="*/ 3640 w 111487"/>
                <a:gd name="connsiteY16" fmla="*/ 3561 h 422777"/>
                <a:gd name="connsiteX17" fmla="*/ 0 w 111487"/>
                <a:gd name="connsiteY17" fmla="*/ 5 h 42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487" h="422777">
                  <a:moveTo>
                    <a:pt x="0" y="5"/>
                  </a:moveTo>
                  <a:cubicBezTo>
                    <a:pt x="3208" y="4915"/>
                    <a:pt x="6773" y="9588"/>
                    <a:pt x="10667" y="13973"/>
                  </a:cubicBezTo>
                  <a:cubicBezTo>
                    <a:pt x="20681" y="26214"/>
                    <a:pt x="29875" y="39116"/>
                    <a:pt x="38180" y="52576"/>
                  </a:cubicBezTo>
                  <a:cubicBezTo>
                    <a:pt x="49820" y="72936"/>
                    <a:pt x="58726" y="94735"/>
                    <a:pt x="64677" y="117423"/>
                  </a:cubicBezTo>
                  <a:cubicBezTo>
                    <a:pt x="72110" y="145300"/>
                    <a:pt x="78019" y="173559"/>
                    <a:pt x="82371" y="202079"/>
                  </a:cubicBezTo>
                  <a:cubicBezTo>
                    <a:pt x="92021" y="262693"/>
                    <a:pt x="98201" y="318058"/>
                    <a:pt x="103027" y="358101"/>
                  </a:cubicBezTo>
                  <a:cubicBezTo>
                    <a:pt x="105312" y="377487"/>
                    <a:pt x="107175" y="393487"/>
                    <a:pt x="108614" y="405508"/>
                  </a:cubicBezTo>
                  <a:cubicBezTo>
                    <a:pt x="109291" y="410587"/>
                    <a:pt x="109884" y="414820"/>
                    <a:pt x="110307" y="418376"/>
                  </a:cubicBezTo>
                  <a:cubicBezTo>
                    <a:pt x="110730" y="421931"/>
                    <a:pt x="111069" y="422778"/>
                    <a:pt x="111323" y="422778"/>
                  </a:cubicBezTo>
                  <a:cubicBezTo>
                    <a:pt x="111543" y="421263"/>
                    <a:pt x="111543" y="419722"/>
                    <a:pt x="111323" y="418206"/>
                  </a:cubicBezTo>
                  <a:cubicBezTo>
                    <a:pt x="111323" y="414736"/>
                    <a:pt x="110815" y="410418"/>
                    <a:pt x="110476" y="405254"/>
                  </a:cubicBezTo>
                  <a:cubicBezTo>
                    <a:pt x="109630" y="394080"/>
                    <a:pt x="108360" y="377741"/>
                    <a:pt x="106498" y="357677"/>
                  </a:cubicBezTo>
                  <a:cubicBezTo>
                    <a:pt x="102603" y="317550"/>
                    <a:pt x="97016" y="262100"/>
                    <a:pt x="87281" y="201233"/>
                  </a:cubicBezTo>
                  <a:cubicBezTo>
                    <a:pt x="82887" y="172678"/>
                    <a:pt x="76809" y="144412"/>
                    <a:pt x="69079" y="116576"/>
                  </a:cubicBezTo>
                  <a:cubicBezTo>
                    <a:pt x="62832" y="93618"/>
                    <a:pt x="53460" y="71632"/>
                    <a:pt x="41228" y="51222"/>
                  </a:cubicBezTo>
                  <a:cubicBezTo>
                    <a:pt x="32567" y="37753"/>
                    <a:pt x="22823" y="25021"/>
                    <a:pt x="12106" y="13127"/>
                  </a:cubicBezTo>
                  <a:lnTo>
                    <a:pt x="3640" y="3561"/>
                  </a:lnTo>
                  <a:cubicBezTo>
                    <a:pt x="1270" y="936"/>
                    <a:pt x="169" y="-80"/>
                    <a:pt x="0" y="5"/>
                  </a:cubicBezTo>
                  <a:close/>
                </a:path>
              </a:pathLst>
            </a:custGeom>
            <a:solidFill>
              <a:srgbClr val="263238"/>
            </a:solidFill>
            <a:ln w="8458"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169384F1-551D-5D80-45CE-0043BAF446F2}"/>
                </a:ext>
              </a:extLst>
            </p:cNvPr>
            <p:cNvSpPr/>
            <p:nvPr/>
          </p:nvSpPr>
          <p:spPr>
            <a:xfrm>
              <a:off x="6296320" y="4478948"/>
              <a:ext cx="195301" cy="291979"/>
            </a:xfrm>
            <a:custGeom>
              <a:avLst/>
              <a:gdLst>
                <a:gd name="connsiteX0" fmla="*/ 40720 w 195301"/>
                <a:gd name="connsiteY0" fmla="*/ 255408 h 291979"/>
                <a:gd name="connsiteX1" fmla="*/ 0 w 195301"/>
                <a:gd name="connsiteY1" fmla="*/ 29037 h 291979"/>
                <a:gd name="connsiteX2" fmla="*/ 184043 w 195301"/>
                <a:gd name="connsiteY2" fmla="*/ 0 h 291979"/>
                <a:gd name="connsiteX3" fmla="*/ 195302 w 195301"/>
                <a:gd name="connsiteY3" fmla="*/ 244148 h 291979"/>
                <a:gd name="connsiteX4" fmla="*/ 93461 w 195301"/>
                <a:gd name="connsiteY4" fmla="*/ 291979 h 291979"/>
                <a:gd name="connsiteX5" fmla="*/ 40720 w 195301"/>
                <a:gd name="connsiteY5" fmla="*/ 255408 h 29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301" h="291979">
                  <a:moveTo>
                    <a:pt x="40720" y="255408"/>
                  </a:moveTo>
                  <a:lnTo>
                    <a:pt x="0" y="29037"/>
                  </a:lnTo>
                  <a:lnTo>
                    <a:pt x="184043" y="0"/>
                  </a:lnTo>
                  <a:lnTo>
                    <a:pt x="195302" y="244148"/>
                  </a:lnTo>
                  <a:lnTo>
                    <a:pt x="93461" y="291979"/>
                  </a:lnTo>
                  <a:lnTo>
                    <a:pt x="40720" y="255408"/>
                  </a:lnTo>
                  <a:close/>
                </a:path>
              </a:pathLst>
            </a:custGeom>
            <a:solidFill>
              <a:srgbClr val="E0E0E0"/>
            </a:solidFill>
            <a:ln w="8458"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9BCCD2FF-09F6-3263-9EA1-E8AFF4187415}"/>
                </a:ext>
              </a:extLst>
            </p:cNvPr>
            <p:cNvSpPr/>
            <p:nvPr/>
          </p:nvSpPr>
          <p:spPr>
            <a:xfrm>
              <a:off x="6303769" y="4523478"/>
              <a:ext cx="179894" cy="49185"/>
            </a:xfrm>
            <a:custGeom>
              <a:avLst/>
              <a:gdLst>
                <a:gd name="connsiteX0" fmla="*/ 178625 w 179894"/>
                <a:gd name="connsiteY0" fmla="*/ 0 h 49185"/>
                <a:gd name="connsiteX1" fmla="*/ 0 w 179894"/>
                <a:gd name="connsiteY1" fmla="*/ 23619 h 49185"/>
                <a:gd name="connsiteX2" fmla="*/ 4233 w 179894"/>
                <a:gd name="connsiteY2" fmla="*/ 49185 h 49185"/>
                <a:gd name="connsiteX3" fmla="*/ 179894 w 179894"/>
                <a:gd name="connsiteY3" fmla="*/ 27175 h 49185"/>
                <a:gd name="connsiteX4" fmla="*/ 178625 w 179894"/>
                <a:gd name="connsiteY4" fmla="*/ 0 h 4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94" h="49185">
                  <a:moveTo>
                    <a:pt x="178625" y="0"/>
                  </a:moveTo>
                  <a:lnTo>
                    <a:pt x="0" y="23619"/>
                  </a:lnTo>
                  <a:lnTo>
                    <a:pt x="4233" y="49185"/>
                  </a:lnTo>
                  <a:lnTo>
                    <a:pt x="179894" y="27175"/>
                  </a:lnTo>
                  <a:lnTo>
                    <a:pt x="178625" y="0"/>
                  </a:lnTo>
                  <a:close/>
                </a:path>
              </a:pathLst>
            </a:custGeom>
            <a:solidFill>
              <a:srgbClr val="F5F5F5"/>
            </a:solidFill>
            <a:ln w="8458"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481692A-2A84-D099-575B-BD0A49EB4185}"/>
                </a:ext>
              </a:extLst>
            </p:cNvPr>
            <p:cNvSpPr/>
            <p:nvPr/>
          </p:nvSpPr>
          <p:spPr>
            <a:xfrm>
              <a:off x="6310457" y="4563266"/>
              <a:ext cx="175153" cy="48254"/>
            </a:xfrm>
            <a:custGeom>
              <a:avLst/>
              <a:gdLst>
                <a:gd name="connsiteX0" fmla="*/ 173799 w 175153"/>
                <a:gd name="connsiteY0" fmla="*/ 0 h 48254"/>
                <a:gd name="connsiteX1" fmla="*/ 0 w 175153"/>
                <a:gd name="connsiteY1" fmla="*/ 22603 h 48254"/>
                <a:gd name="connsiteX2" fmla="*/ 4656 w 175153"/>
                <a:gd name="connsiteY2" fmla="*/ 48254 h 48254"/>
                <a:gd name="connsiteX3" fmla="*/ 175153 w 175153"/>
                <a:gd name="connsiteY3" fmla="*/ 28699 h 48254"/>
                <a:gd name="connsiteX4" fmla="*/ 173799 w 175153"/>
                <a:gd name="connsiteY4" fmla="*/ 0 h 4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53" h="48254">
                  <a:moveTo>
                    <a:pt x="173799" y="0"/>
                  </a:moveTo>
                  <a:lnTo>
                    <a:pt x="0" y="22603"/>
                  </a:lnTo>
                  <a:lnTo>
                    <a:pt x="4656" y="48254"/>
                  </a:lnTo>
                  <a:lnTo>
                    <a:pt x="175153" y="28699"/>
                  </a:lnTo>
                  <a:lnTo>
                    <a:pt x="173799" y="0"/>
                  </a:lnTo>
                  <a:close/>
                </a:path>
              </a:pathLst>
            </a:custGeom>
            <a:solidFill>
              <a:srgbClr val="F5F5F5"/>
            </a:solidFill>
            <a:ln w="8458"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4C2E465-3C50-9CC9-FF54-D2B8C6DEB125}"/>
                </a:ext>
              </a:extLst>
            </p:cNvPr>
            <p:cNvSpPr/>
            <p:nvPr/>
          </p:nvSpPr>
          <p:spPr>
            <a:xfrm>
              <a:off x="6327219" y="4713869"/>
              <a:ext cx="267021" cy="256628"/>
            </a:xfrm>
            <a:custGeom>
              <a:avLst/>
              <a:gdLst>
                <a:gd name="connsiteX0" fmla="*/ 5079 w 267021"/>
                <a:gd name="connsiteY0" fmla="*/ 103365 h 256628"/>
                <a:gd name="connsiteX1" fmla="*/ 225186 w 267021"/>
                <a:gd name="connsiteY1" fmla="*/ 252614 h 256628"/>
                <a:gd name="connsiteX2" fmla="*/ 249905 w 267021"/>
                <a:gd name="connsiteY2" fmla="*/ 254815 h 256628"/>
                <a:gd name="connsiteX3" fmla="*/ 249905 w 267021"/>
                <a:gd name="connsiteY3" fmla="*/ 254815 h 256628"/>
                <a:gd name="connsiteX4" fmla="*/ 265837 w 267021"/>
                <a:gd name="connsiteY4" fmla="*/ 223831 h 256628"/>
                <a:gd name="connsiteX5" fmla="*/ 264466 w 267021"/>
                <a:gd name="connsiteY5" fmla="*/ 220445 h 256628"/>
                <a:gd name="connsiteX6" fmla="*/ 167450 w 267021"/>
                <a:gd name="connsiteY6" fmla="*/ 27767 h 256628"/>
                <a:gd name="connsiteX7" fmla="*/ 166773 w 267021"/>
                <a:gd name="connsiteY7" fmla="*/ 0 h 256628"/>
                <a:gd name="connsiteX8" fmla="*/ 7450 w 267021"/>
                <a:gd name="connsiteY8" fmla="*/ 931 h 256628"/>
                <a:gd name="connsiteX9" fmla="*/ 7450 w 267021"/>
                <a:gd name="connsiteY9" fmla="*/ 33862 h 256628"/>
                <a:gd name="connsiteX10" fmla="*/ 0 w 267021"/>
                <a:gd name="connsiteY10" fmla="*/ 84656 h 256628"/>
                <a:gd name="connsiteX11" fmla="*/ 5333 w 267021"/>
                <a:gd name="connsiteY11" fmla="*/ 103704 h 2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21" h="256628">
                  <a:moveTo>
                    <a:pt x="5079" y="103365"/>
                  </a:moveTo>
                  <a:cubicBezTo>
                    <a:pt x="8635" y="116148"/>
                    <a:pt x="177694" y="224170"/>
                    <a:pt x="225186" y="252614"/>
                  </a:cubicBezTo>
                  <a:cubicBezTo>
                    <a:pt x="232669" y="257042"/>
                    <a:pt x="241753" y="257854"/>
                    <a:pt x="249905" y="254815"/>
                  </a:cubicBezTo>
                  <a:lnTo>
                    <a:pt x="249905" y="254815"/>
                  </a:lnTo>
                  <a:cubicBezTo>
                    <a:pt x="262858" y="250659"/>
                    <a:pt x="269994" y="236792"/>
                    <a:pt x="265837" y="223831"/>
                  </a:cubicBezTo>
                  <a:cubicBezTo>
                    <a:pt x="265465" y="222671"/>
                    <a:pt x="265008" y="221537"/>
                    <a:pt x="264466" y="220445"/>
                  </a:cubicBezTo>
                  <a:lnTo>
                    <a:pt x="167450" y="27767"/>
                  </a:lnTo>
                  <a:cubicBezTo>
                    <a:pt x="166646" y="18531"/>
                    <a:pt x="166417" y="9261"/>
                    <a:pt x="166773" y="0"/>
                  </a:cubicBezTo>
                  <a:cubicBezTo>
                    <a:pt x="117588" y="23534"/>
                    <a:pt x="64339" y="15407"/>
                    <a:pt x="7450" y="931"/>
                  </a:cubicBezTo>
                  <a:lnTo>
                    <a:pt x="7450" y="33862"/>
                  </a:lnTo>
                  <a:lnTo>
                    <a:pt x="0" y="84656"/>
                  </a:lnTo>
                  <a:cubicBezTo>
                    <a:pt x="1075" y="91183"/>
                    <a:pt x="2861" y="97566"/>
                    <a:pt x="5333" y="103704"/>
                  </a:cubicBezTo>
                </a:path>
              </a:pathLst>
            </a:custGeom>
            <a:solidFill>
              <a:srgbClr val="FF725E"/>
            </a:solidFill>
            <a:ln w="8458"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82F9F375-98A2-6C66-93E0-35BD01AA84CC}"/>
                </a:ext>
              </a:extLst>
            </p:cNvPr>
            <p:cNvSpPr/>
            <p:nvPr/>
          </p:nvSpPr>
          <p:spPr>
            <a:xfrm>
              <a:off x="6326626" y="4790991"/>
              <a:ext cx="255577" cy="180071"/>
            </a:xfrm>
            <a:custGeom>
              <a:avLst/>
              <a:gdLst>
                <a:gd name="connsiteX0" fmla="*/ 255577 w 255577"/>
                <a:gd name="connsiteY0" fmla="*/ 174731 h 180071"/>
                <a:gd name="connsiteX1" fmla="*/ 224170 w 255577"/>
                <a:gd name="connsiteY1" fmla="*/ 175577 h 180071"/>
                <a:gd name="connsiteX2" fmla="*/ 0 w 255577"/>
                <a:gd name="connsiteY2" fmla="*/ 31662 h 180071"/>
                <a:gd name="connsiteX3" fmla="*/ 1016 w 255577"/>
                <a:gd name="connsiteY3" fmla="*/ 0 h 180071"/>
              </a:gdLst>
              <a:ahLst/>
              <a:cxnLst>
                <a:cxn ang="0">
                  <a:pos x="connsiteX0" y="connsiteY0"/>
                </a:cxn>
                <a:cxn ang="0">
                  <a:pos x="connsiteX1" y="connsiteY1"/>
                </a:cxn>
                <a:cxn ang="0">
                  <a:pos x="connsiteX2" y="connsiteY2"/>
                </a:cxn>
                <a:cxn ang="0">
                  <a:pos x="connsiteX3" y="connsiteY3"/>
                </a:cxn>
              </a:cxnLst>
              <a:rect l="l" t="t" r="r" b="b"/>
              <a:pathLst>
                <a:path w="255577" h="180071">
                  <a:moveTo>
                    <a:pt x="255577" y="174731"/>
                  </a:moveTo>
                  <a:cubicBezTo>
                    <a:pt x="246307" y="181528"/>
                    <a:pt x="233795" y="181867"/>
                    <a:pt x="224170" y="175577"/>
                  </a:cubicBezTo>
                  <a:cubicBezTo>
                    <a:pt x="93714" y="95916"/>
                    <a:pt x="19894" y="54349"/>
                    <a:pt x="0" y="31662"/>
                  </a:cubicBezTo>
                  <a:lnTo>
                    <a:pt x="1016" y="0"/>
                  </a:lnTo>
                  <a:close/>
                </a:path>
              </a:pathLst>
            </a:custGeom>
            <a:solidFill>
              <a:srgbClr val="E0E0E0"/>
            </a:solidFill>
            <a:ln w="8458"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9A745EA2-7DAA-0C17-60FA-6620A4DD463E}"/>
                </a:ext>
              </a:extLst>
            </p:cNvPr>
            <p:cNvSpPr/>
            <p:nvPr/>
          </p:nvSpPr>
          <p:spPr>
            <a:xfrm>
              <a:off x="6489505" y="4817705"/>
              <a:ext cx="43851" cy="30544"/>
            </a:xfrm>
            <a:custGeom>
              <a:avLst/>
              <a:gdLst>
                <a:gd name="connsiteX0" fmla="*/ 0 w 43851"/>
                <a:gd name="connsiteY0" fmla="*/ 30514 h 30544"/>
                <a:gd name="connsiteX1" fmla="*/ 19640 w 43851"/>
                <a:gd name="connsiteY1" fmla="*/ 12144 h 30544"/>
                <a:gd name="connsiteX2" fmla="*/ 43852 w 43851"/>
                <a:gd name="connsiteY2" fmla="*/ 292 h 30544"/>
                <a:gd name="connsiteX3" fmla="*/ 16847 w 43851"/>
                <a:gd name="connsiteY3" fmla="*/ 8080 h 30544"/>
                <a:gd name="connsiteX4" fmla="*/ 0 w 43851"/>
                <a:gd name="connsiteY4" fmla="*/ 30514 h 3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51" h="30544">
                  <a:moveTo>
                    <a:pt x="0" y="30514"/>
                  </a:moveTo>
                  <a:cubicBezTo>
                    <a:pt x="1355" y="31191"/>
                    <a:pt x="7450" y="20355"/>
                    <a:pt x="19640" y="12144"/>
                  </a:cubicBezTo>
                  <a:cubicBezTo>
                    <a:pt x="27488" y="7750"/>
                    <a:pt x="35573" y="3796"/>
                    <a:pt x="43852" y="292"/>
                  </a:cubicBezTo>
                  <a:cubicBezTo>
                    <a:pt x="34159" y="-961"/>
                    <a:pt x="24381" y="1858"/>
                    <a:pt x="16847" y="8080"/>
                  </a:cubicBezTo>
                  <a:cubicBezTo>
                    <a:pt x="8339" y="12872"/>
                    <a:pt x="2226" y="21007"/>
                    <a:pt x="0" y="30514"/>
                  </a:cubicBezTo>
                  <a:close/>
                </a:path>
              </a:pathLst>
            </a:custGeom>
            <a:solidFill>
              <a:srgbClr val="263238"/>
            </a:solidFill>
            <a:ln w="8458"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4A8397B5-CBC4-3CE5-C5B3-2B17F4C091B0}"/>
                </a:ext>
              </a:extLst>
            </p:cNvPr>
            <p:cNvSpPr/>
            <p:nvPr/>
          </p:nvSpPr>
          <p:spPr>
            <a:xfrm>
              <a:off x="6476214" y="4792562"/>
              <a:ext cx="43851" cy="30544"/>
            </a:xfrm>
            <a:custGeom>
              <a:avLst/>
              <a:gdLst>
                <a:gd name="connsiteX0" fmla="*/ 0 w 43851"/>
                <a:gd name="connsiteY0" fmla="*/ 30514 h 30544"/>
                <a:gd name="connsiteX1" fmla="*/ 19640 w 43851"/>
                <a:gd name="connsiteY1" fmla="*/ 12144 h 30544"/>
                <a:gd name="connsiteX2" fmla="*/ 43852 w 43851"/>
                <a:gd name="connsiteY2" fmla="*/ 292 h 30544"/>
                <a:gd name="connsiteX3" fmla="*/ 16847 w 43851"/>
                <a:gd name="connsiteY3" fmla="*/ 8080 h 30544"/>
                <a:gd name="connsiteX4" fmla="*/ 0 w 43851"/>
                <a:gd name="connsiteY4" fmla="*/ 30514 h 3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51" h="30544">
                  <a:moveTo>
                    <a:pt x="0" y="30514"/>
                  </a:moveTo>
                  <a:cubicBezTo>
                    <a:pt x="1355" y="31191"/>
                    <a:pt x="7450" y="20355"/>
                    <a:pt x="19640" y="12144"/>
                  </a:cubicBezTo>
                  <a:cubicBezTo>
                    <a:pt x="27488" y="7750"/>
                    <a:pt x="35573" y="3796"/>
                    <a:pt x="43852" y="292"/>
                  </a:cubicBezTo>
                  <a:cubicBezTo>
                    <a:pt x="34159" y="-961"/>
                    <a:pt x="24381" y="1858"/>
                    <a:pt x="16847" y="8080"/>
                  </a:cubicBezTo>
                  <a:cubicBezTo>
                    <a:pt x="8339" y="12872"/>
                    <a:pt x="2226" y="21007"/>
                    <a:pt x="0" y="30514"/>
                  </a:cubicBezTo>
                  <a:close/>
                </a:path>
              </a:pathLst>
            </a:custGeom>
            <a:solidFill>
              <a:srgbClr val="263238"/>
            </a:solidFill>
            <a:ln w="8458"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40FC6F76-67C1-D62F-5143-26F9F828D8B2}"/>
                </a:ext>
              </a:extLst>
            </p:cNvPr>
            <p:cNvSpPr/>
            <p:nvPr/>
          </p:nvSpPr>
          <p:spPr>
            <a:xfrm>
              <a:off x="6461484" y="4767658"/>
              <a:ext cx="43767" cy="30305"/>
            </a:xfrm>
            <a:custGeom>
              <a:avLst/>
              <a:gdLst>
                <a:gd name="connsiteX0" fmla="*/ 0 w 43767"/>
                <a:gd name="connsiteY0" fmla="*/ 30275 h 30305"/>
                <a:gd name="connsiteX1" fmla="*/ 19556 w 43767"/>
                <a:gd name="connsiteY1" fmla="*/ 11905 h 30305"/>
                <a:gd name="connsiteX2" fmla="*/ 43767 w 43767"/>
                <a:gd name="connsiteY2" fmla="*/ 53 h 30305"/>
                <a:gd name="connsiteX3" fmla="*/ 0 w 43767"/>
                <a:gd name="connsiteY3" fmla="*/ 30275 h 30305"/>
              </a:gdLst>
              <a:ahLst/>
              <a:cxnLst>
                <a:cxn ang="0">
                  <a:pos x="connsiteX0" y="connsiteY0"/>
                </a:cxn>
                <a:cxn ang="0">
                  <a:pos x="connsiteX1" y="connsiteY1"/>
                </a:cxn>
                <a:cxn ang="0">
                  <a:pos x="connsiteX2" y="connsiteY2"/>
                </a:cxn>
                <a:cxn ang="0">
                  <a:pos x="connsiteX3" y="connsiteY3"/>
                </a:cxn>
              </a:cxnLst>
              <a:rect l="l" t="t" r="r" b="b"/>
              <a:pathLst>
                <a:path w="43767" h="30305">
                  <a:moveTo>
                    <a:pt x="0" y="30275"/>
                  </a:moveTo>
                  <a:cubicBezTo>
                    <a:pt x="1270" y="30952"/>
                    <a:pt x="7365" y="20116"/>
                    <a:pt x="19556" y="11905"/>
                  </a:cubicBezTo>
                  <a:cubicBezTo>
                    <a:pt x="27378" y="7469"/>
                    <a:pt x="35462" y="3515"/>
                    <a:pt x="43767" y="53"/>
                  </a:cubicBezTo>
                  <a:cubicBezTo>
                    <a:pt x="24025" y="-912"/>
                    <a:pt x="6095" y="11473"/>
                    <a:pt x="0" y="30275"/>
                  </a:cubicBezTo>
                  <a:close/>
                </a:path>
              </a:pathLst>
            </a:custGeom>
            <a:solidFill>
              <a:srgbClr val="263238"/>
            </a:solidFill>
            <a:ln w="8458"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A83C1F0-62CD-61E1-96EF-A89EEE254921}"/>
                </a:ext>
              </a:extLst>
            </p:cNvPr>
            <p:cNvSpPr/>
            <p:nvPr/>
          </p:nvSpPr>
          <p:spPr>
            <a:xfrm>
              <a:off x="6470203" y="4726012"/>
              <a:ext cx="65603" cy="44237"/>
            </a:xfrm>
            <a:custGeom>
              <a:avLst/>
              <a:gdLst>
                <a:gd name="connsiteX0" fmla="*/ 22434 w 65603"/>
                <a:gd name="connsiteY0" fmla="*/ 43137 h 44237"/>
                <a:gd name="connsiteX1" fmla="*/ 22434 w 65603"/>
                <a:gd name="connsiteY1" fmla="*/ 35349 h 44237"/>
                <a:gd name="connsiteX2" fmla="*/ 16931 w 65603"/>
                <a:gd name="connsiteY2" fmla="*/ 14862 h 44237"/>
                <a:gd name="connsiteX3" fmla="*/ 9143 w 65603"/>
                <a:gd name="connsiteY3" fmla="*/ 1910 h 44237"/>
                <a:gd name="connsiteX4" fmla="*/ 3640 w 65603"/>
                <a:gd name="connsiteY4" fmla="*/ 132 h 44237"/>
                <a:gd name="connsiteX5" fmla="*/ 0 w 65603"/>
                <a:gd name="connsiteY5" fmla="*/ 5296 h 44237"/>
                <a:gd name="connsiteX6" fmla="*/ 1609 w 65603"/>
                <a:gd name="connsiteY6" fmla="*/ 14354 h 44237"/>
                <a:gd name="connsiteX7" fmla="*/ 8720 w 65603"/>
                <a:gd name="connsiteY7" fmla="*/ 31709 h 44237"/>
                <a:gd name="connsiteX8" fmla="*/ 14561 w 65603"/>
                <a:gd name="connsiteY8" fmla="*/ 40174 h 44237"/>
                <a:gd name="connsiteX9" fmla="*/ 25651 w 65603"/>
                <a:gd name="connsiteY9" fmla="*/ 43984 h 44237"/>
                <a:gd name="connsiteX10" fmla="*/ 60783 w 65603"/>
                <a:gd name="connsiteY10" fmla="*/ 27053 h 44237"/>
                <a:gd name="connsiteX11" fmla="*/ 64254 w 65603"/>
                <a:gd name="connsiteY11" fmla="*/ 23582 h 44237"/>
                <a:gd name="connsiteX12" fmla="*/ 65185 w 65603"/>
                <a:gd name="connsiteY12" fmla="*/ 17402 h 44237"/>
                <a:gd name="connsiteX13" fmla="*/ 59683 w 65603"/>
                <a:gd name="connsiteY13" fmla="*/ 14523 h 44237"/>
                <a:gd name="connsiteX14" fmla="*/ 55196 w 65603"/>
                <a:gd name="connsiteY14" fmla="*/ 15709 h 44237"/>
                <a:gd name="connsiteX15" fmla="*/ 42244 w 65603"/>
                <a:gd name="connsiteY15" fmla="*/ 22820 h 44237"/>
                <a:gd name="connsiteX16" fmla="*/ 26921 w 65603"/>
                <a:gd name="connsiteY16" fmla="*/ 37465 h 44237"/>
                <a:gd name="connsiteX17" fmla="*/ 23027 w 65603"/>
                <a:gd name="connsiteY17" fmla="*/ 44238 h 44237"/>
                <a:gd name="connsiteX18" fmla="*/ 44191 w 65603"/>
                <a:gd name="connsiteY18" fmla="*/ 25783 h 44237"/>
                <a:gd name="connsiteX19" fmla="*/ 56804 w 65603"/>
                <a:gd name="connsiteY19" fmla="*/ 19603 h 44237"/>
                <a:gd name="connsiteX20" fmla="*/ 57990 w 65603"/>
                <a:gd name="connsiteY20" fmla="*/ 23582 h 44237"/>
                <a:gd name="connsiteX21" fmla="*/ 25228 w 65603"/>
                <a:gd name="connsiteY21" fmla="*/ 38820 h 44237"/>
                <a:gd name="connsiteX22" fmla="*/ 18201 w 65603"/>
                <a:gd name="connsiteY22" fmla="*/ 36534 h 44237"/>
                <a:gd name="connsiteX23" fmla="*/ 13037 w 65603"/>
                <a:gd name="connsiteY23" fmla="*/ 29169 h 44237"/>
                <a:gd name="connsiteX24" fmla="*/ 6095 w 65603"/>
                <a:gd name="connsiteY24" fmla="*/ 12915 h 44237"/>
                <a:gd name="connsiteX25" fmla="*/ 4487 w 65603"/>
                <a:gd name="connsiteY25" fmla="*/ 5296 h 44237"/>
                <a:gd name="connsiteX26" fmla="*/ 4910 w 65603"/>
                <a:gd name="connsiteY26" fmla="*/ 4026 h 44237"/>
                <a:gd name="connsiteX27" fmla="*/ 6434 w 65603"/>
                <a:gd name="connsiteY27" fmla="*/ 4788 h 44237"/>
                <a:gd name="connsiteX28" fmla="*/ 13799 w 65603"/>
                <a:gd name="connsiteY28" fmla="*/ 16217 h 44237"/>
                <a:gd name="connsiteX29" fmla="*/ 22434 w 65603"/>
                <a:gd name="connsiteY29" fmla="*/ 43137 h 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603" h="44237">
                  <a:moveTo>
                    <a:pt x="22434" y="43137"/>
                  </a:moveTo>
                  <a:cubicBezTo>
                    <a:pt x="22942" y="40564"/>
                    <a:pt x="22942" y="37923"/>
                    <a:pt x="22434" y="35349"/>
                  </a:cubicBezTo>
                  <a:cubicBezTo>
                    <a:pt x="21672" y="28280"/>
                    <a:pt x="19810" y="21364"/>
                    <a:pt x="16931" y="14862"/>
                  </a:cubicBezTo>
                  <a:cubicBezTo>
                    <a:pt x="14925" y="10214"/>
                    <a:pt x="12301" y="5863"/>
                    <a:pt x="9143" y="1910"/>
                  </a:cubicBezTo>
                  <a:cubicBezTo>
                    <a:pt x="7763" y="369"/>
                    <a:pt x="5664" y="-308"/>
                    <a:pt x="3640" y="132"/>
                  </a:cubicBezTo>
                  <a:cubicBezTo>
                    <a:pt x="1448" y="894"/>
                    <a:pt x="-17" y="2968"/>
                    <a:pt x="0" y="5296"/>
                  </a:cubicBezTo>
                  <a:cubicBezTo>
                    <a:pt x="195" y="8369"/>
                    <a:pt x="737" y="11408"/>
                    <a:pt x="1609" y="14354"/>
                  </a:cubicBezTo>
                  <a:cubicBezTo>
                    <a:pt x="3225" y="20416"/>
                    <a:pt x="5621" y="26248"/>
                    <a:pt x="8720" y="31709"/>
                  </a:cubicBezTo>
                  <a:cubicBezTo>
                    <a:pt x="10328" y="34748"/>
                    <a:pt x="12284" y="37592"/>
                    <a:pt x="14561" y="40174"/>
                  </a:cubicBezTo>
                  <a:cubicBezTo>
                    <a:pt x="17448" y="43129"/>
                    <a:pt x="21562" y="44543"/>
                    <a:pt x="25651" y="43984"/>
                  </a:cubicBezTo>
                  <a:cubicBezTo>
                    <a:pt x="38663" y="41563"/>
                    <a:pt x="50785" y="35721"/>
                    <a:pt x="60783" y="27053"/>
                  </a:cubicBezTo>
                  <a:cubicBezTo>
                    <a:pt x="62087" y="26045"/>
                    <a:pt x="63247" y="24885"/>
                    <a:pt x="64254" y="23582"/>
                  </a:cubicBezTo>
                  <a:cubicBezTo>
                    <a:pt x="65625" y="21829"/>
                    <a:pt x="65981" y="19484"/>
                    <a:pt x="65185" y="17402"/>
                  </a:cubicBezTo>
                  <a:cubicBezTo>
                    <a:pt x="64085" y="15438"/>
                    <a:pt x="61926" y="14303"/>
                    <a:pt x="59683" y="14523"/>
                  </a:cubicBezTo>
                  <a:cubicBezTo>
                    <a:pt x="58125" y="14642"/>
                    <a:pt x="56610" y="15048"/>
                    <a:pt x="55196" y="15709"/>
                  </a:cubicBezTo>
                  <a:cubicBezTo>
                    <a:pt x="50641" y="17622"/>
                    <a:pt x="46299" y="20009"/>
                    <a:pt x="42244" y="22820"/>
                  </a:cubicBezTo>
                  <a:cubicBezTo>
                    <a:pt x="36377" y="26841"/>
                    <a:pt x="31204" y="31785"/>
                    <a:pt x="26921" y="37465"/>
                  </a:cubicBezTo>
                  <a:cubicBezTo>
                    <a:pt x="23873" y="41529"/>
                    <a:pt x="22773" y="44069"/>
                    <a:pt x="23027" y="44238"/>
                  </a:cubicBezTo>
                  <a:cubicBezTo>
                    <a:pt x="29350" y="37296"/>
                    <a:pt x="36453" y="31099"/>
                    <a:pt x="44191" y="25783"/>
                  </a:cubicBezTo>
                  <a:cubicBezTo>
                    <a:pt x="48195" y="23336"/>
                    <a:pt x="52419" y="21262"/>
                    <a:pt x="56804" y="19603"/>
                  </a:cubicBezTo>
                  <a:cubicBezTo>
                    <a:pt x="62053" y="17656"/>
                    <a:pt x="63069" y="19603"/>
                    <a:pt x="57990" y="23582"/>
                  </a:cubicBezTo>
                  <a:cubicBezTo>
                    <a:pt x="48534" y="31345"/>
                    <a:pt x="37257" y="36585"/>
                    <a:pt x="25228" y="38820"/>
                  </a:cubicBezTo>
                  <a:cubicBezTo>
                    <a:pt x="22646" y="39336"/>
                    <a:pt x="19987" y="38473"/>
                    <a:pt x="18201" y="36534"/>
                  </a:cubicBezTo>
                  <a:cubicBezTo>
                    <a:pt x="16203" y="34282"/>
                    <a:pt x="14468" y="31810"/>
                    <a:pt x="13037" y="29169"/>
                  </a:cubicBezTo>
                  <a:cubicBezTo>
                    <a:pt x="10040" y="24073"/>
                    <a:pt x="7704" y="18604"/>
                    <a:pt x="6095" y="12915"/>
                  </a:cubicBezTo>
                  <a:cubicBezTo>
                    <a:pt x="5291" y="10435"/>
                    <a:pt x="4758" y="7886"/>
                    <a:pt x="4487" y="5296"/>
                  </a:cubicBezTo>
                  <a:cubicBezTo>
                    <a:pt x="4487" y="4195"/>
                    <a:pt x="4487" y="4111"/>
                    <a:pt x="4910" y="4026"/>
                  </a:cubicBezTo>
                  <a:cubicBezTo>
                    <a:pt x="5334" y="3941"/>
                    <a:pt x="5672" y="4026"/>
                    <a:pt x="6434" y="4788"/>
                  </a:cubicBezTo>
                  <a:cubicBezTo>
                    <a:pt x="9338" y="8293"/>
                    <a:pt x="11810" y="12128"/>
                    <a:pt x="13799" y="16217"/>
                  </a:cubicBezTo>
                  <a:cubicBezTo>
                    <a:pt x="17676" y="24835"/>
                    <a:pt x="20572" y="33867"/>
                    <a:pt x="22434" y="43137"/>
                  </a:cubicBezTo>
                  <a:close/>
                </a:path>
              </a:pathLst>
            </a:custGeom>
            <a:solidFill>
              <a:srgbClr val="263238"/>
            </a:solidFill>
            <a:ln w="8458"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9B1E0627-FBE6-B136-AF24-FEB7494ACB0A}"/>
                </a:ext>
              </a:extLst>
            </p:cNvPr>
            <p:cNvSpPr/>
            <p:nvPr/>
          </p:nvSpPr>
          <p:spPr>
            <a:xfrm>
              <a:off x="5932129" y="3473487"/>
              <a:ext cx="515217" cy="64775"/>
            </a:xfrm>
            <a:custGeom>
              <a:avLst/>
              <a:gdLst>
                <a:gd name="connsiteX0" fmla="*/ 515218 w 515217"/>
                <a:gd name="connsiteY0" fmla="*/ 0 h 64775"/>
                <a:gd name="connsiteX1" fmla="*/ 0 w 515217"/>
                <a:gd name="connsiteY1" fmla="*/ 39873 h 64775"/>
              </a:gdLst>
              <a:ahLst/>
              <a:cxnLst>
                <a:cxn ang="0">
                  <a:pos x="connsiteX0" y="connsiteY0"/>
                </a:cxn>
                <a:cxn ang="0">
                  <a:pos x="connsiteX1" y="connsiteY1"/>
                </a:cxn>
              </a:cxnLst>
              <a:rect l="l" t="t" r="r" b="b"/>
              <a:pathLst>
                <a:path w="515217" h="64775">
                  <a:moveTo>
                    <a:pt x="515218" y="0"/>
                  </a:moveTo>
                  <a:cubicBezTo>
                    <a:pt x="350223" y="42328"/>
                    <a:pt x="55704" y="97693"/>
                    <a:pt x="0" y="39873"/>
                  </a:cubicBezTo>
                  <a:close/>
                </a:path>
              </a:pathLst>
            </a:custGeom>
            <a:solidFill>
              <a:srgbClr val="000000"/>
            </a:solidFill>
            <a:ln w="8458"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0404A61D-04B0-41A5-31CF-E11533BE338B}"/>
                </a:ext>
              </a:extLst>
            </p:cNvPr>
            <p:cNvSpPr/>
            <p:nvPr/>
          </p:nvSpPr>
          <p:spPr>
            <a:xfrm>
              <a:off x="6056402" y="2598609"/>
              <a:ext cx="478213" cy="236315"/>
            </a:xfrm>
            <a:custGeom>
              <a:avLst/>
              <a:gdLst>
                <a:gd name="connsiteX0" fmla="*/ 458669 w 478213"/>
                <a:gd name="connsiteY0" fmla="*/ 35596 h 236315"/>
                <a:gd name="connsiteX1" fmla="*/ 402458 w 478213"/>
                <a:gd name="connsiteY1" fmla="*/ 19511 h 236315"/>
                <a:gd name="connsiteX2" fmla="*/ 122076 w 478213"/>
                <a:gd name="connsiteY2" fmla="*/ 1226 h 236315"/>
                <a:gd name="connsiteX3" fmla="*/ 64764 w 478213"/>
                <a:gd name="connsiteY3" fmla="*/ 4019 h 236315"/>
                <a:gd name="connsiteX4" fmla="*/ 1441 w 478213"/>
                <a:gd name="connsiteY4" fmla="*/ 36443 h 236315"/>
                <a:gd name="connsiteX5" fmla="*/ 24637 w 478213"/>
                <a:gd name="connsiteY5" fmla="*/ 98157 h 236315"/>
                <a:gd name="connsiteX6" fmla="*/ 339135 w 478213"/>
                <a:gd name="connsiteY6" fmla="*/ 226580 h 236315"/>
                <a:gd name="connsiteX7" fmla="*/ 434373 w 478213"/>
                <a:gd name="connsiteY7" fmla="*/ 210242 h 236315"/>
                <a:gd name="connsiteX8" fmla="*/ 475600 w 478213"/>
                <a:gd name="connsiteY8" fmla="*/ 115935 h 236315"/>
                <a:gd name="connsiteX9" fmla="*/ 458669 w 478213"/>
                <a:gd name="connsiteY9" fmla="*/ 35596 h 23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213" h="236315">
                  <a:moveTo>
                    <a:pt x="458669" y="35596"/>
                  </a:moveTo>
                  <a:cubicBezTo>
                    <a:pt x="443600" y="22644"/>
                    <a:pt x="422267" y="20781"/>
                    <a:pt x="402458" y="19511"/>
                  </a:cubicBezTo>
                  <a:lnTo>
                    <a:pt x="122076" y="1226"/>
                  </a:lnTo>
                  <a:cubicBezTo>
                    <a:pt x="102952" y="-1077"/>
                    <a:pt x="83575" y="-129"/>
                    <a:pt x="64764" y="4019"/>
                  </a:cubicBezTo>
                  <a:cubicBezTo>
                    <a:pt x="46309" y="9268"/>
                    <a:pt x="6690" y="17903"/>
                    <a:pt x="1441" y="36443"/>
                  </a:cubicBezTo>
                  <a:cubicBezTo>
                    <a:pt x="-3808" y="54982"/>
                    <a:pt x="5589" y="95702"/>
                    <a:pt x="24637" y="98157"/>
                  </a:cubicBezTo>
                  <a:lnTo>
                    <a:pt x="339135" y="226580"/>
                  </a:lnTo>
                  <a:cubicBezTo>
                    <a:pt x="368341" y="245543"/>
                    <a:pt x="409738" y="235046"/>
                    <a:pt x="434373" y="210242"/>
                  </a:cubicBezTo>
                  <a:cubicBezTo>
                    <a:pt x="459008" y="185437"/>
                    <a:pt x="469844" y="150305"/>
                    <a:pt x="475600" y="115935"/>
                  </a:cubicBezTo>
                  <a:cubicBezTo>
                    <a:pt x="480426" y="87660"/>
                    <a:pt x="480511" y="54220"/>
                    <a:pt x="458669" y="35596"/>
                  </a:cubicBezTo>
                  <a:close/>
                </a:path>
              </a:pathLst>
            </a:custGeom>
            <a:solidFill>
              <a:srgbClr val="FF725E"/>
            </a:solidFill>
            <a:ln w="8458"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527C0661-8101-C658-B4FB-B31332026593}"/>
                </a:ext>
              </a:extLst>
            </p:cNvPr>
            <p:cNvSpPr/>
            <p:nvPr/>
          </p:nvSpPr>
          <p:spPr>
            <a:xfrm>
              <a:off x="6268104" y="2229343"/>
              <a:ext cx="284600" cy="357346"/>
            </a:xfrm>
            <a:custGeom>
              <a:avLst/>
              <a:gdLst>
                <a:gd name="connsiteX0" fmla="*/ 22544 w 284600"/>
                <a:gd name="connsiteY0" fmla="*/ 114237 h 357346"/>
                <a:gd name="connsiteX1" fmla="*/ 144957 w 284600"/>
                <a:gd name="connsiteY1" fmla="*/ 4184 h 357346"/>
                <a:gd name="connsiteX2" fmla="*/ 141316 w 284600"/>
                <a:gd name="connsiteY2" fmla="*/ 374 h 357346"/>
                <a:gd name="connsiteX3" fmla="*/ 241973 w 284600"/>
                <a:gd name="connsiteY3" fmla="*/ 78173 h 357346"/>
                <a:gd name="connsiteX4" fmla="*/ 239941 w 284600"/>
                <a:gd name="connsiteY4" fmla="*/ 135909 h 357346"/>
                <a:gd name="connsiteX5" fmla="*/ 253232 w 284600"/>
                <a:gd name="connsiteY5" fmla="*/ 190851 h 357346"/>
                <a:gd name="connsiteX6" fmla="*/ 275327 w 284600"/>
                <a:gd name="connsiteY6" fmla="*/ 212269 h 357346"/>
                <a:gd name="connsiteX7" fmla="*/ 283793 w 284600"/>
                <a:gd name="connsiteY7" fmla="*/ 240290 h 357346"/>
                <a:gd name="connsiteX8" fmla="*/ 250354 w 284600"/>
                <a:gd name="connsiteY8" fmla="*/ 255359 h 357346"/>
                <a:gd name="connsiteX9" fmla="*/ 211243 w 284600"/>
                <a:gd name="connsiteY9" fmla="*/ 253666 h 357346"/>
                <a:gd name="connsiteX10" fmla="*/ 204174 w 284600"/>
                <a:gd name="connsiteY10" fmla="*/ 311528 h 357346"/>
                <a:gd name="connsiteX11" fmla="*/ 146311 w 284600"/>
                <a:gd name="connsiteY11" fmla="*/ 304459 h 357346"/>
                <a:gd name="connsiteX12" fmla="*/ 108978 w 284600"/>
                <a:gd name="connsiteY12" fmla="*/ 355761 h 357346"/>
                <a:gd name="connsiteX13" fmla="*/ 44978 w 284600"/>
                <a:gd name="connsiteY13" fmla="*/ 337899 h 357346"/>
                <a:gd name="connsiteX14" fmla="*/ 10099 w 284600"/>
                <a:gd name="connsiteY14" fmla="*/ 278639 h 357346"/>
                <a:gd name="connsiteX15" fmla="*/ 22544 w 284600"/>
                <a:gd name="connsiteY15" fmla="*/ 114237 h 35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600" h="357346">
                  <a:moveTo>
                    <a:pt x="22544" y="114237"/>
                  </a:moveTo>
                  <a:cubicBezTo>
                    <a:pt x="47932" y="63376"/>
                    <a:pt x="91683" y="24036"/>
                    <a:pt x="144957" y="4184"/>
                  </a:cubicBezTo>
                  <a:lnTo>
                    <a:pt x="141316" y="374"/>
                  </a:lnTo>
                  <a:cubicBezTo>
                    <a:pt x="190036" y="-3968"/>
                    <a:pt x="233897" y="29928"/>
                    <a:pt x="241973" y="78173"/>
                  </a:cubicBezTo>
                  <a:cubicBezTo>
                    <a:pt x="243073" y="97441"/>
                    <a:pt x="242388" y="116768"/>
                    <a:pt x="239941" y="135909"/>
                  </a:cubicBezTo>
                  <a:cubicBezTo>
                    <a:pt x="239010" y="155126"/>
                    <a:pt x="241126" y="175782"/>
                    <a:pt x="253232" y="190851"/>
                  </a:cubicBezTo>
                  <a:cubicBezTo>
                    <a:pt x="259666" y="198809"/>
                    <a:pt x="268470" y="204650"/>
                    <a:pt x="275327" y="212269"/>
                  </a:cubicBezTo>
                  <a:cubicBezTo>
                    <a:pt x="283014" y="219388"/>
                    <a:pt x="286248" y="230106"/>
                    <a:pt x="283793" y="240290"/>
                  </a:cubicBezTo>
                  <a:cubicBezTo>
                    <a:pt x="279222" y="252650"/>
                    <a:pt x="263476" y="256459"/>
                    <a:pt x="250354" y="255359"/>
                  </a:cubicBezTo>
                  <a:cubicBezTo>
                    <a:pt x="237232" y="254258"/>
                    <a:pt x="223856" y="250110"/>
                    <a:pt x="211243" y="253666"/>
                  </a:cubicBezTo>
                  <a:cubicBezTo>
                    <a:pt x="225270" y="271596"/>
                    <a:pt x="222104" y="297501"/>
                    <a:pt x="204174" y="311528"/>
                  </a:cubicBezTo>
                  <a:cubicBezTo>
                    <a:pt x="186244" y="325556"/>
                    <a:pt x="160339" y="322390"/>
                    <a:pt x="146311" y="304459"/>
                  </a:cubicBezTo>
                  <a:cubicBezTo>
                    <a:pt x="147860" y="328324"/>
                    <a:pt x="132157" y="349895"/>
                    <a:pt x="108978" y="355761"/>
                  </a:cubicBezTo>
                  <a:cubicBezTo>
                    <a:pt x="86002" y="360680"/>
                    <a:pt x="62087" y="354000"/>
                    <a:pt x="44978" y="337899"/>
                  </a:cubicBezTo>
                  <a:cubicBezTo>
                    <a:pt x="28224" y="321653"/>
                    <a:pt x="16169" y="301175"/>
                    <a:pt x="10099" y="278639"/>
                  </a:cubicBezTo>
                  <a:cubicBezTo>
                    <a:pt x="-6815" y="224248"/>
                    <a:pt x="-2362" y="165463"/>
                    <a:pt x="22544" y="114237"/>
                  </a:cubicBezTo>
                  <a:close/>
                </a:path>
              </a:pathLst>
            </a:custGeom>
            <a:solidFill>
              <a:srgbClr val="263238"/>
            </a:solidFill>
            <a:ln w="8458"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0FB83351-CE13-C180-F6BD-00375123ED8E}"/>
                </a:ext>
              </a:extLst>
            </p:cNvPr>
            <p:cNvSpPr/>
            <p:nvPr/>
          </p:nvSpPr>
          <p:spPr>
            <a:xfrm>
              <a:off x="6022337" y="2055834"/>
              <a:ext cx="427214" cy="314388"/>
            </a:xfrm>
            <a:custGeom>
              <a:avLst/>
              <a:gdLst>
                <a:gd name="connsiteX0" fmla="*/ 5199 w 427214"/>
                <a:gd name="connsiteY0" fmla="*/ 112254 h 314388"/>
                <a:gd name="connsiteX1" fmla="*/ 43718 w 427214"/>
                <a:gd name="connsiteY1" fmla="*/ 89228 h 314388"/>
                <a:gd name="connsiteX2" fmla="*/ 89686 w 427214"/>
                <a:gd name="connsiteY2" fmla="*/ 100487 h 314388"/>
                <a:gd name="connsiteX3" fmla="*/ 95019 w 427214"/>
                <a:gd name="connsiteY3" fmla="*/ 37757 h 314388"/>
                <a:gd name="connsiteX4" fmla="*/ 141242 w 427214"/>
                <a:gd name="connsiteY4" fmla="*/ 0 h 314388"/>
                <a:gd name="connsiteX5" fmla="*/ 187803 w 427214"/>
                <a:gd name="connsiteY5" fmla="*/ 25397 h 314388"/>
                <a:gd name="connsiteX6" fmla="*/ 225390 w 427214"/>
                <a:gd name="connsiteY6" fmla="*/ 64847 h 314388"/>
                <a:gd name="connsiteX7" fmla="*/ 363041 w 427214"/>
                <a:gd name="connsiteY7" fmla="*/ 93460 h 314388"/>
                <a:gd name="connsiteX8" fmla="*/ 423316 w 427214"/>
                <a:gd name="connsiteY8" fmla="*/ 218159 h 314388"/>
                <a:gd name="connsiteX9" fmla="*/ 181961 w 427214"/>
                <a:gd name="connsiteY9" fmla="*/ 282921 h 314388"/>
                <a:gd name="connsiteX10" fmla="*/ 52691 w 427214"/>
                <a:gd name="connsiteY10" fmla="*/ 309757 h 314388"/>
                <a:gd name="connsiteX11" fmla="*/ 4361 w 427214"/>
                <a:gd name="connsiteY11" fmla="*/ 209981 h 314388"/>
                <a:gd name="connsiteX12" fmla="*/ 30427 w 427214"/>
                <a:gd name="connsiteY12" fmla="*/ 173714 h 314388"/>
                <a:gd name="connsiteX13" fmla="*/ 5199 w 427214"/>
                <a:gd name="connsiteY13" fmla="*/ 112254 h 31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14" h="314388">
                  <a:moveTo>
                    <a:pt x="5199" y="112254"/>
                  </a:moveTo>
                  <a:cubicBezTo>
                    <a:pt x="12581" y="97846"/>
                    <a:pt x="27532" y="88906"/>
                    <a:pt x="43718" y="89228"/>
                  </a:cubicBezTo>
                  <a:cubicBezTo>
                    <a:pt x="59625" y="89981"/>
                    <a:pt x="75235" y="93807"/>
                    <a:pt x="89686" y="100487"/>
                  </a:cubicBezTo>
                  <a:cubicBezTo>
                    <a:pt x="87274" y="79433"/>
                    <a:pt x="89085" y="58099"/>
                    <a:pt x="95019" y="37757"/>
                  </a:cubicBezTo>
                  <a:cubicBezTo>
                    <a:pt x="102385" y="17862"/>
                    <a:pt x="120416" y="339"/>
                    <a:pt x="141242" y="0"/>
                  </a:cubicBezTo>
                  <a:cubicBezTo>
                    <a:pt x="159443" y="0"/>
                    <a:pt x="175528" y="11767"/>
                    <a:pt x="187803" y="25397"/>
                  </a:cubicBezTo>
                  <a:cubicBezTo>
                    <a:pt x="200078" y="39027"/>
                    <a:pt x="210491" y="54434"/>
                    <a:pt x="225390" y="64847"/>
                  </a:cubicBezTo>
                  <a:cubicBezTo>
                    <a:pt x="264163" y="92021"/>
                    <a:pt x="318512" y="76275"/>
                    <a:pt x="363041" y="93460"/>
                  </a:cubicBezTo>
                  <a:cubicBezTo>
                    <a:pt x="407570" y="110646"/>
                    <a:pt x="438470" y="171937"/>
                    <a:pt x="423316" y="218159"/>
                  </a:cubicBezTo>
                  <a:cubicBezTo>
                    <a:pt x="341285" y="233736"/>
                    <a:pt x="258491" y="249651"/>
                    <a:pt x="181961" y="282921"/>
                  </a:cubicBezTo>
                  <a:cubicBezTo>
                    <a:pt x="140564" y="300953"/>
                    <a:pt x="95358" y="324487"/>
                    <a:pt x="52691" y="309757"/>
                  </a:cubicBezTo>
                  <a:cubicBezTo>
                    <a:pt x="11794" y="295552"/>
                    <a:pt x="-9844" y="250887"/>
                    <a:pt x="4361" y="209981"/>
                  </a:cubicBezTo>
                  <a:cubicBezTo>
                    <a:pt x="9347" y="195624"/>
                    <a:pt x="18406" y="183018"/>
                    <a:pt x="30427" y="173714"/>
                  </a:cubicBezTo>
                  <a:cubicBezTo>
                    <a:pt x="13665" y="156699"/>
                    <a:pt x="-3859" y="134011"/>
                    <a:pt x="5199" y="112254"/>
                  </a:cubicBezTo>
                  <a:close/>
                </a:path>
              </a:pathLst>
            </a:custGeom>
            <a:solidFill>
              <a:srgbClr val="263238"/>
            </a:solidFill>
            <a:ln w="8458"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D097EAAB-E4B0-8E7B-B1F3-8E4184DB1BE1}"/>
                </a:ext>
              </a:extLst>
            </p:cNvPr>
            <p:cNvSpPr/>
            <p:nvPr/>
          </p:nvSpPr>
          <p:spPr>
            <a:xfrm>
              <a:off x="6047332" y="2192798"/>
              <a:ext cx="384606" cy="627917"/>
            </a:xfrm>
            <a:custGeom>
              <a:avLst/>
              <a:gdLst>
                <a:gd name="connsiteX0" fmla="*/ 37432 w 384606"/>
                <a:gd name="connsiteY0" fmla="*/ 95756 h 627917"/>
                <a:gd name="connsiteX1" fmla="*/ 191930 w 384606"/>
                <a:gd name="connsiteY1" fmla="*/ 3819 h 627917"/>
                <a:gd name="connsiteX2" fmla="*/ 384607 w 384606"/>
                <a:gd name="connsiteY2" fmla="*/ 80010 h 627917"/>
                <a:gd name="connsiteX3" fmla="*/ 377581 w 384606"/>
                <a:gd name="connsiteY3" fmla="*/ 113110 h 627917"/>
                <a:gd name="connsiteX4" fmla="*/ 294194 w 384606"/>
                <a:gd name="connsiteY4" fmla="*/ 524032 h 627917"/>
                <a:gd name="connsiteX5" fmla="*/ 294194 w 384606"/>
                <a:gd name="connsiteY5" fmla="*/ 524032 h 627917"/>
                <a:gd name="connsiteX6" fmla="*/ 133347 w 384606"/>
                <a:gd name="connsiteY6" fmla="*/ 623672 h 627917"/>
                <a:gd name="connsiteX7" fmla="*/ 59697 w 384606"/>
                <a:gd name="connsiteY7" fmla="*/ 492201 h 627917"/>
                <a:gd name="connsiteX8" fmla="*/ 77559 w 384606"/>
                <a:gd name="connsiteY8" fmla="*/ 415079 h 627917"/>
                <a:gd name="connsiteX9" fmla="*/ 99 w 384606"/>
                <a:gd name="connsiteY9" fmla="*/ 290042 h 627917"/>
                <a:gd name="connsiteX10" fmla="*/ 37432 w 384606"/>
                <a:gd name="connsiteY10" fmla="*/ 95756 h 62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606" h="627917">
                  <a:moveTo>
                    <a:pt x="37432" y="95756"/>
                  </a:moveTo>
                  <a:cubicBezTo>
                    <a:pt x="53093" y="34634"/>
                    <a:pt x="131570" y="-14297"/>
                    <a:pt x="191930" y="3819"/>
                  </a:cubicBezTo>
                  <a:lnTo>
                    <a:pt x="384607" y="80010"/>
                  </a:lnTo>
                  <a:lnTo>
                    <a:pt x="377581" y="113110"/>
                  </a:lnTo>
                  <a:lnTo>
                    <a:pt x="294194" y="524032"/>
                  </a:lnTo>
                  <a:lnTo>
                    <a:pt x="294194" y="524032"/>
                  </a:lnTo>
                  <a:cubicBezTo>
                    <a:pt x="294194" y="524032"/>
                    <a:pt x="244247" y="652624"/>
                    <a:pt x="133347" y="623672"/>
                  </a:cubicBezTo>
                  <a:cubicBezTo>
                    <a:pt x="33876" y="597598"/>
                    <a:pt x="59697" y="492201"/>
                    <a:pt x="59697" y="492201"/>
                  </a:cubicBezTo>
                  <a:lnTo>
                    <a:pt x="77559" y="415079"/>
                  </a:lnTo>
                  <a:cubicBezTo>
                    <a:pt x="77559" y="415079"/>
                    <a:pt x="-3203" y="396285"/>
                    <a:pt x="99" y="290042"/>
                  </a:cubicBezTo>
                  <a:cubicBezTo>
                    <a:pt x="1876" y="237216"/>
                    <a:pt x="19993" y="163735"/>
                    <a:pt x="37432" y="95756"/>
                  </a:cubicBezTo>
                  <a:close/>
                </a:path>
              </a:pathLst>
            </a:custGeom>
            <a:solidFill>
              <a:srgbClr val="FFBF9D"/>
            </a:solidFill>
            <a:ln w="8458"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2B18F69-7A5B-649E-DD16-DD401B135CB1}"/>
                </a:ext>
              </a:extLst>
            </p:cNvPr>
            <p:cNvSpPr/>
            <p:nvPr/>
          </p:nvSpPr>
          <p:spPr>
            <a:xfrm>
              <a:off x="6092867" y="2370906"/>
              <a:ext cx="26630" cy="26070"/>
            </a:xfrm>
            <a:custGeom>
              <a:avLst/>
              <a:gdLst>
                <a:gd name="connsiteX0" fmla="*/ 278 w 26630"/>
                <a:gd name="connsiteY0" fmla="*/ 9839 h 26070"/>
                <a:gd name="connsiteX1" fmla="*/ 10437 w 26630"/>
                <a:gd name="connsiteY1" fmla="*/ 25585 h 26070"/>
                <a:gd name="connsiteX2" fmla="*/ 26225 w 26630"/>
                <a:gd name="connsiteY2" fmla="*/ 16772 h 26070"/>
                <a:gd name="connsiteX3" fmla="*/ 26352 w 26630"/>
                <a:gd name="connsiteY3" fmla="*/ 16272 h 26070"/>
                <a:gd name="connsiteX4" fmla="*/ 16194 w 26630"/>
                <a:gd name="connsiteY4" fmla="*/ 442 h 26070"/>
                <a:gd name="connsiteX5" fmla="*/ 337 w 26630"/>
                <a:gd name="connsiteY5" fmla="*/ 9610 h 26070"/>
                <a:gd name="connsiteX6" fmla="*/ 278 w 26630"/>
                <a:gd name="connsiteY6" fmla="*/ 9839 h 2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0" h="26070">
                  <a:moveTo>
                    <a:pt x="278" y="9839"/>
                  </a:moveTo>
                  <a:cubicBezTo>
                    <a:pt x="-1195" y="16975"/>
                    <a:pt x="3326" y="23985"/>
                    <a:pt x="10437" y="25585"/>
                  </a:cubicBezTo>
                  <a:cubicBezTo>
                    <a:pt x="17227" y="27506"/>
                    <a:pt x="24295" y="23561"/>
                    <a:pt x="26225" y="16772"/>
                  </a:cubicBezTo>
                  <a:cubicBezTo>
                    <a:pt x="26268" y="16603"/>
                    <a:pt x="26310" y="16442"/>
                    <a:pt x="26352" y="16272"/>
                  </a:cubicBezTo>
                  <a:cubicBezTo>
                    <a:pt x="27825" y="9111"/>
                    <a:pt x="23313" y="2084"/>
                    <a:pt x="16194" y="442"/>
                  </a:cubicBezTo>
                  <a:cubicBezTo>
                    <a:pt x="9286" y="-1404"/>
                    <a:pt x="2183" y="2702"/>
                    <a:pt x="337" y="9610"/>
                  </a:cubicBezTo>
                  <a:cubicBezTo>
                    <a:pt x="321" y="9686"/>
                    <a:pt x="295" y="9762"/>
                    <a:pt x="278" y="9839"/>
                  </a:cubicBezTo>
                  <a:close/>
                </a:path>
              </a:pathLst>
            </a:custGeom>
            <a:solidFill>
              <a:srgbClr val="263238"/>
            </a:solidFill>
            <a:ln w="8458"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8003986C-D55B-614C-CEF4-D73CEC0F8C9A}"/>
                </a:ext>
              </a:extLst>
            </p:cNvPr>
            <p:cNvSpPr/>
            <p:nvPr/>
          </p:nvSpPr>
          <p:spPr>
            <a:xfrm>
              <a:off x="6092849" y="2329635"/>
              <a:ext cx="53275" cy="19769"/>
            </a:xfrm>
            <a:custGeom>
              <a:avLst/>
              <a:gdLst>
                <a:gd name="connsiteX0" fmla="*/ 126 w 53275"/>
                <a:gd name="connsiteY0" fmla="*/ 9967 h 19769"/>
                <a:gd name="connsiteX1" fmla="*/ 27047 w 53275"/>
                <a:gd name="connsiteY1" fmla="*/ 9205 h 19769"/>
                <a:gd name="connsiteX2" fmla="*/ 52444 w 53275"/>
                <a:gd name="connsiteY2" fmla="*/ 19617 h 19769"/>
                <a:gd name="connsiteX3" fmla="*/ 48295 w 53275"/>
                <a:gd name="connsiteY3" fmla="*/ 11152 h 19769"/>
                <a:gd name="connsiteX4" fmla="*/ 28570 w 53275"/>
                <a:gd name="connsiteY4" fmla="*/ 654 h 19769"/>
                <a:gd name="connsiteX5" fmla="*/ 6729 w 53275"/>
                <a:gd name="connsiteY5" fmla="*/ 3363 h 19769"/>
                <a:gd name="connsiteX6" fmla="*/ 126 w 53275"/>
                <a:gd name="connsiteY6" fmla="*/ 9967 h 1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75" h="19769">
                  <a:moveTo>
                    <a:pt x="126" y="9967"/>
                  </a:moveTo>
                  <a:cubicBezTo>
                    <a:pt x="1396" y="11998"/>
                    <a:pt x="12824" y="6496"/>
                    <a:pt x="27047" y="9205"/>
                  </a:cubicBezTo>
                  <a:cubicBezTo>
                    <a:pt x="41269" y="11914"/>
                    <a:pt x="50327" y="21057"/>
                    <a:pt x="52444" y="19617"/>
                  </a:cubicBezTo>
                  <a:cubicBezTo>
                    <a:pt x="54560" y="18178"/>
                    <a:pt x="52444" y="15554"/>
                    <a:pt x="48295" y="11152"/>
                  </a:cubicBezTo>
                  <a:cubicBezTo>
                    <a:pt x="42962" y="5700"/>
                    <a:pt x="36071" y="2034"/>
                    <a:pt x="28570" y="654"/>
                  </a:cubicBezTo>
                  <a:cubicBezTo>
                    <a:pt x="21188" y="-785"/>
                    <a:pt x="13535" y="163"/>
                    <a:pt x="6729" y="3363"/>
                  </a:cubicBezTo>
                  <a:cubicBezTo>
                    <a:pt x="1481" y="6157"/>
                    <a:pt x="-551" y="9035"/>
                    <a:pt x="126" y="9967"/>
                  </a:cubicBezTo>
                  <a:close/>
                </a:path>
              </a:pathLst>
            </a:custGeom>
            <a:solidFill>
              <a:srgbClr val="263238"/>
            </a:solidFill>
            <a:ln w="8458"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44ED7B6D-9C39-556A-17B2-0A3F30A343CB}"/>
                </a:ext>
              </a:extLst>
            </p:cNvPr>
            <p:cNvSpPr/>
            <p:nvPr/>
          </p:nvSpPr>
          <p:spPr>
            <a:xfrm>
              <a:off x="6215397" y="2397967"/>
              <a:ext cx="26681" cy="25994"/>
            </a:xfrm>
            <a:custGeom>
              <a:avLst/>
              <a:gdLst>
                <a:gd name="connsiteX0" fmla="*/ 245 w 26681"/>
                <a:gd name="connsiteY0" fmla="*/ 9782 h 25994"/>
                <a:gd name="connsiteX1" fmla="*/ 10488 w 26681"/>
                <a:gd name="connsiteY1" fmla="*/ 25528 h 25994"/>
                <a:gd name="connsiteX2" fmla="*/ 26319 w 26681"/>
                <a:gd name="connsiteY2" fmla="*/ 16546 h 25994"/>
                <a:gd name="connsiteX3" fmla="*/ 26404 w 26681"/>
                <a:gd name="connsiteY3" fmla="*/ 16216 h 25994"/>
                <a:gd name="connsiteX4" fmla="*/ 16245 w 26681"/>
                <a:gd name="connsiteY4" fmla="*/ 470 h 25994"/>
                <a:gd name="connsiteX5" fmla="*/ 313 w 26681"/>
                <a:gd name="connsiteY5" fmla="*/ 9511 h 25994"/>
                <a:gd name="connsiteX6" fmla="*/ 245 w 26681"/>
                <a:gd name="connsiteY6" fmla="*/ 9782 h 2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81" h="25994">
                  <a:moveTo>
                    <a:pt x="245" y="9782"/>
                  </a:moveTo>
                  <a:cubicBezTo>
                    <a:pt x="-1126" y="16927"/>
                    <a:pt x="3394" y="23886"/>
                    <a:pt x="10488" y="25528"/>
                  </a:cubicBezTo>
                  <a:cubicBezTo>
                    <a:pt x="17337" y="27416"/>
                    <a:pt x="24423" y="23404"/>
                    <a:pt x="26319" y="16546"/>
                  </a:cubicBezTo>
                  <a:cubicBezTo>
                    <a:pt x="26344" y="16436"/>
                    <a:pt x="26378" y="16326"/>
                    <a:pt x="26404" y="16216"/>
                  </a:cubicBezTo>
                  <a:cubicBezTo>
                    <a:pt x="27877" y="9080"/>
                    <a:pt x="23356" y="2070"/>
                    <a:pt x="16245" y="470"/>
                  </a:cubicBezTo>
                  <a:cubicBezTo>
                    <a:pt x="9346" y="-1435"/>
                    <a:pt x="2217" y="2620"/>
                    <a:pt x="313" y="9511"/>
                  </a:cubicBezTo>
                  <a:cubicBezTo>
                    <a:pt x="287" y="9605"/>
                    <a:pt x="270" y="9689"/>
                    <a:pt x="245" y="9782"/>
                  </a:cubicBezTo>
                  <a:close/>
                </a:path>
              </a:pathLst>
            </a:custGeom>
            <a:solidFill>
              <a:srgbClr val="263238"/>
            </a:solidFill>
            <a:ln w="8458"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F1ECA56-00A5-3124-9213-45B9291C3C0E}"/>
                </a:ext>
              </a:extLst>
            </p:cNvPr>
            <p:cNvSpPr/>
            <p:nvPr/>
          </p:nvSpPr>
          <p:spPr>
            <a:xfrm>
              <a:off x="6222861" y="2364175"/>
              <a:ext cx="53382" cy="19771"/>
            </a:xfrm>
            <a:custGeom>
              <a:avLst/>
              <a:gdLst>
                <a:gd name="connsiteX0" fmla="*/ 147 w 53382"/>
                <a:gd name="connsiteY0" fmla="*/ 9882 h 19771"/>
                <a:gd name="connsiteX1" fmla="*/ 27152 w 53382"/>
                <a:gd name="connsiteY1" fmla="*/ 9205 h 19771"/>
                <a:gd name="connsiteX2" fmla="*/ 52549 w 53382"/>
                <a:gd name="connsiteY2" fmla="*/ 19617 h 19771"/>
                <a:gd name="connsiteX3" fmla="*/ 48485 w 53382"/>
                <a:gd name="connsiteY3" fmla="*/ 11152 h 19771"/>
                <a:gd name="connsiteX4" fmla="*/ 28761 w 53382"/>
                <a:gd name="connsiteY4" fmla="*/ 654 h 19771"/>
                <a:gd name="connsiteX5" fmla="*/ 6835 w 53382"/>
                <a:gd name="connsiteY5" fmla="*/ 3363 h 19771"/>
                <a:gd name="connsiteX6" fmla="*/ 147 w 53382"/>
                <a:gd name="connsiteY6" fmla="*/ 9882 h 1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82" h="19771">
                  <a:moveTo>
                    <a:pt x="147" y="9882"/>
                  </a:moveTo>
                  <a:cubicBezTo>
                    <a:pt x="1501" y="11914"/>
                    <a:pt x="12930" y="6411"/>
                    <a:pt x="27152" y="9205"/>
                  </a:cubicBezTo>
                  <a:cubicBezTo>
                    <a:pt x="41374" y="11998"/>
                    <a:pt x="50433" y="21056"/>
                    <a:pt x="52549" y="19617"/>
                  </a:cubicBezTo>
                  <a:cubicBezTo>
                    <a:pt x="54665" y="18178"/>
                    <a:pt x="52549" y="15554"/>
                    <a:pt x="48485" y="11152"/>
                  </a:cubicBezTo>
                  <a:cubicBezTo>
                    <a:pt x="43169" y="5675"/>
                    <a:pt x="36270" y="2000"/>
                    <a:pt x="28761" y="654"/>
                  </a:cubicBezTo>
                  <a:cubicBezTo>
                    <a:pt x="21353" y="-785"/>
                    <a:pt x="13675" y="163"/>
                    <a:pt x="6835" y="3363"/>
                  </a:cubicBezTo>
                  <a:cubicBezTo>
                    <a:pt x="1586" y="6157"/>
                    <a:pt x="-615" y="8951"/>
                    <a:pt x="147" y="9882"/>
                  </a:cubicBezTo>
                  <a:close/>
                </a:path>
              </a:pathLst>
            </a:custGeom>
            <a:solidFill>
              <a:srgbClr val="263238"/>
            </a:solidFill>
            <a:ln w="8458"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541354EA-C3F7-48BB-7874-6EB65473801E}"/>
                </a:ext>
              </a:extLst>
            </p:cNvPr>
            <p:cNvSpPr/>
            <p:nvPr/>
          </p:nvSpPr>
          <p:spPr>
            <a:xfrm>
              <a:off x="6128039" y="2369889"/>
              <a:ext cx="57550" cy="90009"/>
            </a:xfrm>
            <a:custGeom>
              <a:avLst/>
              <a:gdLst>
                <a:gd name="connsiteX0" fmla="*/ 34947 w 57550"/>
                <a:gd name="connsiteY0" fmla="*/ 90009 h 90009"/>
                <a:gd name="connsiteX1" fmla="*/ 12513 w 57550"/>
                <a:gd name="connsiteY1" fmla="*/ 82136 h 90009"/>
                <a:gd name="connsiteX2" fmla="*/ 5318 w 57550"/>
                <a:gd name="connsiteY2" fmla="*/ 77819 h 90009"/>
                <a:gd name="connsiteX3" fmla="*/ 9212 w 57550"/>
                <a:gd name="connsiteY3" fmla="*/ 70030 h 90009"/>
                <a:gd name="connsiteX4" fmla="*/ 23688 w 57550"/>
                <a:gd name="connsiteY4" fmla="*/ 50813 h 90009"/>
                <a:gd name="connsiteX5" fmla="*/ 57551 w 57550"/>
                <a:gd name="connsiteY5" fmla="*/ 19 h 90009"/>
                <a:gd name="connsiteX6" fmla="*/ 18101 w 57550"/>
                <a:gd name="connsiteY6" fmla="*/ 48358 h 90009"/>
                <a:gd name="connsiteX7" fmla="*/ 4048 w 57550"/>
                <a:gd name="connsiteY7" fmla="*/ 67744 h 90009"/>
                <a:gd name="connsiteX8" fmla="*/ 238 w 57550"/>
                <a:gd name="connsiteY8" fmla="*/ 78411 h 90009"/>
                <a:gd name="connsiteX9" fmla="*/ 5487 w 57550"/>
                <a:gd name="connsiteY9" fmla="*/ 83660 h 90009"/>
                <a:gd name="connsiteX10" fmla="*/ 11498 w 57550"/>
                <a:gd name="connsiteY10" fmla="*/ 85607 h 90009"/>
                <a:gd name="connsiteX11" fmla="*/ 34947 w 57550"/>
                <a:gd name="connsiteY11" fmla="*/ 90009 h 9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50" h="90009">
                  <a:moveTo>
                    <a:pt x="34947" y="90009"/>
                  </a:moveTo>
                  <a:cubicBezTo>
                    <a:pt x="27735" y="86691"/>
                    <a:pt x="20217" y="84058"/>
                    <a:pt x="12513" y="82136"/>
                  </a:cubicBezTo>
                  <a:cubicBezTo>
                    <a:pt x="8873" y="81120"/>
                    <a:pt x="5571" y="79850"/>
                    <a:pt x="5318" y="77819"/>
                  </a:cubicBezTo>
                  <a:cubicBezTo>
                    <a:pt x="5064" y="75787"/>
                    <a:pt x="6841" y="72908"/>
                    <a:pt x="9212" y="70030"/>
                  </a:cubicBezTo>
                  <a:cubicBezTo>
                    <a:pt x="13783" y="63850"/>
                    <a:pt x="18609" y="57501"/>
                    <a:pt x="23688" y="50813"/>
                  </a:cubicBezTo>
                  <a:cubicBezTo>
                    <a:pt x="35870" y="34500"/>
                    <a:pt x="47180" y="17543"/>
                    <a:pt x="57551" y="19"/>
                  </a:cubicBezTo>
                  <a:cubicBezTo>
                    <a:pt x="56027" y="-742"/>
                    <a:pt x="38418" y="20930"/>
                    <a:pt x="18101" y="48358"/>
                  </a:cubicBezTo>
                  <a:lnTo>
                    <a:pt x="4048" y="67744"/>
                  </a:lnTo>
                  <a:cubicBezTo>
                    <a:pt x="2101" y="70707"/>
                    <a:pt x="-862" y="73840"/>
                    <a:pt x="238" y="78411"/>
                  </a:cubicBezTo>
                  <a:cubicBezTo>
                    <a:pt x="1136" y="80841"/>
                    <a:pt x="3057" y="82762"/>
                    <a:pt x="5487" y="83660"/>
                  </a:cubicBezTo>
                  <a:cubicBezTo>
                    <a:pt x="7417" y="84515"/>
                    <a:pt x="9432" y="85167"/>
                    <a:pt x="11498" y="85607"/>
                  </a:cubicBezTo>
                  <a:cubicBezTo>
                    <a:pt x="19159" y="87800"/>
                    <a:pt x="27007" y="89281"/>
                    <a:pt x="34947" y="90009"/>
                  </a:cubicBezTo>
                  <a:close/>
                </a:path>
              </a:pathLst>
            </a:custGeom>
            <a:solidFill>
              <a:srgbClr val="263238"/>
            </a:solidFill>
            <a:ln w="8458"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8A9E71B0-4FB9-ED2E-73A9-F2E748E04069}"/>
                </a:ext>
              </a:extLst>
            </p:cNvPr>
            <p:cNvSpPr/>
            <p:nvPr/>
          </p:nvSpPr>
          <p:spPr>
            <a:xfrm>
              <a:off x="6119049" y="2597803"/>
              <a:ext cx="150433" cy="43538"/>
            </a:xfrm>
            <a:custGeom>
              <a:avLst/>
              <a:gdLst>
                <a:gd name="connsiteX0" fmla="*/ 5249 w 150433"/>
                <a:gd name="connsiteY0" fmla="*/ 10497 h 43538"/>
                <a:gd name="connsiteX1" fmla="*/ 150434 w 150433"/>
                <a:gd name="connsiteY1" fmla="*/ 0 h 43538"/>
                <a:gd name="connsiteX2" fmla="*/ 0 w 150433"/>
                <a:gd name="connsiteY2" fmla="*/ 35979 h 43538"/>
              </a:gdLst>
              <a:ahLst/>
              <a:cxnLst>
                <a:cxn ang="0">
                  <a:pos x="connsiteX0" y="connsiteY0"/>
                </a:cxn>
                <a:cxn ang="0">
                  <a:pos x="connsiteX1" y="connsiteY1"/>
                </a:cxn>
                <a:cxn ang="0">
                  <a:pos x="connsiteX2" y="connsiteY2"/>
                </a:cxn>
              </a:cxnLst>
              <a:rect l="l" t="t" r="r" b="b"/>
              <a:pathLst>
                <a:path w="150433" h="43538">
                  <a:moveTo>
                    <a:pt x="5249" y="10497"/>
                  </a:moveTo>
                  <a:cubicBezTo>
                    <a:pt x="53681" y="20487"/>
                    <a:pt x="103941" y="16855"/>
                    <a:pt x="150434" y="0"/>
                  </a:cubicBezTo>
                  <a:cubicBezTo>
                    <a:pt x="150434" y="0"/>
                    <a:pt x="101418" y="65270"/>
                    <a:pt x="0" y="35979"/>
                  </a:cubicBezTo>
                  <a:close/>
                </a:path>
              </a:pathLst>
            </a:custGeom>
            <a:solidFill>
              <a:srgbClr val="FF9A6C"/>
            </a:solidFill>
            <a:ln w="8458"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0186B46E-C5AF-5C77-A527-48C7F7D6C6EA}"/>
                </a:ext>
              </a:extLst>
            </p:cNvPr>
            <p:cNvSpPr/>
            <p:nvPr/>
          </p:nvSpPr>
          <p:spPr>
            <a:xfrm>
              <a:off x="6236781" y="2317058"/>
              <a:ext cx="57154" cy="25763"/>
            </a:xfrm>
            <a:custGeom>
              <a:avLst/>
              <a:gdLst>
                <a:gd name="connsiteX0" fmla="*/ 25 w 57154"/>
                <a:gd name="connsiteY0" fmla="*/ 10438 h 25763"/>
                <a:gd name="connsiteX1" fmla="*/ 28300 w 57154"/>
                <a:gd name="connsiteY1" fmla="*/ 18057 h 25763"/>
                <a:gd name="connsiteX2" fmla="*/ 56829 w 57154"/>
                <a:gd name="connsiteY2" fmla="*/ 24576 h 25763"/>
                <a:gd name="connsiteX3" fmla="*/ 51834 w 57154"/>
                <a:gd name="connsiteY3" fmla="*/ 13232 h 25763"/>
                <a:gd name="connsiteX4" fmla="*/ 31432 w 57154"/>
                <a:gd name="connsiteY4" fmla="*/ 1210 h 25763"/>
                <a:gd name="connsiteX5" fmla="*/ 8491 w 57154"/>
                <a:gd name="connsiteY5" fmla="*/ 2480 h 25763"/>
                <a:gd name="connsiteX6" fmla="*/ 25 w 57154"/>
                <a:gd name="connsiteY6" fmla="*/ 10438 h 2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4" h="25763">
                  <a:moveTo>
                    <a:pt x="25" y="10438"/>
                  </a:moveTo>
                  <a:cubicBezTo>
                    <a:pt x="787" y="15179"/>
                    <a:pt x="13654" y="14247"/>
                    <a:pt x="28300" y="18057"/>
                  </a:cubicBezTo>
                  <a:cubicBezTo>
                    <a:pt x="42946" y="21867"/>
                    <a:pt x="54459" y="28470"/>
                    <a:pt x="56829" y="24576"/>
                  </a:cubicBezTo>
                  <a:cubicBezTo>
                    <a:pt x="57930" y="22713"/>
                    <a:pt x="56236" y="18142"/>
                    <a:pt x="51834" y="13232"/>
                  </a:cubicBezTo>
                  <a:cubicBezTo>
                    <a:pt x="46315" y="7365"/>
                    <a:pt x="39238" y="3191"/>
                    <a:pt x="31432" y="1210"/>
                  </a:cubicBezTo>
                  <a:cubicBezTo>
                    <a:pt x="23839" y="-762"/>
                    <a:pt x="15822" y="-313"/>
                    <a:pt x="8491" y="2480"/>
                  </a:cubicBezTo>
                  <a:cubicBezTo>
                    <a:pt x="2818" y="4851"/>
                    <a:pt x="-314" y="8237"/>
                    <a:pt x="25" y="10438"/>
                  </a:cubicBezTo>
                  <a:close/>
                </a:path>
              </a:pathLst>
            </a:custGeom>
            <a:solidFill>
              <a:srgbClr val="263238"/>
            </a:solidFill>
            <a:ln w="8458"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656A2429-B120-49E6-0C55-2CA16EDF418E}"/>
                </a:ext>
              </a:extLst>
            </p:cNvPr>
            <p:cNvSpPr/>
            <p:nvPr/>
          </p:nvSpPr>
          <p:spPr>
            <a:xfrm>
              <a:off x="6101246" y="2286384"/>
              <a:ext cx="51267" cy="24067"/>
            </a:xfrm>
            <a:custGeom>
              <a:avLst/>
              <a:gdLst>
                <a:gd name="connsiteX0" fmla="*/ 110 w 51267"/>
                <a:gd name="connsiteY0" fmla="*/ 11567 h 24067"/>
                <a:gd name="connsiteX1" fmla="*/ 25084 w 51267"/>
                <a:gd name="connsiteY1" fmla="*/ 17832 h 24067"/>
                <a:gd name="connsiteX2" fmla="*/ 50480 w 51267"/>
                <a:gd name="connsiteY2" fmla="*/ 23080 h 24067"/>
                <a:gd name="connsiteX3" fmla="*/ 47856 w 51267"/>
                <a:gd name="connsiteY3" fmla="*/ 12498 h 24067"/>
                <a:gd name="connsiteX4" fmla="*/ 29232 w 51267"/>
                <a:gd name="connsiteY4" fmla="*/ 900 h 24067"/>
                <a:gd name="connsiteX5" fmla="*/ 7390 w 51267"/>
                <a:gd name="connsiteY5" fmla="*/ 3186 h 24067"/>
                <a:gd name="connsiteX6" fmla="*/ 110 w 51267"/>
                <a:gd name="connsiteY6" fmla="*/ 11567 h 2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67" h="24067">
                  <a:moveTo>
                    <a:pt x="110" y="11567"/>
                  </a:moveTo>
                  <a:cubicBezTo>
                    <a:pt x="1634" y="15969"/>
                    <a:pt x="12808" y="14784"/>
                    <a:pt x="25084" y="17832"/>
                  </a:cubicBezTo>
                  <a:cubicBezTo>
                    <a:pt x="37359" y="20879"/>
                    <a:pt x="46840" y="26297"/>
                    <a:pt x="50480" y="23080"/>
                  </a:cubicBezTo>
                  <a:cubicBezTo>
                    <a:pt x="52004" y="21472"/>
                    <a:pt x="51412" y="17239"/>
                    <a:pt x="47856" y="12498"/>
                  </a:cubicBezTo>
                  <a:cubicBezTo>
                    <a:pt x="43166" y="6598"/>
                    <a:pt x="36588" y="2500"/>
                    <a:pt x="29232" y="900"/>
                  </a:cubicBezTo>
                  <a:cubicBezTo>
                    <a:pt x="21900" y="-844"/>
                    <a:pt x="14197" y="-39"/>
                    <a:pt x="7390" y="3186"/>
                  </a:cubicBezTo>
                  <a:cubicBezTo>
                    <a:pt x="1888" y="5895"/>
                    <a:pt x="-567" y="9366"/>
                    <a:pt x="110" y="11567"/>
                  </a:cubicBezTo>
                  <a:close/>
                </a:path>
              </a:pathLst>
            </a:custGeom>
            <a:solidFill>
              <a:srgbClr val="263238"/>
            </a:solidFill>
            <a:ln w="8458"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BFDB4637-9986-3A1E-7C44-38D1193B6326}"/>
                </a:ext>
              </a:extLst>
            </p:cNvPr>
            <p:cNvSpPr/>
            <p:nvPr/>
          </p:nvSpPr>
          <p:spPr>
            <a:xfrm>
              <a:off x="6098063" y="2178111"/>
              <a:ext cx="358675" cy="316496"/>
            </a:xfrm>
            <a:custGeom>
              <a:avLst/>
              <a:gdLst>
                <a:gd name="connsiteX0" fmla="*/ 6765 w 358675"/>
                <a:gd name="connsiteY0" fmla="*/ 53723 h 316496"/>
                <a:gd name="connsiteX1" fmla="*/ 112500 w 358675"/>
                <a:gd name="connsiteY1" fmla="*/ 475 h 316496"/>
                <a:gd name="connsiteX2" fmla="*/ 231019 w 358675"/>
                <a:gd name="connsiteY2" fmla="*/ 21977 h 316496"/>
                <a:gd name="connsiteX3" fmla="*/ 337601 w 358675"/>
                <a:gd name="connsiteY3" fmla="*/ 80644 h 316496"/>
                <a:gd name="connsiteX4" fmla="*/ 357318 w 358675"/>
                <a:gd name="connsiteY4" fmla="*/ 118164 h 316496"/>
                <a:gd name="connsiteX5" fmla="*/ 356226 w 358675"/>
                <a:gd name="connsiteY5" fmla="*/ 121110 h 316496"/>
                <a:gd name="connsiteX6" fmla="*/ 316860 w 358675"/>
                <a:gd name="connsiteY6" fmla="*/ 285258 h 316496"/>
                <a:gd name="connsiteX7" fmla="*/ 295696 w 358675"/>
                <a:gd name="connsiteY7" fmla="*/ 316496 h 316496"/>
                <a:gd name="connsiteX8" fmla="*/ 255823 w 358675"/>
                <a:gd name="connsiteY8" fmla="*/ 281787 h 316496"/>
                <a:gd name="connsiteX9" fmla="*/ 228818 w 358675"/>
                <a:gd name="connsiteY9" fmla="*/ 97660 h 316496"/>
                <a:gd name="connsiteX10" fmla="*/ 214596 w 358675"/>
                <a:gd name="connsiteY10" fmla="*/ 119925 h 316496"/>
                <a:gd name="connsiteX11" fmla="*/ 194786 w 358675"/>
                <a:gd name="connsiteY11" fmla="*/ 135840 h 316496"/>
                <a:gd name="connsiteX12" fmla="*/ 171590 w 358675"/>
                <a:gd name="connsiteY12" fmla="*/ 104263 h 316496"/>
                <a:gd name="connsiteX13" fmla="*/ 172691 w 358675"/>
                <a:gd name="connsiteY13" fmla="*/ 60327 h 316496"/>
                <a:gd name="connsiteX14" fmla="*/ 108606 w 358675"/>
                <a:gd name="connsiteY14" fmla="*/ 100454 h 316496"/>
                <a:gd name="connsiteX15" fmla="*/ 74744 w 358675"/>
                <a:gd name="connsiteY15" fmla="*/ 97237 h 316496"/>
                <a:gd name="connsiteX16" fmla="*/ 72796 w 358675"/>
                <a:gd name="connsiteY16" fmla="*/ 73279 h 316496"/>
                <a:gd name="connsiteX17" fmla="*/ 88712 w 358675"/>
                <a:gd name="connsiteY17" fmla="*/ 53639 h 316496"/>
                <a:gd name="connsiteX18" fmla="*/ 17855 w 358675"/>
                <a:gd name="connsiteY18" fmla="*/ 80136 h 316496"/>
                <a:gd name="connsiteX19" fmla="*/ 2193 w 358675"/>
                <a:gd name="connsiteY19" fmla="*/ 75903 h 316496"/>
                <a:gd name="connsiteX20" fmla="*/ 6765 w 358675"/>
                <a:gd name="connsiteY20" fmla="*/ 53723 h 31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675" h="316496">
                  <a:moveTo>
                    <a:pt x="6765" y="53723"/>
                  </a:moveTo>
                  <a:cubicBezTo>
                    <a:pt x="33389" y="22451"/>
                    <a:pt x="71518" y="3252"/>
                    <a:pt x="112500" y="475"/>
                  </a:cubicBezTo>
                  <a:cubicBezTo>
                    <a:pt x="153161" y="-2023"/>
                    <a:pt x="193821" y="5359"/>
                    <a:pt x="231019" y="21977"/>
                  </a:cubicBezTo>
                  <a:cubicBezTo>
                    <a:pt x="268073" y="38612"/>
                    <a:pt x="303722" y="58236"/>
                    <a:pt x="337601" y="80644"/>
                  </a:cubicBezTo>
                  <a:cubicBezTo>
                    <a:pt x="353406" y="85563"/>
                    <a:pt x="362228" y="102358"/>
                    <a:pt x="357318" y="118164"/>
                  </a:cubicBezTo>
                  <a:cubicBezTo>
                    <a:pt x="357004" y="119163"/>
                    <a:pt x="356640" y="120145"/>
                    <a:pt x="356226" y="121110"/>
                  </a:cubicBezTo>
                  <a:lnTo>
                    <a:pt x="316860" y="285258"/>
                  </a:lnTo>
                  <a:lnTo>
                    <a:pt x="295696" y="316496"/>
                  </a:lnTo>
                  <a:cubicBezTo>
                    <a:pt x="277749" y="313364"/>
                    <a:pt x="264966" y="297533"/>
                    <a:pt x="255823" y="281787"/>
                  </a:cubicBezTo>
                  <a:cubicBezTo>
                    <a:pt x="223535" y="226151"/>
                    <a:pt x="213868" y="160230"/>
                    <a:pt x="228818" y="97660"/>
                  </a:cubicBezTo>
                  <a:cubicBezTo>
                    <a:pt x="222926" y="104280"/>
                    <a:pt x="218126" y="111798"/>
                    <a:pt x="214596" y="119925"/>
                  </a:cubicBezTo>
                  <a:cubicBezTo>
                    <a:pt x="210938" y="128111"/>
                    <a:pt x="203565" y="134028"/>
                    <a:pt x="194786" y="135840"/>
                  </a:cubicBezTo>
                  <a:cubicBezTo>
                    <a:pt x="180056" y="137025"/>
                    <a:pt x="171167" y="118909"/>
                    <a:pt x="171590" y="104263"/>
                  </a:cubicBezTo>
                  <a:cubicBezTo>
                    <a:pt x="172014" y="89618"/>
                    <a:pt x="177347" y="74380"/>
                    <a:pt x="172691" y="60327"/>
                  </a:cubicBezTo>
                  <a:cubicBezTo>
                    <a:pt x="154625" y="78358"/>
                    <a:pt x="132716" y="92081"/>
                    <a:pt x="108606" y="100454"/>
                  </a:cubicBezTo>
                  <a:cubicBezTo>
                    <a:pt x="97262" y="104348"/>
                    <a:pt x="83209" y="106295"/>
                    <a:pt x="74744" y="97237"/>
                  </a:cubicBezTo>
                  <a:cubicBezTo>
                    <a:pt x="69630" y="90261"/>
                    <a:pt x="68877" y="80991"/>
                    <a:pt x="72796" y="73279"/>
                  </a:cubicBezTo>
                  <a:cubicBezTo>
                    <a:pt x="76809" y="65778"/>
                    <a:pt x="82210" y="59116"/>
                    <a:pt x="88712" y="53639"/>
                  </a:cubicBezTo>
                  <a:cubicBezTo>
                    <a:pt x="68166" y="69173"/>
                    <a:pt x="43548" y="78375"/>
                    <a:pt x="17855" y="80136"/>
                  </a:cubicBezTo>
                  <a:cubicBezTo>
                    <a:pt x="12259" y="81220"/>
                    <a:pt x="6477" y="79654"/>
                    <a:pt x="2193" y="75903"/>
                  </a:cubicBezTo>
                  <a:cubicBezTo>
                    <a:pt x="-2801" y="69639"/>
                    <a:pt x="1601" y="60073"/>
                    <a:pt x="6765" y="53723"/>
                  </a:cubicBezTo>
                  <a:close/>
                </a:path>
              </a:pathLst>
            </a:custGeom>
            <a:solidFill>
              <a:srgbClr val="263238"/>
            </a:solidFill>
            <a:ln w="8458"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57620728-6053-DD4B-F678-BEEC186603FC}"/>
                </a:ext>
              </a:extLst>
            </p:cNvPr>
            <p:cNvSpPr/>
            <p:nvPr/>
          </p:nvSpPr>
          <p:spPr>
            <a:xfrm>
              <a:off x="6359895" y="2417675"/>
              <a:ext cx="75979" cy="97395"/>
            </a:xfrm>
            <a:custGeom>
              <a:avLst/>
              <a:gdLst>
                <a:gd name="connsiteX0" fmla="*/ 21419 w 75979"/>
                <a:gd name="connsiteY0" fmla="*/ 318 h 97395"/>
                <a:gd name="connsiteX1" fmla="*/ 73906 w 75979"/>
                <a:gd name="connsiteY1" fmla="*/ 56614 h 97395"/>
                <a:gd name="connsiteX2" fmla="*/ 1 w 75979"/>
                <a:gd name="connsiteY2" fmla="*/ 89884 h 97395"/>
                <a:gd name="connsiteX3" fmla="*/ 21419 w 75979"/>
                <a:gd name="connsiteY3" fmla="*/ 318 h 97395"/>
              </a:gdLst>
              <a:ahLst/>
              <a:cxnLst>
                <a:cxn ang="0">
                  <a:pos x="connsiteX0" y="connsiteY0"/>
                </a:cxn>
                <a:cxn ang="0">
                  <a:pos x="connsiteX1" y="connsiteY1"/>
                </a:cxn>
                <a:cxn ang="0">
                  <a:pos x="connsiteX2" y="connsiteY2"/>
                </a:cxn>
                <a:cxn ang="0">
                  <a:pos x="connsiteX3" y="connsiteY3"/>
                </a:cxn>
              </a:cxnLst>
              <a:rect l="l" t="t" r="r" b="b"/>
              <a:pathLst>
                <a:path w="75979" h="97395">
                  <a:moveTo>
                    <a:pt x="21419" y="318"/>
                  </a:moveTo>
                  <a:cubicBezTo>
                    <a:pt x="23112" y="-105"/>
                    <a:pt x="88298" y="-5862"/>
                    <a:pt x="73906" y="56614"/>
                  </a:cubicBezTo>
                  <a:cubicBezTo>
                    <a:pt x="59515" y="119091"/>
                    <a:pt x="-337" y="91662"/>
                    <a:pt x="1" y="89884"/>
                  </a:cubicBezTo>
                  <a:cubicBezTo>
                    <a:pt x="340" y="88107"/>
                    <a:pt x="21419" y="318"/>
                    <a:pt x="21419" y="318"/>
                  </a:cubicBezTo>
                  <a:close/>
                </a:path>
              </a:pathLst>
            </a:custGeom>
            <a:solidFill>
              <a:srgbClr val="FFBF9D"/>
            </a:solidFill>
            <a:ln w="8458"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C29D9EBE-46CF-C5F3-2126-F81C5D5635AD}"/>
                </a:ext>
              </a:extLst>
            </p:cNvPr>
            <p:cNvSpPr/>
            <p:nvPr/>
          </p:nvSpPr>
          <p:spPr>
            <a:xfrm>
              <a:off x="6384334" y="2441420"/>
              <a:ext cx="34857" cy="54553"/>
            </a:xfrm>
            <a:custGeom>
              <a:avLst/>
              <a:gdLst>
                <a:gd name="connsiteX0" fmla="*/ 112 w 34857"/>
                <a:gd name="connsiteY0" fmla="*/ 46838 h 54553"/>
                <a:gd name="connsiteX1" fmla="*/ 2652 w 34857"/>
                <a:gd name="connsiteY1" fmla="*/ 49124 h 54553"/>
                <a:gd name="connsiteX2" fmla="*/ 11118 w 34857"/>
                <a:gd name="connsiteY2" fmla="*/ 51156 h 54553"/>
                <a:gd name="connsiteX3" fmla="*/ 29149 w 34857"/>
                <a:gd name="connsiteY3" fmla="*/ 29907 h 54553"/>
                <a:gd name="connsiteX4" fmla="*/ 29742 w 34857"/>
                <a:gd name="connsiteY4" fmla="*/ 13653 h 54553"/>
                <a:gd name="connsiteX5" fmla="*/ 23478 w 34857"/>
                <a:gd name="connsiteY5" fmla="*/ 3410 h 54553"/>
                <a:gd name="connsiteX6" fmla="*/ 16366 w 34857"/>
                <a:gd name="connsiteY6" fmla="*/ 4849 h 54553"/>
                <a:gd name="connsiteX7" fmla="*/ 14843 w 34857"/>
                <a:gd name="connsiteY7" fmla="*/ 7812 h 54553"/>
                <a:gd name="connsiteX8" fmla="*/ 14843 w 34857"/>
                <a:gd name="connsiteY8" fmla="*/ 4002 h 54553"/>
                <a:gd name="connsiteX9" fmla="*/ 18229 w 34857"/>
                <a:gd name="connsiteY9" fmla="*/ 616 h 54553"/>
                <a:gd name="connsiteX10" fmla="*/ 24578 w 34857"/>
                <a:gd name="connsiteY10" fmla="*/ 616 h 54553"/>
                <a:gd name="connsiteX11" fmla="*/ 33721 w 34857"/>
                <a:gd name="connsiteY11" fmla="*/ 12891 h 54553"/>
                <a:gd name="connsiteX12" fmla="*/ 33721 w 34857"/>
                <a:gd name="connsiteY12" fmla="*/ 31177 h 54553"/>
                <a:gd name="connsiteX13" fmla="*/ 11626 w 34857"/>
                <a:gd name="connsiteY13" fmla="*/ 54542 h 54553"/>
                <a:gd name="connsiteX14" fmla="*/ 2060 w 34857"/>
                <a:gd name="connsiteY14" fmla="*/ 50563 h 54553"/>
                <a:gd name="connsiteX15" fmla="*/ 112 w 34857"/>
                <a:gd name="connsiteY15" fmla="*/ 46838 h 5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7" h="54553">
                  <a:moveTo>
                    <a:pt x="112" y="46838"/>
                  </a:moveTo>
                  <a:cubicBezTo>
                    <a:pt x="112" y="46838"/>
                    <a:pt x="1044" y="47854"/>
                    <a:pt x="2652" y="49124"/>
                  </a:cubicBezTo>
                  <a:cubicBezTo>
                    <a:pt x="5073" y="50944"/>
                    <a:pt x="8138" y="51680"/>
                    <a:pt x="11118" y="51156"/>
                  </a:cubicBezTo>
                  <a:cubicBezTo>
                    <a:pt x="18229" y="50309"/>
                    <a:pt x="26271" y="41082"/>
                    <a:pt x="29149" y="29907"/>
                  </a:cubicBezTo>
                  <a:cubicBezTo>
                    <a:pt x="30521" y="24599"/>
                    <a:pt x="30716" y="19054"/>
                    <a:pt x="29742" y="13653"/>
                  </a:cubicBezTo>
                  <a:cubicBezTo>
                    <a:pt x="29471" y="9412"/>
                    <a:pt x="27126" y="5577"/>
                    <a:pt x="23478" y="3410"/>
                  </a:cubicBezTo>
                  <a:cubicBezTo>
                    <a:pt x="21073" y="2072"/>
                    <a:pt x="18060" y="2690"/>
                    <a:pt x="16366" y="4849"/>
                  </a:cubicBezTo>
                  <a:cubicBezTo>
                    <a:pt x="15097" y="6457"/>
                    <a:pt x="15181" y="7727"/>
                    <a:pt x="14843" y="7812"/>
                  </a:cubicBezTo>
                  <a:cubicBezTo>
                    <a:pt x="14504" y="7896"/>
                    <a:pt x="13742" y="6457"/>
                    <a:pt x="14843" y="4002"/>
                  </a:cubicBezTo>
                  <a:cubicBezTo>
                    <a:pt x="15554" y="2521"/>
                    <a:pt x="16747" y="1327"/>
                    <a:pt x="18229" y="616"/>
                  </a:cubicBezTo>
                  <a:cubicBezTo>
                    <a:pt x="20269" y="-205"/>
                    <a:pt x="22538" y="-205"/>
                    <a:pt x="24578" y="616"/>
                  </a:cubicBezTo>
                  <a:cubicBezTo>
                    <a:pt x="29539" y="2851"/>
                    <a:pt x="33001" y="7490"/>
                    <a:pt x="33721" y="12891"/>
                  </a:cubicBezTo>
                  <a:cubicBezTo>
                    <a:pt x="35236" y="18893"/>
                    <a:pt x="35236" y="25175"/>
                    <a:pt x="33721" y="31177"/>
                  </a:cubicBezTo>
                  <a:cubicBezTo>
                    <a:pt x="30419" y="43706"/>
                    <a:pt x="21277" y="53949"/>
                    <a:pt x="11626" y="54542"/>
                  </a:cubicBezTo>
                  <a:cubicBezTo>
                    <a:pt x="8002" y="54703"/>
                    <a:pt x="4498" y="53247"/>
                    <a:pt x="2060" y="50563"/>
                  </a:cubicBezTo>
                  <a:cubicBezTo>
                    <a:pt x="-142" y="48362"/>
                    <a:pt x="-142" y="46923"/>
                    <a:pt x="112" y="46838"/>
                  </a:cubicBezTo>
                  <a:close/>
                </a:path>
              </a:pathLst>
            </a:custGeom>
            <a:solidFill>
              <a:srgbClr val="FF9A6C"/>
            </a:solidFill>
            <a:ln w="8458"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DA1A0DEB-AA73-16C1-7966-EFBD606A5A9C}"/>
                </a:ext>
              </a:extLst>
            </p:cNvPr>
            <p:cNvSpPr/>
            <p:nvPr/>
          </p:nvSpPr>
          <p:spPr>
            <a:xfrm>
              <a:off x="6341357" y="2268914"/>
              <a:ext cx="153591" cy="104767"/>
            </a:xfrm>
            <a:custGeom>
              <a:avLst/>
              <a:gdLst>
                <a:gd name="connsiteX0" fmla="*/ 0 w 153591"/>
                <a:gd name="connsiteY0" fmla="*/ 1693 h 104767"/>
                <a:gd name="connsiteX1" fmla="*/ 593 w 153591"/>
                <a:gd name="connsiteY1" fmla="*/ 5672 h 104767"/>
                <a:gd name="connsiteX2" fmla="*/ 3301 w 153591"/>
                <a:gd name="connsiteY2" fmla="*/ 16677 h 104767"/>
                <a:gd name="connsiteX3" fmla="*/ 18624 w 153591"/>
                <a:gd name="connsiteY3" fmla="*/ 55704 h 104767"/>
                <a:gd name="connsiteX4" fmla="*/ 33270 w 153591"/>
                <a:gd name="connsiteY4" fmla="*/ 80931 h 104767"/>
                <a:gd name="connsiteX5" fmla="*/ 43090 w 153591"/>
                <a:gd name="connsiteY5" fmla="*/ 93799 h 104767"/>
                <a:gd name="connsiteX6" fmla="*/ 57397 w 153591"/>
                <a:gd name="connsiteY6" fmla="*/ 104127 h 104767"/>
                <a:gd name="connsiteX7" fmla="*/ 75513 w 153591"/>
                <a:gd name="connsiteY7" fmla="*/ 99471 h 104767"/>
                <a:gd name="connsiteX8" fmla="*/ 85503 w 153591"/>
                <a:gd name="connsiteY8" fmla="*/ 82540 h 104767"/>
                <a:gd name="connsiteX9" fmla="*/ 86603 w 153591"/>
                <a:gd name="connsiteY9" fmla="*/ 43090 h 104767"/>
                <a:gd name="connsiteX10" fmla="*/ 87281 w 153591"/>
                <a:gd name="connsiteY10" fmla="*/ 38095 h 104767"/>
                <a:gd name="connsiteX11" fmla="*/ 84148 w 153591"/>
                <a:gd name="connsiteY11" fmla="*/ 38603 h 104767"/>
                <a:gd name="connsiteX12" fmla="*/ 104297 w 153591"/>
                <a:gd name="connsiteY12" fmla="*/ 71450 h 104767"/>
                <a:gd name="connsiteX13" fmla="*/ 113862 w 153591"/>
                <a:gd name="connsiteY13" fmla="*/ 87027 h 104767"/>
                <a:gd name="connsiteX14" fmla="*/ 126138 w 153591"/>
                <a:gd name="connsiteY14" fmla="*/ 100318 h 104767"/>
                <a:gd name="connsiteX15" fmla="*/ 135365 w 153591"/>
                <a:gd name="connsiteY15" fmla="*/ 101333 h 104767"/>
                <a:gd name="connsiteX16" fmla="*/ 142730 w 153591"/>
                <a:gd name="connsiteY16" fmla="*/ 96254 h 104767"/>
                <a:gd name="connsiteX17" fmla="*/ 149418 w 153591"/>
                <a:gd name="connsiteY17" fmla="*/ 81609 h 104767"/>
                <a:gd name="connsiteX18" fmla="*/ 153566 w 153591"/>
                <a:gd name="connsiteY18" fmla="*/ 53587 h 104767"/>
                <a:gd name="connsiteX19" fmla="*/ 147048 w 153591"/>
                <a:gd name="connsiteY19" fmla="*/ 13460 h 104767"/>
                <a:gd name="connsiteX20" fmla="*/ 142730 w 153591"/>
                <a:gd name="connsiteY20" fmla="*/ 3302 h 104767"/>
                <a:gd name="connsiteX21" fmla="*/ 140783 w 153591"/>
                <a:gd name="connsiteY21" fmla="*/ 0 h 104767"/>
                <a:gd name="connsiteX22" fmla="*/ 145862 w 153591"/>
                <a:gd name="connsiteY22" fmla="*/ 13884 h 104767"/>
                <a:gd name="connsiteX23" fmla="*/ 151196 w 153591"/>
                <a:gd name="connsiteY23" fmla="*/ 53587 h 104767"/>
                <a:gd name="connsiteX24" fmla="*/ 146794 w 153591"/>
                <a:gd name="connsiteY24" fmla="*/ 80847 h 104767"/>
                <a:gd name="connsiteX25" fmla="*/ 140445 w 153591"/>
                <a:gd name="connsiteY25" fmla="*/ 94392 h 104767"/>
                <a:gd name="connsiteX26" fmla="*/ 127492 w 153591"/>
                <a:gd name="connsiteY26" fmla="*/ 97524 h 104767"/>
                <a:gd name="connsiteX27" fmla="*/ 116571 w 153591"/>
                <a:gd name="connsiteY27" fmla="*/ 85249 h 104767"/>
                <a:gd name="connsiteX28" fmla="*/ 107090 w 153591"/>
                <a:gd name="connsiteY28" fmla="*/ 69672 h 104767"/>
                <a:gd name="connsiteX29" fmla="*/ 87111 w 153591"/>
                <a:gd name="connsiteY29" fmla="*/ 36995 h 104767"/>
                <a:gd name="connsiteX30" fmla="*/ 84741 w 153591"/>
                <a:gd name="connsiteY30" fmla="*/ 33101 h 104767"/>
                <a:gd name="connsiteX31" fmla="*/ 83979 w 153591"/>
                <a:gd name="connsiteY31" fmla="*/ 37503 h 104767"/>
                <a:gd name="connsiteX32" fmla="*/ 83302 w 153591"/>
                <a:gd name="connsiteY32" fmla="*/ 42836 h 104767"/>
                <a:gd name="connsiteX33" fmla="*/ 82286 w 153591"/>
                <a:gd name="connsiteY33" fmla="*/ 81693 h 104767"/>
                <a:gd name="connsiteX34" fmla="*/ 73312 w 153591"/>
                <a:gd name="connsiteY34" fmla="*/ 96677 h 104767"/>
                <a:gd name="connsiteX35" fmla="*/ 58244 w 153591"/>
                <a:gd name="connsiteY35" fmla="*/ 100826 h 104767"/>
                <a:gd name="connsiteX36" fmla="*/ 45291 w 153591"/>
                <a:gd name="connsiteY36" fmla="*/ 91513 h 104767"/>
                <a:gd name="connsiteX37" fmla="*/ 35555 w 153591"/>
                <a:gd name="connsiteY37" fmla="*/ 78984 h 104767"/>
                <a:gd name="connsiteX38" fmla="*/ 20402 w 153591"/>
                <a:gd name="connsiteY38" fmla="*/ 54603 h 104767"/>
                <a:gd name="connsiteX39" fmla="*/ 4233 w 153591"/>
                <a:gd name="connsiteY39" fmla="*/ 16339 h 104767"/>
                <a:gd name="connsiteX40" fmla="*/ 931 w 153591"/>
                <a:gd name="connsiteY40" fmla="*/ 5503 h 104767"/>
                <a:gd name="connsiteX41" fmla="*/ 0 w 153591"/>
                <a:gd name="connsiteY41" fmla="*/ 1693 h 10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3591" h="104767">
                  <a:moveTo>
                    <a:pt x="0" y="1693"/>
                  </a:moveTo>
                  <a:cubicBezTo>
                    <a:pt x="68" y="3039"/>
                    <a:pt x="262" y="4368"/>
                    <a:pt x="593" y="5672"/>
                  </a:cubicBezTo>
                  <a:cubicBezTo>
                    <a:pt x="1101" y="8212"/>
                    <a:pt x="1947" y="11937"/>
                    <a:pt x="3301" y="16677"/>
                  </a:cubicBezTo>
                  <a:cubicBezTo>
                    <a:pt x="7035" y="30188"/>
                    <a:pt x="12173" y="43268"/>
                    <a:pt x="18624" y="55704"/>
                  </a:cubicBezTo>
                  <a:cubicBezTo>
                    <a:pt x="22925" y="64440"/>
                    <a:pt x="27818" y="72864"/>
                    <a:pt x="33270" y="80931"/>
                  </a:cubicBezTo>
                  <a:cubicBezTo>
                    <a:pt x="36317" y="85164"/>
                    <a:pt x="39450" y="89397"/>
                    <a:pt x="43090" y="93799"/>
                  </a:cubicBezTo>
                  <a:cubicBezTo>
                    <a:pt x="46739" y="98574"/>
                    <a:pt x="51716" y="102172"/>
                    <a:pt x="57397" y="104127"/>
                  </a:cubicBezTo>
                  <a:cubicBezTo>
                    <a:pt x="63831" y="105837"/>
                    <a:pt x="70696" y="104068"/>
                    <a:pt x="75513" y="99471"/>
                  </a:cubicBezTo>
                  <a:cubicBezTo>
                    <a:pt x="80372" y="94874"/>
                    <a:pt x="83826" y="89007"/>
                    <a:pt x="85503" y="82540"/>
                  </a:cubicBezTo>
                  <a:cubicBezTo>
                    <a:pt x="88804" y="69418"/>
                    <a:pt x="85503" y="56127"/>
                    <a:pt x="86603" y="43090"/>
                  </a:cubicBezTo>
                  <a:cubicBezTo>
                    <a:pt x="86603" y="41397"/>
                    <a:pt x="87027" y="39704"/>
                    <a:pt x="87281" y="38095"/>
                  </a:cubicBezTo>
                  <a:lnTo>
                    <a:pt x="84148" y="38603"/>
                  </a:lnTo>
                  <a:lnTo>
                    <a:pt x="104297" y="71450"/>
                  </a:lnTo>
                  <a:cubicBezTo>
                    <a:pt x="107513" y="76783"/>
                    <a:pt x="110730" y="81947"/>
                    <a:pt x="113862" y="87027"/>
                  </a:cubicBezTo>
                  <a:cubicBezTo>
                    <a:pt x="116732" y="92445"/>
                    <a:pt x="120965" y="97024"/>
                    <a:pt x="126138" y="100318"/>
                  </a:cubicBezTo>
                  <a:cubicBezTo>
                    <a:pt x="128974" y="101824"/>
                    <a:pt x="132275" y="102188"/>
                    <a:pt x="135365" y="101333"/>
                  </a:cubicBezTo>
                  <a:cubicBezTo>
                    <a:pt x="138294" y="100470"/>
                    <a:pt x="140876" y="98684"/>
                    <a:pt x="142730" y="96254"/>
                  </a:cubicBezTo>
                  <a:cubicBezTo>
                    <a:pt x="145990" y="91911"/>
                    <a:pt x="148275" y="86917"/>
                    <a:pt x="149418" y="81609"/>
                  </a:cubicBezTo>
                  <a:cubicBezTo>
                    <a:pt x="151992" y="72483"/>
                    <a:pt x="153388" y="63069"/>
                    <a:pt x="153566" y="53587"/>
                  </a:cubicBezTo>
                  <a:cubicBezTo>
                    <a:pt x="153854" y="39924"/>
                    <a:pt x="151645" y="26328"/>
                    <a:pt x="147048" y="13460"/>
                  </a:cubicBezTo>
                  <a:cubicBezTo>
                    <a:pt x="145795" y="9998"/>
                    <a:pt x="144356" y="6603"/>
                    <a:pt x="142730" y="3302"/>
                  </a:cubicBezTo>
                  <a:cubicBezTo>
                    <a:pt x="142206" y="2133"/>
                    <a:pt x="141553" y="1024"/>
                    <a:pt x="140783" y="0"/>
                  </a:cubicBezTo>
                  <a:cubicBezTo>
                    <a:pt x="140783" y="0"/>
                    <a:pt x="142900" y="4825"/>
                    <a:pt x="145862" y="13884"/>
                  </a:cubicBezTo>
                  <a:cubicBezTo>
                    <a:pt x="149901" y="26717"/>
                    <a:pt x="151704" y="40144"/>
                    <a:pt x="151196" y="53587"/>
                  </a:cubicBezTo>
                  <a:cubicBezTo>
                    <a:pt x="150883" y="62823"/>
                    <a:pt x="149410" y="71983"/>
                    <a:pt x="146794" y="80847"/>
                  </a:cubicBezTo>
                  <a:cubicBezTo>
                    <a:pt x="145642" y="85757"/>
                    <a:pt x="143484" y="90371"/>
                    <a:pt x="140445" y="94392"/>
                  </a:cubicBezTo>
                  <a:cubicBezTo>
                    <a:pt x="137558" y="98582"/>
                    <a:pt x="131979" y="99937"/>
                    <a:pt x="127492" y="97524"/>
                  </a:cubicBezTo>
                  <a:cubicBezTo>
                    <a:pt x="122853" y="94442"/>
                    <a:pt x="119094" y="90210"/>
                    <a:pt x="116571" y="85249"/>
                  </a:cubicBezTo>
                  <a:lnTo>
                    <a:pt x="107090" y="69672"/>
                  </a:lnTo>
                  <a:lnTo>
                    <a:pt x="87111" y="36995"/>
                  </a:lnTo>
                  <a:lnTo>
                    <a:pt x="84741" y="33101"/>
                  </a:lnTo>
                  <a:lnTo>
                    <a:pt x="83979" y="37503"/>
                  </a:lnTo>
                  <a:cubicBezTo>
                    <a:pt x="83979" y="39196"/>
                    <a:pt x="83471" y="40974"/>
                    <a:pt x="83302" y="42836"/>
                  </a:cubicBezTo>
                  <a:cubicBezTo>
                    <a:pt x="82116" y="56550"/>
                    <a:pt x="85333" y="69841"/>
                    <a:pt x="82286" y="81693"/>
                  </a:cubicBezTo>
                  <a:cubicBezTo>
                    <a:pt x="80779" y="87441"/>
                    <a:pt x="77663" y="92639"/>
                    <a:pt x="73312" y="96677"/>
                  </a:cubicBezTo>
                  <a:cubicBezTo>
                    <a:pt x="69367" y="100614"/>
                    <a:pt x="63645" y="102188"/>
                    <a:pt x="58244" y="100826"/>
                  </a:cubicBezTo>
                  <a:cubicBezTo>
                    <a:pt x="53122" y="99031"/>
                    <a:pt x="48618" y="95797"/>
                    <a:pt x="45291" y="91513"/>
                  </a:cubicBezTo>
                  <a:cubicBezTo>
                    <a:pt x="41735" y="87450"/>
                    <a:pt x="38603" y="83048"/>
                    <a:pt x="35555" y="78984"/>
                  </a:cubicBezTo>
                  <a:cubicBezTo>
                    <a:pt x="29968" y="71204"/>
                    <a:pt x="24906" y="63060"/>
                    <a:pt x="20402" y="54603"/>
                  </a:cubicBezTo>
                  <a:cubicBezTo>
                    <a:pt x="13833" y="42379"/>
                    <a:pt x="8415" y="29570"/>
                    <a:pt x="4233" y="16339"/>
                  </a:cubicBezTo>
                  <a:cubicBezTo>
                    <a:pt x="2709" y="11683"/>
                    <a:pt x="1608" y="7873"/>
                    <a:pt x="931" y="5503"/>
                  </a:cubicBezTo>
                  <a:cubicBezTo>
                    <a:pt x="813" y="4190"/>
                    <a:pt x="499" y="2912"/>
                    <a:pt x="0" y="1693"/>
                  </a:cubicBezTo>
                  <a:close/>
                </a:path>
              </a:pathLst>
            </a:custGeom>
            <a:solidFill>
              <a:srgbClr val="455A64"/>
            </a:solidFill>
            <a:ln w="8458"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ABA60645-2636-5E1B-2574-5B5BED783B00}"/>
                </a:ext>
              </a:extLst>
            </p:cNvPr>
            <p:cNvSpPr/>
            <p:nvPr/>
          </p:nvSpPr>
          <p:spPr>
            <a:xfrm>
              <a:off x="6147748" y="2479369"/>
              <a:ext cx="56507" cy="45933"/>
            </a:xfrm>
            <a:custGeom>
              <a:avLst/>
              <a:gdLst>
                <a:gd name="connsiteX0" fmla="*/ 54603 w 56507"/>
                <a:gd name="connsiteY0" fmla="*/ 0 h 45933"/>
                <a:gd name="connsiteX1" fmla="*/ 54603 w 56507"/>
                <a:gd name="connsiteY1" fmla="*/ 29630 h 45933"/>
                <a:gd name="connsiteX2" fmla="*/ 37249 w 56507"/>
                <a:gd name="connsiteY2" fmla="*/ 45714 h 45933"/>
                <a:gd name="connsiteX3" fmla="*/ 13291 w 56507"/>
                <a:gd name="connsiteY3" fmla="*/ 36317 h 45933"/>
                <a:gd name="connsiteX4" fmla="*/ 0 w 56507"/>
                <a:gd name="connsiteY4" fmla="*/ 12952 h 45933"/>
                <a:gd name="connsiteX5" fmla="*/ 54603 w 56507"/>
                <a:gd name="connsiteY5" fmla="*/ 0 h 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7" h="45933">
                  <a:moveTo>
                    <a:pt x="54603" y="0"/>
                  </a:moveTo>
                  <a:cubicBezTo>
                    <a:pt x="57143" y="9710"/>
                    <a:pt x="57143" y="19920"/>
                    <a:pt x="54603" y="29630"/>
                  </a:cubicBezTo>
                  <a:cubicBezTo>
                    <a:pt x="52021" y="37655"/>
                    <a:pt x="45443" y="43750"/>
                    <a:pt x="37249" y="45714"/>
                  </a:cubicBezTo>
                  <a:cubicBezTo>
                    <a:pt x="28182" y="46883"/>
                    <a:pt x="19149" y="43336"/>
                    <a:pt x="13291" y="36317"/>
                  </a:cubicBezTo>
                  <a:cubicBezTo>
                    <a:pt x="7585" y="29325"/>
                    <a:pt x="3090" y="21426"/>
                    <a:pt x="0" y="12952"/>
                  </a:cubicBezTo>
                  <a:cubicBezTo>
                    <a:pt x="17016" y="8804"/>
                    <a:pt x="37841" y="4233"/>
                    <a:pt x="54603" y="0"/>
                  </a:cubicBezTo>
                  <a:close/>
                </a:path>
              </a:pathLst>
            </a:custGeom>
            <a:solidFill>
              <a:srgbClr val="FF9A6C"/>
            </a:solidFill>
            <a:ln w="8458"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4FF66B39-5082-C814-080A-1D317B01442F}"/>
                </a:ext>
              </a:extLst>
            </p:cNvPr>
            <p:cNvSpPr/>
            <p:nvPr/>
          </p:nvSpPr>
          <p:spPr>
            <a:xfrm>
              <a:off x="6148848" y="2475983"/>
              <a:ext cx="59350" cy="51817"/>
            </a:xfrm>
            <a:custGeom>
              <a:avLst/>
              <a:gdLst>
                <a:gd name="connsiteX0" fmla="*/ 17947 w 59350"/>
                <a:gd name="connsiteY0" fmla="*/ 49524 h 51817"/>
                <a:gd name="connsiteX1" fmla="*/ 37079 w 59350"/>
                <a:gd name="connsiteY1" fmla="*/ 50032 h 51817"/>
                <a:gd name="connsiteX2" fmla="*/ 54011 w 59350"/>
                <a:gd name="connsiteY2" fmla="*/ 37164 h 51817"/>
                <a:gd name="connsiteX3" fmla="*/ 54011 w 59350"/>
                <a:gd name="connsiteY3" fmla="*/ 1101 h 51817"/>
                <a:gd name="connsiteX4" fmla="*/ 53249 w 59350"/>
                <a:gd name="connsiteY4" fmla="*/ 0 h 51817"/>
                <a:gd name="connsiteX5" fmla="*/ 51979 w 59350"/>
                <a:gd name="connsiteY5" fmla="*/ 0 h 51817"/>
                <a:gd name="connsiteX6" fmla="*/ 14307 w 59350"/>
                <a:gd name="connsiteY6" fmla="*/ 9736 h 51817"/>
                <a:gd name="connsiteX7" fmla="*/ 0 w 59350"/>
                <a:gd name="connsiteY7" fmla="*/ 16085 h 51817"/>
                <a:gd name="connsiteX8" fmla="*/ 52656 w 59350"/>
                <a:gd name="connsiteY8" fmla="*/ 4064 h 51817"/>
                <a:gd name="connsiteX9" fmla="*/ 50625 w 59350"/>
                <a:gd name="connsiteY9" fmla="*/ 3217 h 51817"/>
                <a:gd name="connsiteX10" fmla="*/ 54434 w 59350"/>
                <a:gd name="connsiteY10" fmla="*/ 12191 h 51817"/>
                <a:gd name="connsiteX11" fmla="*/ 50963 w 59350"/>
                <a:gd name="connsiteY11" fmla="*/ 34963 h 51817"/>
                <a:gd name="connsiteX12" fmla="*/ 36233 w 59350"/>
                <a:gd name="connsiteY12" fmla="*/ 47154 h 51817"/>
                <a:gd name="connsiteX13" fmla="*/ 17947 w 59350"/>
                <a:gd name="connsiteY13" fmla="*/ 49524 h 5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350" h="51817">
                  <a:moveTo>
                    <a:pt x="17947" y="49524"/>
                  </a:moveTo>
                  <a:cubicBezTo>
                    <a:pt x="23966" y="52394"/>
                    <a:pt x="30917" y="52580"/>
                    <a:pt x="37079" y="50032"/>
                  </a:cubicBezTo>
                  <a:cubicBezTo>
                    <a:pt x="44064" y="47865"/>
                    <a:pt x="50057" y="43310"/>
                    <a:pt x="54011" y="37164"/>
                  </a:cubicBezTo>
                  <a:cubicBezTo>
                    <a:pt x="61130" y="26201"/>
                    <a:pt x="61130" y="12064"/>
                    <a:pt x="54011" y="1101"/>
                  </a:cubicBezTo>
                  <a:lnTo>
                    <a:pt x="53249" y="0"/>
                  </a:lnTo>
                  <a:lnTo>
                    <a:pt x="51979" y="0"/>
                  </a:lnTo>
                  <a:cubicBezTo>
                    <a:pt x="39162" y="2159"/>
                    <a:pt x="26565" y="5418"/>
                    <a:pt x="14307" y="9736"/>
                  </a:cubicBezTo>
                  <a:cubicBezTo>
                    <a:pt x="9236" y="11098"/>
                    <a:pt x="4411" y="13240"/>
                    <a:pt x="0" y="16085"/>
                  </a:cubicBezTo>
                  <a:cubicBezTo>
                    <a:pt x="0" y="17185"/>
                    <a:pt x="22349" y="8804"/>
                    <a:pt x="52656" y="4064"/>
                  </a:cubicBezTo>
                  <a:lnTo>
                    <a:pt x="50625" y="3217"/>
                  </a:lnTo>
                  <a:cubicBezTo>
                    <a:pt x="52402" y="5968"/>
                    <a:pt x="53689" y="8999"/>
                    <a:pt x="54434" y="12191"/>
                  </a:cubicBezTo>
                  <a:cubicBezTo>
                    <a:pt x="56305" y="19945"/>
                    <a:pt x="55052" y="28114"/>
                    <a:pt x="50963" y="34963"/>
                  </a:cubicBezTo>
                  <a:cubicBezTo>
                    <a:pt x="47501" y="40517"/>
                    <a:pt x="42337" y="44792"/>
                    <a:pt x="36233" y="47154"/>
                  </a:cubicBezTo>
                  <a:cubicBezTo>
                    <a:pt x="30366" y="49185"/>
                    <a:pt x="24144" y="49989"/>
                    <a:pt x="17947" y="49524"/>
                  </a:cubicBezTo>
                  <a:close/>
                </a:path>
              </a:pathLst>
            </a:custGeom>
            <a:solidFill>
              <a:srgbClr val="263238"/>
            </a:solidFill>
            <a:ln w="8458"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89E698C-F80C-A48C-BFF5-CA7168A95027}"/>
                </a:ext>
              </a:extLst>
            </p:cNvPr>
            <p:cNvSpPr/>
            <p:nvPr/>
          </p:nvSpPr>
          <p:spPr>
            <a:xfrm>
              <a:off x="5720930" y="2647496"/>
              <a:ext cx="774331" cy="868149"/>
            </a:xfrm>
            <a:custGeom>
              <a:avLst/>
              <a:gdLst>
                <a:gd name="connsiteX0" fmla="*/ 662162 w 774331"/>
                <a:gd name="connsiteY0" fmla="*/ 42582 h 868149"/>
                <a:gd name="connsiteX1" fmla="*/ 646246 w 774331"/>
                <a:gd name="connsiteY1" fmla="*/ 4063 h 868149"/>
                <a:gd name="connsiteX2" fmla="*/ 460003 w 774331"/>
                <a:gd name="connsiteY2" fmla="*/ 44021 h 868149"/>
                <a:gd name="connsiteX3" fmla="*/ 394225 w 774331"/>
                <a:gd name="connsiteY3" fmla="*/ 0 h 868149"/>
                <a:gd name="connsiteX4" fmla="*/ 354521 w 774331"/>
                <a:gd name="connsiteY4" fmla="*/ 39619 h 868149"/>
                <a:gd name="connsiteX5" fmla="*/ 300341 w 774331"/>
                <a:gd name="connsiteY5" fmla="*/ 49270 h 868149"/>
                <a:gd name="connsiteX6" fmla="*/ 200024 w 774331"/>
                <a:gd name="connsiteY6" fmla="*/ 98201 h 868149"/>
                <a:gd name="connsiteX7" fmla="*/ 154817 w 774331"/>
                <a:gd name="connsiteY7" fmla="*/ 183450 h 868149"/>
                <a:gd name="connsiteX8" fmla="*/ 41716 w 774331"/>
                <a:gd name="connsiteY8" fmla="*/ 189715 h 868149"/>
                <a:gd name="connsiteX9" fmla="*/ 320 w 774331"/>
                <a:gd name="connsiteY9" fmla="*/ 516064 h 868149"/>
                <a:gd name="connsiteX10" fmla="*/ 1251 w 774331"/>
                <a:gd name="connsiteY10" fmla="*/ 531387 h 868149"/>
                <a:gd name="connsiteX11" fmla="*/ 4468 w 774331"/>
                <a:gd name="connsiteY11" fmla="*/ 573715 h 868149"/>
                <a:gd name="connsiteX12" fmla="*/ 5399 w 774331"/>
                <a:gd name="connsiteY12" fmla="*/ 576763 h 868149"/>
                <a:gd name="connsiteX13" fmla="*/ 5399 w 774331"/>
                <a:gd name="connsiteY13" fmla="*/ 576763 h 868149"/>
                <a:gd name="connsiteX14" fmla="*/ 91071 w 774331"/>
                <a:gd name="connsiteY14" fmla="*/ 629165 h 868149"/>
                <a:gd name="connsiteX15" fmla="*/ 202225 w 774331"/>
                <a:gd name="connsiteY15" fmla="*/ 557800 h 868149"/>
                <a:gd name="connsiteX16" fmla="*/ 202225 w 774331"/>
                <a:gd name="connsiteY16" fmla="*/ 557800 h 868149"/>
                <a:gd name="connsiteX17" fmla="*/ 199346 w 774331"/>
                <a:gd name="connsiteY17" fmla="*/ 605715 h 868149"/>
                <a:gd name="connsiteX18" fmla="*/ 179114 w 774331"/>
                <a:gd name="connsiteY18" fmla="*/ 868149 h 868149"/>
                <a:gd name="connsiteX19" fmla="*/ 727770 w 774331"/>
                <a:gd name="connsiteY19" fmla="*/ 825821 h 868149"/>
                <a:gd name="connsiteX20" fmla="*/ 772977 w 774331"/>
                <a:gd name="connsiteY20" fmla="*/ 778837 h 868149"/>
                <a:gd name="connsiteX21" fmla="*/ 774331 w 774331"/>
                <a:gd name="connsiteY21" fmla="*/ 330159 h 868149"/>
                <a:gd name="connsiteX22" fmla="*/ 774331 w 774331"/>
                <a:gd name="connsiteY22" fmla="*/ 68571 h 86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331" h="868149">
                  <a:moveTo>
                    <a:pt x="662162" y="42582"/>
                  </a:moveTo>
                  <a:lnTo>
                    <a:pt x="646246" y="4063"/>
                  </a:lnTo>
                  <a:lnTo>
                    <a:pt x="460003" y="44021"/>
                  </a:lnTo>
                  <a:lnTo>
                    <a:pt x="394225" y="0"/>
                  </a:lnTo>
                  <a:lnTo>
                    <a:pt x="354521" y="39619"/>
                  </a:lnTo>
                  <a:lnTo>
                    <a:pt x="300341" y="49270"/>
                  </a:lnTo>
                  <a:cubicBezTo>
                    <a:pt x="298648" y="50370"/>
                    <a:pt x="229992" y="56212"/>
                    <a:pt x="200024" y="98201"/>
                  </a:cubicBezTo>
                  <a:cubicBezTo>
                    <a:pt x="187156" y="116148"/>
                    <a:pt x="154817" y="183450"/>
                    <a:pt x="154817" y="183450"/>
                  </a:cubicBezTo>
                  <a:lnTo>
                    <a:pt x="41716" y="189715"/>
                  </a:lnTo>
                  <a:cubicBezTo>
                    <a:pt x="41716" y="189715"/>
                    <a:pt x="-4252" y="441736"/>
                    <a:pt x="320" y="516064"/>
                  </a:cubicBezTo>
                  <a:cubicBezTo>
                    <a:pt x="320" y="521651"/>
                    <a:pt x="997" y="526731"/>
                    <a:pt x="1251" y="531387"/>
                  </a:cubicBezTo>
                  <a:cubicBezTo>
                    <a:pt x="-628" y="545567"/>
                    <a:pt x="464" y="559984"/>
                    <a:pt x="4468" y="573715"/>
                  </a:cubicBezTo>
                  <a:cubicBezTo>
                    <a:pt x="5230" y="580403"/>
                    <a:pt x="5399" y="576763"/>
                    <a:pt x="5399" y="576763"/>
                  </a:cubicBezTo>
                  <a:lnTo>
                    <a:pt x="5399" y="576763"/>
                  </a:lnTo>
                  <a:cubicBezTo>
                    <a:pt x="15812" y="609694"/>
                    <a:pt x="42648" y="639493"/>
                    <a:pt x="91071" y="629165"/>
                  </a:cubicBezTo>
                  <a:cubicBezTo>
                    <a:pt x="135219" y="618854"/>
                    <a:pt x="174474" y="593652"/>
                    <a:pt x="202225" y="557800"/>
                  </a:cubicBezTo>
                  <a:lnTo>
                    <a:pt x="202225" y="557800"/>
                  </a:lnTo>
                  <a:cubicBezTo>
                    <a:pt x="201124" y="576678"/>
                    <a:pt x="200108" y="592932"/>
                    <a:pt x="199346" y="605715"/>
                  </a:cubicBezTo>
                  <a:cubicBezTo>
                    <a:pt x="193251" y="708996"/>
                    <a:pt x="179114" y="868149"/>
                    <a:pt x="179114" y="868149"/>
                  </a:cubicBezTo>
                  <a:lnTo>
                    <a:pt x="727770" y="825821"/>
                  </a:lnTo>
                  <a:lnTo>
                    <a:pt x="772977" y="778837"/>
                  </a:lnTo>
                  <a:lnTo>
                    <a:pt x="774331" y="330159"/>
                  </a:lnTo>
                  <a:lnTo>
                    <a:pt x="774331" y="68571"/>
                  </a:lnTo>
                  <a:close/>
                </a:path>
              </a:pathLst>
            </a:custGeom>
            <a:solidFill>
              <a:srgbClr val="FF725E"/>
            </a:solidFill>
            <a:ln w="8458"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5611E82-0BF9-0941-6358-0EC7887FB845}"/>
                </a:ext>
              </a:extLst>
            </p:cNvPr>
            <p:cNvSpPr/>
            <p:nvPr/>
          </p:nvSpPr>
          <p:spPr>
            <a:xfrm>
              <a:off x="6179324" y="2637621"/>
              <a:ext cx="246604" cy="55457"/>
            </a:xfrm>
            <a:custGeom>
              <a:avLst/>
              <a:gdLst>
                <a:gd name="connsiteX0" fmla="*/ 246604 w 246604"/>
                <a:gd name="connsiteY0" fmla="*/ 55 h 55457"/>
                <a:gd name="connsiteX1" fmla="*/ 123768 w 246604"/>
                <a:gd name="connsiteY1" fmla="*/ 29939 h 55457"/>
                <a:gd name="connsiteX2" fmla="*/ 1 w 246604"/>
                <a:gd name="connsiteY2" fmla="*/ 55336 h 55457"/>
                <a:gd name="connsiteX3" fmla="*/ 122837 w 246604"/>
                <a:gd name="connsiteY3" fmla="*/ 25368 h 55457"/>
                <a:gd name="connsiteX4" fmla="*/ 246604 w 246604"/>
                <a:gd name="connsiteY4" fmla="*/ 55 h 5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04" h="55457">
                  <a:moveTo>
                    <a:pt x="246604" y="55"/>
                  </a:moveTo>
                  <a:cubicBezTo>
                    <a:pt x="246604" y="1241"/>
                    <a:pt x="191917" y="14616"/>
                    <a:pt x="123768" y="29939"/>
                  </a:cubicBezTo>
                  <a:cubicBezTo>
                    <a:pt x="55620" y="45262"/>
                    <a:pt x="255" y="56775"/>
                    <a:pt x="1" y="55336"/>
                  </a:cubicBezTo>
                  <a:cubicBezTo>
                    <a:pt x="-253" y="53897"/>
                    <a:pt x="54689" y="40690"/>
                    <a:pt x="122837" y="25368"/>
                  </a:cubicBezTo>
                  <a:cubicBezTo>
                    <a:pt x="190985" y="10045"/>
                    <a:pt x="246097" y="-876"/>
                    <a:pt x="246604" y="55"/>
                  </a:cubicBezTo>
                  <a:close/>
                </a:path>
              </a:pathLst>
            </a:custGeom>
            <a:solidFill>
              <a:srgbClr val="263238"/>
            </a:solidFill>
            <a:ln w="8458"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A1A2B47F-6119-F71D-CACD-4A8070EDBFD6}"/>
                </a:ext>
              </a:extLst>
            </p:cNvPr>
            <p:cNvSpPr/>
            <p:nvPr/>
          </p:nvSpPr>
          <p:spPr>
            <a:xfrm>
              <a:off x="6094584" y="2636110"/>
              <a:ext cx="87138" cy="55407"/>
            </a:xfrm>
            <a:custGeom>
              <a:avLst/>
              <a:gdLst>
                <a:gd name="connsiteX0" fmla="*/ 87111 w 87138"/>
                <a:gd name="connsiteY0" fmla="*/ 55408 h 55407"/>
                <a:gd name="connsiteX1" fmla="*/ 73820 w 87138"/>
                <a:gd name="connsiteY1" fmla="*/ 48043 h 55407"/>
                <a:gd name="connsiteX2" fmla="*/ 42920 w 87138"/>
                <a:gd name="connsiteY2" fmla="*/ 28572 h 55407"/>
                <a:gd name="connsiteX3" fmla="*/ 12360 w 87138"/>
                <a:gd name="connsiteY3" fmla="*/ 8593 h 55407"/>
                <a:gd name="connsiteX4" fmla="*/ 0 w 87138"/>
                <a:gd name="connsiteY4" fmla="*/ 127 h 55407"/>
                <a:gd name="connsiteX5" fmla="*/ 45291 w 87138"/>
                <a:gd name="connsiteY5" fmla="*/ 25524 h 55407"/>
                <a:gd name="connsiteX6" fmla="*/ 87111 w 87138"/>
                <a:gd name="connsiteY6" fmla="*/ 55408 h 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38" h="55407">
                  <a:moveTo>
                    <a:pt x="87111" y="55408"/>
                  </a:moveTo>
                  <a:cubicBezTo>
                    <a:pt x="82421" y="53452"/>
                    <a:pt x="77960" y="50989"/>
                    <a:pt x="73820" y="48043"/>
                  </a:cubicBezTo>
                  <a:cubicBezTo>
                    <a:pt x="65863" y="43133"/>
                    <a:pt x="54942" y="36275"/>
                    <a:pt x="42920" y="28572"/>
                  </a:cubicBezTo>
                  <a:lnTo>
                    <a:pt x="12360" y="8593"/>
                  </a:lnTo>
                  <a:cubicBezTo>
                    <a:pt x="8000" y="6129"/>
                    <a:pt x="3869" y="3302"/>
                    <a:pt x="0" y="127"/>
                  </a:cubicBezTo>
                  <a:cubicBezTo>
                    <a:pt x="762" y="-1312"/>
                    <a:pt x="21418" y="9609"/>
                    <a:pt x="45291" y="25524"/>
                  </a:cubicBezTo>
                  <a:cubicBezTo>
                    <a:pt x="69164" y="41439"/>
                    <a:pt x="87958" y="54222"/>
                    <a:pt x="87111" y="55408"/>
                  </a:cubicBezTo>
                  <a:close/>
                </a:path>
              </a:pathLst>
            </a:custGeom>
            <a:solidFill>
              <a:srgbClr val="263238"/>
            </a:solidFill>
            <a:ln w="8458"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FA28D841-2DFA-B703-28A1-DFADA4FEBCF7}"/>
                </a:ext>
              </a:extLst>
            </p:cNvPr>
            <p:cNvSpPr/>
            <p:nvPr/>
          </p:nvSpPr>
          <p:spPr>
            <a:xfrm>
              <a:off x="5925527" y="2859729"/>
              <a:ext cx="15080" cy="366815"/>
            </a:xfrm>
            <a:custGeom>
              <a:avLst/>
              <a:gdLst>
                <a:gd name="connsiteX0" fmla="*/ 14729 w 15080"/>
                <a:gd name="connsiteY0" fmla="*/ 0 h 366815"/>
                <a:gd name="connsiteX1" fmla="*/ 9734 w 15080"/>
                <a:gd name="connsiteY1" fmla="*/ 183450 h 366815"/>
                <a:gd name="connsiteX2" fmla="*/ 253 w 15080"/>
                <a:gd name="connsiteY2" fmla="*/ 366815 h 366815"/>
                <a:gd name="connsiteX3" fmla="*/ 5332 w 15080"/>
                <a:gd name="connsiteY3" fmla="*/ 183281 h 366815"/>
                <a:gd name="connsiteX4" fmla="*/ 14729 w 15080"/>
                <a:gd name="connsiteY4" fmla="*/ 0 h 366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0" h="366815">
                  <a:moveTo>
                    <a:pt x="14729" y="0"/>
                  </a:moveTo>
                  <a:cubicBezTo>
                    <a:pt x="15999" y="0"/>
                    <a:pt x="13713" y="82201"/>
                    <a:pt x="9734" y="183450"/>
                  </a:cubicBezTo>
                  <a:cubicBezTo>
                    <a:pt x="5755" y="284699"/>
                    <a:pt x="1269" y="366815"/>
                    <a:pt x="253" y="366815"/>
                  </a:cubicBezTo>
                  <a:cubicBezTo>
                    <a:pt x="-763" y="366815"/>
                    <a:pt x="1353" y="284614"/>
                    <a:pt x="5332" y="183281"/>
                  </a:cubicBezTo>
                  <a:cubicBezTo>
                    <a:pt x="9311" y="81947"/>
                    <a:pt x="13544" y="-85"/>
                    <a:pt x="14729" y="0"/>
                  </a:cubicBezTo>
                  <a:close/>
                </a:path>
              </a:pathLst>
            </a:custGeom>
            <a:solidFill>
              <a:srgbClr val="263238"/>
            </a:solidFill>
            <a:ln w="8458"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1B13BD31-C172-98FC-C225-A8D27211B07E}"/>
                </a:ext>
              </a:extLst>
            </p:cNvPr>
            <p:cNvSpPr/>
            <p:nvPr/>
          </p:nvSpPr>
          <p:spPr>
            <a:xfrm>
              <a:off x="5875533" y="2830946"/>
              <a:ext cx="13861" cy="302307"/>
            </a:xfrm>
            <a:custGeom>
              <a:avLst/>
              <a:gdLst>
                <a:gd name="connsiteX0" fmla="*/ 7495 w 13861"/>
                <a:gd name="connsiteY0" fmla="*/ 302307 h 302307"/>
                <a:gd name="connsiteX1" fmla="*/ 7495 w 13861"/>
                <a:gd name="connsiteY1" fmla="*/ 290371 h 302307"/>
                <a:gd name="connsiteX2" fmla="*/ 9188 w 13861"/>
                <a:gd name="connsiteY2" fmla="*/ 258032 h 302307"/>
                <a:gd name="connsiteX3" fmla="*/ 6818 w 13861"/>
                <a:gd name="connsiteY3" fmla="*/ 151281 h 302307"/>
                <a:gd name="connsiteX4" fmla="*/ 384 w 13861"/>
                <a:gd name="connsiteY4" fmla="*/ 44445 h 302307"/>
                <a:gd name="connsiteX5" fmla="*/ 384 w 13861"/>
                <a:gd name="connsiteY5" fmla="*/ 11937 h 302307"/>
                <a:gd name="connsiteX6" fmla="*/ 976 w 13861"/>
                <a:gd name="connsiteY6" fmla="*/ 0 h 302307"/>
                <a:gd name="connsiteX7" fmla="*/ 2077 w 13861"/>
                <a:gd name="connsiteY7" fmla="*/ 11937 h 302307"/>
                <a:gd name="connsiteX8" fmla="*/ 3854 w 13861"/>
                <a:gd name="connsiteY8" fmla="*/ 44275 h 302307"/>
                <a:gd name="connsiteX9" fmla="*/ 11558 w 13861"/>
                <a:gd name="connsiteY9" fmla="*/ 151027 h 302307"/>
                <a:gd name="connsiteX10" fmla="*/ 12659 w 13861"/>
                <a:gd name="connsiteY10" fmla="*/ 258201 h 302307"/>
                <a:gd name="connsiteX11" fmla="*/ 9527 w 13861"/>
                <a:gd name="connsiteY11" fmla="*/ 290540 h 302307"/>
                <a:gd name="connsiteX12" fmla="*/ 7495 w 13861"/>
                <a:gd name="connsiteY12" fmla="*/ 302307 h 30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1" h="302307">
                  <a:moveTo>
                    <a:pt x="7495" y="302307"/>
                  </a:moveTo>
                  <a:cubicBezTo>
                    <a:pt x="7088" y="298337"/>
                    <a:pt x="7088" y="294341"/>
                    <a:pt x="7495" y="290371"/>
                  </a:cubicBezTo>
                  <a:cubicBezTo>
                    <a:pt x="8087" y="282752"/>
                    <a:pt x="8680" y="271662"/>
                    <a:pt x="9188" y="258032"/>
                  </a:cubicBezTo>
                  <a:cubicBezTo>
                    <a:pt x="10204" y="222434"/>
                    <a:pt x="9417" y="186802"/>
                    <a:pt x="6818" y="151281"/>
                  </a:cubicBezTo>
                  <a:cubicBezTo>
                    <a:pt x="4024" y="109630"/>
                    <a:pt x="1145" y="71873"/>
                    <a:pt x="384" y="44445"/>
                  </a:cubicBezTo>
                  <a:cubicBezTo>
                    <a:pt x="-40" y="30730"/>
                    <a:pt x="-209" y="19640"/>
                    <a:pt x="384" y="11937"/>
                  </a:cubicBezTo>
                  <a:cubicBezTo>
                    <a:pt x="231" y="7949"/>
                    <a:pt x="434" y="3953"/>
                    <a:pt x="976" y="0"/>
                  </a:cubicBezTo>
                  <a:cubicBezTo>
                    <a:pt x="1747" y="3928"/>
                    <a:pt x="2111" y="7932"/>
                    <a:pt x="2077" y="11937"/>
                  </a:cubicBezTo>
                  <a:cubicBezTo>
                    <a:pt x="2077" y="20402"/>
                    <a:pt x="3093" y="31238"/>
                    <a:pt x="3854" y="44275"/>
                  </a:cubicBezTo>
                  <a:cubicBezTo>
                    <a:pt x="5378" y="71619"/>
                    <a:pt x="8764" y="109291"/>
                    <a:pt x="11558" y="151027"/>
                  </a:cubicBezTo>
                  <a:cubicBezTo>
                    <a:pt x="14199" y="186692"/>
                    <a:pt x="14572" y="222493"/>
                    <a:pt x="12659" y="258201"/>
                  </a:cubicBezTo>
                  <a:cubicBezTo>
                    <a:pt x="11727" y="271916"/>
                    <a:pt x="10712" y="282921"/>
                    <a:pt x="9527" y="290540"/>
                  </a:cubicBezTo>
                  <a:cubicBezTo>
                    <a:pt x="9196" y="294519"/>
                    <a:pt x="8519" y="298455"/>
                    <a:pt x="7495" y="302307"/>
                  </a:cubicBezTo>
                  <a:close/>
                </a:path>
              </a:pathLst>
            </a:custGeom>
            <a:solidFill>
              <a:srgbClr val="263238"/>
            </a:solidFill>
            <a:ln w="8458"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83EA90B-C9D2-011C-F00B-0DE3A5A5D13C}"/>
                </a:ext>
              </a:extLst>
            </p:cNvPr>
            <p:cNvSpPr/>
            <p:nvPr/>
          </p:nvSpPr>
          <p:spPr>
            <a:xfrm>
              <a:off x="5315070" y="4508493"/>
              <a:ext cx="185904" cy="253206"/>
            </a:xfrm>
            <a:custGeom>
              <a:avLst/>
              <a:gdLst>
                <a:gd name="connsiteX0" fmla="*/ 21333 w 185904"/>
                <a:gd name="connsiteY0" fmla="*/ 229672 h 253206"/>
                <a:gd name="connsiteX1" fmla="*/ 0 w 185904"/>
                <a:gd name="connsiteY1" fmla="*/ 13206 h 253206"/>
                <a:gd name="connsiteX2" fmla="*/ 185905 w 185904"/>
                <a:gd name="connsiteY2" fmla="*/ 0 h 253206"/>
                <a:gd name="connsiteX3" fmla="*/ 171260 w 185904"/>
                <a:gd name="connsiteY3" fmla="*/ 214096 h 253206"/>
                <a:gd name="connsiteX4" fmla="*/ 74243 w 185904"/>
                <a:gd name="connsiteY4" fmla="*/ 253207 h 253206"/>
                <a:gd name="connsiteX5" fmla="*/ 21333 w 185904"/>
                <a:gd name="connsiteY5" fmla="*/ 229672 h 25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04" h="253206">
                  <a:moveTo>
                    <a:pt x="21333" y="229672"/>
                  </a:moveTo>
                  <a:lnTo>
                    <a:pt x="0" y="13206"/>
                  </a:lnTo>
                  <a:lnTo>
                    <a:pt x="185905" y="0"/>
                  </a:lnTo>
                  <a:lnTo>
                    <a:pt x="171260" y="214096"/>
                  </a:lnTo>
                  <a:lnTo>
                    <a:pt x="74243" y="253207"/>
                  </a:lnTo>
                  <a:lnTo>
                    <a:pt x="21333" y="229672"/>
                  </a:lnTo>
                  <a:close/>
                </a:path>
              </a:pathLst>
            </a:custGeom>
            <a:solidFill>
              <a:srgbClr val="E0E0E0"/>
            </a:solidFill>
            <a:ln w="8458"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12F0AC7F-648E-A66B-8845-B1AA34752BEA}"/>
                </a:ext>
              </a:extLst>
            </p:cNvPr>
            <p:cNvSpPr/>
            <p:nvPr/>
          </p:nvSpPr>
          <p:spPr>
            <a:xfrm>
              <a:off x="5181043" y="4714885"/>
              <a:ext cx="321794" cy="147047"/>
            </a:xfrm>
            <a:custGeom>
              <a:avLst/>
              <a:gdLst>
                <a:gd name="connsiteX0" fmla="*/ 153244 w 321794"/>
                <a:gd name="connsiteY0" fmla="*/ 14984 h 147047"/>
                <a:gd name="connsiteX1" fmla="*/ 154090 w 321794"/>
                <a:gd name="connsiteY1" fmla="*/ 25905 h 147047"/>
                <a:gd name="connsiteX2" fmla="*/ 101 w 321794"/>
                <a:gd name="connsiteY2" fmla="*/ 147048 h 147047"/>
                <a:gd name="connsiteX3" fmla="*/ 321794 w 321794"/>
                <a:gd name="connsiteY3" fmla="*/ 121651 h 147047"/>
                <a:gd name="connsiteX4" fmla="*/ 307318 w 321794"/>
                <a:gd name="connsiteY4" fmla="*/ 0 h 147047"/>
                <a:gd name="connsiteX5" fmla="*/ 153244 w 321794"/>
                <a:gd name="connsiteY5" fmla="*/ 14984 h 14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794" h="147047">
                  <a:moveTo>
                    <a:pt x="153244" y="14984"/>
                  </a:moveTo>
                  <a:lnTo>
                    <a:pt x="154090" y="25905"/>
                  </a:lnTo>
                  <a:cubicBezTo>
                    <a:pt x="154090" y="25905"/>
                    <a:pt x="-4555" y="104297"/>
                    <a:pt x="101" y="147048"/>
                  </a:cubicBezTo>
                  <a:lnTo>
                    <a:pt x="321794" y="121651"/>
                  </a:lnTo>
                  <a:lnTo>
                    <a:pt x="307318" y="0"/>
                  </a:lnTo>
                  <a:cubicBezTo>
                    <a:pt x="261180" y="29291"/>
                    <a:pt x="210895" y="35979"/>
                    <a:pt x="153244" y="14984"/>
                  </a:cubicBezTo>
                  <a:close/>
                </a:path>
              </a:pathLst>
            </a:custGeom>
            <a:solidFill>
              <a:srgbClr val="FF725E"/>
            </a:solidFill>
            <a:ln w="8458"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72E49531-5831-2C33-3D31-C957847D666C}"/>
                </a:ext>
              </a:extLst>
            </p:cNvPr>
            <p:cNvSpPr/>
            <p:nvPr/>
          </p:nvSpPr>
          <p:spPr>
            <a:xfrm>
              <a:off x="5180974" y="4807584"/>
              <a:ext cx="321693" cy="54349"/>
            </a:xfrm>
            <a:custGeom>
              <a:avLst/>
              <a:gdLst>
                <a:gd name="connsiteX0" fmla="*/ 321694 w 321693"/>
                <a:gd name="connsiteY0" fmla="*/ 29291 h 54349"/>
                <a:gd name="connsiteX1" fmla="*/ 318223 w 321693"/>
                <a:gd name="connsiteY1" fmla="*/ 0 h 54349"/>
                <a:gd name="connsiteX2" fmla="*/ 7111 w 321693"/>
                <a:gd name="connsiteY2" fmla="*/ 34540 h 54349"/>
                <a:gd name="connsiteX3" fmla="*/ 0 w 321693"/>
                <a:gd name="connsiteY3" fmla="*/ 54349 h 54349"/>
              </a:gdLst>
              <a:ahLst/>
              <a:cxnLst>
                <a:cxn ang="0">
                  <a:pos x="connsiteX0" y="connsiteY0"/>
                </a:cxn>
                <a:cxn ang="0">
                  <a:pos x="connsiteX1" y="connsiteY1"/>
                </a:cxn>
                <a:cxn ang="0">
                  <a:pos x="connsiteX2" y="connsiteY2"/>
                </a:cxn>
                <a:cxn ang="0">
                  <a:pos x="connsiteX3" y="connsiteY3"/>
                </a:cxn>
              </a:cxnLst>
              <a:rect l="l" t="t" r="r" b="b"/>
              <a:pathLst>
                <a:path w="321693" h="54349">
                  <a:moveTo>
                    <a:pt x="321694" y="29291"/>
                  </a:moveTo>
                  <a:lnTo>
                    <a:pt x="318223" y="0"/>
                  </a:lnTo>
                  <a:lnTo>
                    <a:pt x="7111" y="34540"/>
                  </a:lnTo>
                  <a:cubicBezTo>
                    <a:pt x="2701" y="40220"/>
                    <a:pt x="203" y="47162"/>
                    <a:pt x="0" y="54349"/>
                  </a:cubicBezTo>
                  <a:close/>
                </a:path>
              </a:pathLst>
            </a:custGeom>
            <a:solidFill>
              <a:srgbClr val="E0E0E0"/>
            </a:solidFill>
            <a:ln w="8458"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E40C519-1A45-392E-6A0F-DEC98D52EB04}"/>
                </a:ext>
              </a:extLst>
            </p:cNvPr>
            <p:cNvSpPr/>
            <p:nvPr/>
          </p:nvSpPr>
          <p:spPr>
            <a:xfrm>
              <a:off x="5317271" y="4747980"/>
              <a:ext cx="24482" cy="36407"/>
            </a:xfrm>
            <a:custGeom>
              <a:avLst/>
              <a:gdLst>
                <a:gd name="connsiteX0" fmla="*/ 23958 w 24482"/>
                <a:gd name="connsiteY0" fmla="*/ 36408 h 36407"/>
                <a:gd name="connsiteX1" fmla="*/ 23958 w 24482"/>
                <a:gd name="connsiteY1" fmla="*/ 29297 h 36407"/>
                <a:gd name="connsiteX2" fmla="*/ 17947 w 24482"/>
                <a:gd name="connsiteY2" fmla="*/ 13297 h 36407"/>
                <a:gd name="connsiteX3" fmla="*/ 6180 w 24482"/>
                <a:gd name="connsiteY3" fmla="*/ 1953 h 36407"/>
                <a:gd name="connsiteX4" fmla="*/ 0 w 24482"/>
                <a:gd name="connsiteY4" fmla="*/ 175 h 36407"/>
                <a:gd name="connsiteX5" fmla="*/ 15154 w 24482"/>
                <a:gd name="connsiteY5" fmla="*/ 15582 h 36407"/>
                <a:gd name="connsiteX6" fmla="*/ 23958 w 24482"/>
                <a:gd name="connsiteY6" fmla="*/ 36408 h 3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82" h="36407">
                  <a:moveTo>
                    <a:pt x="23958" y="36408"/>
                  </a:moveTo>
                  <a:cubicBezTo>
                    <a:pt x="24381" y="36408"/>
                    <a:pt x="24889" y="33699"/>
                    <a:pt x="23958" y="29297"/>
                  </a:cubicBezTo>
                  <a:cubicBezTo>
                    <a:pt x="23170" y="23582"/>
                    <a:pt x="21113" y="18114"/>
                    <a:pt x="17947" y="13297"/>
                  </a:cubicBezTo>
                  <a:cubicBezTo>
                    <a:pt x="14984" y="8632"/>
                    <a:pt x="10946" y="4746"/>
                    <a:pt x="6180" y="1953"/>
                  </a:cubicBezTo>
                  <a:cubicBezTo>
                    <a:pt x="2624" y="6"/>
                    <a:pt x="169" y="-248"/>
                    <a:pt x="0" y="175"/>
                  </a:cubicBezTo>
                  <a:cubicBezTo>
                    <a:pt x="5697" y="4628"/>
                    <a:pt x="10794" y="9809"/>
                    <a:pt x="15154" y="15582"/>
                  </a:cubicBezTo>
                  <a:cubicBezTo>
                    <a:pt x="18929" y="22135"/>
                    <a:pt x="21884" y="29127"/>
                    <a:pt x="23958" y="36408"/>
                  </a:cubicBezTo>
                  <a:close/>
                </a:path>
              </a:pathLst>
            </a:custGeom>
            <a:solidFill>
              <a:srgbClr val="263238"/>
            </a:solidFill>
            <a:ln w="8458"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766CF993-296A-233C-460D-D2C2CF914E02}"/>
                </a:ext>
              </a:extLst>
            </p:cNvPr>
            <p:cNvSpPr/>
            <p:nvPr/>
          </p:nvSpPr>
          <p:spPr>
            <a:xfrm>
              <a:off x="5334032" y="4741827"/>
              <a:ext cx="24127" cy="37142"/>
            </a:xfrm>
            <a:custGeom>
              <a:avLst/>
              <a:gdLst>
                <a:gd name="connsiteX0" fmla="*/ 23873 w 24127"/>
                <a:gd name="connsiteY0" fmla="*/ 37143 h 37142"/>
                <a:gd name="connsiteX1" fmla="*/ 16931 w 24127"/>
                <a:gd name="connsiteY1" fmla="*/ 14455 h 37142"/>
                <a:gd name="connsiteX2" fmla="*/ 0 w 24127"/>
                <a:gd name="connsiteY2" fmla="*/ 148 h 37142"/>
                <a:gd name="connsiteX3" fmla="*/ 24127 w 24127"/>
                <a:gd name="connsiteY3" fmla="*/ 37143 h 37142"/>
              </a:gdLst>
              <a:ahLst/>
              <a:cxnLst>
                <a:cxn ang="0">
                  <a:pos x="connsiteX0" y="connsiteY0"/>
                </a:cxn>
                <a:cxn ang="0">
                  <a:pos x="connsiteX1" y="connsiteY1"/>
                </a:cxn>
                <a:cxn ang="0">
                  <a:pos x="connsiteX2" y="connsiteY2"/>
                </a:cxn>
                <a:cxn ang="0">
                  <a:pos x="connsiteX3" y="connsiteY3"/>
                </a:cxn>
              </a:cxnLst>
              <a:rect l="l" t="t" r="r" b="b"/>
              <a:pathLst>
                <a:path w="24127" h="37142">
                  <a:moveTo>
                    <a:pt x="23873" y="37143"/>
                  </a:moveTo>
                  <a:cubicBezTo>
                    <a:pt x="24263" y="29007"/>
                    <a:pt x="21808" y="20982"/>
                    <a:pt x="16931" y="14455"/>
                  </a:cubicBezTo>
                  <a:cubicBezTo>
                    <a:pt x="9651" y="3280"/>
                    <a:pt x="0" y="-868"/>
                    <a:pt x="0" y="148"/>
                  </a:cubicBezTo>
                  <a:cubicBezTo>
                    <a:pt x="11175" y="10129"/>
                    <a:pt x="19496" y="22895"/>
                    <a:pt x="24127" y="37143"/>
                  </a:cubicBezTo>
                  <a:close/>
                </a:path>
              </a:pathLst>
            </a:custGeom>
            <a:solidFill>
              <a:srgbClr val="263238"/>
            </a:solidFill>
            <a:ln w="8458"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120AC8F4-7900-72B3-70D2-0A97CBF3423F}"/>
                </a:ext>
              </a:extLst>
            </p:cNvPr>
            <p:cNvSpPr/>
            <p:nvPr/>
          </p:nvSpPr>
          <p:spPr>
            <a:xfrm>
              <a:off x="5305299" y="4759133"/>
              <a:ext cx="13176" cy="35921"/>
            </a:xfrm>
            <a:custGeom>
              <a:avLst/>
              <a:gdLst>
                <a:gd name="connsiteX0" fmla="*/ 11548 w 13176"/>
                <a:gd name="connsiteY0" fmla="*/ 35922 h 35921"/>
                <a:gd name="connsiteX1" fmla="*/ 11040 w 13176"/>
                <a:gd name="connsiteY1" fmla="*/ 16028 h 35921"/>
                <a:gd name="connsiteX2" fmla="*/ 35 w 13176"/>
                <a:gd name="connsiteY2" fmla="*/ 112 h 35921"/>
                <a:gd name="connsiteX3" fmla="*/ 7739 w 13176"/>
                <a:gd name="connsiteY3" fmla="*/ 17043 h 35921"/>
                <a:gd name="connsiteX4" fmla="*/ 11548 w 13176"/>
                <a:gd name="connsiteY4" fmla="*/ 35922 h 35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 h="35921">
                  <a:moveTo>
                    <a:pt x="11548" y="35922"/>
                  </a:moveTo>
                  <a:cubicBezTo>
                    <a:pt x="13884" y="29463"/>
                    <a:pt x="13698" y="22360"/>
                    <a:pt x="11040" y="16028"/>
                  </a:cubicBezTo>
                  <a:cubicBezTo>
                    <a:pt x="7569" y="5022"/>
                    <a:pt x="543" y="-904"/>
                    <a:pt x="35" y="112"/>
                  </a:cubicBezTo>
                  <a:cubicBezTo>
                    <a:pt x="-473" y="1128"/>
                    <a:pt x="4691" y="7393"/>
                    <a:pt x="7739" y="17043"/>
                  </a:cubicBezTo>
                  <a:cubicBezTo>
                    <a:pt x="10786" y="26694"/>
                    <a:pt x="10532" y="35753"/>
                    <a:pt x="11548" y="35922"/>
                  </a:cubicBezTo>
                  <a:close/>
                </a:path>
              </a:pathLst>
            </a:custGeom>
            <a:solidFill>
              <a:srgbClr val="263238"/>
            </a:solidFill>
            <a:ln w="8458"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46FC6253-368B-3362-FABE-6AD20886AEC9}"/>
                </a:ext>
              </a:extLst>
            </p:cNvPr>
            <p:cNvSpPr/>
            <p:nvPr/>
          </p:nvSpPr>
          <p:spPr>
            <a:xfrm>
              <a:off x="5308492" y="4705902"/>
              <a:ext cx="13394" cy="45723"/>
            </a:xfrm>
            <a:custGeom>
              <a:avLst/>
              <a:gdLst>
                <a:gd name="connsiteX0" fmla="*/ 8778 w 13394"/>
                <a:gd name="connsiteY0" fmla="*/ 45724 h 45723"/>
                <a:gd name="connsiteX1" fmla="*/ 13096 w 13394"/>
                <a:gd name="connsiteY1" fmla="*/ 33110 h 45723"/>
                <a:gd name="connsiteX2" fmla="*/ 13096 w 13394"/>
                <a:gd name="connsiteY2" fmla="*/ 18295 h 45723"/>
                <a:gd name="connsiteX3" fmla="*/ 12334 w 13394"/>
                <a:gd name="connsiteY3" fmla="*/ 9829 h 45723"/>
                <a:gd name="connsiteX4" fmla="*/ 11572 w 13394"/>
                <a:gd name="connsiteY4" fmla="*/ 5004 h 45723"/>
                <a:gd name="connsiteX5" fmla="*/ 7847 w 13394"/>
                <a:gd name="connsiteY5" fmla="*/ 263 h 45723"/>
                <a:gd name="connsiteX6" fmla="*/ 2260 w 13394"/>
                <a:gd name="connsiteY6" fmla="*/ 2464 h 45723"/>
                <a:gd name="connsiteX7" fmla="*/ 567 w 13394"/>
                <a:gd name="connsiteY7" fmla="*/ 7374 h 45723"/>
                <a:gd name="connsiteX8" fmla="*/ 59 w 13394"/>
                <a:gd name="connsiteY8" fmla="*/ 16348 h 45723"/>
                <a:gd name="connsiteX9" fmla="*/ 2683 w 13394"/>
                <a:gd name="connsiteY9" fmla="*/ 31078 h 45723"/>
                <a:gd name="connsiteX10" fmla="*/ 9286 w 13394"/>
                <a:gd name="connsiteY10" fmla="*/ 42676 h 45723"/>
                <a:gd name="connsiteX11" fmla="*/ 5053 w 13394"/>
                <a:gd name="connsiteY11" fmla="*/ 30232 h 45723"/>
                <a:gd name="connsiteX12" fmla="*/ 3276 w 13394"/>
                <a:gd name="connsiteY12" fmla="*/ 16348 h 45723"/>
                <a:gd name="connsiteX13" fmla="*/ 3953 w 13394"/>
                <a:gd name="connsiteY13" fmla="*/ 7882 h 45723"/>
                <a:gd name="connsiteX14" fmla="*/ 6746 w 13394"/>
                <a:gd name="connsiteY14" fmla="*/ 3649 h 45723"/>
                <a:gd name="connsiteX15" fmla="*/ 8948 w 13394"/>
                <a:gd name="connsiteY15" fmla="*/ 9914 h 45723"/>
                <a:gd name="connsiteX16" fmla="*/ 9879 w 13394"/>
                <a:gd name="connsiteY16" fmla="*/ 18380 h 45723"/>
                <a:gd name="connsiteX17" fmla="*/ 9879 w 13394"/>
                <a:gd name="connsiteY17" fmla="*/ 32687 h 45723"/>
                <a:gd name="connsiteX18" fmla="*/ 8778 w 13394"/>
                <a:gd name="connsiteY18" fmla="*/ 45724 h 4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94" h="45723">
                  <a:moveTo>
                    <a:pt x="8778" y="45724"/>
                  </a:moveTo>
                  <a:cubicBezTo>
                    <a:pt x="11420" y="42033"/>
                    <a:pt x="12918" y="37648"/>
                    <a:pt x="13096" y="33110"/>
                  </a:cubicBezTo>
                  <a:cubicBezTo>
                    <a:pt x="13494" y="28183"/>
                    <a:pt x="13494" y="23222"/>
                    <a:pt x="13096" y="18295"/>
                  </a:cubicBezTo>
                  <a:cubicBezTo>
                    <a:pt x="13096" y="15502"/>
                    <a:pt x="13096" y="12623"/>
                    <a:pt x="12334" y="9829"/>
                  </a:cubicBezTo>
                  <a:cubicBezTo>
                    <a:pt x="12258" y="8196"/>
                    <a:pt x="12004" y="6579"/>
                    <a:pt x="11572" y="5004"/>
                  </a:cubicBezTo>
                  <a:cubicBezTo>
                    <a:pt x="11115" y="2938"/>
                    <a:pt x="9743" y="1195"/>
                    <a:pt x="7847" y="263"/>
                  </a:cubicBezTo>
                  <a:cubicBezTo>
                    <a:pt x="5697" y="-499"/>
                    <a:pt x="3310" y="441"/>
                    <a:pt x="2260" y="2464"/>
                  </a:cubicBezTo>
                  <a:cubicBezTo>
                    <a:pt x="1362" y="3963"/>
                    <a:pt x="787" y="5639"/>
                    <a:pt x="567" y="7374"/>
                  </a:cubicBezTo>
                  <a:cubicBezTo>
                    <a:pt x="67" y="10337"/>
                    <a:pt x="-102" y="13351"/>
                    <a:pt x="59" y="16348"/>
                  </a:cubicBezTo>
                  <a:cubicBezTo>
                    <a:pt x="203" y="21360"/>
                    <a:pt x="1083" y="26320"/>
                    <a:pt x="2683" y="31078"/>
                  </a:cubicBezTo>
                  <a:cubicBezTo>
                    <a:pt x="3758" y="35480"/>
                    <a:pt x="6044" y="39501"/>
                    <a:pt x="9286" y="42676"/>
                  </a:cubicBezTo>
                  <a:cubicBezTo>
                    <a:pt x="9794" y="42676"/>
                    <a:pt x="7085" y="38020"/>
                    <a:pt x="5053" y="30232"/>
                  </a:cubicBezTo>
                  <a:cubicBezTo>
                    <a:pt x="3826" y="25711"/>
                    <a:pt x="3233" y="21038"/>
                    <a:pt x="3276" y="16348"/>
                  </a:cubicBezTo>
                  <a:cubicBezTo>
                    <a:pt x="3233" y="13512"/>
                    <a:pt x="3462" y="10676"/>
                    <a:pt x="3953" y="7882"/>
                  </a:cubicBezTo>
                  <a:cubicBezTo>
                    <a:pt x="3953" y="5173"/>
                    <a:pt x="5731" y="2972"/>
                    <a:pt x="6746" y="3649"/>
                  </a:cubicBezTo>
                  <a:cubicBezTo>
                    <a:pt x="7763" y="4327"/>
                    <a:pt x="8694" y="6866"/>
                    <a:pt x="8948" y="9914"/>
                  </a:cubicBezTo>
                  <a:cubicBezTo>
                    <a:pt x="9202" y="12962"/>
                    <a:pt x="9540" y="15586"/>
                    <a:pt x="9879" y="18380"/>
                  </a:cubicBezTo>
                  <a:cubicBezTo>
                    <a:pt x="10201" y="23146"/>
                    <a:pt x="10201" y="27920"/>
                    <a:pt x="9879" y="32687"/>
                  </a:cubicBezTo>
                  <a:cubicBezTo>
                    <a:pt x="10133" y="40814"/>
                    <a:pt x="7932" y="45470"/>
                    <a:pt x="8778" y="45724"/>
                  </a:cubicBezTo>
                  <a:close/>
                </a:path>
              </a:pathLst>
            </a:custGeom>
            <a:solidFill>
              <a:srgbClr val="263238"/>
            </a:solidFill>
            <a:ln w="8458"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CE5E282D-2DD3-B6AA-12B4-92D75091EAF4}"/>
                </a:ext>
              </a:extLst>
            </p:cNvPr>
            <p:cNvSpPr/>
            <p:nvPr/>
          </p:nvSpPr>
          <p:spPr>
            <a:xfrm>
              <a:off x="5288403" y="4722984"/>
              <a:ext cx="30222" cy="29403"/>
            </a:xfrm>
            <a:custGeom>
              <a:avLst/>
              <a:gdLst>
                <a:gd name="connsiteX0" fmla="*/ 26582 w 30222"/>
                <a:gd name="connsiteY0" fmla="*/ 27795 h 29403"/>
                <a:gd name="connsiteX1" fmla="*/ 28360 w 30222"/>
                <a:gd name="connsiteY1" fmla="*/ 28895 h 29403"/>
                <a:gd name="connsiteX2" fmla="*/ 29376 w 30222"/>
                <a:gd name="connsiteY2" fmla="*/ 29403 h 29403"/>
                <a:gd name="connsiteX3" fmla="*/ 28952 w 30222"/>
                <a:gd name="connsiteY3" fmla="*/ 28049 h 29403"/>
                <a:gd name="connsiteX4" fmla="*/ 22011 w 30222"/>
                <a:gd name="connsiteY4" fmla="*/ 14589 h 29403"/>
                <a:gd name="connsiteX5" fmla="*/ 9228 w 30222"/>
                <a:gd name="connsiteY5" fmla="*/ 1890 h 29403"/>
                <a:gd name="connsiteX6" fmla="*/ 5841 w 30222"/>
                <a:gd name="connsiteY6" fmla="*/ 112 h 29403"/>
                <a:gd name="connsiteX7" fmla="*/ 1439 w 30222"/>
                <a:gd name="connsiteY7" fmla="*/ 1213 h 29403"/>
                <a:gd name="connsiteX8" fmla="*/ 593 w 30222"/>
                <a:gd name="connsiteY8" fmla="*/ 7562 h 29403"/>
                <a:gd name="connsiteX9" fmla="*/ 3048 w 30222"/>
                <a:gd name="connsiteY9" fmla="*/ 11541 h 29403"/>
                <a:gd name="connsiteX10" fmla="*/ 8381 w 30222"/>
                <a:gd name="connsiteY10" fmla="*/ 17467 h 29403"/>
                <a:gd name="connsiteX11" fmla="*/ 19132 w 30222"/>
                <a:gd name="connsiteY11" fmla="*/ 24917 h 29403"/>
                <a:gd name="connsiteX12" fmla="*/ 30222 w 30222"/>
                <a:gd name="connsiteY12" fmla="*/ 27710 h 29403"/>
                <a:gd name="connsiteX13" fmla="*/ 20148 w 30222"/>
                <a:gd name="connsiteY13" fmla="*/ 22377 h 29403"/>
                <a:gd name="connsiteX14" fmla="*/ 10497 w 30222"/>
                <a:gd name="connsiteY14" fmla="*/ 14758 h 29403"/>
                <a:gd name="connsiteX15" fmla="*/ 5672 w 30222"/>
                <a:gd name="connsiteY15" fmla="*/ 9086 h 29403"/>
                <a:gd name="connsiteX16" fmla="*/ 3725 w 30222"/>
                <a:gd name="connsiteY16" fmla="*/ 4260 h 29403"/>
                <a:gd name="connsiteX17" fmla="*/ 12191 w 30222"/>
                <a:gd name="connsiteY17" fmla="*/ 8832 h 29403"/>
                <a:gd name="connsiteX18" fmla="*/ 19810 w 30222"/>
                <a:gd name="connsiteY18" fmla="*/ 16620 h 29403"/>
                <a:gd name="connsiteX19" fmla="*/ 28275 w 30222"/>
                <a:gd name="connsiteY19" fmla="*/ 28557 h 29403"/>
                <a:gd name="connsiteX20" fmla="*/ 28868 w 30222"/>
                <a:gd name="connsiteY20" fmla="*/ 27710 h 29403"/>
                <a:gd name="connsiteX21" fmla="*/ 26582 w 30222"/>
                <a:gd name="connsiteY21" fmla="*/ 27795 h 2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22" h="29403">
                  <a:moveTo>
                    <a:pt x="26582" y="27795"/>
                  </a:moveTo>
                  <a:cubicBezTo>
                    <a:pt x="26582" y="27795"/>
                    <a:pt x="27090" y="28303"/>
                    <a:pt x="28360" y="28895"/>
                  </a:cubicBezTo>
                  <a:lnTo>
                    <a:pt x="29376" y="29403"/>
                  </a:lnTo>
                  <a:lnTo>
                    <a:pt x="28952" y="28049"/>
                  </a:lnTo>
                  <a:cubicBezTo>
                    <a:pt x="27369" y="23224"/>
                    <a:pt x="25024" y="18677"/>
                    <a:pt x="22011" y="14589"/>
                  </a:cubicBezTo>
                  <a:cubicBezTo>
                    <a:pt x="18497" y="9662"/>
                    <a:pt x="14180" y="5370"/>
                    <a:pt x="9228" y="1890"/>
                  </a:cubicBezTo>
                  <a:cubicBezTo>
                    <a:pt x="8212" y="1094"/>
                    <a:pt x="7069" y="493"/>
                    <a:pt x="5841" y="112"/>
                  </a:cubicBezTo>
                  <a:cubicBezTo>
                    <a:pt x="4284" y="-218"/>
                    <a:pt x="2658" y="189"/>
                    <a:pt x="1439" y="1213"/>
                  </a:cubicBezTo>
                  <a:cubicBezTo>
                    <a:pt x="-101" y="2965"/>
                    <a:pt x="-440" y="5471"/>
                    <a:pt x="593" y="7562"/>
                  </a:cubicBezTo>
                  <a:cubicBezTo>
                    <a:pt x="1261" y="8976"/>
                    <a:pt x="2091" y="10305"/>
                    <a:pt x="3048" y="11541"/>
                  </a:cubicBezTo>
                  <a:cubicBezTo>
                    <a:pt x="4673" y="13649"/>
                    <a:pt x="6451" y="15630"/>
                    <a:pt x="8381" y="17467"/>
                  </a:cubicBezTo>
                  <a:cubicBezTo>
                    <a:pt x="11556" y="20489"/>
                    <a:pt x="15187" y="23003"/>
                    <a:pt x="19132" y="24917"/>
                  </a:cubicBezTo>
                  <a:cubicBezTo>
                    <a:pt x="22451" y="26974"/>
                    <a:pt x="26328" y="27947"/>
                    <a:pt x="30222" y="27710"/>
                  </a:cubicBezTo>
                  <a:cubicBezTo>
                    <a:pt x="30222" y="27033"/>
                    <a:pt x="26159" y="26017"/>
                    <a:pt x="20148" y="22377"/>
                  </a:cubicBezTo>
                  <a:cubicBezTo>
                    <a:pt x="16635" y="20235"/>
                    <a:pt x="13393" y="17679"/>
                    <a:pt x="10497" y="14758"/>
                  </a:cubicBezTo>
                  <a:cubicBezTo>
                    <a:pt x="8736" y="12997"/>
                    <a:pt x="7128" y="11101"/>
                    <a:pt x="5672" y="9086"/>
                  </a:cubicBezTo>
                  <a:cubicBezTo>
                    <a:pt x="3894" y="6970"/>
                    <a:pt x="2963" y="4514"/>
                    <a:pt x="3725" y="4260"/>
                  </a:cubicBezTo>
                  <a:cubicBezTo>
                    <a:pt x="5080" y="2652"/>
                    <a:pt x="9482" y="6631"/>
                    <a:pt x="12191" y="8832"/>
                  </a:cubicBezTo>
                  <a:cubicBezTo>
                    <a:pt x="14942" y="11211"/>
                    <a:pt x="17490" y="13818"/>
                    <a:pt x="19810" y="16620"/>
                  </a:cubicBezTo>
                  <a:cubicBezTo>
                    <a:pt x="22908" y="20396"/>
                    <a:pt x="25736" y="24383"/>
                    <a:pt x="28275" y="28557"/>
                  </a:cubicBezTo>
                  <a:lnTo>
                    <a:pt x="28868" y="27710"/>
                  </a:lnTo>
                  <a:cubicBezTo>
                    <a:pt x="27259" y="27541"/>
                    <a:pt x="26582" y="27541"/>
                    <a:pt x="26582" y="27795"/>
                  </a:cubicBezTo>
                  <a:close/>
                </a:path>
              </a:pathLst>
            </a:custGeom>
            <a:solidFill>
              <a:srgbClr val="263238"/>
            </a:solidFill>
            <a:ln w="8458"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4581B4BA-3B50-6E84-5E77-E40C3AFD61B9}"/>
                </a:ext>
              </a:extLst>
            </p:cNvPr>
            <p:cNvSpPr/>
            <p:nvPr/>
          </p:nvSpPr>
          <p:spPr>
            <a:xfrm>
              <a:off x="5428170" y="4731224"/>
              <a:ext cx="141291" cy="87280"/>
            </a:xfrm>
            <a:custGeom>
              <a:avLst/>
              <a:gdLst>
                <a:gd name="connsiteX0" fmla="*/ 423 w 141291"/>
                <a:gd name="connsiteY0" fmla="*/ 25058 h 87280"/>
                <a:gd name="connsiteX1" fmla="*/ 0 w 141291"/>
                <a:gd name="connsiteY1" fmla="*/ 0 h 87280"/>
                <a:gd name="connsiteX2" fmla="*/ 141291 w 141291"/>
                <a:gd name="connsiteY2" fmla="*/ 0 h 87280"/>
                <a:gd name="connsiteX3" fmla="*/ 131810 w 141291"/>
                <a:gd name="connsiteY3" fmla="*/ 66963 h 87280"/>
                <a:gd name="connsiteX4" fmla="*/ 63746 w 141291"/>
                <a:gd name="connsiteY4" fmla="*/ 87281 h 87280"/>
                <a:gd name="connsiteX5" fmla="*/ 12868 w 141291"/>
                <a:gd name="connsiteY5" fmla="*/ 57397 h 87280"/>
                <a:gd name="connsiteX6" fmla="*/ 423 w 141291"/>
                <a:gd name="connsiteY6" fmla="*/ 25058 h 8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91" h="87280">
                  <a:moveTo>
                    <a:pt x="423" y="25058"/>
                  </a:moveTo>
                  <a:lnTo>
                    <a:pt x="0" y="0"/>
                  </a:lnTo>
                  <a:lnTo>
                    <a:pt x="141291" y="0"/>
                  </a:lnTo>
                  <a:lnTo>
                    <a:pt x="131810" y="66963"/>
                  </a:lnTo>
                  <a:lnTo>
                    <a:pt x="63746" y="87281"/>
                  </a:lnTo>
                  <a:lnTo>
                    <a:pt x="12868" y="57397"/>
                  </a:lnTo>
                  <a:lnTo>
                    <a:pt x="423" y="25058"/>
                  </a:lnTo>
                  <a:close/>
                </a:path>
              </a:pathLst>
            </a:custGeom>
            <a:solidFill>
              <a:srgbClr val="E0E0E0"/>
            </a:solidFill>
            <a:ln w="8458"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BFEC0161-B422-E0A0-0DB7-4C8FEEB0DDDA}"/>
                </a:ext>
              </a:extLst>
            </p:cNvPr>
            <p:cNvSpPr/>
            <p:nvPr/>
          </p:nvSpPr>
          <p:spPr>
            <a:xfrm>
              <a:off x="5305121" y="4756282"/>
              <a:ext cx="260954" cy="210515"/>
            </a:xfrm>
            <a:custGeom>
              <a:avLst/>
              <a:gdLst>
                <a:gd name="connsiteX0" fmla="*/ 246478 w 260954"/>
                <a:gd name="connsiteY0" fmla="*/ 114709 h 210515"/>
                <a:gd name="connsiteX1" fmla="*/ 33144 w 260954"/>
                <a:gd name="connsiteY1" fmla="*/ 208931 h 210515"/>
                <a:gd name="connsiteX2" fmla="*/ 11388 w 260954"/>
                <a:gd name="connsiteY2" fmla="*/ 206984 h 210515"/>
                <a:gd name="connsiteX3" fmla="*/ 11388 w 260954"/>
                <a:gd name="connsiteY3" fmla="*/ 206984 h 210515"/>
                <a:gd name="connsiteX4" fmla="*/ 2600 w 260954"/>
                <a:gd name="connsiteY4" fmla="*/ 177626 h 210515"/>
                <a:gd name="connsiteX5" fmla="*/ 4277 w 260954"/>
                <a:gd name="connsiteY5" fmla="*/ 174984 h 210515"/>
                <a:gd name="connsiteX6" fmla="*/ 118478 w 260954"/>
                <a:gd name="connsiteY6" fmla="*/ 23873 h 210515"/>
                <a:gd name="connsiteX7" fmla="*/ 123472 w 260954"/>
                <a:gd name="connsiteY7" fmla="*/ 0 h 210515"/>
                <a:gd name="connsiteX8" fmla="*/ 260954 w 260954"/>
                <a:gd name="connsiteY8" fmla="*/ 25905 h 210515"/>
                <a:gd name="connsiteX9" fmla="*/ 255621 w 260954"/>
                <a:gd name="connsiteY9" fmla="*/ 54349 h 210515"/>
                <a:gd name="connsiteX10" fmla="*/ 254097 w 260954"/>
                <a:gd name="connsiteY10" fmla="*/ 99132 h 210515"/>
                <a:gd name="connsiteX11" fmla="*/ 246478 w 260954"/>
                <a:gd name="connsiteY11" fmla="*/ 114709 h 21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954" h="210515">
                  <a:moveTo>
                    <a:pt x="246478" y="114709"/>
                  </a:moveTo>
                  <a:cubicBezTo>
                    <a:pt x="241399" y="125122"/>
                    <a:pt x="78266" y="191746"/>
                    <a:pt x="33144" y="208931"/>
                  </a:cubicBezTo>
                  <a:cubicBezTo>
                    <a:pt x="25965" y="211590"/>
                    <a:pt x="17974" y="210879"/>
                    <a:pt x="11388" y="206984"/>
                  </a:cubicBezTo>
                  <a:lnTo>
                    <a:pt x="11388" y="206984"/>
                  </a:lnTo>
                  <a:cubicBezTo>
                    <a:pt x="856" y="201304"/>
                    <a:pt x="-3080" y="188157"/>
                    <a:pt x="2600" y="177626"/>
                  </a:cubicBezTo>
                  <a:cubicBezTo>
                    <a:pt x="3091" y="176703"/>
                    <a:pt x="3650" y="175822"/>
                    <a:pt x="4277" y="174984"/>
                  </a:cubicBezTo>
                  <a:lnTo>
                    <a:pt x="118478" y="23873"/>
                  </a:lnTo>
                  <a:cubicBezTo>
                    <a:pt x="120628" y="16025"/>
                    <a:pt x="122296" y="8051"/>
                    <a:pt x="123472" y="0"/>
                  </a:cubicBezTo>
                  <a:cubicBezTo>
                    <a:pt x="162245" y="28021"/>
                    <a:pt x="209483" y="29376"/>
                    <a:pt x="260954" y="25905"/>
                  </a:cubicBezTo>
                  <a:lnTo>
                    <a:pt x="255621" y="54349"/>
                  </a:lnTo>
                  <a:lnTo>
                    <a:pt x="254097" y="99132"/>
                  </a:lnTo>
                  <a:cubicBezTo>
                    <a:pt x="252108" y="104576"/>
                    <a:pt x="249560" y="109799"/>
                    <a:pt x="246478" y="114709"/>
                  </a:cubicBezTo>
                </a:path>
              </a:pathLst>
            </a:custGeom>
            <a:solidFill>
              <a:srgbClr val="FF725E"/>
            </a:solidFill>
            <a:ln w="8458"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4D1AF7A9-F78A-FF5D-365E-4A85D214FC2A}"/>
                </a:ext>
              </a:extLst>
            </p:cNvPr>
            <p:cNvSpPr/>
            <p:nvPr/>
          </p:nvSpPr>
          <p:spPr>
            <a:xfrm>
              <a:off x="5311937" y="4849319"/>
              <a:ext cx="248042" cy="118013"/>
            </a:xfrm>
            <a:custGeom>
              <a:avLst/>
              <a:gdLst>
                <a:gd name="connsiteX0" fmla="*/ 0 w 248042"/>
                <a:gd name="connsiteY0" fmla="*/ 110392 h 118013"/>
                <a:gd name="connsiteX1" fmla="*/ 27005 w 248042"/>
                <a:gd name="connsiteY1" fmla="*/ 116148 h 118013"/>
                <a:gd name="connsiteX2" fmla="*/ 248043 w 248042"/>
                <a:gd name="connsiteY2" fmla="*/ 21672 h 118013"/>
                <a:gd name="connsiteX3" fmla="*/ 247535 w 248042"/>
                <a:gd name="connsiteY3" fmla="*/ 0 h 118013"/>
              </a:gdLst>
              <a:ahLst/>
              <a:cxnLst>
                <a:cxn ang="0">
                  <a:pos x="connsiteX0" y="connsiteY0"/>
                </a:cxn>
                <a:cxn ang="0">
                  <a:pos x="connsiteX1" y="connsiteY1"/>
                </a:cxn>
                <a:cxn ang="0">
                  <a:pos x="connsiteX2" y="connsiteY2"/>
                </a:cxn>
                <a:cxn ang="0">
                  <a:pos x="connsiteX3" y="connsiteY3"/>
                </a:cxn>
              </a:cxnLst>
              <a:rect l="l" t="t" r="r" b="b"/>
              <a:pathLst>
                <a:path w="248042" h="118013">
                  <a:moveTo>
                    <a:pt x="0" y="110392"/>
                  </a:moveTo>
                  <a:cubicBezTo>
                    <a:pt x="6933" y="117740"/>
                    <a:pt x="17685" y="120026"/>
                    <a:pt x="27005" y="116148"/>
                  </a:cubicBezTo>
                  <a:cubicBezTo>
                    <a:pt x="152296" y="67894"/>
                    <a:pt x="227302" y="37672"/>
                    <a:pt x="248043" y="21672"/>
                  </a:cubicBezTo>
                  <a:lnTo>
                    <a:pt x="247535" y="0"/>
                  </a:lnTo>
                  <a:close/>
                </a:path>
              </a:pathLst>
            </a:custGeom>
            <a:solidFill>
              <a:srgbClr val="E0E0E0"/>
            </a:solidFill>
            <a:ln w="8458"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A827BAC-3D56-9482-9E48-F0071160E571}"/>
                </a:ext>
              </a:extLst>
            </p:cNvPr>
            <p:cNvSpPr/>
            <p:nvPr/>
          </p:nvSpPr>
          <p:spPr>
            <a:xfrm>
              <a:off x="5381525" y="4828663"/>
              <a:ext cx="31576" cy="31492"/>
            </a:xfrm>
            <a:custGeom>
              <a:avLst/>
              <a:gdLst>
                <a:gd name="connsiteX0" fmla="*/ 31577 w 31576"/>
                <a:gd name="connsiteY0" fmla="*/ 31492 h 31492"/>
                <a:gd name="connsiteX1" fmla="*/ 18116 w 31576"/>
                <a:gd name="connsiteY1" fmla="*/ 13376 h 31492"/>
                <a:gd name="connsiteX2" fmla="*/ 0 w 31576"/>
                <a:gd name="connsiteY2" fmla="*/ 0 h 31492"/>
                <a:gd name="connsiteX3" fmla="*/ 21079 w 31576"/>
                <a:gd name="connsiteY3" fmla="*/ 10413 h 31492"/>
                <a:gd name="connsiteX4" fmla="*/ 31577 w 31576"/>
                <a:gd name="connsiteY4" fmla="*/ 31492 h 31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6" h="31492">
                  <a:moveTo>
                    <a:pt x="31577" y="31492"/>
                  </a:moveTo>
                  <a:cubicBezTo>
                    <a:pt x="27488" y="25168"/>
                    <a:pt x="22993" y="19115"/>
                    <a:pt x="18116" y="13376"/>
                  </a:cubicBezTo>
                  <a:cubicBezTo>
                    <a:pt x="12360" y="8542"/>
                    <a:pt x="6315" y="4072"/>
                    <a:pt x="0" y="0"/>
                  </a:cubicBezTo>
                  <a:cubicBezTo>
                    <a:pt x="8169" y="373"/>
                    <a:pt x="15814" y="4148"/>
                    <a:pt x="21079" y="10413"/>
                  </a:cubicBezTo>
                  <a:cubicBezTo>
                    <a:pt x="27352" y="15678"/>
                    <a:pt x="31153" y="23314"/>
                    <a:pt x="31577" y="31492"/>
                  </a:cubicBezTo>
                  <a:close/>
                </a:path>
              </a:pathLst>
            </a:custGeom>
            <a:solidFill>
              <a:srgbClr val="263238"/>
            </a:solidFill>
            <a:ln w="8458"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E0C216C5-8A0F-F4DB-EF58-D1080E9174C4}"/>
                </a:ext>
              </a:extLst>
            </p:cNvPr>
            <p:cNvSpPr/>
            <p:nvPr/>
          </p:nvSpPr>
          <p:spPr>
            <a:xfrm>
              <a:off x="5396509" y="4810039"/>
              <a:ext cx="31492" cy="31407"/>
            </a:xfrm>
            <a:custGeom>
              <a:avLst/>
              <a:gdLst>
                <a:gd name="connsiteX0" fmla="*/ 31492 w 31492"/>
                <a:gd name="connsiteY0" fmla="*/ 31408 h 31407"/>
                <a:gd name="connsiteX1" fmla="*/ 18117 w 31492"/>
                <a:gd name="connsiteY1" fmla="*/ 13291 h 31407"/>
                <a:gd name="connsiteX2" fmla="*/ 0 w 31492"/>
                <a:gd name="connsiteY2" fmla="*/ 0 h 31407"/>
                <a:gd name="connsiteX3" fmla="*/ 31492 w 31492"/>
                <a:gd name="connsiteY3" fmla="*/ 31408 h 31407"/>
              </a:gdLst>
              <a:ahLst/>
              <a:cxnLst>
                <a:cxn ang="0">
                  <a:pos x="connsiteX0" y="connsiteY0"/>
                </a:cxn>
                <a:cxn ang="0">
                  <a:pos x="connsiteX1" y="connsiteY1"/>
                </a:cxn>
                <a:cxn ang="0">
                  <a:pos x="connsiteX2" y="connsiteY2"/>
                </a:cxn>
                <a:cxn ang="0">
                  <a:pos x="connsiteX3" y="connsiteY3"/>
                </a:cxn>
              </a:cxnLst>
              <a:rect l="l" t="t" r="r" b="b"/>
              <a:pathLst>
                <a:path w="31492" h="31407">
                  <a:moveTo>
                    <a:pt x="31492" y="31408"/>
                  </a:moveTo>
                  <a:cubicBezTo>
                    <a:pt x="27395" y="25109"/>
                    <a:pt x="22925" y="19065"/>
                    <a:pt x="18117" y="13291"/>
                  </a:cubicBezTo>
                  <a:cubicBezTo>
                    <a:pt x="12368" y="8483"/>
                    <a:pt x="6315" y="4038"/>
                    <a:pt x="0" y="0"/>
                  </a:cubicBezTo>
                  <a:cubicBezTo>
                    <a:pt x="16373" y="2176"/>
                    <a:pt x="29274" y="15035"/>
                    <a:pt x="31492" y="31408"/>
                  </a:cubicBezTo>
                  <a:close/>
                </a:path>
              </a:pathLst>
            </a:custGeom>
            <a:solidFill>
              <a:srgbClr val="263238"/>
            </a:solidFill>
            <a:ln w="8458"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16C7525-9252-3422-23CB-FDBA5669B261}"/>
                </a:ext>
              </a:extLst>
            </p:cNvPr>
            <p:cNvSpPr/>
            <p:nvPr/>
          </p:nvSpPr>
          <p:spPr>
            <a:xfrm>
              <a:off x="5411916" y="4791499"/>
              <a:ext cx="31492" cy="31407"/>
            </a:xfrm>
            <a:custGeom>
              <a:avLst/>
              <a:gdLst>
                <a:gd name="connsiteX0" fmla="*/ 31492 w 31492"/>
                <a:gd name="connsiteY0" fmla="*/ 31407 h 31407"/>
                <a:gd name="connsiteX1" fmla="*/ 18117 w 31492"/>
                <a:gd name="connsiteY1" fmla="*/ 13291 h 31407"/>
                <a:gd name="connsiteX2" fmla="*/ 0 w 31492"/>
                <a:gd name="connsiteY2" fmla="*/ 0 h 31407"/>
                <a:gd name="connsiteX3" fmla="*/ 31492 w 31492"/>
                <a:gd name="connsiteY3" fmla="*/ 31407 h 31407"/>
              </a:gdLst>
              <a:ahLst/>
              <a:cxnLst>
                <a:cxn ang="0">
                  <a:pos x="connsiteX0" y="connsiteY0"/>
                </a:cxn>
                <a:cxn ang="0">
                  <a:pos x="connsiteX1" y="connsiteY1"/>
                </a:cxn>
                <a:cxn ang="0">
                  <a:pos x="connsiteX2" y="connsiteY2"/>
                </a:cxn>
                <a:cxn ang="0">
                  <a:pos x="connsiteX3" y="connsiteY3"/>
                </a:cxn>
              </a:cxnLst>
              <a:rect l="l" t="t" r="r" b="b"/>
              <a:pathLst>
                <a:path w="31492" h="31407">
                  <a:moveTo>
                    <a:pt x="31492" y="31407"/>
                  </a:moveTo>
                  <a:cubicBezTo>
                    <a:pt x="27429" y="25083"/>
                    <a:pt x="22959" y="19039"/>
                    <a:pt x="18117" y="13291"/>
                  </a:cubicBezTo>
                  <a:cubicBezTo>
                    <a:pt x="12385" y="8457"/>
                    <a:pt x="6332" y="4021"/>
                    <a:pt x="0" y="0"/>
                  </a:cubicBezTo>
                  <a:cubicBezTo>
                    <a:pt x="16372" y="2176"/>
                    <a:pt x="29274" y="15035"/>
                    <a:pt x="31492" y="31407"/>
                  </a:cubicBezTo>
                  <a:close/>
                </a:path>
              </a:pathLst>
            </a:custGeom>
            <a:solidFill>
              <a:srgbClr val="263238"/>
            </a:solidFill>
            <a:ln w="8458"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5B6B30CB-02B8-5EDF-9CAD-73831BBFA1DB}"/>
                </a:ext>
              </a:extLst>
            </p:cNvPr>
            <p:cNvSpPr/>
            <p:nvPr/>
          </p:nvSpPr>
          <p:spPr>
            <a:xfrm>
              <a:off x="5100316" y="3458841"/>
              <a:ext cx="375860" cy="1254181"/>
            </a:xfrm>
            <a:custGeom>
              <a:avLst/>
              <a:gdLst>
                <a:gd name="connsiteX0" fmla="*/ 301865 w 375860"/>
                <a:gd name="connsiteY0" fmla="*/ 148318 h 1254181"/>
                <a:gd name="connsiteX1" fmla="*/ 253441 w 375860"/>
                <a:gd name="connsiteY1" fmla="*/ 724657 h 1254181"/>
                <a:gd name="connsiteX2" fmla="*/ 366288 w 375860"/>
                <a:gd name="connsiteY2" fmla="*/ 1011642 h 1254181"/>
                <a:gd name="connsiteX3" fmla="*/ 375854 w 375860"/>
                <a:gd name="connsiteY3" fmla="*/ 1218457 h 1254181"/>
                <a:gd name="connsiteX4" fmla="*/ 209081 w 375860"/>
                <a:gd name="connsiteY4" fmla="*/ 1254182 h 1254181"/>
                <a:gd name="connsiteX5" fmla="*/ 50605 w 375860"/>
                <a:gd name="connsiteY5" fmla="*/ 822435 h 1254181"/>
                <a:gd name="connsiteX6" fmla="*/ 5144 w 375860"/>
                <a:gd name="connsiteY6" fmla="*/ 641609 h 1254181"/>
                <a:gd name="connsiteX7" fmla="*/ 235 w 375860"/>
                <a:gd name="connsiteY7" fmla="*/ 235260 h 1254181"/>
                <a:gd name="connsiteX8" fmla="*/ 10986 w 375860"/>
                <a:gd name="connsiteY8" fmla="*/ 14307 h 1254181"/>
                <a:gd name="connsiteX9" fmla="*/ 303558 w 375860"/>
                <a:gd name="connsiteY9" fmla="*/ 0 h 125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860" h="1254181">
                  <a:moveTo>
                    <a:pt x="301865" y="148318"/>
                  </a:moveTo>
                  <a:lnTo>
                    <a:pt x="253441" y="724657"/>
                  </a:lnTo>
                  <a:cubicBezTo>
                    <a:pt x="253441" y="724657"/>
                    <a:pt x="356129" y="940361"/>
                    <a:pt x="366288" y="1011642"/>
                  </a:cubicBezTo>
                  <a:cubicBezTo>
                    <a:pt x="376447" y="1082922"/>
                    <a:pt x="375854" y="1218457"/>
                    <a:pt x="375854" y="1218457"/>
                  </a:cubicBezTo>
                  <a:lnTo>
                    <a:pt x="209081" y="1254182"/>
                  </a:lnTo>
                  <a:lnTo>
                    <a:pt x="50605" y="822435"/>
                  </a:lnTo>
                  <a:cubicBezTo>
                    <a:pt x="50605" y="822435"/>
                    <a:pt x="11917" y="726858"/>
                    <a:pt x="5144" y="641609"/>
                  </a:cubicBezTo>
                  <a:cubicBezTo>
                    <a:pt x="-1628" y="556361"/>
                    <a:pt x="235" y="235260"/>
                    <a:pt x="235" y="235260"/>
                  </a:cubicBezTo>
                  <a:lnTo>
                    <a:pt x="10986" y="14307"/>
                  </a:lnTo>
                  <a:lnTo>
                    <a:pt x="303558" y="0"/>
                  </a:lnTo>
                  <a:close/>
                </a:path>
              </a:pathLst>
            </a:custGeom>
            <a:solidFill>
              <a:srgbClr val="263238"/>
            </a:solidFill>
            <a:ln w="8458"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93B42799-AFC1-935E-5C16-CFD017F8C381}"/>
                </a:ext>
              </a:extLst>
            </p:cNvPr>
            <p:cNvSpPr/>
            <p:nvPr/>
          </p:nvSpPr>
          <p:spPr>
            <a:xfrm>
              <a:off x="5300678" y="3434968"/>
              <a:ext cx="374536" cy="1321747"/>
            </a:xfrm>
            <a:custGeom>
              <a:avLst/>
              <a:gdLst>
                <a:gd name="connsiteX0" fmla="*/ 21333 w 374536"/>
                <a:gd name="connsiteY0" fmla="*/ 220276 h 1321747"/>
                <a:gd name="connsiteX1" fmla="*/ 76360 w 374536"/>
                <a:gd name="connsiteY1" fmla="*/ 686393 h 1321747"/>
                <a:gd name="connsiteX2" fmla="*/ 108699 w 374536"/>
                <a:gd name="connsiteY2" fmla="*/ 872636 h 1321747"/>
                <a:gd name="connsiteX3" fmla="*/ 96762 w 374536"/>
                <a:gd name="connsiteY3" fmla="*/ 1293716 h 1321747"/>
                <a:gd name="connsiteX4" fmla="*/ 306540 w 374536"/>
                <a:gd name="connsiteY4" fmla="*/ 1302944 h 1321747"/>
                <a:gd name="connsiteX5" fmla="*/ 347683 w 374536"/>
                <a:gd name="connsiteY5" fmla="*/ 874499 h 1321747"/>
                <a:gd name="connsiteX6" fmla="*/ 347683 w 374536"/>
                <a:gd name="connsiteY6" fmla="*/ 603599 h 1321747"/>
                <a:gd name="connsiteX7" fmla="*/ 372233 w 374536"/>
                <a:gd name="connsiteY7" fmla="*/ 288847 h 1321747"/>
                <a:gd name="connsiteX8" fmla="*/ 361228 w 374536"/>
                <a:gd name="connsiteY8" fmla="*/ 129270 h 1321747"/>
                <a:gd name="connsiteX9" fmla="*/ 330159 w 374536"/>
                <a:gd name="connsiteY9" fmla="*/ 0 h 1321747"/>
                <a:gd name="connsiteX10" fmla="*/ 0 w 374536"/>
                <a:gd name="connsiteY10" fmla="*/ 24635 h 132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536" h="1321747">
                  <a:moveTo>
                    <a:pt x="21333" y="220276"/>
                  </a:moveTo>
                  <a:cubicBezTo>
                    <a:pt x="21333" y="220276"/>
                    <a:pt x="73820" y="638223"/>
                    <a:pt x="76360" y="686393"/>
                  </a:cubicBezTo>
                  <a:cubicBezTo>
                    <a:pt x="80169" y="757165"/>
                    <a:pt x="106667" y="810583"/>
                    <a:pt x="108699" y="872636"/>
                  </a:cubicBezTo>
                  <a:cubicBezTo>
                    <a:pt x="110730" y="934689"/>
                    <a:pt x="96762" y="1293716"/>
                    <a:pt x="96762" y="1293716"/>
                  </a:cubicBezTo>
                  <a:cubicBezTo>
                    <a:pt x="173545" y="1350859"/>
                    <a:pt x="306540" y="1302944"/>
                    <a:pt x="306540" y="1302944"/>
                  </a:cubicBezTo>
                  <a:cubicBezTo>
                    <a:pt x="306540" y="1302944"/>
                    <a:pt x="347683" y="930456"/>
                    <a:pt x="347683" y="874499"/>
                  </a:cubicBezTo>
                  <a:cubicBezTo>
                    <a:pt x="347683" y="845208"/>
                    <a:pt x="348275" y="653969"/>
                    <a:pt x="347683" y="603599"/>
                  </a:cubicBezTo>
                  <a:cubicBezTo>
                    <a:pt x="347090" y="553228"/>
                    <a:pt x="362328" y="388741"/>
                    <a:pt x="372233" y="288847"/>
                  </a:cubicBezTo>
                  <a:cubicBezTo>
                    <a:pt x="377473" y="235412"/>
                    <a:pt x="373757" y="181478"/>
                    <a:pt x="361228" y="129270"/>
                  </a:cubicBezTo>
                  <a:lnTo>
                    <a:pt x="330159" y="0"/>
                  </a:lnTo>
                  <a:lnTo>
                    <a:pt x="0" y="24635"/>
                  </a:lnTo>
                </a:path>
              </a:pathLst>
            </a:custGeom>
            <a:solidFill>
              <a:srgbClr val="263238"/>
            </a:solidFill>
            <a:ln w="8458"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0B91E0CA-47C2-9212-ABD1-C904E2F88B16}"/>
                </a:ext>
              </a:extLst>
            </p:cNvPr>
            <p:cNvSpPr/>
            <p:nvPr/>
          </p:nvSpPr>
          <p:spPr>
            <a:xfrm>
              <a:off x="5300678" y="3433444"/>
              <a:ext cx="375953" cy="1325295"/>
            </a:xfrm>
            <a:custGeom>
              <a:avLst/>
              <a:gdLst>
                <a:gd name="connsiteX0" fmla="*/ 0 w 375953"/>
                <a:gd name="connsiteY0" fmla="*/ 25397 h 1325295"/>
                <a:gd name="connsiteX1" fmla="*/ 5587 w 375953"/>
                <a:gd name="connsiteY1" fmla="*/ 24804 h 1325295"/>
                <a:gd name="connsiteX2" fmla="*/ 22518 w 375953"/>
                <a:gd name="connsiteY2" fmla="*/ 23365 h 1325295"/>
                <a:gd name="connsiteX3" fmla="*/ 87111 w 375953"/>
                <a:gd name="connsiteY3" fmla="*/ 18201 h 1325295"/>
                <a:gd name="connsiteX4" fmla="*/ 329990 w 375953"/>
                <a:gd name="connsiteY4" fmla="*/ 0 h 1325295"/>
                <a:gd name="connsiteX5" fmla="*/ 331175 w 375953"/>
                <a:gd name="connsiteY5" fmla="*/ 0 h 1325295"/>
                <a:gd name="connsiteX6" fmla="*/ 331175 w 375953"/>
                <a:gd name="connsiteY6" fmla="*/ 1101 h 1325295"/>
                <a:gd name="connsiteX7" fmla="*/ 356064 w 375953"/>
                <a:gd name="connsiteY7" fmla="*/ 104043 h 1325295"/>
                <a:gd name="connsiteX8" fmla="*/ 368678 w 375953"/>
                <a:gd name="connsiteY8" fmla="*/ 160508 h 1325295"/>
                <a:gd name="connsiteX9" fmla="*/ 375450 w 375953"/>
                <a:gd name="connsiteY9" fmla="*/ 221122 h 1325295"/>
                <a:gd name="connsiteX10" fmla="*/ 374180 w 375953"/>
                <a:gd name="connsiteY10" fmla="*/ 285038 h 1325295"/>
                <a:gd name="connsiteX11" fmla="*/ 367831 w 375953"/>
                <a:gd name="connsiteY11" fmla="*/ 351154 h 1325295"/>
                <a:gd name="connsiteX12" fmla="*/ 355641 w 375953"/>
                <a:gd name="connsiteY12" fmla="*/ 491175 h 1325295"/>
                <a:gd name="connsiteX13" fmla="*/ 350646 w 375953"/>
                <a:gd name="connsiteY13" fmla="*/ 564826 h 1325295"/>
                <a:gd name="connsiteX14" fmla="*/ 349461 w 375953"/>
                <a:gd name="connsiteY14" fmla="*/ 641017 h 1325295"/>
                <a:gd name="connsiteX15" fmla="*/ 349461 w 375953"/>
                <a:gd name="connsiteY15" fmla="*/ 798308 h 1325295"/>
                <a:gd name="connsiteX16" fmla="*/ 349461 w 375953"/>
                <a:gd name="connsiteY16" fmla="*/ 880001 h 1325295"/>
                <a:gd name="connsiteX17" fmla="*/ 343450 w 375953"/>
                <a:gd name="connsiteY17" fmla="*/ 963218 h 1325295"/>
                <a:gd name="connsiteX18" fmla="*/ 326519 w 375953"/>
                <a:gd name="connsiteY18" fmla="*/ 1133123 h 1325295"/>
                <a:gd name="connsiteX19" fmla="*/ 308233 w 375953"/>
                <a:gd name="connsiteY19" fmla="*/ 1304637 h 1325295"/>
                <a:gd name="connsiteX20" fmla="*/ 308233 w 375953"/>
                <a:gd name="connsiteY20" fmla="*/ 1306076 h 1325295"/>
                <a:gd name="connsiteX21" fmla="*/ 306963 w 375953"/>
                <a:gd name="connsiteY21" fmla="*/ 1306499 h 1325295"/>
                <a:gd name="connsiteX22" fmla="*/ 197588 w 375953"/>
                <a:gd name="connsiteY22" fmla="*/ 1325293 h 1325295"/>
                <a:gd name="connsiteX23" fmla="*/ 143661 w 375953"/>
                <a:gd name="connsiteY23" fmla="*/ 1319282 h 1325295"/>
                <a:gd name="connsiteX24" fmla="*/ 95153 w 375953"/>
                <a:gd name="connsiteY24" fmla="*/ 1296848 h 1325295"/>
                <a:gd name="connsiteX25" fmla="*/ 94222 w 375953"/>
                <a:gd name="connsiteY25" fmla="*/ 1296256 h 1325295"/>
                <a:gd name="connsiteX26" fmla="*/ 94222 w 375953"/>
                <a:gd name="connsiteY26" fmla="*/ 1295240 h 1325295"/>
                <a:gd name="connsiteX27" fmla="*/ 102265 w 375953"/>
                <a:gd name="connsiteY27" fmla="*/ 1069885 h 1325295"/>
                <a:gd name="connsiteX28" fmla="*/ 105397 w 375953"/>
                <a:gd name="connsiteY28" fmla="*/ 964150 h 1325295"/>
                <a:gd name="connsiteX29" fmla="*/ 106413 w 375953"/>
                <a:gd name="connsiteY29" fmla="*/ 913356 h 1325295"/>
                <a:gd name="connsiteX30" fmla="*/ 105905 w 375953"/>
                <a:gd name="connsiteY30" fmla="*/ 863916 h 1325295"/>
                <a:gd name="connsiteX31" fmla="*/ 87704 w 375953"/>
                <a:gd name="connsiteY31" fmla="*/ 770795 h 1325295"/>
                <a:gd name="connsiteX32" fmla="*/ 78476 w 375953"/>
                <a:gd name="connsiteY32" fmla="*/ 726435 h 1325295"/>
                <a:gd name="connsiteX33" fmla="*/ 73905 w 375953"/>
                <a:gd name="connsiteY33" fmla="*/ 682837 h 1325295"/>
                <a:gd name="connsiteX34" fmla="*/ 56973 w 375953"/>
                <a:gd name="connsiteY34" fmla="*/ 525800 h 1325295"/>
                <a:gd name="connsiteX35" fmla="*/ 30307 w 375953"/>
                <a:gd name="connsiteY35" fmla="*/ 302307 h 1325295"/>
                <a:gd name="connsiteX36" fmla="*/ 23280 w 375953"/>
                <a:gd name="connsiteY36" fmla="*/ 242540 h 1325295"/>
                <a:gd name="connsiteX37" fmla="*/ 21502 w 375953"/>
                <a:gd name="connsiteY37" fmla="*/ 227132 h 1325295"/>
                <a:gd name="connsiteX38" fmla="*/ 21502 w 375953"/>
                <a:gd name="connsiteY38" fmla="*/ 221884 h 1325295"/>
                <a:gd name="connsiteX39" fmla="*/ 22349 w 375953"/>
                <a:gd name="connsiteY39" fmla="*/ 227048 h 1325295"/>
                <a:gd name="connsiteX40" fmla="*/ 24466 w 375953"/>
                <a:gd name="connsiteY40" fmla="*/ 242455 h 1325295"/>
                <a:gd name="connsiteX41" fmla="*/ 32169 w 375953"/>
                <a:gd name="connsiteY41" fmla="*/ 302138 h 1325295"/>
                <a:gd name="connsiteX42" fmla="*/ 60021 w 375953"/>
                <a:gd name="connsiteY42" fmla="*/ 525461 h 1325295"/>
                <a:gd name="connsiteX43" fmla="*/ 77714 w 375953"/>
                <a:gd name="connsiteY43" fmla="*/ 682583 h 1325295"/>
                <a:gd name="connsiteX44" fmla="*/ 82370 w 375953"/>
                <a:gd name="connsiteY44" fmla="*/ 725842 h 1325295"/>
                <a:gd name="connsiteX45" fmla="*/ 91683 w 375953"/>
                <a:gd name="connsiteY45" fmla="*/ 770033 h 1325295"/>
                <a:gd name="connsiteX46" fmla="*/ 110138 w 375953"/>
                <a:gd name="connsiteY46" fmla="*/ 863155 h 1325295"/>
                <a:gd name="connsiteX47" fmla="*/ 110730 w 375953"/>
                <a:gd name="connsiteY47" fmla="*/ 912932 h 1325295"/>
                <a:gd name="connsiteX48" fmla="*/ 109799 w 375953"/>
                <a:gd name="connsiteY48" fmla="*/ 963726 h 1325295"/>
                <a:gd name="connsiteX49" fmla="*/ 106836 w 375953"/>
                <a:gd name="connsiteY49" fmla="*/ 1069546 h 1325295"/>
                <a:gd name="connsiteX50" fmla="*/ 99048 w 375953"/>
                <a:gd name="connsiteY50" fmla="*/ 1294901 h 1325295"/>
                <a:gd name="connsiteX51" fmla="*/ 98201 w 375953"/>
                <a:gd name="connsiteY51" fmla="*/ 1293124 h 1325295"/>
                <a:gd name="connsiteX52" fmla="*/ 145185 w 375953"/>
                <a:gd name="connsiteY52" fmla="*/ 1314795 h 1325295"/>
                <a:gd name="connsiteX53" fmla="*/ 198095 w 375953"/>
                <a:gd name="connsiteY53" fmla="*/ 1320637 h 1325295"/>
                <a:gd name="connsiteX54" fmla="*/ 305947 w 375953"/>
                <a:gd name="connsiteY54" fmla="*/ 1302012 h 1325295"/>
                <a:gd name="connsiteX55" fmla="*/ 304593 w 375953"/>
                <a:gd name="connsiteY55" fmla="*/ 1303790 h 1325295"/>
                <a:gd name="connsiteX56" fmla="*/ 322879 w 375953"/>
                <a:gd name="connsiteY56" fmla="*/ 1132361 h 1325295"/>
                <a:gd name="connsiteX57" fmla="*/ 339810 w 375953"/>
                <a:gd name="connsiteY57" fmla="*/ 962456 h 1325295"/>
                <a:gd name="connsiteX58" fmla="*/ 345820 w 375953"/>
                <a:gd name="connsiteY58" fmla="*/ 879578 h 1325295"/>
                <a:gd name="connsiteX59" fmla="*/ 345820 w 375953"/>
                <a:gd name="connsiteY59" fmla="*/ 797969 h 1325295"/>
                <a:gd name="connsiteX60" fmla="*/ 345820 w 375953"/>
                <a:gd name="connsiteY60" fmla="*/ 640001 h 1325295"/>
                <a:gd name="connsiteX61" fmla="*/ 347090 w 375953"/>
                <a:gd name="connsiteY61" fmla="*/ 563810 h 1325295"/>
                <a:gd name="connsiteX62" fmla="*/ 352170 w 375953"/>
                <a:gd name="connsiteY62" fmla="*/ 490159 h 1325295"/>
                <a:gd name="connsiteX63" fmla="*/ 364614 w 375953"/>
                <a:gd name="connsiteY63" fmla="*/ 350053 h 1325295"/>
                <a:gd name="connsiteX64" fmla="*/ 371048 w 375953"/>
                <a:gd name="connsiteY64" fmla="*/ 283937 h 1325295"/>
                <a:gd name="connsiteX65" fmla="*/ 372487 w 375953"/>
                <a:gd name="connsiteY65" fmla="*/ 220529 h 1325295"/>
                <a:gd name="connsiteX66" fmla="*/ 365969 w 375953"/>
                <a:gd name="connsiteY66" fmla="*/ 160339 h 1325295"/>
                <a:gd name="connsiteX67" fmla="*/ 353524 w 375953"/>
                <a:gd name="connsiteY67" fmla="*/ 104043 h 1325295"/>
                <a:gd name="connsiteX68" fmla="*/ 328974 w 375953"/>
                <a:gd name="connsiteY68" fmla="*/ 1016 h 1325295"/>
                <a:gd name="connsiteX69" fmla="*/ 330413 w 375953"/>
                <a:gd name="connsiteY69" fmla="*/ 2116 h 1325295"/>
                <a:gd name="connsiteX70" fmla="*/ 87111 w 375953"/>
                <a:gd name="connsiteY70" fmla="*/ 19556 h 1325295"/>
                <a:gd name="connsiteX71" fmla="*/ 22434 w 375953"/>
                <a:gd name="connsiteY71" fmla="*/ 24042 h 1325295"/>
                <a:gd name="connsiteX72" fmla="*/ 5503 w 375953"/>
                <a:gd name="connsiteY72" fmla="*/ 25143 h 13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5953" h="1325295">
                  <a:moveTo>
                    <a:pt x="0" y="25397"/>
                  </a:moveTo>
                  <a:lnTo>
                    <a:pt x="5587" y="24804"/>
                  </a:lnTo>
                  <a:lnTo>
                    <a:pt x="22518" y="23365"/>
                  </a:lnTo>
                  <a:lnTo>
                    <a:pt x="87111" y="18201"/>
                  </a:lnTo>
                  <a:lnTo>
                    <a:pt x="329990" y="0"/>
                  </a:lnTo>
                  <a:lnTo>
                    <a:pt x="331175" y="0"/>
                  </a:lnTo>
                  <a:lnTo>
                    <a:pt x="331175" y="1101"/>
                  </a:lnTo>
                  <a:cubicBezTo>
                    <a:pt x="338879" y="33270"/>
                    <a:pt x="347260" y="67640"/>
                    <a:pt x="356064" y="104043"/>
                  </a:cubicBezTo>
                  <a:cubicBezTo>
                    <a:pt x="360381" y="122244"/>
                    <a:pt x="365376" y="140953"/>
                    <a:pt x="368678" y="160508"/>
                  </a:cubicBezTo>
                  <a:cubicBezTo>
                    <a:pt x="372216" y="180546"/>
                    <a:pt x="374477" y="200796"/>
                    <a:pt x="375450" y="221122"/>
                  </a:cubicBezTo>
                  <a:cubicBezTo>
                    <a:pt x="376415" y="242430"/>
                    <a:pt x="375992" y="263780"/>
                    <a:pt x="374180" y="285038"/>
                  </a:cubicBezTo>
                  <a:cubicBezTo>
                    <a:pt x="372064" y="306625"/>
                    <a:pt x="370032" y="328720"/>
                    <a:pt x="367831" y="351154"/>
                  </a:cubicBezTo>
                  <a:cubicBezTo>
                    <a:pt x="363683" y="396191"/>
                    <a:pt x="359365" y="442921"/>
                    <a:pt x="355641" y="491175"/>
                  </a:cubicBezTo>
                  <a:cubicBezTo>
                    <a:pt x="353778" y="515387"/>
                    <a:pt x="352000" y="539853"/>
                    <a:pt x="350646" y="564826"/>
                  </a:cubicBezTo>
                  <a:cubicBezTo>
                    <a:pt x="349291" y="589800"/>
                    <a:pt x="349461" y="614943"/>
                    <a:pt x="349461" y="641017"/>
                  </a:cubicBezTo>
                  <a:lnTo>
                    <a:pt x="349461" y="798308"/>
                  </a:lnTo>
                  <a:cubicBezTo>
                    <a:pt x="349461" y="825229"/>
                    <a:pt x="349461" y="852462"/>
                    <a:pt x="349461" y="880001"/>
                  </a:cubicBezTo>
                  <a:cubicBezTo>
                    <a:pt x="348445" y="907684"/>
                    <a:pt x="345905" y="935282"/>
                    <a:pt x="343450" y="963218"/>
                  </a:cubicBezTo>
                  <a:cubicBezTo>
                    <a:pt x="338455" y="1019007"/>
                    <a:pt x="332699" y="1075642"/>
                    <a:pt x="326519" y="1133123"/>
                  </a:cubicBezTo>
                  <a:cubicBezTo>
                    <a:pt x="320339" y="1190605"/>
                    <a:pt x="314244" y="1248594"/>
                    <a:pt x="308233" y="1304637"/>
                  </a:cubicBezTo>
                  <a:lnTo>
                    <a:pt x="308233" y="1306076"/>
                  </a:lnTo>
                  <a:lnTo>
                    <a:pt x="306963" y="1306499"/>
                  </a:lnTo>
                  <a:cubicBezTo>
                    <a:pt x="271662" y="1318258"/>
                    <a:pt x="234785" y="1324599"/>
                    <a:pt x="197588" y="1325293"/>
                  </a:cubicBezTo>
                  <a:cubicBezTo>
                    <a:pt x="179437" y="1325386"/>
                    <a:pt x="161346" y="1323371"/>
                    <a:pt x="143661" y="1319282"/>
                  </a:cubicBezTo>
                  <a:cubicBezTo>
                    <a:pt x="126315" y="1314677"/>
                    <a:pt x="109901" y="1307083"/>
                    <a:pt x="95153" y="1296848"/>
                  </a:cubicBezTo>
                  <a:lnTo>
                    <a:pt x="94222" y="1296256"/>
                  </a:lnTo>
                  <a:lnTo>
                    <a:pt x="94222" y="1295240"/>
                  </a:lnTo>
                  <a:cubicBezTo>
                    <a:pt x="97016" y="1217356"/>
                    <a:pt x="99725" y="1142012"/>
                    <a:pt x="102265" y="1069885"/>
                  </a:cubicBezTo>
                  <a:cubicBezTo>
                    <a:pt x="103340" y="1033822"/>
                    <a:pt x="104381" y="998579"/>
                    <a:pt x="105397" y="964150"/>
                  </a:cubicBezTo>
                  <a:cubicBezTo>
                    <a:pt x="105736" y="947218"/>
                    <a:pt x="106074" y="930287"/>
                    <a:pt x="106413" y="913356"/>
                  </a:cubicBezTo>
                  <a:cubicBezTo>
                    <a:pt x="106413" y="896425"/>
                    <a:pt x="107005" y="880001"/>
                    <a:pt x="105905" y="863916"/>
                  </a:cubicBezTo>
                  <a:cubicBezTo>
                    <a:pt x="102290" y="832450"/>
                    <a:pt x="96212" y="801305"/>
                    <a:pt x="87704" y="770795"/>
                  </a:cubicBezTo>
                  <a:cubicBezTo>
                    <a:pt x="84148" y="755895"/>
                    <a:pt x="80931" y="741080"/>
                    <a:pt x="78476" y="726435"/>
                  </a:cubicBezTo>
                  <a:cubicBezTo>
                    <a:pt x="76021" y="711789"/>
                    <a:pt x="74921" y="697059"/>
                    <a:pt x="73905" y="682837"/>
                  </a:cubicBezTo>
                  <a:cubicBezTo>
                    <a:pt x="68741" y="625948"/>
                    <a:pt x="62222" y="573461"/>
                    <a:pt x="56973" y="525800"/>
                  </a:cubicBezTo>
                  <a:cubicBezTo>
                    <a:pt x="45630" y="430477"/>
                    <a:pt x="36571" y="354540"/>
                    <a:pt x="30307" y="302307"/>
                  </a:cubicBezTo>
                  <a:lnTo>
                    <a:pt x="23280" y="242540"/>
                  </a:lnTo>
                  <a:cubicBezTo>
                    <a:pt x="22518" y="235852"/>
                    <a:pt x="21926" y="230688"/>
                    <a:pt x="21502" y="227132"/>
                  </a:cubicBezTo>
                  <a:cubicBezTo>
                    <a:pt x="21079" y="223577"/>
                    <a:pt x="21502" y="221884"/>
                    <a:pt x="21502" y="221884"/>
                  </a:cubicBezTo>
                  <a:cubicBezTo>
                    <a:pt x="21502" y="221884"/>
                    <a:pt x="21502" y="223577"/>
                    <a:pt x="22349" y="227048"/>
                  </a:cubicBezTo>
                  <a:cubicBezTo>
                    <a:pt x="23196" y="230519"/>
                    <a:pt x="23534" y="235514"/>
                    <a:pt x="24466" y="242455"/>
                  </a:cubicBezTo>
                  <a:cubicBezTo>
                    <a:pt x="26243" y="256170"/>
                    <a:pt x="28783" y="276318"/>
                    <a:pt x="32169" y="302138"/>
                  </a:cubicBezTo>
                  <a:cubicBezTo>
                    <a:pt x="38688" y="354371"/>
                    <a:pt x="48169" y="430223"/>
                    <a:pt x="60021" y="525461"/>
                  </a:cubicBezTo>
                  <a:cubicBezTo>
                    <a:pt x="65693" y="573123"/>
                    <a:pt x="72381" y="625525"/>
                    <a:pt x="77714" y="682583"/>
                  </a:cubicBezTo>
                  <a:cubicBezTo>
                    <a:pt x="78730" y="696890"/>
                    <a:pt x="79915" y="711281"/>
                    <a:pt x="82370" y="725842"/>
                  </a:cubicBezTo>
                  <a:cubicBezTo>
                    <a:pt x="84825" y="740403"/>
                    <a:pt x="88042" y="755133"/>
                    <a:pt x="91683" y="770033"/>
                  </a:cubicBezTo>
                  <a:cubicBezTo>
                    <a:pt x="100267" y="800543"/>
                    <a:pt x="106438" y="831680"/>
                    <a:pt x="110138" y="863155"/>
                  </a:cubicBezTo>
                  <a:cubicBezTo>
                    <a:pt x="111323" y="879578"/>
                    <a:pt x="110815" y="896086"/>
                    <a:pt x="110730" y="912932"/>
                  </a:cubicBezTo>
                  <a:cubicBezTo>
                    <a:pt x="110645" y="929779"/>
                    <a:pt x="110138" y="946795"/>
                    <a:pt x="109799" y="963726"/>
                  </a:cubicBezTo>
                  <a:cubicBezTo>
                    <a:pt x="108893" y="998207"/>
                    <a:pt x="107911" y="1033483"/>
                    <a:pt x="106836" y="1069546"/>
                  </a:cubicBezTo>
                  <a:cubicBezTo>
                    <a:pt x="104381" y="1141673"/>
                    <a:pt x="101757" y="1217018"/>
                    <a:pt x="99048" y="1294901"/>
                  </a:cubicBezTo>
                  <a:lnTo>
                    <a:pt x="98201" y="1293124"/>
                  </a:lnTo>
                  <a:cubicBezTo>
                    <a:pt x="112483" y="1303020"/>
                    <a:pt x="128381" y="1310351"/>
                    <a:pt x="145185" y="1314795"/>
                  </a:cubicBezTo>
                  <a:cubicBezTo>
                    <a:pt x="162540" y="1318749"/>
                    <a:pt x="180292" y="1320704"/>
                    <a:pt x="198095" y="1320637"/>
                  </a:cubicBezTo>
                  <a:cubicBezTo>
                    <a:pt x="234777" y="1319909"/>
                    <a:pt x="271145" y="1313636"/>
                    <a:pt x="305947" y="1302012"/>
                  </a:cubicBezTo>
                  <a:lnTo>
                    <a:pt x="304593" y="1303790"/>
                  </a:lnTo>
                  <a:cubicBezTo>
                    <a:pt x="310519" y="1247748"/>
                    <a:pt x="316614" y="1190436"/>
                    <a:pt x="322879" y="1132361"/>
                  </a:cubicBezTo>
                  <a:cubicBezTo>
                    <a:pt x="329143" y="1074287"/>
                    <a:pt x="334561" y="1018245"/>
                    <a:pt x="339810" y="962456"/>
                  </a:cubicBezTo>
                  <a:cubicBezTo>
                    <a:pt x="342180" y="934604"/>
                    <a:pt x="344805" y="906837"/>
                    <a:pt x="345820" y="879578"/>
                  </a:cubicBezTo>
                  <a:cubicBezTo>
                    <a:pt x="346836" y="852319"/>
                    <a:pt x="345820" y="824890"/>
                    <a:pt x="345820" y="797969"/>
                  </a:cubicBezTo>
                  <a:cubicBezTo>
                    <a:pt x="345820" y="744128"/>
                    <a:pt x="345820" y="691472"/>
                    <a:pt x="345820" y="640001"/>
                  </a:cubicBezTo>
                  <a:cubicBezTo>
                    <a:pt x="345820" y="614604"/>
                    <a:pt x="345820" y="589207"/>
                    <a:pt x="347090" y="563810"/>
                  </a:cubicBezTo>
                  <a:cubicBezTo>
                    <a:pt x="348360" y="538414"/>
                    <a:pt x="350307" y="514286"/>
                    <a:pt x="352170" y="490159"/>
                  </a:cubicBezTo>
                  <a:cubicBezTo>
                    <a:pt x="356064" y="441821"/>
                    <a:pt x="360635" y="395091"/>
                    <a:pt x="364614" y="350053"/>
                  </a:cubicBezTo>
                  <a:cubicBezTo>
                    <a:pt x="366815" y="327620"/>
                    <a:pt x="369016" y="305524"/>
                    <a:pt x="371048" y="283937"/>
                  </a:cubicBezTo>
                  <a:cubicBezTo>
                    <a:pt x="372910" y="262857"/>
                    <a:pt x="373393" y="241677"/>
                    <a:pt x="372487" y="220529"/>
                  </a:cubicBezTo>
                  <a:cubicBezTo>
                    <a:pt x="371598" y="200347"/>
                    <a:pt x="369423" y="180241"/>
                    <a:pt x="365969" y="160339"/>
                  </a:cubicBezTo>
                  <a:cubicBezTo>
                    <a:pt x="362667" y="140868"/>
                    <a:pt x="357503" y="122244"/>
                    <a:pt x="353524" y="104043"/>
                  </a:cubicBezTo>
                  <a:cubicBezTo>
                    <a:pt x="344830" y="67581"/>
                    <a:pt x="336652" y="33245"/>
                    <a:pt x="328974" y="1016"/>
                  </a:cubicBezTo>
                  <a:lnTo>
                    <a:pt x="330413" y="2116"/>
                  </a:lnTo>
                  <a:lnTo>
                    <a:pt x="87111" y="19556"/>
                  </a:lnTo>
                  <a:lnTo>
                    <a:pt x="22434" y="24042"/>
                  </a:lnTo>
                  <a:lnTo>
                    <a:pt x="5503" y="25143"/>
                  </a:lnTo>
                  <a:close/>
                </a:path>
              </a:pathLst>
            </a:custGeom>
            <a:solidFill>
              <a:srgbClr val="455A64"/>
            </a:solidFill>
            <a:ln w="8458"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E3B3C4E3-739A-64F8-A771-78C94CEB02C2}"/>
                </a:ext>
              </a:extLst>
            </p:cNvPr>
            <p:cNvSpPr/>
            <p:nvPr/>
          </p:nvSpPr>
          <p:spPr>
            <a:xfrm>
              <a:off x="5086075" y="2624131"/>
              <a:ext cx="567704" cy="925461"/>
            </a:xfrm>
            <a:custGeom>
              <a:avLst/>
              <a:gdLst>
                <a:gd name="connsiteX0" fmla="*/ 221884 w 567704"/>
                <a:gd name="connsiteY0" fmla="*/ 0 h 925461"/>
                <a:gd name="connsiteX1" fmla="*/ 199196 w 567704"/>
                <a:gd name="connsiteY1" fmla="*/ 24042 h 925461"/>
                <a:gd name="connsiteX2" fmla="*/ 110561 w 567704"/>
                <a:gd name="connsiteY2" fmla="*/ 39958 h 925461"/>
                <a:gd name="connsiteX3" fmla="*/ 45968 w 567704"/>
                <a:gd name="connsiteY3" fmla="*/ 117164 h 925461"/>
                <a:gd name="connsiteX4" fmla="*/ 8974 w 567704"/>
                <a:gd name="connsiteY4" fmla="*/ 599705 h 925461"/>
                <a:gd name="connsiteX5" fmla="*/ 0 w 567704"/>
                <a:gd name="connsiteY5" fmla="*/ 925462 h 925461"/>
                <a:gd name="connsiteX6" fmla="*/ 567704 w 567704"/>
                <a:gd name="connsiteY6" fmla="*/ 841483 h 925461"/>
                <a:gd name="connsiteX7" fmla="*/ 507768 w 567704"/>
                <a:gd name="connsiteY7" fmla="*/ 599705 h 925461"/>
                <a:gd name="connsiteX8" fmla="*/ 553652 w 567704"/>
                <a:gd name="connsiteY8" fmla="*/ 327958 h 925461"/>
                <a:gd name="connsiteX9" fmla="*/ 549165 w 567704"/>
                <a:gd name="connsiteY9" fmla="*/ 83810 h 925461"/>
                <a:gd name="connsiteX10" fmla="*/ 453503 w 567704"/>
                <a:gd name="connsiteY10" fmla="*/ 23958 h 925461"/>
                <a:gd name="connsiteX11" fmla="*/ 445037 w 567704"/>
                <a:gd name="connsiteY11" fmla="*/ 7026 h 925461"/>
                <a:gd name="connsiteX12" fmla="*/ 287069 w 567704"/>
                <a:gd name="connsiteY12" fmla="*/ 42074 h 925461"/>
                <a:gd name="connsiteX13" fmla="*/ 221884 w 567704"/>
                <a:gd name="connsiteY13" fmla="*/ 0 h 92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704" h="925461">
                  <a:moveTo>
                    <a:pt x="221884" y="0"/>
                  </a:moveTo>
                  <a:lnTo>
                    <a:pt x="199196" y="24042"/>
                  </a:lnTo>
                  <a:lnTo>
                    <a:pt x="110561" y="39958"/>
                  </a:lnTo>
                  <a:cubicBezTo>
                    <a:pt x="110561" y="39958"/>
                    <a:pt x="58328" y="71281"/>
                    <a:pt x="45968" y="117164"/>
                  </a:cubicBezTo>
                  <a:cubicBezTo>
                    <a:pt x="33609" y="163048"/>
                    <a:pt x="15153" y="495747"/>
                    <a:pt x="8974" y="599705"/>
                  </a:cubicBezTo>
                  <a:cubicBezTo>
                    <a:pt x="2794" y="703662"/>
                    <a:pt x="0" y="925462"/>
                    <a:pt x="0" y="925462"/>
                  </a:cubicBezTo>
                  <a:lnTo>
                    <a:pt x="567704" y="841483"/>
                  </a:lnTo>
                  <a:lnTo>
                    <a:pt x="507768" y="599705"/>
                  </a:lnTo>
                  <a:lnTo>
                    <a:pt x="553652" y="327958"/>
                  </a:lnTo>
                  <a:lnTo>
                    <a:pt x="549165" y="83810"/>
                  </a:lnTo>
                  <a:lnTo>
                    <a:pt x="453503" y="23958"/>
                  </a:lnTo>
                  <a:lnTo>
                    <a:pt x="445037" y="7026"/>
                  </a:lnTo>
                  <a:cubicBezTo>
                    <a:pt x="445037" y="7026"/>
                    <a:pt x="362328" y="53672"/>
                    <a:pt x="287069" y="42074"/>
                  </a:cubicBezTo>
                  <a:cubicBezTo>
                    <a:pt x="232635" y="33609"/>
                    <a:pt x="221884" y="0"/>
                    <a:pt x="221884" y="0"/>
                  </a:cubicBezTo>
                  <a:close/>
                </a:path>
              </a:pathLst>
            </a:custGeom>
            <a:solidFill>
              <a:srgbClr val="455A64"/>
            </a:solidFill>
            <a:ln w="8458"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65A6E6BA-BA31-D7A1-C8AE-E276BFE898A5}"/>
                </a:ext>
              </a:extLst>
            </p:cNvPr>
            <p:cNvSpPr/>
            <p:nvPr/>
          </p:nvSpPr>
          <p:spPr>
            <a:xfrm>
              <a:off x="5027069" y="2619020"/>
              <a:ext cx="722963" cy="229703"/>
            </a:xfrm>
            <a:custGeom>
              <a:avLst/>
              <a:gdLst>
                <a:gd name="connsiteX0" fmla="*/ 0 w 722963"/>
                <a:gd name="connsiteY0" fmla="*/ 172222 h 229703"/>
                <a:gd name="connsiteX1" fmla="*/ 181587 w 722963"/>
                <a:gd name="connsiteY1" fmla="*/ 5788 h 229703"/>
                <a:gd name="connsiteX2" fmla="*/ 330582 w 722963"/>
                <a:gd name="connsiteY2" fmla="*/ 1640 h 229703"/>
                <a:gd name="connsiteX3" fmla="*/ 401101 w 722963"/>
                <a:gd name="connsiteY3" fmla="*/ 1640 h 229703"/>
                <a:gd name="connsiteX4" fmla="*/ 495493 w 722963"/>
                <a:gd name="connsiteY4" fmla="*/ 5957 h 229703"/>
                <a:gd name="connsiteX5" fmla="*/ 618329 w 722963"/>
                <a:gd name="connsiteY5" fmla="*/ 34487 h 229703"/>
                <a:gd name="connsiteX6" fmla="*/ 710943 w 722963"/>
                <a:gd name="connsiteY6" fmla="*/ 108222 h 229703"/>
                <a:gd name="connsiteX7" fmla="*/ 722964 w 722963"/>
                <a:gd name="connsiteY7" fmla="*/ 182889 h 229703"/>
                <a:gd name="connsiteX8" fmla="*/ 477461 w 722963"/>
                <a:gd name="connsiteY8" fmla="*/ 229704 h 229703"/>
                <a:gd name="connsiteX9" fmla="*/ 104974 w 722963"/>
                <a:gd name="connsiteY9" fmla="*/ 209640 h 229703"/>
                <a:gd name="connsiteX10" fmla="*/ 0 w 722963"/>
                <a:gd name="connsiteY10" fmla="*/ 172222 h 22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963" h="229703">
                  <a:moveTo>
                    <a:pt x="0" y="172222"/>
                  </a:moveTo>
                  <a:cubicBezTo>
                    <a:pt x="0" y="172222"/>
                    <a:pt x="96847" y="15270"/>
                    <a:pt x="181587" y="5788"/>
                  </a:cubicBezTo>
                  <a:cubicBezTo>
                    <a:pt x="231027" y="-121"/>
                    <a:pt x="280898" y="-1509"/>
                    <a:pt x="330582" y="1640"/>
                  </a:cubicBezTo>
                  <a:lnTo>
                    <a:pt x="401101" y="1640"/>
                  </a:lnTo>
                  <a:lnTo>
                    <a:pt x="495493" y="5957"/>
                  </a:lnTo>
                  <a:lnTo>
                    <a:pt x="618329" y="34487"/>
                  </a:lnTo>
                  <a:cubicBezTo>
                    <a:pt x="618329" y="34487"/>
                    <a:pt x="701546" y="72836"/>
                    <a:pt x="710943" y="108222"/>
                  </a:cubicBezTo>
                  <a:cubicBezTo>
                    <a:pt x="716505" y="132832"/>
                    <a:pt x="720517" y="157771"/>
                    <a:pt x="722964" y="182889"/>
                  </a:cubicBezTo>
                  <a:lnTo>
                    <a:pt x="477461" y="229704"/>
                  </a:lnTo>
                  <a:cubicBezTo>
                    <a:pt x="477461" y="229704"/>
                    <a:pt x="109714" y="209640"/>
                    <a:pt x="104974" y="209640"/>
                  </a:cubicBezTo>
                  <a:cubicBezTo>
                    <a:pt x="100233" y="209640"/>
                    <a:pt x="0" y="172222"/>
                    <a:pt x="0" y="172222"/>
                  </a:cubicBezTo>
                  <a:close/>
                </a:path>
              </a:pathLst>
            </a:custGeom>
            <a:solidFill>
              <a:srgbClr val="455A64"/>
            </a:solidFill>
            <a:ln w="8458"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88DA60FE-680D-019B-705F-72BD7D396ADB}"/>
                </a:ext>
              </a:extLst>
            </p:cNvPr>
            <p:cNvSpPr/>
            <p:nvPr/>
          </p:nvSpPr>
          <p:spPr>
            <a:xfrm>
              <a:off x="5553461" y="2213210"/>
              <a:ext cx="126742" cy="298050"/>
            </a:xfrm>
            <a:custGeom>
              <a:avLst/>
              <a:gdLst>
                <a:gd name="connsiteX0" fmla="*/ 0 w 126742"/>
                <a:gd name="connsiteY0" fmla="*/ 295112 h 298050"/>
                <a:gd name="connsiteX1" fmla="*/ 21672 w 126742"/>
                <a:gd name="connsiteY1" fmla="*/ 295873 h 298050"/>
                <a:gd name="connsiteX2" fmla="*/ 40381 w 126742"/>
                <a:gd name="connsiteY2" fmla="*/ 283598 h 298050"/>
                <a:gd name="connsiteX3" fmla="*/ 73143 w 126742"/>
                <a:gd name="connsiteY3" fmla="*/ 254477 h 298050"/>
                <a:gd name="connsiteX4" fmla="*/ 90074 w 126742"/>
                <a:gd name="connsiteY4" fmla="*/ 230180 h 298050"/>
                <a:gd name="connsiteX5" fmla="*/ 87873 w 126742"/>
                <a:gd name="connsiteY5" fmla="*/ 201736 h 298050"/>
                <a:gd name="connsiteX6" fmla="*/ 116995 w 126742"/>
                <a:gd name="connsiteY6" fmla="*/ 159408 h 298050"/>
                <a:gd name="connsiteX7" fmla="*/ 124021 w 126742"/>
                <a:gd name="connsiteY7" fmla="*/ 107175 h 298050"/>
                <a:gd name="connsiteX8" fmla="*/ 126561 w 126742"/>
                <a:gd name="connsiteY8" fmla="*/ 79323 h 298050"/>
                <a:gd name="connsiteX9" fmla="*/ 109630 w 126742"/>
                <a:gd name="connsiteY9" fmla="*/ 59259 h 298050"/>
                <a:gd name="connsiteX10" fmla="*/ 79831 w 126742"/>
                <a:gd name="connsiteY10" fmla="*/ 0 h 29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742" h="298050">
                  <a:moveTo>
                    <a:pt x="0" y="295112"/>
                  </a:moveTo>
                  <a:cubicBezTo>
                    <a:pt x="6705" y="298743"/>
                    <a:pt x="14730" y="299023"/>
                    <a:pt x="21672" y="295873"/>
                  </a:cubicBezTo>
                  <a:cubicBezTo>
                    <a:pt x="28504" y="292766"/>
                    <a:pt x="34811" y="288627"/>
                    <a:pt x="40381" y="283598"/>
                  </a:cubicBezTo>
                  <a:cubicBezTo>
                    <a:pt x="51852" y="274523"/>
                    <a:pt x="62789" y="264805"/>
                    <a:pt x="73143" y="254477"/>
                  </a:cubicBezTo>
                  <a:cubicBezTo>
                    <a:pt x="80423" y="247653"/>
                    <a:pt x="86197" y="239374"/>
                    <a:pt x="90074" y="230180"/>
                  </a:cubicBezTo>
                  <a:cubicBezTo>
                    <a:pt x="93841" y="220877"/>
                    <a:pt x="93029" y="210345"/>
                    <a:pt x="87873" y="201736"/>
                  </a:cubicBezTo>
                  <a:cubicBezTo>
                    <a:pt x="103264" y="192525"/>
                    <a:pt x="113888" y="177075"/>
                    <a:pt x="116995" y="159408"/>
                  </a:cubicBezTo>
                  <a:cubicBezTo>
                    <a:pt x="121058" y="142476"/>
                    <a:pt x="121143" y="124529"/>
                    <a:pt x="124021" y="107175"/>
                  </a:cubicBezTo>
                  <a:cubicBezTo>
                    <a:pt x="126290" y="98074"/>
                    <a:pt x="127154" y="88686"/>
                    <a:pt x="126561" y="79323"/>
                  </a:cubicBezTo>
                  <a:cubicBezTo>
                    <a:pt x="125731" y="69731"/>
                    <a:pt x="118950" y="61697"/>
                    <a:pt x="109630" y="59259"/>
                  </a:cubicBezTo>
                  <a:cubicBezTo>
                    <a:pt x="116343" y="34785"/>
                    <a:pt x="103475" y="9202"/>
                    <a:pt x="79831" y="0"/>
                  </a:cubicBezTo>
                </a:path>
              </a:pathLst>
            </a:custGeom>
            <a:solidFill>
              <a:srgbClr val="263238"/>
            </a:solidFill>
            <a:ln w="8458"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B33BE82B-199D-F62A-EE9C-78DAD3AA9456}"/>
                </a:ext>
              </a:extLst>
            </p:cNvPr>
            <p:cNvSpPr/>
            <p:nvPr/>
          </p:nvSpPr>
          <p:spPr>
            <a:xfrm>
              <a:off x="5233387" y="1955378"/>
              <a:ext cx="593888" cy="561070"/>
            </a:xfrm>
            <a:custGeom>
              <a:avLst/>
              <a:gdLst>
                <a:gd name="connsiteX0" fmla="*/ 163376 w 593888"/>
                <a:gd name="connsiteY0" fmla="*/ 137874 h 561070"/>
                <a:gd name="connsiteX1" fmla="*/ 302974 w 593888"/>
                <a:gd name="connsiteY1" fmla="*/ 161662 h 561070"/>
                <a:gd name="connsiteX2" fmla="*/ 302127 w 593888"/>
                <a:gd name="connsiteY2" fmla="*/ 160731 h 561070"/>
                <a:gd name="connsiteX3" fmla="*/ 283249 w 593888"/>
                <a:gd name="connsiteY3" fmla="*/ 128816 h 561070"/>
                <a:gd name="connsiteX4" fmla="*/ 290529 w 593888"/>
                <a:gd name="connsiteY4" fmla="*/ 93938 h 561070"/>
                <a:gd name="connsiteX5" fmla="*/ 323088 w 593888"/>
                <a:gd name="connsiteY5" fmla="*/ 93480 h 561070"/>
                <a:gd name="connsiteX6" fmla="*/ 323545 w 593888"/>
                <a:gd name="connsiteY6" fmla="*/ 93938 h 561070"/>
                <a:gd name="connsiteX7" fmla="*/ 315080 w 593888"/>
                <a:gd name="connsiteY7" fmla="*/ 63800 h 561070"/>
                <a:gd name="connsiteX8" fmla="*/ 333789 w 593888"/>
                <a:gd name="connsiteY8" fmla="*/ 39758 h 561070"/>
                <a:gd name="connsiteX9" fmla="*/ 361979 w 593888"/>
                <a:gd name="connsiteY9" fmla="*/ 48731 h 561070"/>
                <a:gd name="connsiteX10" fmla="*/ 391609 w 593888"/>
                <a:gd name="connsiteY10" fmla="*/ 3101 h 561070"/>
                <a:gd name="connsiteX11" fmla="*/ 449090 w 593888"/>
                <a:gd name="connsiteY11" fmla="*/ 8689 h 561070"/>
                <a:gd name="connsiteX12" fmla="*/ 470170 w 593888"/>
                <a:gd name="connsiteY12" fmla="*/ 24689 h 561070"/>
                <a:gd name="connsiteX13" fmla="*/ 470170 w 593888"/>
                <a:gd name="connsiteY13" fmla="*/ 50086 h 561070"/>
                <a:gd name="connsiteX14" fmla="*/ 556545 w 593888"/>
                <a:gd name="connsiteY14" fmla="*/ 53319 h 561070"/>
                <a:gd name="connsiteX15" fmla="*/ 567271 w 593888"/>
                <a:gd name="connsiteY15" fmla="*/ 120435 h 561070"/>
                <a:gd name="connsiteX16" fmla="*/ 589112 w 593888"/>
                <a:gd name="connsiteY16" fmla="*/ 138551 h 561070"/>
                <a:gd name="connsiteX17" fmla="*/ 555038 w 593888"/>
                <a:gd name="connsiteY17" fmla="*/ 220592 h 561070"/>
                <a:gd name="connsiteX18" fmla="*/ 544159 w 593888"/>
                <a:gd name="connsiteY18" fmla="*/ 223969 h 561070"/>
                <a:gd name="connsiteX19" fmla="*/ 533493 w 593888"/>
                <a:gd name="connsiteY19" fmla="*/ 272308 h 561070"/>
                <a:gd name="connsiteX20" fmla="*/ 480836 w 593888"/>
                <a:gd name="connsiteY20" fmla="*/ 271123 h 561070"/>
                <a:gd name="connsiteX21" fmla="*/ 453383 w 593888"/>
                <a:gd name="connsiteY21" fmla="*/ 304037 h 561070"/>
                <a:gd name="connsiteX22" fmla="*/ 428773 w 593888"/>
                <a:gd name="connsiteY22" fmla="*/ 294827 h 561070"/>
                <a:gd name="connsiteX23" fmla="*/ 427588 w 593888"/>
                <a:gd name="connsiteY23" fmla="*/ 293557 h 561070"/>
                <a:gd name="connsiteX24" fmla="*/ 434360 w 593888"/>
                <a:gd name="connsiteY24" fmla="*/ 365769 h 561070"/>
                <a:gd name="connsiteX25" fmla="*/ 410318 w 593888"/>
                <a:gd name="connsiteY25" fmla="*/ 448816 h 561070"/>
                <a:gd name="connsiteX26" fmla="*/ 381958 w 593888"/>
                <a:gd name="connsiteY26" fmla="*/ 503081 h 561070"/>
                <a:gd name="connsiteX27" fmla="*/ 305260 w 593888"/>
                <a:gd name="connsiteY27" fmla="*/ 561070 h 561070"/>
                <a:gd name="connsiteX28" fmla="*/ 7947 w 593888"/>
                <a:gd name="connsiteY28" fmla="*/ 407843 h 561070"/>
                <a:gd name="connsiteX29" fmla="*/ 163376 w 593888"/>
                <a:gd name="connsiteY29" fmla="*/ 137874 h 56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3888" h="561070">
                  <a:moveTo>
                    <a:pt x="163376" y="137874"/>
                  </a:moveTo>
                  <a:cubicBezTo>
                    <a:pt x="233894" y="127207"/>
                    <a:pt x="251503" y="144647"/>
                    <a:pt x="302974" y="161662"/>
                  </a:cubicBezTo>
                  <a:lnTo>
                    <a:pt x="302127" y="160731"/>
                  </a:lnTo>
                  <a:cubicBezTo>
                    <a:pt x="293645" y="151555"/>
                    <a:pt x="287211" y="140676"/>
                    <a:pt x="283249" y="128816"/>
                  </a:cubicBezTo>
                  <a:cubicBezTo>
                    <a:pt x="279397" y="116718"/>
                    <a:pt x="282157" y="103487"/>
                    <a:pt x="290529" y="93938"/>
                  </a:cubicBezTo>
                  <a:cubicBezTo>
                    <a:pt x="299393" y="84820"/>
                    <a:pt x="313971" y="84617"/>
                    <a:pt x="323088" y="93480"/>
                  </a:cubicBezTo>
                  <a:cubicBezTo>
                    <a:pt x="323240" y="93633"/>
                    <a:pt x="323393" y="93785"/>
                    <a:pt x="323545" y="93938"/>
                  </a:cubicBezTo>
                  <a:cubicBezTo>
                    <a:pt x="316900" y="85379"/>
                    <a:pt x="313869" y="74568"/>
                    <a:pt x="315080" y="63800"/>
                  </a:cubicBezTo>
                  <a:cubicBezTo>
                    <a:pt x="316561" y="53015"/>
                    <a:pt x="323698" y="43838"/>
                    <a:pt x="333789" y="39758"/>
                  </a:cubicBezTo>
                  <a:cubicBezTo>
                    <a:pt x="344134" y="36024"/>
                    <a:pt x="355698" y="39707"/>
                    <a:pt x="361979" y="48731"/>
                  </a:cubicBezTo>
                  <a:cubicBezTo>
                    <a:pt x="358339" y="29345"/>
                    <a:pt x="373069" y="9789"/>
                    <a:pt x="391609" y="3101"/>
                  </a:cubicBezTo>
                  <a:cubicBezTo>
                    <a:pt x="410775" y="-2477"/>
                    <a:pt x="431355" y="-480"/>
                    <a:pt x="449090" y="8689"/>
                  </a:cubicBezTo>
                  <a:cubicBezTo>
                    <a:pt x="457463" y="11965"/>
                    <a:pt x="464769" y="17501"/>
                    <a:pt x="470170" y="24689"/>
                  </a:cubicBezTo>
                  <a:cubicBezTo>
                    <a:pt x="475672" y="32257"/>
                    <a:pt x="475672" y="42517"/>
                    <a:pt x="470170" y="50086"/>
                  </a:cubicBezTo>
                  <a:cubicBezTo>
                    <a:pt x="494915" y="27127"/>
                    <a:pt x="533586" y="28574"/>
                    <a:pt x="556545" y="53319"/>
                  </a:cubicBezTo>
                  <a:cubicBezTo>
                    <a:pt x="573374" y="71461"/>
                    <a:pt x="577607" y="97959"/>
                    <a:pt x="567271" y="120435"/>
                  </a:cubicBezTo>
                  <a:cubicBezTo>
                    <a:pt x="577345" y="119927"/>
                    <a:pt x="585302" y="128901"/>
                    <a:pt x="589112" y="138551"/>
                  </a:cubicBezTo>
                  <a:cubicBezTo>
                    <a:pt x="602360" y="170611"/>
                    <a:pt x="587105" y="207343"/>
                    <a:pt x="555038" y="220592"/>
                  </a:cubicBezTo>
                  <a:cubicBezTo>
                    <a:pt x="551524" y="222048"/>
                    <a:pt x="547884" y="223174"/>
                    <a:pt x="544159" y="223969"/>
                  </a:cubicBezTo>
                  <a:cubicBezTo>
                    <a:pt x="555249" y="238784"/>
                    <a:pt x="548900" y="262149"/>
                    <a:pt x="533493" y="272308"/>
                  </a:cubicBezTo>
                  <a:cubicBezTo>
                    <a:pt x="517095" y="281756"/>
                    <a:pt x="496794" y="281299"/>
                    <a:pt x="480836" y="271123"/>
                  </a:cubicBezTo>
                  <a:cubicBezTo>
                    <a:pt x="482343" y="287792"/>
                    <a:pt x="470060" y="302530"/>
                    <a:pt x="453383" y="304037"/>
                  </a:cubicBezTo>
                  <a:cubicBezTo>
                    <a:pt x="444206" y="304867"/>
                    <a:pt x="435147" y="301481"/>
                    <a:pt x="428773" y="294827"/>
                  </a:cubicBezTo>
                  <a:lnTo>
                    <a:pt x="427588" y="293557"/>
                  </a:lnTo>
                  <a:cubicBezTo>
                    <a:pt x="433632" y="317125"/>
                    <a:pt x="435918" y="341489"/>
                    <a:pt x="434360" y="365769"/>
                  </a:cubicBezTo>
                  <a:cubicBezTo>
                    <a:pt x="431567" y="400647"/>
                    <a:pt x="423101" y="416562"/>
                    <a:pt x="410318" y="448816"/>
                  </a:cubicBezTo>
                  <a:cubicBezTo>
                    <a:pt x="402377" y="467652"/>
                    <a:pt x="392887" y="485803"/>
                    <a:pt x="381958" y="503081"/>
                  </a:cubicBezTo>
                  <a:cubicBezTo>
                    <a:pt x="369260" y="520012"/>
                    <a:pt x="330741" y="560816"/>
                    <a:pt x="305260" y="561070"/>
                  </a:cubicBezTo>
                  <a:lnTo>
                    <a:pt x="7947" y="407843"/>
                  </a:lnTo>
                  <a:cubicBezTo>
                    <a:pt x="-39884" y="177070"/>
                    <a:pt x="142973" y="141006"/>
                    <a:pt x="163376" y="137874"/>
                  </a:cubicBezTo>
                  <a:close/>
                </a:path>
              </a:pathLst>
            </a:custGeom>
            <a:solidFill>
              <a:srgbClr val="263238"/>
            </a:solidFill>
            <a:ln w="8458"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D35A73D8-605D-4B2F-1F45-4A06A7642B4D}"/>
                </a:ext>
              </a:extLst>
            </p:cNvPr>
            <p:cNvSpPr/>
            <p:nvPr/>
          </p:nvSpPr>
          <p:spPr>
            <a:xfrm>
              <a:off x="5228993" y="2167756"/>
              <a:ext cx="357653" cy="529356"/>
            </a:xfrm>
            <a:custGeom>
              <a:avLst/>
              <a:gdLst>
                <a:gd name="connsiteX0" fmla="*/ 159473 w 357653"/>
                <a:gd name="connsiteY0" fmla="*/ 1518 h 529356"/>
                <a:gd name="connsiteX1" fmla="*/ 16828 w 357653"/>
                <a:gd name="connsiteY1" fmla="*/ 108608 h 529356"/>
                <a:gd name="connsiteX2" fmla="*/ 489 w 357653"/>
                <a:gd name="connsiteY2" fmla="*/ 297730 h 529356"/>
                <a:gd name="connsiteX3" fmla="*/ 89886 w 357653"/>
                <a:gd name="connsiteY3" fmla="*/ 413539 h 529356"/>
                <a:gd name="connsiteX4" fmla="*/ 80912 w 357653"/>
                <a:gd name="connsiteY4" fmla="*/ 461455 h 529356"/>
                <a:gd name="connsiteX5" fmla="*/ 162944 w 357653"/>
                <a:gd name="connsiteY5" fmla="*/ 529180 h 529356"/>
                <a:gd name="connsiteX6" fmla="*/ 293569 w 357653"/>
                <a:gd name="connsiteY6" fmla="*/ 457391 h 529356"/>
                <a:gd name="connsiteX7" fmla="*/ 354267 w 357653"/>
                <a:gd name="connsiteY7" fmla="*/ 89899 h 529356"/>
                <a:gd name="connsiteX8" fmla="*/ 357654 w 357653"/>
                <a:gd name="connsiteY8" fmla="*/ 56036 h 52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653" h="529356">
                  <a:moveTo>
                    <a:pt x="159473" y="1518"/>
                  </a:moveTo>
                  <a:cubicBezTo>
                    <a:pt x="98013" y="-10080"/>
                    <a:pt x="25801" y="46639"/>
                    <a:pt x="16828" y="108608"/>
                  </a:cubicBezTo>
                  <a:cubicBezTo>
                    <a:pt x="6754" y="177433"/>
                    <a:pt x="-2220" y="245328"/>
                    <a:pt x="489" y="297730"/>
                  </a:cubicBezTo>
                  <a:cubicBezTo>
                    <a:pt x="2826" y="351343"/>
                    <a:pt x="38610" y="397709"/>
                    <a:pt x="89886" y="413539"/>
                  </a:cubicBezTo>
                  <a:lnTo>
                    <a:pt x="80912" y="461455"/>
                  </a:lnTo>
                  <a:cubicBezTo>
                    <a:pt x="80912" y="461455"/>
                    <a:pt x="85907" y="524439"/>
                    <a:pt x="162944" y="529180"/>
                  </a:cubicBezTo>
                  <a:cubicBezTo>
                    <a:pt x="230669" y="533497"/>
                    <a:pt x="293569" y="457391"/>
                    <a:pt x="293569" y="457391"/>
                  </a:cubicBezTo>
                  <a:lnTo>
                    <a:pt x="354267" y="89899"/>
                  </a:lnTo>
                  <a:lnTo>
                    <a:pt x="357654" y="56036"/>
                  </a:lnTo>
                  <a:close/>
                </a:path>
              </a:pathLst>
            </a:custGeom>
            <a:solidFill>
              <a:srgbClr val="AE7461"/>
            </a:solidFill>
            <a:ln w="8458"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E103F6CA-0C7C-368F-2980-C8600C4845EC}"/>
                </a:ext>
              </a:extLst>
            </p:cNvPr>
            <p:cNvSpPr/>
            <p:nvPr/>
          </p:nvSpPr>
          <p:spPr>
            <a:xfrm>
              <a:off x="5280392" y="2360270"/>
              <a:ext cx="26598" cy="25721"/>
            </a:xfrm>
            <a:custGeom>
              <a:avLst/>
              <a:gdLst>
                <a:gd name="connsiteX0" fmla="*/ 54 w 26598"/>
                <a:gd name="connsiteY0" fmla="*/ 11077 h 25721"/>
                <a:gd name="connsiteX1" fmla="*/ 11821 w 26598"/>
                <a:gd name="connsiteY1" fmla="*/ 25554 h 25721"/>
                <a:gd name="connsiteX2" fmla="*/ 26500 w 26598"/>
                <a:gd name="connsiteY2" fmla="*/ 14997 h 25721"/>
                <a:gd name="connsiteX3" fmla="*/ 26551 w 26598"/>
                <a:gd name="connsiteY3" fmla="*/ 14633 h 25721"/>
                <a:gd name="connsiteX4" fmla="*/ 14784 w 26598"/>
                <a:gd name="connsiteY4" fmla="*/ 157 h 25721"/>
                <a:gd name="connsiteX5" fmla="*/ 79 w 26598"/>
                <a:gd name="connsiteY5" fmla="*/ 10883 h 25721"/>
                <a:gd name="connsiteX6" fmla="*/ 54 w 26598"/>
                <a:gd name="connsiteY6" fmla="*/ 11077 h 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 h="25721">
                  <a:moveTo>
                    <a:pt x="54" y="11077"/>
                  </a:moveTo>
                  <a:cubicBezTo>
                    <a:pt x="-590" y="18290"/>
                    <a:pt x="4625" y="24707"/>
                    <a:pt x="11821" y="25554"/>
                  </a:cubicBezTo>
                  <a:cubicBezTo>
                    <a:pt x="18788" y="26688"/>
                    <a:pt x="25357" y="21964"/>
                    <a:pt x="26500" y="14997"/>
                  </a:cubicBezTo>
                  <a:cubicBezTo>
                    <a:pt x="26517" y="14879"/>
                    <a:pt x="26534" y="14752"/>
                    <a:pt x="26551" y="14633"/>
                  </a:cubicBezTo>
                  <a:cubicBezTo>
                    <a:pt x="27152" y="7429"/>
                    <a:pt x="21954" y="1037"/>
                    <a:pt x="14784" y="157"/>
                  </a:cubicBezTo>
                  <a:cubicBezTo>
                    <a:pt x="7766" y="-944"/>
                    <a:pt x="1180" y="3865"/>
                    <a:pt x="79" y="10883"/>
                  </a:cubicBezTo>
                  <a:cubicBezTo>
                    <a:pt x="71" y="10950"/>
                    <a:pt x="62" y="11010"/>
                    <a:pt x="54" y="11077"/>
                  </a:cubicBezTo>
                  <a:close/>
                </a:path>
              </a:pathLst>
            </a:custGeom>
            <a:solidFill>
              <a:srgbClr val="263238"/>
            </a:solidFill>
            <a:ln w="8458"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E59807B0-CC20-0834-7A65-D635EB147A5B}"/>
                </a:ext>
              </a:extLst>
            </p:cNvPr>
            <p:cNvSpPr/>
            <p:nvPr/>
          </p:nvSpPr>
          <p:spPr>
            <a:xfrm>
              <a:off x="5260381" y="2309666"/>
              <a:ext cx="53217" cy="16517"/>
            </a:xfrm>
            <a:custGeom>
              <a:avLst/>
              <a:gdLst>
                <a:gd name="connsiteX0" fmla="*/ 170 w 53217"/>
                <a:gd name="connsiteY0" fmla="*/ 12242 h 16517"/>
                <a:gd name="connsiteX1" fmla="*/ 26668 w 53217"/>
                <a:gd name="connsiteY1" fmla="*/ 8687 h 16517"/>
                <a:gd name="connsiteX2" fmla="*/ 52657 w 53217"/>
                <a:gd name="connsiteY2" fmla="*/ 16306 h 16517"/>
                <a:gd name="connsiteX3" fmla="*/ 47747 w 53217"/>
                <a:gd name="connsiteY3" fmla="*/ 8602 h 16517"/>
                <a:gd name="connsiteX4" fmla="*/ 27176 w 53217"/>
                <a:gd name="connsiteY4" fmla="*/ 137 h 16517"/>
                <a:gd name="connsiteX5" fmla="*/ 5842 w 53217"/>
                <a:gd name="connsiteY5" fmla="*/ 5131 h 16517"/>
                <a:gd name="connsiteX6" fmla="*/ 170 w 53217"/>
                <a:gd name="connsiteY6" fmla="*/ 12242 h 1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7" h="16517">
                  <a:moveTo>
                    <a:pt x="170" y="12242"/>
                  </a:moveTo>
                  <a:cubicBezTo>
                    <a:pt x="1694" y="14105"/>
                    <a:pt x="12361" y="7502"/>
                    <a:pt x="26668" y="8687"/>
                  </a:cubicBezTo>
                  <a:cubicBezTo>
                    <a:pt x="40975" y="9872"/>
                    <a:pt x="50964" y="17914"/>
                    <a:pt x="52657" y="16306"/>
                  </a:cubicBezTo>
                  <a:cubicBezTo>
                    <a:pt x="54350" y="14698"/>
                    <a:pt x="52065" y="12327"/>
                    <a:pt x="47747" y="8602"/>
                  </a:cubicBezTo>
                  <a:cubicBezTo>
                    <a:pt x="41948" y="3701"/>
                    <a:pt x="34752" y="738"/>
                    <a:pt x="27176" y="137"/>
                  </a:cubicBezTo>
                  <a:cubicBezTo>
                    <a:pt x="19709" y="-524"/>
                    <a:pt x="12234" y="1220"/>
                    <a:pt x="5842" y="5131"/>
                  </a:cubicBezTo>
                  <a:cubicBezTo>
                    <a:pt x="1186" y="8348"/>
                    <a:pt x="-592" y="11396"/>
                    <a:pt x="170" y="12242"/>
                  </a:cubicBezTo>
                  <a:close/>
                </a:path>
              </a:pathLst>
            </a:custGeom>
            <a:solidFill>
              <a:srgbClr val="263238"/>
            </a:solidFill>
            <a:ln w="8458"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451B3FAE-680B-F5AA-6F28-4F590AEB7CCE}"/>
                </a:ext>
              </a:extLst>
            </p:cNvPr>
            <p:cNvSpPr/>
            <p:nvPr/>
          </p:nvSpPr>
          <p:spPr>
            <a:xfrm>
              <a:off x="5405082" y="2366859"/>
              <a:ext cx="26536" cy="25666"/>
            </a:xfrm>
            <a:custGeom>
              <a:avLst/>
              <a:gdLst>
                <a:gd name="connsiteX0" fmla="*/ 62 w 26536"/>
                <a:gd name="connsiteY0" fmla="*/ 11007 h 25666"/>
                <a:gd name="connsiteX1" fmla="*/ 11829 w 26536"/>
                <a:gd name="connsiteY1" fmla="*/ 25483 h 25666"/>
                <a:gd name="connsiteX2" fmla="*/ 26398 w 26536"/>
                <a:gd name="connsiteY2" fmla="*/ 15180 h 25666"/>
                <a:gd name="connsiteX3" fmla="*/ 26474 w 26536"/>
                <a:gd name="connsiteY3" fmla="*/ 14647 h 25666"/>
                <a:gd name="connsiteX4" fmla="*/ 14792 w 26536"/>
                <a:gd name="connsiteY4" fmla="*/ 171 h 25666"/>
                <a:gd name="connsiteX5" fmla="*/ 104 w 26536"/>
                <a:gd name="connsiteY5" fmla="*/ 10710 h 25666"/>
                <a:gd name="connsiteX6" fmla="*/ 62 w 26536"/>
                <a:gd name="connsiteY6" fmla="*/ 11007 h 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36" h="25666">
                  <a:moveTo>
                    <a:pt x="62" y="11007"/>
                  </a:moveTo>
                  <a:cubicBezTo>
                    <a:pt x="-632" y="18236"/>
                    <a:pt x="4608" y="24687"/>
                    <a:pt x="11829" y="25483"/>
                  </a:cubicBezTo>
                  <a:cubicBezTo>
                    <a:pt x="18694" y="26660"/>
                    <a:pt x="25213" y="22046"/>
                    <a:pt x="26398" y="15180"/>
                  </a:cubicBezTo>
                  <a:cubicBezTo>
                    <a:pt x="26424" y="15002"/>
                    <a:pt x="26449" y="14825"/>
                    <a:pt x="26474" y="14647"/>
                  </a:cubicBezTo>
                  <a:cubicBezTo>
                    <a:pt x="27169" y="7443"/>
                    <a:pt x="21979" y="1009"/>
                    <a:pt x="14792" y="171"/>
                  </a:cubicBezTo>
                  <a:cubicBezTo>
                    <a:pt x="7825" y="-972"/>
                    <a:pt x="1247" y="3743"/>
                    <a:pt x="104" y="10710"/>
                  </a:cubicBezTo>
                  <a:cubicBezTo>
                    <a:pt x="87" y="10812"/>
                    <a:pt x="79" y="10905"/>
                    <a:pt x="62" y="11007"/>
                  </a:cubicBezTo>
                  <a:close/>
                </a:path>
              </a:pathLst>
            </a:custGeom>
            <a:solidFill>
              <a:srgbClr val="263238"/>
            </a:solidFill>
            <a:ln w="8458"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C197AB64-EA69-554C-4CCB-C70824C70F60}"/>
                </a:ext>
              </a:extLst>
            </p:cNvPr>
            <p:cNvSpPr/>
            <p:nvPr/>
          </p:nvSpPr>
          <p:spPr>
            <a:xfrm>
              <a:off x="5400941" y="2323807"/>
              <a:ext cx="53186" cy="16514"/>
            </a:xfrm>
            <a:custGeom>
              <a:avLst/>
              <a:gdLst>
                <a:gd name="connsiteX0" fmla="*/ 139 w 53186"/>
                <a:gd name="connsiteY0" fmla="*/ 12239 h 16514"/>
                <a:gd name="connsiteX1" fmla="*/ 26721 w 53186"/>
                <a:gd name="connsiteY1" fmla="*/ 8683 h 16514"/>
                <a:gd name="connsiteX2" fmla="*/ 52626 w 53186"/>
                <a:gd name="connsiteY2" fmla="*/ 16303 h 16514"/>
                <a:gd name="connsiteX3" fmla="*/ 47716 w 53186"/>
                <a:gd name="connsiteY3" fmla="*/ 8599 h 16514"/>
                <a:gd name="connsiteX4" fmla="*/ 27145 w 53186"/>
                <a:gd name="connsiteY4" fmla="*/ 133 h 16514"/>
                <a:gd name="connsiteX5" fmla="*/ 5811 w 53186"/>
                <a:gd name="connsiteY5" fmla="*/ 5128 h 16514"/>
                <a:gd name="connsiteX6" fmla="*/ 139 w 53186"/>
                <a:gd name="connsiteY6" fmla="*/ 12239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6" h="16514">
                  <a:moveTo>
                    <a:pt x="139" y="12239"/>
                  </a:moveTo>
                  <a:cubicBezTo>
                    <a:pt x="1663" y="14101"/>
                    <a:pt x="12414" y="7498"/>
                    <a:pt x="26721" y="8683"/>
                  </a:cubicBezTo>
                  <a:cubicBezTo>
                    <a:pt x="41028" y="9869"/>
                    <a:pt x="50933" y="17911"/>
                    <a:pt x="52626" y="16303"/>
                  </a:cubicBezTo>
                  <a:cubicBezTo>
                    <a:pt x="54319" y="14694"/>
                    <a:pt x="52034" y="12324"/>
                    <a:pt x="47716" y="8599"/>
                  </a:cubicBezTo>
                  <a:cubicBezTo>
                    <a:pt x="41892" y="3731"/>
                    <a:pt x="34713" y="777"/>
                    <a:pt x="27145" y="133"/>
                  </a:cubicBezTo>
                  <a:cubicBezTo>
                    <a:pt x="19686" y="-519"/>
                    <a:pt x="12211" y="1234"/>
                    <a:pt x="5811" y="5128"/>
                  </a:cubicBezTo>
                  <a:cubicBezTo>
                    <a:pt x="1240" y="8429"/>
                    <a:pt x="-538" y="11392"/>
                    <a:pt x="139" y="12239"/>
                  </a:cubicBezTo>
                  <a:close/>
                </a:path>
              </a:pathLst>
            </a:custGeom>
            <a:solidFill>
              <a:srgbClr val="263238"/>
            </a:solidFill>
            <a:ln w="8458"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F0F4926E-C490-C0C7-EDFA-7D16E83CBB75}"/>
                </a:ext>
              </a:extLst>
            </p:cNvPr>
            <p:cNvSpPr/>
            <p:nvPr/>
          </p:nvSpPr>
          <p:spPr>
            <a:xfrm>
              <a:off x="5314138" y="2556067"/>
              <a:ext cx="146539" cy="53851"/>
            </a:xfrm>
            <a:custGeom>
              <a:avLst/>
              <a:gdLst>
                <a:gd name="connsiteX0" fmla="*/ 4487 w 146539"/>
                <a:gd name="connsiteY0" fmla="*/ 25397 h 53851"/>
                <a:gd name="connsiteX1" fmla="*/ 146540 w 146539"/>
                <a:gd name="connsiteY1" fmla="*/ 0 h 53851"/>
                <a:gd name="connsiteX2" fmla="*/ 0 w 146539"/>
                <a:gd name="connsiteY2" fmla="*/ 50794 h 53851"/>
              </a:gdLst>
              <a:ahLst/>
              <a:cxnLst>
                <a:cxn ang="0">
                  <a:pos x="connsiteX0" y="connsiteY0"/>
                </a:cxn>
                <a:cxn ang="0">
                  <a:pos x="connsiteX1" y="connsiteY1"/>
                </a:cxn>
                <a:cxn ang="0">
                  <a:pos x="connsiteX2" y="connsiteY2"/>
                </a:cxn>
              </a:cxnLst>
              <a:rect l="l" t="t" r="r" b="b"/>
              <a:pathLst>
                <a:path w="146539" h="53851">
                  <a:moveTo>
                    <a:pt x="4487" y="25397"/>
                  </a:moveTo>
                  <a:cubicBezTo>
                    <a:pt x="53274" y="30205"/>
                    <a:pt x="102442" y="21418"/>
                    <a:pt x="146540" y="0"/>
                  </a:cubicBezTo>
                  <a:cubicBezTo>
                    <a:pt x="146540" y="0"/>
                    <a:pt x="103111" y="68995"/>
                    <a:pt x="0" y="50794"/>
                  </a:cubicBezTo>
                  <a:close/>
                </a:path>
              </a:pathLst>
            </a:custGeom>
            <a:solidFill>
              <a:srgbClr val="6F4439"/>
            </a:solidFill>
            <a:ln w="8458"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7FA60DD-50E7-A543-E661-4B6909D4529B}"/>
                </a:ext>
              </a:extLst>
            </p:cNvPr>
            <p:cNvSpPr/>
            <p:nvPr/>
          </p:nvSpPr>
          <p:spPr>
            <a:xfrm>
              <a:off x="5344602" y="2435602"/>
              <a:ext cx="50397" cy="38746"/>
            </a:xfrm>
            <a:custGeom>
              <a:avLst/>
              <a:gdLst>
                <a:gd name="connsiteX0" fmla="*/ 48774 w 50397"/>
                <a:gd name="connsiteY0" fmla="*/ 0 h 38746"/>
                <a:gd name="connsiteX1" fmla="*/ 30912 w 50397"/>
                <a:gd name="connsiteY1" fmla="*/ 25397 h 38746"/>
                <a:gd name="connsiteX2" fmla="*/ 12 w 50397"/>
                <a:gd name="connsiteY2" fmla="*/ 34455 h 38746"/>
                <a:gd name="connsiteX3" fmla="*/ 10425 w 50397"/>
                <a:gd name="connsiteY3" fmla="*/ 38603 h 38746"/>
                <a:gd name="connsiteX4" fmla="*/ 35822 w 50397"/>
                <a:gd name="connsiteY4" fmla="*/ 31915 h 38746"/>
                <a:gd name="connsiteX5" fmla="*/ 49790 w 50397"/>
                <a:gd name="connsiteY5" fmla="*/ 10667 h 38746"/>
                <a:gd name="connsiteX6" fmla="*/ 48774 w 50397"/>
                <a:gd name="connsiteY6" fmla="*/ 0 h 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97" h="38746">
                  <a:moveTo>
                    <a:pt x="48774" y="0"/>
                  </a:moveTo>
                  <a:cubicBezTo>
                    <a:pt x="46404" y="0"/>
                    <a:pt x="45134" y="15238"/>
                    <a:pt x="30912" y="25397"/>
                  </a:cubicBezTo>
                  <a:cubicBezTo>
                    <a:pt x="16690" y="35556"/>
                    <a:pt x="266" y="32339"/>
                    <a:pt x="12" y="34455"/>
                  </a:cubicBezTo>
                  <a:cubicBezTo>
                    <a:pt x="-242" y="36571"/>
                    <a:pt x="3399" y="37841"/>
                    <a:pt x="10425" y="38603"/>
                  </a:cubicBezTo>
                  <a:cubicBezTo>
                    <a:pt x="19407" y="39374"/>
                    <a:pt x="28381" y="37012"/>
                    <a:pt x="35822" y="31915"/>
                  </a:cubicBezTo>
                  <a:cubicBezTo>
                    <a:pt x="43060" y="26912"/>
                    <a:pt x="48072" y="19293"/>
                    <a:pt x="49790" y="10667"/>
                  </a:cubicBezTo>
                  <a:cubicBezTo>
                    <a:pt x="51230" y="3979"/>
                    <a:pt x="49790" y="0"/>
                    <a:pt x="48774" y="0"/>
                  </a:cubicBezTo>
                  <a:close/>
                </a:path>
              </a:pathLst>
            </a:custGeom>
            <a:solidFill>
              <a:srgbClr val="263238"/>
            </a:solidFill>
            <a:ln w="8458"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8BF182FA-C1FB-BF7E-D433-2B8DE5A3F993}"/>
                </a:ext>
              </a:extLst>
            </p:cNvPr>
            <p:cNvSpPr/>
            <p:nvPr/>
          </p:nvSpPr>
          <p:spPr>
            <a:xfrm>
              <a:off x="5393062" y="2270926"/>
              <a:ext cx="65429" cy="21430"/>
            </a:xfrm>
            <a:custGeom>
              <a:avLst/>
              <a:gdLst>
                <a:gd name="connsiteX0" fmla="*/ 60 w 65429"/>
                <a:gd name="connsiteY0" fmla="*/ 14580 h 21430"/>
                <a:gd name="connsiteX1" fmla="*/ 32653 w 65429"/>
                <a:gd name="connsiteY1" fmla="*/ 17712 h 21430"/>
                <a:gd name="connsiteX2" fmla="*/ 65246 w 65429"/>
                <a:gd name="connsiteY2" fmla="*/ 19659 h 21430"/>
                <a:gd name="connsiteX3" fmla="*/ 57881 w 65429"/>
                <a:gd name="connsiteY3" fmla="*/ 9077 h 21430"/>
                <a:gd name="connsiteX4" fmla="*/ 33330 w 65429"/>
                <a:gd name="connsiteY4" fmla="*/ 188 h 21430"/>
                <a:gd name="connsiteX5" fmla="*/ 7933 w 65429"/>
                <a:gd name="connsiteY5" fmla="*/ 5183 h 21430"/>
                <a:gd name="connsiteX6" fmla="*/ 60 w 65429"/>
                <a:gd name="connsiteY6" fmla="*/ 14580 h 2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9" h="21430">
                  <a:moveTo>
                    <a:pt x="60" y="14580"/>
                  </a:moveTo>
                  <a:cubicBezTo>
                    <a:pt x="1753" y="19151"/>
                    <a:pt x="15806" y="16188"/>
                    <a:pt x="32653" y="17712"/>
                  </a:cubicBezTo>
                  <a:cubicBezTo>
                    <a:pt x="49499" y="19236"/>
                    <a:pt x="63298" y="23977"/>
                    <a:pt x="65246" y="19659"/>
                  </a:cubicBezTo>
                  <a:cubicBezTo>
                    <a:pt x="66177" y="17543"/>
                    <a:pt x="63552" y="13310"/>
                    <a:pt x="57881" y="9077"/>
                  </a:cubicBezTo>
                  <a:cubicBezTo>
                    <a:pt x="50651" y="3956"/>
                    <a:pt x="42168" y="883"/>
                    <a:pt x="33330" y="188"/>
                  </a:cubicBezTo>
                  <a:cubicBezTo>
                    <a:pt x="24560" y="-607"/>
                    <a:pt x="15747" y="1128"/>
                    <a:pt x="7933" y="5183"/>
                  </a:cubicBezTo>
                  <a:cubicBezTo>
                    <a:pt x="2261" y="8485"/>
                    <a:pt x="-448" y="12379"/>
                    <a:pt x="60" y="14580"/>
                  </a:cubicBezTo>
                  <a:close/>
                </a:path>
              </a:pathLst>
            </a:custGeom>
            <a:solidFill>
              <a:srgbClr val="263238"/>
            </a:solidFill>
            <a:ln w="8458"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88118023-55B2-A550-F3C6-A4FFFC6CA0BE}"/>
                </a:ext>
              </a:extLst>
            </p:cNvPr>
            <p:cNvSpPr/>
            <p:nvPr/>
          </p:nvSpPr>
          <p:spPr>
            <a:xfrm>
              <a:off x="5266372" y="2259561"/>
              <a:ext cx="54663" cy="20088"/>
            </a:xfrm>
            <a:custGeom>
              <a:avLst/>
              <a:gdLst>
                <a:gd name="connsiteX0" fmla="*/ 275 w 54663"/>
                <a:gd name="connsiteY0" fmla="*/ 15787 h 20088"/>
                <a:gd name="connsiteX1" fmla="*/ 27195 w 54663"/>
                <a:gd name="connsiteY1" fmla="*/ 17649 h 20088"/>
                <a:gd name="connsiteX2" fmla="*/ 54201 w 54663"/>
                <a:gd name="connsiteY2" fmla="*/ 18327 h 20088"/>
                <a:gd name="connsiteX3" fmla="*/ 49460 w 54663"/>
                <a:gd name="connsiteY3" fmla="*/ 8252 h 20088"/>
                <a:gd name="connsiteX4" fmla="*/ 6031 w 54663"/>
                <a:gd name="connsiteY4" fmla="*/ 6221 h 20088"/>
                <a:gd name="connsiteX5" fmla="*/ 275 w 54663"/>
                <a:gd name="connsiteY5" fmla="*/ 15787 h 2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63" h="20088">
                  <a:moveTo>
                    <a:pt x="275" y="15787"/>
                  </a:moveTo>
                  <a:cubicBezTo>
                    <a:pt x="2730" y="19935"/>
                    <a:pt x="14074" y="16718"/>
                    <a:pt x="27195" y="17649"/>
                  </a:cubicBezTo>
                  <a:cubicBezTo>
                    <a:pt x="40317" y="18581"/>
                    <a:pt x="51322" y="22221"/>
                    <a:pt x="54201" y="18327"/>
                  </a:cubicBezTo>
                  <a:cubicBezTo>
                    <a:pt x="55471" y="16464"/>
                    <a:pt x="54201" y="12401"/>
                    <a:pt x="49460" y="8252"/>
                  </a:cubicBezTo>
                  <a:cubicBezTo>
                    <a:pt x="37024" y="-1949"/>
                    <a:pt x="19365" y="-2770"/>
                    <a:pt x="6031" y="6221"/>
                  </a:cubicBezTo>
                  <a:cubicBezTo>
                    <a:pt x="1036" y="9861"/>
                    <a:pt x="-741" y="14094"/>
                    <a:pt x="275" y="15787"/>
                  </a:cubicBezTo>
                  <a:close/>
                </a:path>
              </a:pathLst>
            </a:custGeom>
            <a:solidFill>
              <a:srgbClr val="263238"/>
            </a:solidFill>
            <a:ln w="8458"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726518-FA1C-52CB-B7AC-B24B1DC65C1C}"/>
                </a:ext>
              </a:extLst>
            </p:cNvPr>
            <p:cNvSpPr/>
            <p:nvPr/>
          </p:nvSpPr>
          <p:spPr>
            <a:xfrm>
              <a:off x="5524678" y="2366861"/>
              <a:ext cx="71439" cy="95803"/>
            </a:xfrm>
            <a:custGeom>
              <a:avLst/>
              <a:gdLst>
                <a:gd name="connsiteX0" fmla="*/ 9905 w 71439"/>
                <a:gd name="connsiteY0" fmla="*/ 846 h 95803"/>
                <a:gd name="connsiteX1" fmla="*/ 70434 w 71439"/>
                <a:gd name="connsiteY1" fmla="*/ 52656 h 95803"/>
                <a:gd name="connsiteX2" fmla="*/ 0 w 71439"/>
                <a:gd name="connsiteY2" fmla="*/ 90159 h 95803"/>
                <a:gd name="connsiteX3" fmla="*/ 9905 w 71439"/>
                <a:gd name="connsiteY3" fmla="*/ 846 h 95803"/>
              </a:gdLst>
              <a:ahLst/>
              <a:cxnLst>
                <a:cxn ang="0">
                  <a:pos x="connsiteX0" y="connsiteY0"/>
                </a:cxn>
                <a:cxn ang="0">
                  <a:pos x="connsiteX1" y="connsiteY1"/>
                </a:cxn>
                <a:cxn ang="0">
                  <a:pos x="connsiteX2" y="connsiteY2"/>
                </a:cxn>
                <a:cxn ang="0">
                  <a:pos x="connsiteX3" y="connsiteY3"/>
                </a:cxn>
              </a:cxnLst>
              <a:rect l="l" t="t" r="r" b="b"/>
              <a:pathLst>
                <a:path w="71439" h="95803">
                  <a:moveTo>
                    <a:pt x="9905" y="846"/>
                  </a:moveTo>
                  <a:cubicBezTo>
                    <a:pt x="11598" y="423"/>
                    <a:pt x="80508" y="-9651"/>
                    <a:pt x="70434" y="52656"/>
                  </a:cubicBezTo>
                  <a:cubicBezTo>
                    <a:pt x="60360" y="114963"/>
                    <a:pt x="-169" y="92021"/>
                    <a:pt x="0" y="90159"/>
                  </a:cubicBezTo>
                  <a:cubicBezTo>
                    <a:pt x="170" y="88296"/>
                    <a:pt x="9905" y="846"/>
                    <a:pt x="9905" y="846"/>
                  </a:cubicBezTo>
                  <a:close/>
                </a:path>
              </a:pathLst>
            </a:custGeom>
            <a:solidFill>
              <a:srgbClr val="AE7461"/>
            </a:solidFill>
            <a:ln w="8458"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53E41237-435F-5D66-42EA-30F188800DA9}"/>
                </a:ext>
              </a:extLst>
            </p:cNvPr>
            <p:cNvSpPr/>
            <p:nvPr/>
          </p:nvSpPr>
          <p:spPr>
            <a:xfrm>
              <a:off x="5547475" y="2388986"/>
              <a:ext cx="32151" cy="54076"/>
            </a:xfrm>
            <a:custGeom>
              <a:avLst/>
              <a:gdLst>
                <a:gd name="connsiteX0" fmla="*/ 60 w 32151"/>
                <a:gd name="connsiteY0" fmla="*/ 47547 h 54076"/>
                <a:gd name="connsiteX1" fmla="*/ 2770 w 32151"/>
                <a:gd name="connsiteY1" fmla="*/ 49578 h 54076"/>
                <a:gd name="connsiteX2" fmla="*/ 10812 w 32151"/>
                <a:gd name="connsiteY2" fmla="*/ 51102 h 54076"/>
                <a:gd name="connsiteX3" fmla="*/ 27151 w 32151"/>
                <a:gd name="connsiteY3" fmla="*/ 29007 h 54076"/>
                <a:gd name="connsiteX4" fmla="*/ 26643 w 32151"/>
                <a:gd name="connsiteY4" fmla="*/ 13007 h 54076"/>
                <a:gd name="connsiteX5" fmla="*/ 19870 w 32151"/>
                <a:gd name="connsiteY5" fmla="*/ 3356 h 54076"/>
                <a:gd name="connsiteX6" fmla="*/ 12928 w 32151"/>
                <a:gd name="connsiteY6" fmla="*/ 5303 h 54076"/>
                <a:gd name="connsiteX7" fmla="*/ 11659 w 32151"/>
                <a:gd name="connsiteY7" fmla="*/ 8266 h 54076"/>
                <a:gd name="connsiteX8" fmla="*/ 11659 w 32151"/>
                <a:gd name="connsiteY8" fmla="*/ 4456 h 54076"/>
                <a:gd name="connsiteX9" fmla="*/ 14791 w 32151"/>
                <a:gd name="connsiteY9" fmla="*/ 986 h 54076"/>
                <a:gd name="connsiteX10" fmla="*/ 21055 w 32151"/>
                <a:gd name="connsiteY10" fmla="*/ 393 h 54076"/>
                <a:gd name="connsiteX11" fmla="*/ 30537 w 32151"/>
                <a:gd name="connsiteY11" fmla="*/ 11652 h 54076"/>
                <a:gd name="connsiteX12" fmla="*/ 31468 w 32151"/>
                <a:gd name="connsiteY12" fmla="*/ 29684 h 54076"/>
                <a:gd name="connsiteX13" fmla="*/ 11320 w 32151"/>
                <a:gd name="connsiteY13" fmla="*/ 53980 h 54076"/>
                <a:gd name="connsiteX14" fmla="*/ 1669 w 32151"/>
                <a:gd name="connsiteY14" fmla="*/ 50763 h 54076"/>
                <a:gd name="connsiteX15" fmla="*/ 60 w 32151"/>
                <a:gd name="connsiteY15" fmla="*/ 47547 h 5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51" h="54076">
                  <a:moveTo>
                    <a:pt x="60" y="47547"/>
                  </a:moveTo>
                  <a:cubicBezTo>
                    <a:pt x="60" y="47547"/>
                    <a:pt x="1077" y="48478"/>
                    <a:pt x="2770" y="49578"/>
                  </a:cubicBezTo>
                  <a:cubicBezTo>
                    <a:pt x="5157" y="51102"/>
                    <a:pt x="8035" y="51644"/>
                    <a:pt x="10812" y="51102"/>
                  </a:cubicBezTo>
                  <a:cubicBezTo>
                    <a:pt x="19853" y="47233"/>
                    <a:pt x="26101" y="38785"/>
                    <a:pt x="27151" y="29007"/>
                  </a:cubicBezTo>
                  <a:cubicBezTo>
                    <a:pt x="28183" y="23699"/>
                    <a:pt x="28014" y="18230"/>
                    <a:pt x="26643" y="13007"/>
                  </a:cubicBezTo>
                  <a:cubicBezTo>
                    <a:pt x="26118" y="8867"/>
                    <a:pt x="23587" y="5252"/>
                    <a:pt x="19870" y="3356"/>
                  </a:cubicBezTo>
                  <a:cubicBezTo>
                    <a:pt x="17398" y="2188"/>
                    <a:pt x="14435" y="3017"/>
                    <a:pt x="12928" y="5303"/>
                  </a:cubicBezTo>
                  <a:cubicBezTo>
                    <a:pt x="11828" y="6912"/>
                    <a:pt x="11997" y="8181"/>
                    <a:pt x="11659" y="8266"/>
                  </a:cubicBezTo>
                  <a:cubicBezTo>
                    <a:pt x="11320" y="8351"/>
                    <a:pt x="10473" y="6996"/>
                    <a:pt x="11659" y="4456"/>
                  </a:cubicBezTo>
                  <a:cubicBezTo>
                    <a:pt x="12285" y="2984"/>
                    <a:pt x="13385" y="1756"/>
                    <a:pt x="14791" y="986"/>
                  </a:cubicBezTo>
                  <a:cubicBezTo>
                    <a:pt x="16704" y="-73"/>
                    <a:pt x="18973" y="-293"/>
                    <a:pt x="21055" y="393"/>
                  </a:cubicBezTo>
                  <a:cubicBezTo>
                    <a:pt x="25923" y="2298"/>
                    <a:pt x="29487" y="6531"/>
                    <a:pt x="30537" y="11652"/>
                  </a:cubicBezTo>
                  <a:cubicBezTo>
                    <a:pt x="32306" y="17502"/>
                    <a:pt x="32628" y="23690"/>
                    <a:pt x="31468" y="29684"/>
                  </a:cubicBezTo>
                  <a:cubicBezTo>
                    <a:pt x="29013" y="42129"/>
                    <a:pt x="20717" y="52880"/>
                    <a:pt x="11320" y="53980"/>
                  </a:cubicBezTo>
                  <a:cubicBezTo>
                    <a:pt x="7781" y="54438"/>
                    <a:pt x="4226" y="53252"/>
                    <a:pt x="1669" y="50763"/>
                  </a:cubicBezTo>
                  <a:cubicBezTo>
                    <a:pt x="-24" y="49070"/>
                    <a:pt x="-109" y="47631"/>
                    <a:pt x="60" y="47547"/>
                  </a:cubicBezTo>
                  <a:close/>
                </a:path>
              </a:pathLst>
            </a:custGeom>
            <a:solidFill>
              <a:srgbClr val="6F4439"/>
            </a:solidFill>
            <a:ln w="8458"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EDEC3CA-5003-132B-7541-70A2DE64BC39}"/>
                </a:ext>
              </a:extLst>
            </p:cNvPr>
            <p:cNvSpPr/>
            <p:nvPr/>
          </p:nvSpPr>
          <p:spPr>
            <a:xfrm>
              <a:off x="5306365" y="2342807"/>
              <a:ext cx="49000" cy="92624"/>
            </a:xfrm>
            <a:custGeom>
              <a:avLst/>
              <a:gdLst>
                <a:gd name="connsiteX0" fmla="*/ 36048 w 49000"/>
                <a:gd name="connsiteY0" fmla="*/ 92625 h 92624"/>
                <a:gd name="connsiteX1" fmla="*/ 12768 w 49000"/>
                <a:gd name="connsiteY1" fmla="*/ 87122 h 92624"/>
                <a:gd name="connsiteX2" fmla="*/ 5149 w 49000"/>
                <a:gd name="connsiteY2" fmla="*/ 83651 h 92624"/>
                <a:gd name="connsiteX3" fmla="*/ 8196 w 49000"/>
                <a:gd name="connsiteY3" fmla="*/ 75186 h 92624"/>
                <a:gd name="connsiteX4" fmla="*/ 20641 w 49000"/>
                <a:gd name="connsiteY4" fmla="*/ 54445 h 92624"/>
                <a:gd name="connsiteX5" fmla="*/ 49001 w 49000"/>
                <a:gd name="connsiteY5" fmla="*/ 11 h 92624"/>
                <a:gd name="connsiteX6" fmla="*/ 15138 w 49000"/>
                <a:gd name="connsiteY6" fmla="*/ 52244 h 92624"/>
                <a:gd name="connsiteX7" fmla="*/ 3202 w 49000"/>
                <a:gd name="connsiteY7" fmla="*/ 73154 h 92624"/>
                <a:gd name="connsiteX8" fmla="*/ 493 w 49000"/>
                <a:gd name="connsiteY8" fmla="*/ 84159 h 92624"/>
                <a:gd name="connsiteX9" fmla="*/ 6249 w 49000"/>
                <a:gd name="connsiteY9" fmla="*/ 88900 h 92624"/>
                <a:gd name="connsiteX10" fmla="*/ 12514 w 49000"/>
                <a:gd name="connsiteY10" fmla="*/ 90085 h 92624"/>
                <a:gd name="connsiteX11" fmla="*/ 36048 w 49000"/>
                <a:gd name="connsiteY11" fmla="*/ 92625 h 9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0" h="92624">
                  <a:moveTo>
                    <a:pt x="36048" y="92625"/>
                  </a:moveTo>
                  <a:cubicBezTo>
                    <a:pt x="28497" y="90001"/>
                    <a:pt x="20692" y="88155"/>
                    <a:pt x="12768" y="87122"/>
                  </a:cubicBezTo>
                  <a:cubicBezTo>
                    <a:pt x="9128" y="86530"/>
                    <a:pt x="5657" y="85683"/>
                    <a:pt x="5149" y="83651"/>
                  </a:cubicBezTo>
                  <a:cubicBezTo>
                    <a:pt x="4641" y="81620"/>
                    <a:pt x="6165" y="78572"/>
                    <a:pt x="8196" y="75186"/>
                  </a:cubicBezTo>
                  <a:lnTo>
                    <a:pt x="20641" y="54445"/>
                  </a:lnTo>
                  <a:cubicBezTo>
                    <a:pt x="31028" y="36803"/>
                    <a:pt x="40493" y="18635"/>
                    <a:pt x="49001" y="11"/>
                  </a:cubicBezTo>
                  <a:cubicBezTo>
                    <a:pt x="47392" y="-582"/>
                    <a:pt x="32069" y="22784"/>
                    <a:pt x="15138" y="52244"/>
                  </a:cubicBezTo>
                  <a:cubicBezTo>
                    <a:pt x="10990" y="59609"/>
                    <a:pt x="6673" y="66466"/>
                    <a:pt x="3202" y="73154"/>
                  </a:cubicBezTo>
                  <a:cubicBezTo>
                    <a:pt x="1593" y="76286"/>
                    <a:pt x="-1116" y="79673"/>
                    <a:pt x="493" y="84159"/>
                  </a:cubicBezTo>
                  <a:cubicBezTo>
                    <a:pt x="1695" y="86453"/>
                    <a:pt x="3769" y="88163"/>
                    <a:pt x="6249" y="88900"/>
                  </a:cubicBezTo>
                  <a:cubicBezTo>
                    <a:pt x="8298" y="89493"/>
                    <a:pt x="10389" y="89891"/>
                    <a:pt x="12514" y="90085"/>
                  </a:cubicBezTo>
                  <a:cubicBezTo>
                    <a:pt x="20260" y="91685"/>
                    <a:pt x="28141" y="92540"/>
                    <a:pt x="36048" y="92625"/>
                  </a:cubicBezTo>
                  <a:close/>
                </a:path>
              </a:pathLst>
            </a:custGeom>
            <a:solidFill>
              <a:srgbClr val="263238"/>
            </a:solidFill>
            <a:ln w="8458"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DC2A57CA-0B55-4439-2DD9-C6BBCB4F19BE}"/>
                </a:ext>
              </a:extLst>
            </p:cNvPr>
            <p:cNvSpPr/>
            <p:nvPr/>
          </p:nvSpPr>
          <p:spPr>
            <a:xfrm>
              <a:off x="5250962" y="2137358"/>
              <a:ext cx="355675" cy="252135"/>
            </a:xfrm>
            <a:custGeom>
              <a:avLst/>
              <a:gdLst>
                <a:gd name="connsiteX0" fmla="*/ 103219 w 355675"/>
                <a:gd name="connsiteY0" fmla="*/ 0 h 252135"/>
                <a:gd name="connsiteX1" fmla="*/ 277441 w 355675"/>
                <a:gd name="connsiteY1" fmla="*/ 25397 h 252135"/>
                <a:gd name="connsiteX2" fmla="*/ 350076 w 355675"/>
                <a:gd name="connsiteY2" fmla="*/ 77376 h 252135"/>
                <a:gd name="connsiteX3" fmla="*/ 352447 w 355675"/>
                <a:gd name="connsiteY3" fmla="*/ 142561 h 252135"/>
                <a:gd name="connsiteX4" fmla="*/ 328827 w 355675"/>
                <a:gd name="connsiteY4" fmla="*/ 227979 h 252135"/>
                <a:gd name="connsiteX5" fmla="*/ 312743 w 355675"/>
                <a:gd name="connsiteY5" fmla="*/ 247789 h 252135"/>
                <a:gd name="connsiteX6" fmla="*/ 288447 w 355675"/>
                <a:gd name="connsiteY6" fmla="*/ 249482 h 252135"/>
                <a:gd name="connsiteX7" fmla="*/ 277865 w 355675"/>
                <a:gd name="connsiteY7" fmla="*/ 224085 h 252135"/>
                <a:gd name="connsiteX8" fmla="*/ 294796 w 355675"/>
                <a:gd name="connsiteY8" fmla="*/ 185397 h 252135"/>
                <a:gd name="connsiteX9" fmla="*/ 263304 w 355675"/>
                <a:gd name="connsiteY9" fmla="*/ 103027 h 252135"/>
                <a:gd name="connsiteX10" fmla="*/ 218605 w 355675"/>
                <a:gd name="connsiteY10" fmla="*/ 103027 h 252135"/>
                <a:gd name="connsiteX11" fmla="*/ 192108 w 355675"/>
                <a:gd name="connsiteY11" fmla="*/ 67132 h 252135"/>
                <a:gd name="connsiteX12" fmla="*/ 107452 w 355675"/>
                <a:gd name="connsiteY12" fmla="*/ 44191 h 252135"/>
                <a:gd name="connsiteX13" fmla="*/ 37102 w 355675"/>
                <a:gd name="connsiteY13" fmla="*/ 70434 h 252135"/>
                <a:gd name="connsiteX14" fmla="*/ 6118 w 355675"/>
                <a:gd name="connsiteY14" fmla="*/ 101757 h 252135"/>
                <a:gd name="connsiteX15" fmla="*/ 23811 w 355675"/>
                <a:gd name="connsiteY15" fmla="*/ 34455 h 252135"/>
                <a:gd name="connsiteX16" fmla="*/ 101018 w 355675"/>
                <a:gd name="connsiteY16" fmla="*/ 2455 h 25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675" h="252135">
                  <a:moveTo>
                    <a:pt x="103219" y="0"/>
                  </a:moveTo>
                  <a:cubicBezTo>
                    <a:pt x="161886" y="4148"/>
                    <a:pt x="221145" y="8466"/>
                    <a:pt x="277441" y="25397"/>
                  </a:cubicBezTo>
                  <a:cubicBezTo>
                    <a:pt x="306902" y="33862"/>
                    <a:pt x="337970" y="49101"/>
                    <a:pt x="350076" y="77376"/>
                  </a:cubicBezTo>
                  <a:cubicBezTo>
                    <a:pt x="358542" y="97693"/>
                    <a:pt x="355748" y="120804"/>
                    <a:pt x="352447" y="142561"/>
                  </a:cubicBezTo>
                  <a:cubicBezTo>
                    <a:pt x="347875" y="171937"/>
                    <a:pt x="342626" y="201820"/>
                    <a:pt x="328827" y="227979"/>
                  </a:cubicBezTo>
                  <a:cubicBezTo>
                    <a:pt x="325196" y="235818"/>
                    <a:pt x="319668" y="242625"/>
                    <a:pt x="312743" y="247789"/>
                  </a:cubicBezTo>
                  <a:cubicBezTo>
                    <a:pt x="305615" y="252902"/>
                    <a:pt x="296218" y="253554"/>
                    <a:pt x="288447" y="249482"/>
                  </a:cubicBezTo>
                  <a:cubicBezTo>
                    <a:pt x="280650" y="243505"/>
                    <a:pt x="276620" y="233829"/>
                    <a:pt x="277865" y="224085"/>
                  </a:cubicBezTo>
                  <a:cubicBezTo>
                    <a:pt x="278567" y="209550"/>
                    <a:pt x="284595" y="195776"/>
                    <a:pt x="294796" y="185397"/>
                  </a:cubicBezTo>
                  <a:cubicBezTo>
                    <a:pt x="265750" y="169177"/>
                    <a:pt x="252485" y="134485"/>
                    <a:pt x="263304" y="103027"/>
                  </a:cubicBezTo>
                  <a:cubicBezTo>
                    <a:pt x="249208" y="109935"/>
                    <a:pt x="232701" y="109935"/>
                    <a:pt x="218605" y="103027"/>
                  </a:cubicBezTo>
                  <a:cubicBezTo>
                    <a:pt x="204628" y="95882"/>
                    <a:pt x="194825" y="82591"/>
                    <a:pt x="192108" y="67132"/>
                  </a:cubicBezTo>
                  <a:cubicBezTo>
                    <a:pt x="161979" y="80000"/>
                    <a:pt x="126956" y="70510"/>
                    <a:pt x="107452" y="44191"/>
                  </a:cubicBezTo>
                  <a:cubicBezTo>
                    <a:pt x="92273" y="67395"/>
                    <a:pt x="63769" y="78028"/>
                    <a:pt x="37102" y="70434"/>
                  </a:cubicBezTo>
                  <a:cubicBezTo>
                    <a:pt x="37780" y="81863"/>
                    <a:pt x="33801" y="97947"/>
                    <a:pt x="6118" y="101757"/>
                  </a:cubicBezTo>
                  <a:cubicBezTo>
                    <a:pt x="6118" y="101757"/>
                    <a:pt x="-15977" y="71535"/>
                    <a:pt x="23811" y="34455"/>
                  </a:cubicBezTo>
                  <a:cubicBezTo>
                    <a:pt x="63600" y="-2624"/>
                    <a:pt x="101018" y="2455"/>
                    <a:pt x="101018" y="2455"/>
                  </a:cubicBezTo>
                </a:path>
              </a:pathLst>
            </a:custGeom>
            <a:solidFill>
              <a:srgbClr val="263238"/>
            </a:solidFill>
            <a:ln w="8458"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9D90554-48B7-1D61-F0D5-B032FAE9F866}"/>
                </a:ext>
              </a:extLst>
            </p:cNvPr>
            <p:cNvSpPr/>
            <p:nvPr/>
          </p:nvSpPr>
          <p:spPr>
            <a:xfrm>
              <a:off x="5220219" y="2069863"/>
              <a:ext cx="319443" cy="209802"/>
            </a:xfrm>
            <a:custGeom>
              <a:avLst/>
              <a:gdLst>
                <a:gd name="connsiteX0" fmla="*/ 319443 w 319443"/>
                <a:gd name="connsiteY0" fmla="*/ 55982 h 209802"/>
                <a:gd name="connsiteX1" fmla="*/ 223189 w 319443"/>
                <a:gd name="connsiteY1" fmla="*/ 9929 h 209802"/>
                <a:gd name="connsiteX2" fmla="*/ 150470 w 319443"/>
                <a:gd name="connsiteY2" fmla="*/ 15432 h 209802"/>
                <a:gd name="connsiteX3" fmla="*/ 80349 w 319443"/>
                <a:gd name="connsiteY3" fmla="*/ 39423 h 209802"/>
                <a:gd name="connsiteX4" fmla="*/ 77665 w 319443"/>
                <a:gd name="connsiteY4" fmla="*/ 45992 h 209802"/>
                <a:gd name="connsiteX5" fmla="*/ 21690 w 319443"/>
                <a:gd name="connsiteY5" fmla="*/ 89861 h 209802"/>
                <a:gd name="connsiteX6" fmla="*/ 21369 w 319443"/>
                <a:gd name="connsiteY6" fmla="*/ 97971 h 209802"/>
                <a:gd name="connsiteX7" fmla="*/ 21369 w 319443"/>
                <a:gd name="connsiteY7" fmla="*/ 117104 h 209802"/>
                <a:gd name="connsiteX8" fmla="*/ 14258 w 319443"/>
                <a:gd name="connsiteY8" fmla="*/ 129633 h 209802"/>
                <a:gd name="connsiteX9" fmla="*/ 13580 w 319443"/>
                <a:gd name="connsiteY9" fmla="*/ 209802 h 209802"/>
                <a:gd name="connsiteX10" fmla="*/ 51760 w 319443"/>
                <a:gd name="connsiteY10" fmla="*/ 108215 h 209802"/>
                <a:gd name="connsiteX11" fmla="*/ 125242 w 319443"/>
                <a:gd name="connsiteY11" fmla="*/ 60469 h 209802"/>
                <a:gd name="connsiteX12" fmla="*/ 209898 w 319443"/>
                <a:gd name="connsiteY12" fmla="*/ 47939 h 209802"/>
                <a:gd name="connsiteX13" fmla="*/ 301327 w 319443"/>
                <a:gd name="connsiteY13" fmla="*/ 55643 h 2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443" h="209802">
                  <a:moveTo>
                    <a:pt x="319443" y="55982"/>
                  </a:moveTo>
                  <a:cubicBezTo>
                    <a:pt x="305077" y="17142"/>
                    <a:pt x="262444" y="-3260"/>
                    <a:pt x="223189" y="9929"/>
                  </a:cubicBezTo>
                  <a:cubicBezTo>
                    <a:pt x="200561" y="-5131"/>
                    <a:pt x="170575" y="-2871"/>
                    <a:pt x="150470" y="15432"/>
                  </a:cubicBezTo>
                  <a:cubicBezTo>
                    <a:pt x="124480" y="2691"/>
                    <a:pt x="93089" y="13434"/>
                    <a:pt x="80349" y="39423"/>
                  </a:cubicBezTo>
                  <a:cubicBezTo>
                    <a:pt x="79307" y="41548"/>
                    <a:pt x="78410" y="43741"/>
                    <a:pt x="77665" y="45992"/>
                  </a:cubicBezTo>
                  <a:cubicBezTo>
                    <a:pt x="50093" y="42648"/>
                    <a:pt x="25034" y="62289"/>
                    <a:pt x="21690" y="89861"/>
                  </a:cubicBezTo>
                  <a:cubicBezTo>
                    <a:pt x="21369" y="92553"/>
                    <a:pt x="21259" y="95262"/>
                    <a:pt x="21369" y="97971"/>
                  </a:cubicBezTo>
                  <a:cubicBezTo>
                    <a:pt x="22512" y="104295"/>
                    <a:pt x="22512" y="110780"/>
                    <a:pt x="21369" y="117104"/>
                  </a:cubicBezTo>
                  <a:cubicBezTo>
                    <a:pt x="19515" y="121557"/>
                    <a:pt x="17127" y="125764"/>
                    <a:pt x="14258" y="129633"/>
                  </a:cubicBezTo>
                  <a:cubicBezTo>
                    <a:pt x="6808" y="141908"/>
                    <a:pt x="-13340" y="188046"/>
                    <a:pt x="13580" y="209802"/>
                  </a:cubicBezTo>
                  <a:lnTo>
                    <a:pt x="51760" y="108215"/>
                  </a:lnTo>
                  <a:lnTo>
                    <a:pt x="125242" y="60469"/>
                  </a:lnTo>
                  <a:lnTo>
                    <a:pt x="209898" y="47939"/>
                  </a:lnTo>
                  <a:lnTo>
                    <a:pt x="301327" y="55643"/>
                  </a:lnTo>
                  <a:close/>
                </a:path>
              </a:pathLst>
            </a:custGeom>
            <a:solidFill>
              <a:srgbClr val="263238"/>
            </a:solidFill>
            <a:ln w="8458"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892C092-832E-61CE-5F64-A2D556B3975F}"/>
                </a:ext>
              </a:extLst>
            </p:cNvPr>
            <p:cNvSpPr/>
            <p:nvPr/>
          </p:nvSpPr>
          <p:spPr>
            <a:xfrm>
              <a:off x="5543879" y="2448912"/>
              <a:ext cx="24551" cy="24540"/>
            </a:xfrm>
            <a:custGeom>
              <a:avLst/>
              <a:gdLst>
                <a:gd name="connsiteX0" fmla="*/ 24482 w 24551"/>
                <a:gd name="connsiteY0" fmla="*/ 10986 h 24540"/>
                <a:gd name="connsiteX1" fmla="*/ 13553 w 24551"/>
                <a:gd name="connsiteY1" fmla="*/ 24472 h 24540"/>
                <a:gd name="connsiteX2" fmla="*/ 68 w 24551"/>
                <a:gd name="connsiteY2" fmla="*/ 13551 h 24540"/>
                <a:gd name="connsiteX3" fmla="*/ 10937 w 24551"/>
                <a:gd name="connsiteY3" fmla="*/ 66 h 24540"/>
                <a:gd name="connsiteX4" fmla="*/ 24482 w 24551"/>
                <a:gd name="connsiteY4" fmla="*/ 10986 h 2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1" h="24540">
                  <a:moveTo>
                    <a:pt x="24482" y="10986"/>
                  </a:moveTo>
                  <a:cubicBezTo>
                    <a:pt x="25193" y="17725"/>
                    <a:pt x="20300" y="23769"/>
                    <a:pt x="13553" y="24472"/>
                  </a:cubicBezTo>
                  <a:cubicBezTo>
                    <a:pt x="6815" y="25183"/>
                    <a:pt x="770" y="20290"/>
                    <a:pt x="68" y="13551"/>
                  </a:cubicBezTo>
                  <a:cubicBezTo>
                    <a:pt x="-635" y="6830"/>
                    <a:pt x="4224" y="802"/>
                    <a:pt x="10937" y="66"/>
                  </a:cubicBezTo>
                  <a:cubicBezTo>
                    <a:pt x="17684" y="-628"/>
                    <a:pt x="23729" y="4248"/>
                    <a:pt x="24482" y="10986"/>
                  </a:cubicBezTo>
                  <a:close/>
                </a:path>
              </a:pathLst>
            </a:custGeom>
            <a:solidFill>
              <a:srgbClr val="455A64"/>
            </a:solidFill>
            <a:ln w="8458"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A008C666-30D9-3E9B-139A-1C7488F57A2F}"/>
                </a:ext>
              </a:extLst>
            </p:cNvPr>
            <p:cNvSpPr/>
            <p:nvPr/>
          </p:nvSpPr>
          <p:spPr>
            <a:xfrm>
              <a:off x="5532881" y="2106458"/>
              <a:ext cx="118611" cy="128084"/>
            </a:xfrm>
            <a:custGeom>
              <a:avLst/>
              <a:gdLst>
                <a:gd name="connsiteX0" fmla="*/ 9 w 118611"/>
                <a:gd name="connsiteY0" fmla="*/ 0 h 128084"/>
                <a:gd name="connsiteX1" fmla="*/ 6950 w 118611"/>
                <a:gd name="connsiteY1" fmla="*/ 1693 h 128084"/>
                <a:gd name="connsiteX2" fmla="*/ 25236 w 118611"/>
                <a:gd name="connsiteY2" fmla="*/ 9058 h 128084"/>
                <a:gd name="connsiteX3" fmla="*/ 111585 w 118611"/>
                <a:gd name="connsiteY3" fmla="*/ 102180 h 128084"/>
                <a:gd name="connsiteX4" fmla="*/ 117511 w 118611"/>
                <a:gd name="connsiteY4" fmla="*/ 120974 h 128084"/>
                <a:gd name="connsiteX5" fmla="*/ 118612 w 118611"/>
                <a:gd name="connsiteY5" fmla="*/ 128085 h 128084"/>
                <a:gd name="connsiteX6" fmla="*/ 108707 w 118611"/>
                <a:gd name="connsiteY6" fmla="*/ 103450 h 128084"/>
                <a:gd name="connsiteX7" fmla="*/ 73913 w 118611"/>
                <a:gd name="connsiteY7" fmla="*/ 50455 h 128084"/>
                <a:gd name="connsiteX8" fmla="*/ 23797 w 118611"/>
                <a:gd name="connsiteY8" fmla="*/ 11513 h 128084"/>
                <a:gd name="connsiteX9" fmla="*/ 9 w 118611"/>
                <a:gd name="connsiteY9" fmla="*/ 0 h 12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11" h="128084">
                  <a:moveTo>
                    <a:pt x="9" y="0"/>
                  </a:moveTo>
                  <a:cubicBezTo>
                    <a:pt x="2396" y="220"/>
                    <a:pt x="4732" y="796"/>
                    <a:pt x="6950" y="1693"/>
                  </a:cubicBezTo>
                  <a:cubicBezTo>
                    <a:pt x="13240" y="3640"/>
                    <a:pt x="19353" y="6104"/>
                    <a:pt x="25236" y="9058"/>
                  </a:cubicBezTo>
                  <a:cubicBezTo>
                    <a:pt x="64610" y="28267"/>
                    <a:pt x="95391" y="61477"/>
                    <a:pt x="111585" y="102180"/>
                  </a:cubicBezTo>
                  <a:cubicBezTo>
                    <a:pt x="114066" y="108275"/>
                    <a:pt x="116047" y="114557"/>
                    <a:pt x="117511" y="120974"/>
                  </a:cubicBezTo>
                  <a:cubicBezTo>
                    <a:pt x="118248" y="123276"/>
                    <a:pt x="118620" y="125672"/>
                    <a:pt x="118612" y="128085"/>
                  </a:cubicBezTo>
                  <a:cubicBezTo>
                    <a:pt x="117850" y="128085"/>
                    <a:pt x="115310" y="118349"/>
                    <a:pt x="108707" y="103450"/>
                  </a:cubicBezTo>
                  <a:cubicBezTo>
                    <a:pt x="100064" y="84013"/>
                    <a:pt x="88313" y="66108"/>
                    <a:pt x="73913" y="50455"/>
                  </a:cubicBezTo>
                  <a:cubicBezTo>
                    <a:pt x="59403" y="34870"/>
                    <a:pt x="42489" y="21714"/>
                    <a:pt x="23797" y="11513"/>
                  </a:cubicBezTo>
                  <a:cubicBezTo>
                    <a:pt x="9405" y="4063"/>
                    <a:pt x="-330" y="762"/>
                    <a:pt x="9" y="0"/>
                  </a:cubicBezTo>
                  <a:close/>
                </a:path>
              </a:pathLst>
            </a:custGeom>
            <a:solidFill>
              <a:srgbClr val="FF725E"/>
            </a:solidFill>
            <a:ln w="8458"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58896156-AAEF-F47D-ABBB-5443C874620B}"/>
                </a:ext>
              </a:extLst>
            </p:cNvPr>
            <p:cNvSpPr/>
            <p:nvPr/>
          </p:nvSpPr>
          <p:spPr>
            <a:xfrm>
              <a:off x="5183047" y="2189148"/>
              <a:ext cx="56558" cy="111653"/>
            </a:xfrm>
            <a:custGeom>
              <a:avLst/>
              <a:gdLst>
                <a:gd name="connsiteX0" fmla="*/ 47536 w 56558"/>
                <a:gd name="connsiteY0" fmla="*/ 111088 h 111653"/>
                <a:gd name="connsiteX1" fmla="*/ 37970 w 56558"/>
                <a:gd name="connsiteY1" fmla="*/ 111088 h 111653"/>
                <a:gd name="connsiteX2" fmla="*/ 15536 w 56558"/>
                <a:gd name="connsiteY2" fmla="*/ 97797 h 111653"/>
                <a:gd name="connsiteX3" fmla="*/ 7663 w 56558"/>
                <a:gd name="connsiteY3" fmla="*/ 80866 h 111653"/>
                <a:gd name="connsiteX4" fmla="*/ 10202 w 56558"/>
                <a:gd name="connsiteY4" fmla="*/ 59786 h 111653"/>
                <a:gd name="connsiteX5" fmla="*/ 25102 w 56558"/>
                <a:gd name="connsiteY5" fmla="*/ 41755 h 111653"/>
                <a:gd name="connsiteX6" fmla="*/ 30689 w 56558"/>
                <a:gd name="connsiteY6" fmla="*/ 38792 h 111653"/>
                <a:gd name="connsiteX7" fmla="*/ 34245 w 56558"/>
                <a:gd name="connsiteY7" fmla="*/ 37861 h 111653"/>
                <a:gd name="connsiteX8" fmla="*/ 38816 w 56558"/>
                <a:gd name="connsiteY8" fmla="*/ 39554 h 111653"/>
                <a:gd name="connsiteX9" fmla="*/ 39747 w 56558"/>
                <a:gd name="connsiteY9" fmla="*/ 44379 h 111653"/>
                <a:gd name="connsiteX10" fmla="*/ 37970 w 56558"/>
                <a:gd name="connsiteY10" fmla="*/ 47934 h 111653"/>
                <a:gd name="connsiteX11" fmla="*/ 32636 w 56558"/>
                <a:gd name="connsiteY11" fmla="*/ 52421 h 111653"/>
                <a:gd name="connsiteX12" fmla="*/ 7239 w 56558"/>
                <a:gd name="connsiteY12" fmla="*/ 49035 h 111653"/>
                <a:gd name="connsiteX13" fmla="*/ 467 w 56558"/>
                <a:gd name="connsiteY13" fmla="*/ 26432 h 111653"/>
                <a:gd name="connsiteX14" fmla="*/ 11641 w 56558"/>
                <a:gd name="connsiteY14" fmla="*/ 8231 h 111653"/>
                <a:gd name="connsiteX15" fmla="*/ 28573 w 56558"/>
                <a:gd name="connsiteY15" fmla="*/ 696 h 111653"/>
                <a:gd name="connsiteX16" fmla="*/ 43811 w 56558"/>
                <a:gd name="connsiteY16" fmla="*/ 1374 h 111653"/>
                <a:gd name="connsiteX17" fmla="*/ 53292 w 56558"/>
                <a:gd name="connsiteY17" fmla="*/ 7892 h 111653"/>
                <a:gd name="connsiteX18" fmla="*/ 56509 w 56558"/>
                <a:gd name="connsiteY18" fmla="*/ 16866 h 111653"/>
                <a:gd name="connsiteX19" fmla="*/ 51938 w 56558"/>
                <a:gd name="connsiteY19" fmla="*/ 8993 h 111653"/>
                <a:gd name="connsiteX20" fmla="*/ 29250 w 56558"/>
                <a:gd name="connsiteY20" fmla="*/ 3744 h 111653"/>
                <a:gd name="connsiteX21" fmla="*/ 14181 w 56558"/>
                <a:gd name="connsiteY21" fmla="*/ 11109 h 111653"/>
                <a:gd name="connsiteX22" fmla="*/ 4700 w 56558"/>
                <a:gd name="connsiteY22" fmla="*/ 27025 h 111653"/>
                <a:gd name="connsiteX23" fmla="*/ 10456 w 56558"/>
                <a:gd name="connsiteY23" fmla="*/ 45903 h 111653"/>
                <a:gd name="connsiteX24" fmla="*/ 30435 w 56558"/>
                <a:gd name="connsiteY24" fmla="*/ 48527 h 111653"/>
                <a:gd name="connsiteX25" fmla="*/ 34414 w 56558"/>
                <a:gd name="connsiteY25" fmla="*/ 45141 h 111653"/>
                <a:gd name="connsiteX26" fmla="*/ 35430 w 56558"/>
                <a:gd name="connsiteY26" fmla="*/ 42432 h 111653"/>
                <a:gd name="connsiteX27" fmla="*/ 32298 w 56558"/>
                <a:gd name="connsiteY27" fmla="*/ 42855 h 111653"/>
                <a:gd name="connsiteX28" fmla="*/ 27388 w 56558"/>
                <a:gd name="connsiteY28" fmla="*/ 45395 h 111653"/>
                <a:gd name="connsiteX29" fmla="*/ 13843 w 56558"/>
                <a:gd name="connsiteY29" fmla="*/ 61395 h 111653"/>
                <a:gd name="connsiteX30" fmla="*/ 11218 w 56558"/>
                <a:gd name="connsiteY30" fmla="*/ 80273 h 111653"/>
                <a:gd name="connsiteX31" fmla="*/ 17906 w 56558"/>
                <a:gd name="connsiteY31" fmla="*/ 95596 h 111653"/>
                <a:gd name="connsiteX32" fmla="*/ 38224 w 56558"/>
                <a:gd name="connsiteY32" fmla="*/ 109141 h 111653"/>
                <a:gd name="connsiteX33" fmla="*/ 47536 w 56558"/>
                <a:gd name="connsiteY33" fmla="*/ 111088 h 11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558" h="111653">
                  <a:moveTo>
                    <a:pt x="47536" y="111088"/>
                  </a:moveTo>
                  <a:cubicBezTo>
                    <a:pt x="44395" y="111842"/>
                    <a:pt x="41110" y="111842"/>
                    <a:pt x="37970" y="111088"/>
                  </a:cubicBezTo>
                  <a:cubicBezTo>
                    <a:pt x="29199" y="109327"/>
                    <a:pt x="21292" y="104646"/>
                    <a:pt x="15536" y="97797"/>
                  </a:cubicBezTo>
                  <a:cubicBezTo>
                    <a:pt x="11498" y="92921"/>
                    <a:pt x="8789" y="87088"/>
                    <a:pt x="7663" y="80866"/>
                  </a:cubicBezTo>
                  <a:cubicBezTo>
                    <a:pt x="6511" y="73738"/>
                    <a:pt x="7392" y="66432"/>
                    <a:pt x="10202" y="59786"/>
                  </a:cubicBezTo>
                  <a:cubicBezTo>
                    <a:pt x="13301" y="52447"/>
                    <a:pt x="18482" y="46182"/>
                    <a:pt x="25102" y="41755"/>
                  </a:cubicBezTo>
                  <a:cubicBezTo>
                    <a:pt x="26888" y="40637"/>
                    <a:pt x="28759" y="39647"/>
                    <a:pt x="30689" y="38792"/>
                  </a:cubicBezTo>
                  <a:cubicBezTo>
                    <a:pt x="31815" y="38284"/>
                    <a:pt x="33017" y="37971"/>
                    <a:pt x="34245" y="37861"/>
                  </a:cubicBezTo>
                  <a:cubicBezTo>
                    <a:pt x="35955" y="37640"/>
                    <a:pt x="37665" y="38275"/>
                    <a:pt x="38816" y="39554"/>
                  </a:cubicBezTo>
                  <a:cubicBezTo>
                    <a:pt x="39925" y="40900"/>
                    <a:pt x="40272" y="42720"/>
                    <a:pt x="39747" y="44379"/>
                  </a:cubicBezTo>
                  <a:cubicBezTo>
                    <a:pt x="39443" y="45691"/>
                    <a:pt x="38833" y="46910"/>
                    <a:pt x="37970" y="47934"/>
                  </a:cubicBezTo>
                  <a:cubicBezTo>
                    <a:pt x="36471" y="49738"/>
                    <a:pt x="34668" y="51253"/>
                    <a:pt x="32636" y="52421"/>
                  </a:cubicBezTo>
                  <a:cubicBezTo>
                    <a:pt x="24331" y="56900"/>
                    <a:pt x="14088" y="55528"/>
                    <a:pt x="7239" y="49035"/>
                  </a:cubicBezTo>
                  <a:cubicBezTo>
                    <a:pt x="1407" y="43067"/>
                    <a:pt x="-1125" y="34618"/>
                    <a:pt x="467" y="26432"/>
                  </a:cubicBezTo>
                  <a:cubicBezTo>
                    <a:pt x="1771" y="19177"/>
                    <a:pt x="5758" y="12675"/>
                    <a:pt x="11641" y="8231"/>
                  </a:cubicBezTo>
                  <a:cubicBezTo>
                    <a:pt x="16577" y="4370"/>
                    <a:pt x="22393" y="1780"/>
                    <a:pt x="28573" y="696"/>
                  </a:cubicBezTo>
                  <a:cubicBezTo>
                    <a:pt x="33627" y="-421"/>
                    <a:pt x="38884" y="-193"/>
                    <a:pt x="43811" y="1374"/>
                  </a:cubicBezTo>
                  <a:cubicBezTo>
                    <a:pt x="47536" y="2584"/>
                    <a:pt x="50829" y="4853"/>
                    <a:pt x="53292" y="7892"/>
                  </a:cubicBezTo>
                  <a:cubicBezTo>
                    <a:pt x="55637" y="10262"/>
                    <a:pt x="56823" y="13547"/>
                    <a:pt x="56509" y="16866"/>
                  </a:cubicBezTo>
                  <a:cubicBezTo>
                    <a:pt x="55519" y="13970"/>
                    <a:pt x="53961" y="11295"/>
                    <a:pt x="51938" y="8993"/>
                  </a:cubicBezTo>
                  <a:cubicBezTo>
                    <a:pt x="45885" y="3270"/>
                    <a:pt x="37208" y="1255"/>
                    <a:pt x="29250" y="3744"/>
                  </a:cubicBezTo>
                  <a:cubicBezTo>
                    <a:pt x="23722" y="4988"/>
                    <a:pt x="18558" y="7511"/>
                    <a:pt x="14181" y="11109"/>
                  </a:cubicBezTo>
                  <a:cubicBezTo>
                    <a:pt x="9127" y="15029"/>
                    <a:pt x="5741" y="20718"/>
                    <a:pt x="4700" y="27025"/>
                  </a:cubicBezTo>
                  <a:cubicBezTo>
                    <a:pt x="3489" y="33873"/>
                    <a:pt x="5631" y="40891"/>
                    <a:pt x="10456" y="45903"/>
                  </a:cubicBezTo>
                  <a:cubicBezTo>
                    <a:pt x="15908" y="50881"/>
                    <a:pt x="23883" y="51922"/>
                    <a:pt x="30435" y="48527"/>
                  </a:cubicBezTo>
                  <a:cubicBezTo>
                    <a:pt x="31976" y="47681"/>
                    <a:pt x="33331" y="46529"/>
                    <a:pt x="34414" y="45141"/>
                  </a:cubicBezTo>
                  <a:cubicBezTo>
                    <a:pt x="35515" y="44040"/>
                    <a:pt x="35684" y="42263"/>
                    <a:pt x="35430" y="42432"/>
                  </a:cubicBezTo>
                  <a:cubicBezTo>
                    <a:pt x="35176" y="42601"/>
                    <a:pt x="33906" y="42432"/>
                    <a:pt x="32298" y="42855"/>
                  </a:cubicBezTo>
                  <a:cubicBezTo>
                    <a:pt x="30588" y="43549"/>
                    <a:pt x="28945" y="44396"/>
                    <a:pt x="27388" y="45395"/>
                  </a:cubicBezTo>
                  <a:cubicBezTo>
                    <a:pt x="21436" y="49323"/>
                    <a:pt x="16738" y="54876"/>
                    <a:pt x="13843" y="61395"/>
                  </a:cubicBezTo>
                  <a:cubicBezTo>
                    <a:pt x="11261" y="67329"/>
                    <a:pt x="10346" y="73856"/>
                    <a:pt x="11218" y="80273"/>
                  </a:cubicBezTo>
                  <a:cubicBezTo>
                    <a:pt x="12107" y="85869"/>
                    <a:pt x="14410" y="91143"/>
                    <a:pt x="17906" y="95596"/>
                  </a:cubicBezTo>
                  <a:cubicBezTo>
                    <a:pt x="23104" y="102115"/>
                    <a:pt x="30207" y="106847"/>
                    <a:pt x="38224" y="109141"/>
                  </a:cubicBezTo>
                  <a:cubicBezTo>
                    <a:pt x="44065" y="110919"/>
                    <a:pt x="47536" y="110665"/>
                    <a:pt x="47536" y="111088"/>
                  </a:cubicBezTo>
                  <a:close/>
                </a:path>
              </a:pathLst>
            </a:custGeom>
            <a:solidFill>
              <a:srgbClr val="263238"/>
            </a:solidFill>
            <a:ln w="8458"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0E05D914-8E7B-332A-6B35-E6A57DB14F1D}"/>
                </a:ext>
              </a:extLst>
            </p:cNvPr>
            <p:cNvSpPr/>
            <p:nvPr/>
          </p:nvSpPr>
          <p:spPr>
            <a:xfrm>
              <a:off x="5504572" y="1950743"/>
              <a:ext cx="140223" cy="108815"/>
            </a:xfrm>
            <a:custGeom>
              <a:avLst/>
              <a:gdLst>
                <a:gd name="connsiteX0" fmla="*/ 138202 w 140223"/>
                <a:gd name="connsiteY0" fmla="*/ 56752 h 108815"/>
                <a:gd name="connsiteX1" fmla="*/ 138202 w 140223"/>
                <a:gd name="connsiteY1" fmla="*/ 41430 h 108815"/>
                <a:gd name="connsiteX2" fmla="*/ 115175 w 140223"/>
                <a:gd name="connsiteY2" fmla="*/ 8837 h 108815"/>
                <a:gd name="connsiteX3" fmla="*/ 58286 w 140223"/>
                <a:gd name="connsiteY3" fmla="*/ 17303 h 108815"/>
                <a:gd name="connsiteX4" fmla="*/ 39916 w 140223"/>
                <a:gd name="connsiteY4" fmla="*/ 47779 h 108815"/>
                <a:gd name="connsiteX5" fmla="*/ 37461 w 140223"/>
                <a:gd name="connsiteY5" fmla="*/ 66657 h 108815"/>
                <a:gd name="connsiteX6" fmla="*/ 41863 w 140223"/>
                <a:gd name="connsiteY6" fmla="*/ 85112 h 108815"/>
                <a:gd name="connsiteX7" fmla="*/ 56508 w 140223"/>
                <a:gd name="connsiteY7" fmla="*/ 94340 h 108815"/>
                <a:gd name="connsiteX8" fmla="*/ 71069 w 140223"/>
                <a:gd name="connsiteY8" fmla="*/ 86382 h 108815"/>
                <a:gd name="connsiteX9" fmla="*/ 73440 w 140223"/>
                <a:gd name="connsiteY9" fmla="*/ 69451 h 108815"/>
                <a:gd name="connsiteX10" fmla="*/ 64974 w 140223"/>
                <a:gd name="connsiteY10" fmla="*/ 54805 h 108815"/>
                <a:gd name="connsiteX11" fmla="*/ 35514 w 140223"/>
                <a:gd name="connsiteY11" fmla="*/ 44731 h 108815"/>
                <a:gd name="connsiteX12" fmla="*/ 11048 w 140223"/>
                <a:gd name="connsiteY12" fmla="*/ 56668 h 108815"/>
                <a:gd name="connsiteX13" fmla="*/ 2582 w 140223"/>
                <a:gd name="connsiteY13" fmla="*/ 78086 h 108815"/>
                <a:gd name="connsiteX14" fmla="*/ 4868 w 140223"/>
                <a:gd name="connsiteY14" fmla="*/ 95609 h 108815"/>
                <a:gd name="connsiteX15" fmla="*/ 12741 w 140223"/>
                <a:gd name="connsiteY15" fmla="*/ 108816 h 108815"/>
                <a:gd name="connsiteX16" fmla="*/ 9609 w 140223"/>
                <a:gd name="connsiteY16" fmla="*/ 106191 h 108815"/>
                <a:gd name="connsiteX17" fmla="*/ 3260 w 140223"/>
                <a:gd name="connsiteY17" fmla="*/ 96287 h 108815"/>
                <a:gd name="connsiteX18" fmla="*/ 43 w 140223"/>
                <a:gd name="connsiteY18" fmla="*/ 77916 h 108815"/>
                <a:gd name="connsiteX19" fmla="*/ 8508 w 140223"/>
                <a:gd name="connsiteY19" fmla="*/ 54721 h 108815"/>
                <a:gd name="connsiteX20" fmla="*/ 35175 w 140223"/>
                <a:gd name="connsiteY20" fmla="*/ 41091 h 108815"/>
                <a:gd name="connsiteX21" fmla="*/ 67768 w 140223"/>
                <a:gd name="connsiteY21" fmla="*/ 51927 h 108815"/>
                <a:gd name="connsiteX22" fmla="*/ 77503 w 140223"/>
                <a:gd name="connsiteY22" fmla="*/ 68858 h 108815"/>
                <a:gd name="connsiteX23" fmla="*/ 74625 w 140223"/>
                <a:gd name="connsiteY23" fmla="*/ 88837 h 108815"/>
                <a:gd name="connsiteX24" fmla="*/ 56085 w 140223"/>
                <a:gd name="connsiteY24" fmla="*/ 98742 h 108815"/>
                <a:gd name="connsiteX25" fmla="*/ 38138 w 140223"/>
                <a:gd name="connsiteY25" fmla="*/ 86805 h 108815"/>
                <a:gd name="connsiteX26" fmla="*/ 33143 w 140223"/>
                <a:gd name="connsiteY26" fmla="*/ 66149 h 108815"/>
                <a:gd name="connsiteX27" fmla="*/ 35852 w 140223"/>
                <a:gd name="connsiteY27" fmla="*/ 46086 h 108815"/>
                <a:gd name="connsiteX28" fmla="*/ 55746 w 140223"/>
                <a:gd name="connsiteY28" fmla="*/ 13747 h 108815"/>
                <a:gd name="connsiteX29" fmla="*/ 116699 w 140223"/>
                <a:gd name="connsiteY29" fmla="*/ 5789 h 108815"/>
                <a:gd name="connsiteX30" fmla="*/ 139979 w 140223"/>
                <a:gd name="connsiteY30" fmla="*/ 40922 h 108815"/>
                <a:gd name="connsiteX31" fmla="*/ 139472 w 140223"/>
                <a:gd name="connsiteY31" fmla="*/ 52604 h 108815"/>
                <a:gd name="connsiteX32" fmla="*/ 138202 w 140223"/>
                <a:gd name="connsiteY32" fmla="*/ 56752 h 10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0223" h="108815">
                  <a:moveTo>
                    <a:pt x="138202" y="56752"/>
                  </a:moveTo>
                  <a:cubicBezTo>
                    <a:pt x="138870" y="51664"/>
                    <a:pt x="138870" y="46517"/>
                    <a:pt x="138202" y="41430"/>
                  </a:cubicBezTo>
                  <a:cubicBezTo>
                    <a:pt x="136009" y="27580"/>
                    <a:pt x="127501" y="15533"/>
                    <a:pt x="115175" y="8837"/>
                  </a:cubicBezTo>
                  <a:cubicBezTo>
                    <a:pt x="96229" y="-18"/>
                    <a:pt x="73829" y="3309"/>
                    <a:pt x="58286" y="17303"/>
                  </a:cubicBezTo>
                  <a:cubicBezTo>
                    <a:pt x="49372" y="25497"/>
                    <a:pt x="42997" y="36071"/>
                    <a:pt x="39916" y="47779"/>
                  </a:cubicBezTo>
                  <a:cubicBezTo>
                    <a:pt x="38240" y="53933"/>
                    <a:pt x="37418" y="60283"/>
                    <a:pt x="37461" y="66657"/>
                  </a:cubicBezTo>
                  <a:cubicBezTo>
                    <a:pt x="37317" y="73082"/>
                    <a:pt x="38832" y="79440"/>
                    <a:pt x="41863" y="85112"/>
                  </a:cubicBezTo>
                  <a:cubicBezTo>
                    <a:pt x="45046" y="90302"/>
                    <a:pt x="50455" y="93713"/>
                    <a:pt x="56508" y="94340"/>
                  </a:cubicBezTo>
                  <a:cubicBezTo>
                    <a:pt x="62417" y="94407"/>
                    <a:pt x="67937" y="91394"/>
                    <a:pt x="71069" y="86382"/>
                  </a:cubicBezTo>
                  <a:cubicBezTo>
                    <a:pt x="74244" y="81337"/>
                    <a:pt x="75107" y="75173"/>
                    <a:pt x="73440" y="69451"/>
                  </a:cubicBezTo>
                  <a:cubicBezTo>
                    <a:pt x="72026" y="63880"/>
                    <a:pt x="69088" y="58809"/>
                    <a:pt x="64974" y="54805"/>
                  </a:cubicBezTo>
                  <a:cubicBezTo>
                    <a:pt x="57016" y="47432"/>
                    <a:pt x="46316" y="43774"/>
                    <a:pt x="35514" y="44731"/>
                  </a:cubicBezTo>
                  <a:cubicBezTo>
                    <a:pt x="26074" y="45231"/>
                    <a:pt x="17253" y="49540"/>
                    <a:pt x="11048" y="56668"/>
                  </a:cubicBezTo>
                  <a:cubicBezTo>
                    <a:pt x="6053" y="62746"/>
                    <a:pt x="3090" y="70238"/>
                    <a:pt x="2582" y="78086"/>
                  </a:cubicBezTo>
                  <a:cubicBezTo>
                    <a:pt x="2100" y="84020"/>
                    <a:pt x="2879" y="89997"/>
                    <a:pt x="4868" y="95609"/>
                  </a:cubicBezTo>
                  <a:cubicBezTo>
                    <a:pt x="6866" y="100359"/>
                    <a:pt x="9516" y="104803"/>
                    <a:pt x="12741" y="108816"/>
                  </a:cubicBezTo>
                  <a:cubicBezTo>
                    <a:pt x="11573" y="108096"/>
                    <a:pt x="10523" y="107207"/>
                    <a:pt x="9609" y="106191"/>
                  </a:cubicBezTo>
                  <a:cubicBezTo>
                    <a:pt x="6993" y="103237"/>
                    <a:pt x="4851" y="99893"/>
                    <a:pt x="3260" y="96287"/>
                  </a:cubicBezTo>
                  <a:cubicBezTo>
                    <a:pt x="855" y="90471"/>
                    <a:pt x="-237" y="84198"/>
                    <a:pt x="43" y="77916"/>
                  </a:cubicBezTo>
                  <a:cubicBezTo>
                    <a:pt x="373" y="69493"/>
                    <a:pt x="3336" y="61383"/>
                    <a:pt x="8508" y="54721"/>
                  </a:cubicBezTo>
                  <a:cubicBezTo>
                    <a:pt x="15188" y="46754"/>
                    <a:pt x="24805" y="41844"/>
                    <a:pt x="35175" y="41091"/>
                  </a:cubicBezTo>
                  <a:cubicBezTo>
                    <a:pt x="47086" y="39872"/>
                    <a:pt x="58955" y="43817"/>
                    <a:pt x="67768" y="51927"/>
                  </a:cubicBezTo>
                  <a:cubicBezTo>
                    <a:pt x="72534" y="56549"/>
                    <a:pt x="75911" y="62416"/>
                    <a:pt x="77503" y="68858"/>
                  </a:cubicBezTo>
                  <a:cubicBezTo>
                    <a:pt x="79349" y="75631"/>
                    <a:pt x="78299" y="82860"/>
                    <a:pt x="74625" y="88837"/>
                  </a:cubicBezTo>
                  <a:cubicBezTo>
                    <a:pt x="70697" y="95254"/>
                    <a:pt x="63603" y="99047"/>
                    <a:pt x="56085" y="98742"/>
                  </a:cubicBezTo>
                  <a:cubicBezTo>
                    <a:pt x="48534" y="97870"/>
                    <a:pt x="41863" y="93434"/>
                    <a:pt x="38138" y="86805"/>
                  </a:cubicBezTo>
                  <a:cubicBezTo>
                    <a:pt x="34692" y="80473"/>
                    <a:pt x="32974" y="73353"/>
                    <a:pt x="33143" y="66149"/>
                  </a:cubicBezTo>
                  <a:cubicBezTo>
                    <a:pt x="33101" y="59368"/>
                    <a:pt x="34007" y="52613"/>
                    <a:pt x="35852" y="46086"/>
                  </a:cubicBezTo>
                  <a:cubicBezTo>
                    <a:pt x="39213" y="33607"/>
                    <a:pt x="46130" y="22373"/>
                    <a:pt x="55746" y="13747"/>
                  </a:cubicBezTo>
                  <a:cubicBezTo>
                    <a:pt x="72551" y="-1068"/>
                    <a:pt x="96652" y="-4209"/>
                    <a:pt x="116699" y="5789"/>
                  </a:cubicBezTo>
                  <a:cubicBezTo>
                    <a:pt x="129634" y="13095"/>
                    <a:pt x="138295" y="26158"/>
                    <a:pt x="139979" y="40922"/>
                  </a:cubicBezTo>
                  <a:cubicBezTo>
                    <a:pt x="140428" y="44816"/>
                    <a:pt x="140259" y="48761"/>
                    <a:pt x="139472" y="52604"/>
                  </a:cubicBezTo>
                  <a:cubicBezTo>
                    <a:pt x="138879" y="55483"/>
                    <a:pt x="138371" y="56837"/>
                    <a:pt x="138202" y="56752"/>
                  </a:cubicBezTo>
                  <a:close/>
                </a:path>
              </a:pathLst>
            </a:custGeom>
            <a:solidFill>
              <a:srgbClr val="263238"/>
            </a:solidFill>
            <a:ln w="8458"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CAE9EB3-3908-D3FB-243E-6B249A3419CB}"/>
                </a:ext>
              </a:extLst>
            </p:cNvPr>
            <p:cNvSpPr/>
            <p:nvPr/>
          </p:nvSpPr>
          <p:spPr>
            <a:xfrm>
              <a:off x="5650598" y="2340862"/>
              <a:ext cx="53186" cy="121830"/>
            </a:xfrm>
            <a:custGeom>
              <a:avLst/>
              <a:gdLst>
                <a:gd name="connsiteX0" fmla="*/ 38314 w 53186"/>
                <a:gd name="connsiteY0" fmla="*/ 121830 h 121830"/>
                <a:gd name="connsiteX1" fmla="*/ 43986 w 53186"/>
                <a:gd name="connsiteY1" fmla="*/ 114465 h 121830"/>
                <a:gd name="connsiteX2" fmla="*/ 50250 w 53186"/>
                <a:gd name="connsiteY2" fmla="*/ 90846 h 121830"/>
                <a:gd name="connsiteX3" fmla="*/ 30779 w 53186"/>
                <a:gd name="connsiteY3" fmla="*/ 62063 h 121830"/>
                <a:gd name="connsiteX4" fmla="*/ 10970 w 53186"/>
                <a:gd name="connsiteY4" fmla="*/ 60031 h 121830"/>
                <a:gd name="connsiteX5" fmla="*/ 7753 w 53186"/>
                <a:gd name="connsiteY5" fmla="*/ 75777 h 121830"/>
                <a:gd name="connsiteX6" fmla="*/ 26631 w 53186"/>
                <a:gd name="connsiteY6" fmla="*/ 70698 h 121830"/>
                <a:gd name="connsiteX7" fmla="*/ 37213 w 53186"/>
                <a:gd name="connsiteY7" fmla="*/ 52327 h 121830"/>
                <a:gd name="connsiteX8" fmla="*/ 30864 w 53186"/>
                <a:gd name="connsiteY8" fmla="*/ 17703 h 121830"/>
                <a:gd name="connsiteX9" fmla="*/ 11139 w 53186"/>
                <a:gd name="connsiteY9" fmla="*/ 2888 h 121830"/>
                <a:gd name="connsiteX10" fmla="*/ 2250 w 53186"/>
                <a:gd name="connsiteY10" fmla="*/ 179 h 121830"/>
                <a:gd name="connsiteX11" fmla="*/ 11732 w 53186"/>
                <a:gd name="connsiteY11" fmla="*/ 1280 h 121830"/>
                <a:gd name="connsiteX12" fmla="*/ 33319 w 53186"/>
                <a:gd name="connsiteY12" fmla="*/ 15841 h 121830"/>
                <a:gd name="connsiteX13" fmla="*/ 41192 w 53186"/>
                <a:gd name="connsiteY13" fmla="*/ 53428 h 121830"/>
                <a:gd name="connsiteX14" fmla="*/ 29679 w 53186"/>
                <a:gd name="connsiteY14" fmla="*/ 73745 h 121830"/>
                <a:gd name="connsiteX15" fmla="*/ 19012 w 53186"/>
                <a:gd name="connsiteY15" fmla="*/ 80857 h 121830"/>
                <a:gd name="connsiteX16" fmla="*/ 5298 w 53186"/>
                <a:gd name="connsiteY16" fmla="*/ 79417 h 121830"/>
                <a:gd name="connsiteX17" fmla="*/ 472 w 53186"/>
                <a:gd name="connsiteY17" fmla="*/ 66296 h 121830"/>
                <a:gd name="connsiteX18" fmla="*/ 8938 w 53186"/>
                <a:gd name="connsiteY18" fmla="*/ 56052 h 121830"/>
                <a:gd name="connsiteX19" fmla="*/ 32388 w 53186"/>
                <a:gd name="connsiteY19" fmla="*/ 58423 h 121830"/>
                <a:gd name="connsiteX20" fmla="*/ 49116 w 53186"/>
                <a:gd name="connsiteY20" fmla="*/ 109259 h 121830"/>
                <a:gd name="connsiteX21" fmla="*/ 45171 w 53186"/>
                <a:gd name="connsiteY21" fmla="*/ 115481 h 121830"/>
                <a:gd name="connsiteX22" fmla="*/ 38314 w 53186"/>
                <a:gd name="connsiteY22" fmla="*/ 121830 h 12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186" h="121830">
                  <a:moveTo>
                    <a:pt x="38314" y="121830"/>
                  </a:moveTo>
                  <a:cubicBezTo>
                    <a:pt x="38314" y="121830"/>
                    <a:pt x="40684" y="119460"/>
                    <a:pt x="43986" y="114465"/>
                  </a:cubicBezTo>
                  <a:cubicBezTo>
                    <a:pt x="48616" y="107498"/>
                    <a:pt x="50817" y="99193"/>
                    <a:pt x="50250" y="90846"/>
                  </a:cubicBezTo>
                  <a:cubicBezTo>
                    <a:pt x="49150" y="78537"/>
                    <a:pt x="41793" y="67667"/>
                    <a:pt x="30779" y="62063"/>
                  </a:cubicBezTo>
                  <a:cubicBezTo>
                    <a:pt x="24794" y="58507"/>
                    <a:pt x="17547" y="57771"/>
                    <a:pt x="10970" y="60031"/>
                  </a:cubicBezTo>
                  <a:cubicBezTo>
                    <a:pt x="4790" y="62317"/>
                    <a:pt x="1658" y="72137"/>
                    <a:pt x="7753" y="75777"/>
                  </a:cubicBezTo>
                  <a:cubicBezTo>
                    <a:pt x="14458" y="78698"/>
                    <a:pt x="22297" y="76590"/>
                    <a:pt x="26631" y="70698"/>
                  </a:cubicBezTo>
                  <a:cubicBezTo>
                    <a:pt x="31727" y="65627"/>
                    <a:pt x="35385" y="59286"/>
                    <a:pt x="37213" y="52327"/>
                  </a:cubicBezTo>
                  <a:cubicBezTo>
                    <a:pt x="40608" y="40425"/>
                    <a:pt x="38263" y="27625"/>
                    <a:pt x="30864" y="17703"/>
                  </a:cubicBezTo>
                  <a:cubicBezTo>
                    <a:pt x="25835" y="10990"/>
                    <a:pt x="18995" y="5843"/>
                    <a:pt x="11139" y="2888"/>
                  </a:cubicBezTo>
                  <a:cubicBezTo>
                    <a:pt x="5552" y="856"/>
                    <a:pt x="2166" y="518"/>
                    <a:pt x="2250" y="179"/>
                  </a:cubicBezTo>
                  <a:cubicBezTo>
                    <a:pt x="5450" y="-261"/>
                    <a:pt x="8718" y="111"/>
                    <a:pt x="11732" y="1280"/>
                  </a:cubicBezTo>
                  <a:cubicBezTo>
                    <a:pt x="20257" y="3794"/>
                    <a:pt x="27799" y="8873"/>
                    <a:pt x="33319" y="15841"/>
                  </a:cubicBezTo>
                  <a:cubicBezTo>
                    <a:pt x="41801" y="26389"/>
                    <a:pt x="44731" y="40357"/>
                    <a:pt x="41192" y="53428"/>
                  </a:cubicBezTo>
                  <a:cubicBezTo>
                    <a:pt x="39237" y="61106"/>
                    <a:pt x="35266" y="68124"/>
                    <a:pt x="29679" y="73745"/>
                  </a:cubicBezTo>
                  <a:cubicBezTo>
                    <a:pt x="26724" y="76912"/>
                    <a:pt x="23076" y="79350"/>
                    <a:pt x="19012" y="80857"/>
                  </a:cubicBezTo>
                  <a:cubicBezTo>
                    <a:pt x="14466" y="82550"/>
                    <a:pt x="9395" y="82016"/>
                    <a:pt x="5298" y="79417"/>
                  </a:cubicBezTo>
                  <a:cubicBezTo>
                    <a:pt x="980" y="76573"/>
                    <a:pt x="-975" y="71257"/>
                    <a:pt x="472" y="66296"/>
                  </a:cubicBezTo>
                  <a:cubicBezTo>
                    <a:pt x="1598" y="61775"/>
                    <a:pt x="4714" y="58008"/>
                    <a:pt x="8938" y="56052"/>
                  </a:cubicBezTo>
                  <a:cubicBezTo>
                    <a:pt x="16718" y="53309"/>
                    <a:pt x="25310" y="54181"/>
                    <a:pt x="32388" y="58423"/>
                  </a:cubicBezTo>
                  <a:cubicBezTo>
                    <a:pt x="51046" y="67836"/>
                    <a:pt x="58538" y="90600"/>
                    <a:pt x="49116" y="109259"/>
                  </a:cubicBezTo>
                  <a:cubicBezTo>
                    <a:pt x="48007" y="111451"/>
                    <a:pt x="46686" y="113542"/>
                    <a:pt x="45171" y="115481"/>
                  </a:cubicBezTo>
                  <a:cubicBezTo>
                    <a:pt x="43427" y="118114"/>
                    <a:pt x="41073" y="120289"/>
                    <a:pt x="38314" y="121830"/>
                  </a:cubicBezTo>
                  <a:close/>
                </a:path>
              </a:pathLst>
            </a:custGeom>
            <a:solidFill>
              <a:srgbClr val="263238"/>
            </a:solidFill>
            <a:ln w="8458"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46A69334-5DB6-12A4-01F4-1B532DEDA412}"/>
                </a:ext>
              </a:extLst>
            </p:cNvPr>
            <p:cNvSpPr/>
            <p:nvPr/>
          </p:nvSpPr>
          <p:spPr>
            <a:xfrm>
              <a:off x="3640909" y="4498843"/>
              <a:ext cx="196402" cy="293672"/>
            </a:xfrm>
            <a:custGeom>
              <a:avLst/>
              <a:gdLst>
                <a:gd name="connsiteX0" fmla="*/ 155429 w 196402"/>
                <a:gd name="connsiteY0" fmla="*/ 256932 h 293672"/>
                <a:gd name="connsiteX1" fmla="*/ 196402 w 196402"/>
                <a:gd name="connsiteY1" fmla="*/ 29122 h 293672"/>
                <a:gd name="connsiteX2" fmla="*/ 11259 w 196402"/>
                <a:gd name="connsiteY2" fmla="*/ 0 h 293672"/>
                <a:gd name="connsiteX3" fmla="*/ 0 w 196402"/>
                <a:gd name="connsiteY3" fmla="*/ 245587 h 293672"/>
                <a:gd name="connsiteX4" fmla="*/ 102434 w 196402"/>
                <a:gd name="connsiteY4" fmla="*/ 293672 h 293672"/>
                <a:gd name="connsiteX5" fmla="*/ 155429 w 196402"/>
                <a:gd name="connsiteY5" fmla="*/ 256932 h 2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402" h="293672">
                  <a:moveTo>
                    <a:pt x="155429" y="256932"/>
                  </a:moveTo>
                  <a:lnTo>
                    <a:pt x="196402" y="29122"/>
                  </a:lnTo>
                  <a:lnTo>
                    <a:pt x="11259" y="0"/>
                  </a:lnTo>
                  <a:lnTo>
                    <a:pt x="0" y="245587"/>
                  </a:lnTo>
                  <a:lnTo>
                    <a:pt x="102434" y="293672"/>
                  </a:lnTo>
                  <a:lnTo>
                    <a:pt x="155429" y="256932"/>
                  </a:lnTo>
                  <a:close/>
                </a:path>
              </a:pathLst>
            </a:custGeom>
            <a:solidFill>
              <a:srgbClr val="E0E0E0"/>
            </a:solidFill>
            <a:ln w="8458"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00672D8-C978-FAE3-6462-BA2B71BF64D8}"/>
                </a:ext>
              </a:extLst>
            </p:cNvPr>
            <p:cNvSpPr/>
            <p:nvPr/>
          </p:nvSpPr>
          <p:spPr>
            <a:xfrm>
              <a:off x="3538644" y="4735457"/>
              <a:ext cx="268360" cy="257572"/>
            </a:xfrm>
            <a:custGeom>
              <a:avLst/>
              <a:gdLst>
                <a:gd name="connsiteX0" fmla="*/ 262858 w 268360"/>
                <a:gd name="connsiteY0" fmla="*/ 103281 h 257572"/>
                <a:gd name="connsiteX1" fmla="*/ 41905 w 268360"/>
                <a:gd name="connsiteY1" fmla="*/ 253376 h 257572"/>
                <a:gd name="connsiteX2" fmla="*/ 16508 w 268360"/>
                <a:gd name="connsiteY2" fmla="*/ 255662 h 257572"/>
                <a:gd name="connsiteX3" fmla="*/ 16508 w 268360"/>
                <a:gd name="connsiteY3" fmla="*/ 255662 h 257572"/>
                <a:gd name="connsiteX4" fmla="*/ 1413 w 268360"/>
                <a:gd name="connsiteY4" fmla="*/ 224127 h 257572"/>
                <a:gd name="connsiteX5" fmla="*/ 2370 w 268360"/>
                <a:gd name="connsiteY5" fmla="*/ 221799 h 257572"/>
                <a:gd name="connsiteX6" fmla="*/ 99894 w 268360"/>
                <a:gd name="connsiteY6" fmla="*/ 27937 h 257572"/>
                <a:gd name="connsiteX7" fmla="*/ 100572 w 268360"/>
                <a:gd name="connsiteY7" fmla="*/ 0 h 257572"/>
                <a:gd name="connsiteX8" fmla="*/ 260911 w 268360"/>
                <a:gd name="connsiteY8" fmla="*/ 931 h 257572"/>
                <a:gd name="connsiteX9" fmla="*/ 260911 w 268360"/>
                <a:gd name="connsiteY9" fmla="*/ 34116 h 257572"/>
                <a:gd name="connsiteX10" fmla="*/ 268360 w 268360"/>
                <a:gd name="connsiteY10" fmla="*/ 84910 h 257572"/>
                <a:gd name="connsiteX11" fmla="*/ 263027 w 268360"/>
                <a:gd name="connsiteY11" fmla="*/ 104043 h 25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60" h="257572">
                  <a:moveTo>
                    <a:pt x="262858" y="103281"/>
                  </a:moveTo>
                  <a:cubicBezTo>
                    <a:pt x="259302" y="116148"/>
                    <a:pt x="89228" y="224762"/>
                    <a:pt x="41905" y="253376"/>
                  </a:cubicBezTo>
                  <a:cubicBezTo>
                    <a:pt x="34244" y="258015"/>
                    <a:pt x="24872" y="258853"/>
                    <a:pt x="16508" y="255662"/>
                  </a:cubicBezTo>
                  <a:lnTo>
                    <a:pt x="16508" y="255662"/>
                  </a:lnTo>
                  <a:cubicBezTo>
                    <a:pt x="3633" y="251124"/>
                    <a:pt x="-3126" y="237004"/>
                    <a:pt x="1413" y="224127"/>
                  </a:cubicBezTo>
                  <a:cubicBezTo>
                    <a:pt x="1692" y="223340"/>
                    <a:pt x="2012" y="222561"/>
                    <a:pt x="2370" y="221799"/>
                  </a:cubicBezTo>
                  <a:lnTo>
                    <a:pt x="99894" y="27937"/>
                  </a:lnTo>
                  <a:cubicBezTo>
                    <a:pt x="100699" y="18650"/>
                    <a:pt x="100927" y="9321"/>
                    <a:pt x="100572" y="0"/>
                  </a:cubicBezTo>
                  <a:cubicBezTo>
                    <a:pt x="150096" y="23619"/>
                    <a:pt x="203598" y="15492"/>
                    <a:pt x="260911" y="931"/>
                  </a:cubicBezTo>
                  <a:lnTo>
                    <a:pt x="260911" y="34116"/>
                  </a:lnTo>
                  <a:lnTo>
                    <a:pt x="268360" y="84910"/>
                  </a:lnTo>
                  <a:cubicBezTo>
                    <a:pt x="267285" y="91463"/>
                    <a:pt x="265499" y="97880"/>
                    <a:pt x="263027" y="104043"/>
                  </a:cubicBezTo>
                </a:path>
              </a:pathLst>
            </a:custGeom>
            <a:solidFill>
              <a:srgbClr val="455A64"/>
            </a:solidFill>
            <a:ln w="8458"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BA3A17C-06BA-2D7F-31D2-06A6C55A4FCA}"/>
                </a:ext>
              </a:extLst>
            </p:cNvPr>
            <p:cNvSpPr/>
            <p:nvPr/>
          </p:nvSpPr>
          <p:spPr>
            <a:xfrm>
              <a:off x="3549734" y="4812663"/>
              <a:ext cx="261164" cy="181210"/>
            </a:xfrm>
            <a:custGeom>
              <a:avLst/>
              <a:gdLst>
                <a:gd name="connsiteX0" fmla="*/ 0 w 261164"/>
                <a:gd name="connsiteY0" fmla="*/ 175831 h 181210"/>
                <a:gd name="connsiteX1" fmla="*/ 31577 w 261164"/>
                <a:gd name="connsiteY1" fmla="*/ 176677 h 181210"/>
                <a:gd name="connsiteX2" fmla="*/ 261164 w 261164"/>
                <a:gd name="connsiteY2" fmla="*/ 24296 h 181210"/>
                <a:gd name="connsiteX3" fmla="*/ 256085 w 261164"/>
                <a:gd name="connsiteY3" fmla="*/ 0 h 181210"/>
              </a:gdLst>
              <a:ahLst/>
              <a:cxnLst>
                <a:cxn ang="0">
                  <a:pos x="connsiteX0" y="connsiteY0"/>
                </a:cxn>
                <a:cxn ang="0">
                  <a:pos x="connsiteX1" y="connsiteY1"/>
                </a:cxn>
                <a:cxn ang="0">
                  <a:pos x="connsiteX2" y="connsiteY2"/>
                </a:cxn>
                <a:cxn ang="0">
                  <a:pos x="connsiteX3" y="connsiteY3"/>
                </a:cxn>
              </a:cxnLst>
              <a:rect l="l" t="t" r="r" b="b"/>
              <a:pathLst>
                <a:path w="261164" h="181210">
                  <a:moveTo>
                    <a:pt x="0" y="175831"/>
                  </a:moveTo>
                  <a:cubicBezTo>
                    <a:pt x="9312" y="182679"/>
                    <a:pt x="21909" y="183018"/>
                    <a:pt x="31577" y="176677"/>
                  </a:cubicBezTo>
                  <a:cubicBezTo>
                    <a:pt x="162794" y="96508"/>
                    <a:pt x="241101" y="47069"/>
                    <a:pt x="261164" y="24296"/>
                  </a:cubicBezTo>
                  <a:lnTo>
                    <a:pt x="256085" y="0"/>
                  </a:lnTo>
                  <a:close/>
                </a:path>
              </a:pathLst>
            </a:custGeom>
            <a:solidFill>
              <a:srgbClr val="E0E0E0"/>
            </a:solidFill>
            <a:ln w="8458"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279E2EE-D3E4-F17D-39A3-AB556A17E215}"/>
                </a:ext>
              </a:extLst>
            </p:cNvPr>
            <p:cNvSpPr/>
            <p:nvPr/>
          </p:nvSpPr>
          <p:spPr>
            <a:xfrm>
              <a:off x="3598919" y="4839228"/>
              <a:ext cx="44021" cy="31038"/>
            </a:xfrm>
            <a:custGeom>
              <a:avLst/>
              <a:gdLst>
                <a:gd name="connsiteX0" fmla="*/ 44021 w 44021"/>
                <a:gd name="connsiteY0" fmla="*/ 31001 h 31038"/>
                <a:gd name="connsiteX1" fmla="*/ 24296 w 44021"/>
                <a:gd name="connsiteY1" fmla="*/ 12546 h 31038"/>
                <a:gd name="connsiteX2" fmla="*/ 0 w 44021"/>
                <a:gd name="connsiteY2" fmla="*/ 694 h 31038"/>
                <a:gd name="connsiteX3" fmla="*/ 27175 w 44021"/>
                <a:gd name="connsiteY3" fmla="*/ 8398 h 31038"/>
                <a:gd name="connsiteX4" fmla="*/ 44021 w 44021"/>
                <a:gd name="connsiteY4" fmla="*/ 31001 h 3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21" h="31038">
                  <a:moveTo>
                    <a:pt x="44021" y="31001"/>
                  </a:moveTo>
                  <a:cubicBezTo>
                    <a:pt x="42751" y="31763"/>
                    <a:pt x="36571" y="20842"/>
                    <a:pt x="24296" y="12546"/>
                  </a:cubicBezTo>
                  <a:cubicBezTo>
                    <a:pt x="16466" y="8059"/>
                    <a:pt x="8356" y="4106"/>
                    <a:pt x="0" y="694"/>
                  </a:cubicBezTo>
                  <a:cubicBezTo>
                    <a:pt x="0" y="-660"/>
                    <a:pt x="13714" y="-914"/>
                    <a:pt x="27175" y="8398"/>
                  </a:cubicBezTo>
                  <a:cubicBezTo>
                    <a:pt x="35699" y="13249"/>
                    <a:pt x="41803" y="21443"/>
                    <a:pt x="44021" y="31001"/>
                  </a:cubicBezTo>
                  <a:close/>
                </a:path>
              </a:pathLst>
            </a:custGeom>
            <a:solidFill>
              <a:srgbClr val="263238"/>
            </a:solidFill>
            <a:ln w="8458"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19F24FC2-32ED-A760-C662-307EE0D29C82}"/>
                </a:ext>
              </a:extLst>
            </p:cNvPr>
            <p:cNvSpPr/>
            <p:nvPr/>
          </p:nvSpPr>
          <p:spPr>
            <a:xfrm>
              <a:off x="3612549" y="4814560"/>
              <a:ext cx="44021" cy="30471"/>
            </a:xfrm>
            <a:custGeom>
              <a:avLst/>
              <a:gdLst>
                <a:gd name="connsiteX0" fmla="*/ 44021 w 44021"/>
                <a:gd name="connsiteY0" fmla="*/ 30441 h 30471"/>
                <a:gd name="connsiteX1" fmla="*/ 24296 w 44021"/>
                <a:gd name="connsiteY1" fmla="*/ 11902 h 30471"/>
                <a:gd name="connsiteX2" fmla="*/ 0 w 44021"/>
                <a:gd name="connsiteY2" fmla="*/ 50 h 30471"/>
                <a:gd name="connsiteX3" fmla="*/ 44021 w 44021"/>
                <a:gd name="connsiteY3" fmla="*/ 30441 h 30471"/>
              </a:gdLst>
              <a:ahLst/>
              <a:cxnLst>
                <a:cxn ang="0">
                  <a:pos x="connsiteX0" y="connsiteY0"/>
                </a:cxn>
                <a:cxn ang="0">
                  <a:pos x="connsiteX1" y="connsiteY1"/>
                </a:cxn>
                <a:cxn ang="0">
                  <a:pos x="connsiteX2" y="connsiteY2"/>
                </a:cxn>
                <a:cxn ang="0">
                  <a:pos x="connsiteX3" y="connsiteY3"/>
                </a:cxn>
              </a:cxnLst>
              <a:rect l="l" t="t" r="r" b="b"/>
              <a:pathLst>
                <a:path w="44021" h="30471">
                  <a:moveTo>
                    <a:pt x="44021" y="30441"/>
                  </a:moveTo>
                  <a:cubicBezTo>
                    <a:pt x="42751" y="31119"/>
                    <a:pt x="36571" y="20198"/>
                    <a:pt x="24296" y="11902"/>
                  </a:cubicBezTo>
                  <a:cubicBezTo>
                    <a:pt x="16449" y="7457"/>
                    <a:pt x="8330" y="3495"/>
                    <a:pt x="0" y="50"/>
                  </a:cubicBezTo>
                  <a:cubicBezTo>
                    <a:pt x="19843" y="-890"/>
                    <a:pt x="37867" y="11555"/>
                    <a:pt x="44021" y="30441"/>
                  </a:cubicBezTo>
                  <a:close/>
                </a:path>
              </a:pathLst>
            </a:custGeom>
            <a:solidFill>
              <a:srgbClr val="263238"/>
            </a:solidFill>
            <a:ln w="8458"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3ECC7396-8E05-B6D0-843A-E5886B87DA2F}"/>
                </a:ext>
              </a:extLst>
            </p:cNvPr>
            <p:cNvSpPr/>
            <p:nvPr/>
          </p:nvSpPr>
          <p:spPr>
            <a:xfrm>
              <a:off x="3627194" y="4789254"/>
              <a:ext cx="44021" cy="30465"/>
            </a:xfrm>
            <a:custGeom>
              <a:avLst/>
              <a:gdLst>
                <a:gd name="connsiteX0" fmla="*/ 44021 w 44021"/>
                <a:gd name="connsiteY0" fmla="*/ 30436 h 30465"/>
                <a:gd name="connsiteX1" fmla="*/ 24296 w 44021"/>
                <a:gd name="connsiteY1" fmla="*/ 11896 h 30465"/>
                <a:gd name="connsiteX2" fmla="*/ 0 w 44021"/>
                <a:gd name="connsiteY2" fmla="*/ 44 h 30465"/>
                <a:gd name="connsiteX3" fmla="*/ 44021 w 44021"/>
                <a:gd name="connsiteY3" fmla="*/ 30436 h 30465"/>
              </a:gdLst>
              <a:ahLst/>
              <a:cxnLst>
                <a:cxn ang="0">
                  <a:pos x="connsiteX0" y="connsiteY0"/>
                </a:cxn>
                <a:cxn ang="0">
                  <a:pos x="connsiteX1" y="connsiteY1"/>
                </a:cxn>
                <a:cxn ang="0">
                  <a:pos x="connsiteX2" y="connsiteY2"/>
                </a:cxn>
                <a:cxn ang="0">
                  <a:pos x="connsiteX3" y="connsiteY3"/>
                </a:cxn>
              </a:cxnLst>
              <a:rect l="l" t="t" r="r" b="b"/>
              <a:pathLst>
                <a:path w="44021" h="30465">
                  <a:moveTo>
                    <a:pt x="44021" y="30436"/>
                  </a:moveTo>
                  <a:cubicBezTo>
                    <a:pt x="42751" y="31113"/>
                    <a:pt x="36571" y="20192"/>
                    <a:pt x="24296" y="11896"/>
                  </a:cubicBezTo>
                  <a:cubicBezTo>
                    <a:pt x="16449" y="7451"/>
                    <a:pt x="8330" y="3489"/>
                    <a:pt x="0" y="44"/>
                  </a:cubicBezTo>
                  <a:cubicBezTo>
                    <a:pt x="19827" y="-836"/>
                    <a:pt x="37816" y="11583"/>
                    <a:pt x="44021" y="30436"/>
                  </a:cubicBezTo>
                  <a:close/>
                </a:path>
              </a:pathLst>
            </a:custGeom>
            <a:solidFill>
              <a:srgbClr val="263238"/>
            </a:solidFill>
            <a:ln w="8458"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6A06330B-3590-D74C-6278-3B810C536D0C}"/>
                </a:ext>
              </a:extLst>
            </p:cNvPr>
            <p:cNvSpPr/>
            <p:nvPr/>
          </p:nvSpPr>
          <p:spPr>
            <a:xfrm>
              <a:off x="3596830" y="4747284"/>
              <a:ext cx="65922" cy="44553"/>
            </a:xfrm>
            <a:custGeom>
              <a:avLst/>
              <a:gdLst>
                <a:gd name="connsiteX0" fmla="*/ 43401 w 65922"/>
                <a:gd name="connsiteY0" fmla="*/ 43453 h 44553"/>
                <a:gd name="connsiteX1" fmla="*/ 43401 w 65922"/>
                <a:gd name="connsiteY1" fmla="*/ 35665 h 44553"/>
                <a:gd name="connsiteX2" fmla="*/ 48988 w 65922"/>
                <a:gd name="connsiteY2" fmla="*/ 15009 h 44553"/>
                <a:gd name="connsiteX3" fmla="*/ 56777 w 65922"/>
                <a:gd name="connsiteY3" fmla="*/ 1972 h 44553"/>
                <a:gd name="connsiteX4" fmla="*/ 62364 w 65922"/>
                <a:gd name="connsiteY4" fmla="*/ 109 h 44553"/>
                <a:gd name="connsiteX5" fmla="*/ 65920 w 65922"/>
                <a:gd name="connsiteY5" fmla="*/ 5358 h 44553"/>
                <a:gd name="connsiteX6" fmla="*/ 64396 w 65922"/>
                <a:gd name="connsiteY6" fmla="*/ 14416 h 44553"/>
                <a:gd name="connsiteX7" fmla="*/ 57200 w 65922"/>
                <a:gd name="connsiteY7" fmla="*/ 32025 h 44553"/>
                <a:gd name="connsiteX8" fmla="*/ 51359 w 65922"/>
                <a:gd name="connsiteY8" fmla="*/ 40491 h 44553"/>
                <a:gd name="connsiteX9" fmla="*/ 40184 w 65922"/>
                <a:gd name="connsiteY9" fmla="*/ 44215 h 44553"/>
                <a:gd name="connsiteX10" fmla="*/ 4798 w 65922"/>
                <a:gd name="connsiteY10" fmla="*/ 27284 h 44553"/>
                <a:gd name="connsiteX11" fmla="*/ 1412 w 65922"/>
                <a:gd name="connsiteY11" fmla="*/ 23729 h 44553"/>
                <a:gd name="connsiteX12" fmla="*/ 480 w 65922"/>
                <a:gd name="connsiteY12" fmla="*/ 17549 h 44553"/>
                <a:gd name="connsiteX13" fmla="*/ 5983 w 65922"/>
                <a:gd name="connsiteY13" fmla="*/ 14670 h 44553"/>
                <a:gd name="connsiteX14" fmla="*/ 10555 w 65922"/>
                <a:gd name="connsiteY14" fmla="*/ 15856 h 44553"/>
                <a:gd name="connsiteX15" fmla="*/ 23507 w 65922"/>
                <a:gd name="connsiteY15" fmla="*/ 23051 h 44553"/>
                <a:gd name="connsiteX16" fmla="*/ 38914 w 65922"/>
                <a:gd name="connsiteY16" fmla="*/ 37781 h 44553"/>
                <a:gd name="connsiteX17" fmla="*/ 42893 w 65922"/>
                <a:gd name="connsiteY17" fmla="*/ 44554 h 44553"/>
                <a:gd name="connsiteX18" fmla="*/ 21560 w 65922"/>
                <a:gd name="connsiteY18" fmla="*/ 26014 h 44553"/>
                <a:gd name="connsiteX19" fmla="*/ 8946 w 65922"/>
                <a:gd name="connsiteY19" fmla="*/ 19750 h 44553"/>
                <a:gd name="connsiteX20" fmla="*/ 7761 w 65922"/>
                <a:gd name="connsiteY20" fmla="*/ 23729 h 44553"/>
                <a:gd name="connsiteX21" fmla="*/ 40692 w 65922"/>
                <a:gd name="connsiteY21" fmla="*/ 39051 h 44553"/>
                <a:gd name="connsiteX22" fmla="*/ 47803 w 65922"/>
                <a:gd name="connsiteY22" fmla="*/ 36766 h 44553"/>
                <a:gd name="connsiteX23" fmla="*/ 52967 w 65922"/>
                <a:gd name="connsiteY23" fmla="*/ 29316 h 44553"/>
                <a:gd name="connsiteX24" fmla="*/ 59909 w 65922"/>
                <a:gd name="connsiteY24" fmla="*/ 12977 h 44553"/>
                <a:gd name="connsiteX25" fmla="*/ 61602 w 65922"/>
                <a:gd name="connsiteY25" fmla="*/ 5274 h 44553"/>
                <a:gd name="connsiteX26" fmla="*/ 61602 w 65922"/>
                <a:gd name="connsiteY26" fmla="*/ 4004 h 44553"/>
                <a:gd name="connsiteX27" fmla="*/ 59994 w 65922"/>
                <a:gd name="connsiteY27" fmla="*/ 4766 h 44553"/>
                <a:gd name="connsiteX28" fmla="*/ 52629 w 65922"/>
                <a:gd name="connsiteY28" fmla="*/ 16279 h 44553"/>
                <a:gd name="connsiteX29" fmla="*/ 43401 w 65922"/>
                <a:gd name="connsiteY29" fmla="*/ 43453 h 4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922" h="44553">
                  <a:moveTo>
                    <a:pt x="43401" y="43453"/>
                  </a:moveTo>
                  <a:cubicBezTo>
                    <a:pt x="42800" y="40888"/>
                    <a:pt x="42800" y="38222"/>
                    <a:pt x="43401" y="35665"/>
                  </a:cubicBezTo>
                  <a:cubicBezTo>
                    <a:pt x="44155" y="28528"/>
                    <a:pt x="46042" y="21553"/>
                    <a:pt x="48988" y="15009"/>
                  </a:cubicBezTo>
                  <a:cubicBezTo>
                    <a:pt x="50944" y="10311"/>
                    <a:pt x="53568" y="5917"/>
                    <a:pt x="56777" y="1972"/>
                  </a:cubicBezTo>
                  <a:cubicBezTo>
                    <a:pt x="58191" y="414"/>
                    <a:pt x="60307" y="-288"/>
                    <a:pt x="62364" y="109"/>
                  </a:cubicBezTo>
                  <a:cubicBezTo>
                    <a:pt x="64557" y="914"/>
                    <a:pt x="65987" y="3021"/>
                    <a:pt x="65920" y="5358"/>
                  </a:cubicBezTo>
                  <a:cubicBezTo>
                    <a:pt x="65793" y="8431"/>
                    <a:pt x="65276" y="11470"/>
                    <a:pt x="64396" y="14416"/>
                  </a:cubicBezTo>
                  <a:cubicBezTo>
                    <a:pt x="62787" y="20579"/>
                    <a:pt x="60366" y="26497"/>
                    <a:pt x="57200" y="32025"/>
                  </a:cubicBezTo>
                  <a:cubicBezTo>
                    <a:pt x="55575" y="35056"/>
                    <a:pt x="53619" y="37892"/>
                    <a:pt x="51359" y="40491"/>
                  </a:cubicBezTo>
                  <a:cubicBezTo>
                    <a:pt x="48455" y="43462"/>
                    <a:pt x="44290" y="44850"/>
                    <a:pt x="40184" y="44215"/>
                  </a:cubicBezTo>
                  <a:cubicBezTo>
                    <a:pt x="27079" y="41853"/>
                    <a:pt x="14863" y="36004"/>
                    <a:pt x="4798" y="27284"/>
                  </a:cubicBezTo>
                  <a:cubicBezTo>
                    <a:pt x="3528" y="26243"/>
                    <a:pt x="2385" y="25049"/>
                    <a:pt x="1412" y="23729"/>
                  </a:cubicBezTo>
                  <a:cubicBezTo>
                    <a:pt x="-44" y="22010"/>
                    <a:pt x="-408" y="19614"/>
                    <a:pt x="480" y="17549"/>
                  </a:cubicBezTo>
                  <a:cubicBezTo>
                    <a:pt x="1564" y="15568"/>
                    <a:pt x="3740" y="14425"/>
                    <a:pt x="5983" y="14670"/>
                  </a:cubicBezTo>
                  <a:cubicBezTo>
                    <a:pt x="7566" y="14797"/>
                    <a:pt x="9107" y="15204"/>
                    <a:pt x="10555" y="15856"/>
                  </a:cubicBezTo>
                  <a:cubicBezTo>
                    <a:pt x="15109" y="17802"/>
                    <a:pt x="19452" y="20215"/>
                    <a:pt x="23507" y="23051"/>
                  </a:cubicBezTo>
                  <a:cubicBezTo>
                    <a:pt x="29441" y="27056"/>
                    <a:pt x="34648" y="32033"/>
                    <a:pt x="38914" y="37781"/>
                  </a:cubicBezTo>
                  <a:cubicBezTo>
                    <a:pt x="41962" y="41845"/>
                    <a:pt x="43147" y="44385"/>
                    <a:pt x="42893" y="44554"/>
                  </a:cubicBezTo>
                  <a:cubicBezTo>
                    <a:pt x="36502" y="37595"/>
                    <a:pt x="29340" y="31373"/>
                    <a:pt x="21560" y="26014"/>
                  </a:cubicBezTo>
                  <a:cubicBezTo>
                    <a:pt x="17572" y="23508"/>
                    <a:pt x="13348" y="21409"/>
                    <a:pt x="8946" y="19750"/>
                  </a:cubicBezTo>
                  <a:cubicBezTo>
                    <a:pt x="3613" y="17718"/>
                    <a:pt x="2682" y="19750"/>
                    <a:pt x="7761" y="23729"/>
                  </a:cubicBezTo>
                  <a:cubicBezTo>
                    <a:pt x="17293" y="31491"/>
                    <a:pt x="28612" y="36757"/>
                    <a:pt x="40692" y="39051"/>
                  </a:cubicBezTo>
                  <a:cubicBezTo>
                    <a:pt x="43291" y="39432"/>
                    <a:pt x="45915" y="38586"/>
                    <a:pt x="47803" y="36766"/>
                  </a:cubicBezTo>
                  <a:cubicBezTo>
                    <a:pt x="49784" y="34471"/>
                    <a:pt x="51511" y="31974"/>
                    <a:pt x="52967" y="29316"/>
                  </a:cubicBezTo>
                  <a:cubicBezTo>
                    <a:pt x="55973" y="24186"/>
                    <a:pt x="58301" y="18700"/>
                    <a:pt x="59909" y="12977"/>
                  </a:cubicBezTo>
                  <a:cubicBezTo>
                    <a:pt x="60722" y="10471"/>
                    <a:pt x="61289" y="7889"/>
                    <a:pt x="61602" y="5274"/>
                  </a:cubicBezTo>
                  <a:cubicBezTo>
                    <a:pt x="61602" y="4173"/>
                    <a:pt x="61602" y="4088"/>
                    <a:pt x="61602" y="4004"/>
                  </a:cubicBezTo>
                  <a:cubicBezTo>
                    <a:pt x="60984" y="4038"/>
                    <a:pt x="60409" y="4308"/>
                    <a:pt x="59994" y="4766"/>
                  </a:cubicBezTo>
                  <a:cubicBezTo>
                    <a:pt x="57090" y="8296"/>
                    <a:pt x="54618" y="12165"/>
                    <a:pt x="52629" y="16279"/>
                  </a:cubicBezTo>
                  <a:cubicBezTo>
                    <a:pt x="48489" y="24939"/>
                    <a:pt x="45391" y="34065"/>
                    <a:pt x="43401" y="43453"/>
                  </a:cubicBezTo>
                  <a:close/>
                </a:path>
              </a:pathLst>
            </a:custGeom>
            <a:solidFill>
              <a:srgbClr val="263238"/>
            </a:solidFill>
            <a:ln w="8458"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5801CD45-419F-0936-532E-7CFCD26936B8}"/>
                </a:ext>
              </a:extLst>
            </p:cNvPr>
            <p:cNvSpPr/>
            <p:nvPr/>
          </p:nvSpPr>
          <p:spPr>
            <a:xfrm>
              <a:off x="4009840" y="4503668"/>
              <a:ext cx="200465" cy="292148"/>
            </a:xfrm>
            <a:custGeom>
              <a:avLst/>
              <a:gdLst>
                <a:gd name="connsiteX0" fmla="*/ 196318 w 200465"/>
                <a:gd name="connsiteY0" fmla="*/ 241185 h 292148"/>
                <a:gd name="connsiteX1" fmla="*/ 200466 w 200465"/>
                <a:gd name="connsiteY1" fmla="*/ 0 h 292148"/>
                <a:gd name="connsiteX2" fmla="*/ 0 w 200465"/>
                <a:gd name="connsiteY2" fmla="*/ 2116 h 292148"/>
                <a:gd name="connsiteX3" fmla="*/ 31746 w 200465"/>
                <a:gd name="connsiteY3" fmla="*/ 242794 h 292148"/>
                <a:gd name="connsiteX4" fmla="*/ 124021 w 200465"/>
                <a:gd name="connsiteY4" fmla="*/ 292148 h 292148"/>
                <a:gd name="connsiteX5" fmla="*/ 196318 w 200465"/>
                <a:gd name="connsiteY5" fmla="*/ 241185 h 29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65" h="292148">
                  <a:moveTo>
                    <a:pt x="196318" y="241185"/>
                  </a:moveTo>
                  <a:lnTo>
                    <a:pt x="200466" y="0"/>
                  </a:lnTo>
                  <a:lnTo>
                    <a:pt x="0" y="2116"/>
                  </a:lnTo>
                  <a:lnTo>
                    <a:pt x="31746" y="242794"/>
                  </a:lnTo>
                  <a:lnTo>
                    <a:pt x="124021" y="292148"/>
                  </a:lnTo>
                  <a:lnTo>
                    <a:pt x="196318" y="241185"/>
                  </a:lnTo>
                  <a:close/>
                </a:path>
              </a:pathLst>
            </a:custGeom>
            <a:solidFill>
              <a:srgbClr val="E0E0E0"/>
            </a:solidFill>
            <a:ln w="8458"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B6834AD9-1DCB-C0DB-EDF7-AE25C45AE61C}"/>
                </a:ext>
              </a:extLst>
            </p:cNvPr>
            <p:cNvSpPr/>
            <p:nvPr/>
          </p:nvSpPr>
          <p:spPr>
            <a:xfrm>
              <a:off x="3635999" y="3465444"/>
              <a:ext cx="586921" cy="1262393"/>
            </a:xfrm>
            <a:custGeom>
              <a:avLst/>
              <a:gdLst>
                <a:gd name="connsiteX0" fmla="*/ 584974 w 586921"/>
                <a:gd name="connsiteY0" fmla="*/ 404318 h 1262393"/>
                <a:gd name="connsiteX1" fmla="*/ 586583 w 586921"/>
                <a:gd name="connsiteY1" fmla="*/ 130878 h 1262393"/>
                <a:gd name="connsiteX2" fmla="*/ 580657 w 586921"/>
                <a:gd name="connsiteY2" fmla="*/ 508 h 1262393"/>
                <a:gd name="connsiteX3" fmla="*/ 65947 w 586921"/>
                <a:gd name="connsiteY3" fmla="*/ 0 h 1262393"/>
                <a:gd name="connsiteX4" fmla="*/ 40127 w 586921"/>
                <a:gd name="connsiteY4" fmla="*/ 145439 h 1262393"/>
                <a:gd name="connsiteX5" fmla="*/ 0 w 586921"/>
                <a:gd name="connsiteY5" fmla="*/ 1243176 h 1262393"/>
                <a:gd name="connsiteX6" fmla="*/ 181334 w 586921"/>
                <a:gd name="connsiteY6" fmla="*/ 1239621 h 1262393"/>
                <a:gd name="connsiteX7" fmla="*/ 325249 w 586921"/>
                <a:gd name="connsiteY7" fmla="*/ 389757 h 1262393"/>
                <a:gd name="connsiteX8" fmla="*/ 337270 w 586921"/>
                <a:gd name="connsiteY8" fmla="*/ 584467 h 1262393"/>
                <a:gd name="connsiteX9" fmla="*/ 337270 w 586921"/>
                <a:gd name="connsiteY9" fmla="*/ 584467 h 1262393"/>
                <a:gd name="connsiteX10" fmla="*/ 346667 w 586921"/>
                <a:gd name="connsiteY10" fmla="*/ 734647 h 1262393"/>
                <a:gd name="connsiteX11" fmla="*/ 353609 w 586921"/>
                <a:gd name="connsiteY11" fmla="*/ 876022 h 1262393"/>
                <a:gd name="connsiteX12" fmla="*/ 383577 w 586921"/>
                <a:gd name="connsiteY12" fmla="*/ 1262393 h 1262393"/>
                <a:gd name="connsiteX13" fmla="*/ 585990 w 586921"/>
                <a:gd name="connsiteY13" fmla="*/ 1258838 h 1262393"/>
                <a:gd name="connsiteX14" fmla="*/ 586921 w 586921"/>
                <a:gd name="connsiteY14" fmla="*/ 404741 h 12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6921" h="1262393">
                  <a:moveTo>
                    <a:pt x="584974" y="404318"/>
                  </a:moveTo>
                  <a:lnTo>
                    <a:pt x="586583" y="130878"/>
                  </a:lnTo>
                  <a:lnTo>
                    <a:pt x="580657" y="508"/>
                  </a:lnTo>
                  <a:lnTo>
                    <a:pt x="65947" y="0"/>
                  </a:lnTo>
                  <a:cubicBezTo>
                    <a:pt x="65947" y="0"/>
                    <a:pt x="49016" y="43767"/>
                    <a:pt x="40127" y="145439"/>
                  </a:cubicBezTo>
                  <a:cubicBezTo>
                    <a:pt x="31238" y="247111"/>
                    <a:pt x="0" y="1243176"/>
                    <a:pt x="0" y="1243176"/>
                  </a:cubicBezTo>
                  <a:lnTo>
                    <a:pt x="181334" y="1239621"/>
                  </a:lnTo>
                  <a:lnTo>
                    <a:pt x="325249" y="389757"/>
                  </a:lnTo>
                  <a:lnTo>
                    <a:pt x="337270" y="584467"/>
                  </a:lnTo>
                  <a:lnTo>
                    <a:pt x="337270" y="584467"/>
                  </a:lnTo>
                  <a:lnTo>
                    <a:pt x="346667" y="734647"/>
                  </a:lnTo>
                  <a:cubicBezTo>
                    <a:pt x="346667" y="734647"/>
                    <a:pt x="349037" y="822266"/>
                    <a:pt x="353609" y="876022"/>
                  </a:cubicBezTo>
                  <a:cubicBezTo>
                    <a:pt x="369609" y="1064044"/>
                    <a:pt x="383577" y="1262393"/>
                    <a:pt x="383577" y="1262393"/>
                  </a:cubicBezTo>
                  <a:lnTo>
                    <a:pt x="585990" y="1258838"/>
                  </a:lnTo>
                  <a:lnTo>
                    <a:pt x="586921" y="404741"/>
                  </a:lnTo>
                  <a:close/>
                </a:path>
              </a:pathLst>
            </a:custGeom>
            <a:solidFill>
              <a:srgbClr val="455A64"/>
            </a:solidFill>
            <a:ln w="8458"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53BF330-2CF9-28AC-CD84-FFE6DA8950A3}"/>
                </a:ext>
              </a:extLst>
            </p:cNvPr>
            <p:cNvSpPr/>
            <p:nvPr/>
          </p:nvSpPr>
          <p:spPr>
            <a:xfrm>
              <a:off x="4036930" y="4738589"/>
              <a:ext cx="351831" cy="132402"/>
            </a:xfrm>
            <a:custGeom>
              <a:avLst/>
              <a:gdLst>
                <a:gd name="connsiteX0" fmla="*/ 172360 w 351831"/>
                <a:gd name="connsiteY0" fmla="*/ 2201 h 132402"/>
                <a:gd name="connsiteX1" fmla="*/ 172360 w 351831"/>
                <a:gd name="connsiteY1" fmla="*/ 13968 h 132402"/>
                <a:gd name="connsiteX2" fmla="*/ 351831 w 351831"/>
                <a:gd name="connsiteY2" fmla="*/ 130371 h 132402"/>
                <a:gd name="connsiteX3" fmla="*/ 0 w 351831"/>
                <a:gd name="connsiteY3" fmla="*/ 132402 h 132402"/>
                <a:gd name="connsiteX4" fmla="*/ 4910 w 351831"/>
                <a:gd name="connsiteY4" fmla="*/ 0 h 132402"/>
                <a:gd name="connsiteX5" fmla="*/ 172360 w 351831"/>
                <a:gd name="connsiteY5" fmla="*/ 2201 h 1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831" h="132402">
                  <a:moveTo>
                    <a:pt x="172360" y="2201"/>
                  </a:moveTo>
                  <a:lnTo>
                    <a:pt x="172360" y="13968"/>
                  </a:lnTo>
                  <a:cubicBezTo>
                    <a:pt x="172360" y="13968"/>
                    <a:pt x="350138" y="92360"/>
                    <a:pt x="351831" y="130371"/>
                  </a:cubicBezTo>
                  <a:lnTo>
                    <a:pt x="0" y="132402"/>
                  </a:lnTo>
                  <a:lnTo>
                    <a:pt x="4910" y="0"/>
                  </a:lnTo>
                  <a:cubicBezTo>
                    <a:pt x="57312" y="27090"/>
                    <a:pt x="112000" y="29884"/>
                    <a:pt x="172360" y="2201"/>
                  </a:cubicBezTo>
                  <a:close/>
                </a:path>
              </a:pathLst>
            </a:custGeom>
            <a:solidFill>
              <a:srgbClr val="455A64"/>
            </a:solidFill>
            <a:ln w="8458"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F293745A-9B84-AA81-0D45-770C9443FBE1}"/>
                </a:ext>
              </a:extLst>
            </p:cNvPr>
            <p:cNvSpPr/>
            <p:nvPr/>
          </p:nvSpPr>
          <p:spPr>
            <a:xfrm>
              <a:off x="4037015" y="4839160"/>
              <a:ext cx="351971" cy="31830"/>
            </a:xfrm>
            <a:custGeom>
              <a:avLst/>
              <a:gdLst>
                <a:gd name="connsiteX0" fmla="*/ 0 w 351971"/>
                <a:gd name="connsiteY0" fmla="*/ 31831 h 31830"/>
                <a:gd name="connsiteX1" fmla="*/ 1185 w 351971"/>
                <a:gd name="connsiteY1" fmla="*/ 0 h 31830"/>
                <a:gd name="connsiteX2" fmla="*/ 337948 w 351971"/>
                <a:gd name="connsiteY2" fmla="*/ 9736 h 31830"/>
                <a:gd name="connsiteX3" fmla="*/ 351831 w 351971"/>
                <a:gd name="connsiteY3" fmla="*/ 29799 h 31830"/>
              </a:gdLst>
              <a:ahLst/>
              <a:cxnLst>
                <a:cxn ang="0">
                  <a:pos x="connsiteX0" y="connsiteY0"/>
                </a:cxn>
                <a:cxn ang="0">
                  <a:pos x="connsiteX1" y="connsiteY1"/>
                </a:cxn>
                <a:cxn ang="0">
                  <a:pos x="connsiteX2" y="connsiteY2"/>
                </a:cxn>
                <a:cxn ang="0">
                  <a:pos x="connsiteX3" y="connsiteY3"/>
                </a:cxn>
              </a:cxnLst>
              <a:rect l="l" t="t" r="r" b="b"/>
              <a:pathLst>
                <a:path w="351971" h="31830">
                  <a:moveTo>
                    <a:pt x="0" y="31831"/>
                  </a:moveTo>
                  <a:lnTo>
                    <a:pt x="1185" y="0"/>
                  </a:lnTo>
                  <a:lnTo>
                    <a:pt x="337948" y="9736"/>
                  </a:lnTo>
                  <a:cubicBezTo>
                    <a:pt x="337948" y="9736"/>
                    <a:pt x="353609" y="17355"/>
                    <a:pt x="351831" y="29799"/>
                  </a:cubicBezTo>
                  <a:close/>
                </a:path>
              </a:pathLst>
            </a:custGeom>
            <a:solidFill>
              <a:srgbClr val="E0E0E0"/>
            </a:solidFill>
            <a:ln w="8458"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AA9EE544-8F64-6E02-FF42-E24CB08417A1}"/>
                </a:ext>
              </a:extLst>
            </p:cNvPr>
            <p:cNvSpPr/>
            <p:nvPr/>
          </p:nvSpPr>
          <p:spPr>
            <a:xfrm>
              <a:off x="4205600" y="4758898"/>
              <a:ext cx="23246" cy="41321"/>
            </a:xfrm>
            <a:custGeom>
              <a:avLst/>
              <a:gdLst>
                <a:gd name="connsiteX0" fmla="*/ 1066 w 23246"/>
                <a:gd name="connsiteY0" fmla="*/ 41321 h 41321"/>
                <a:gd name="connsiteX1" fmla="*/ 50 w 23246"/>
                <a:gd name="connsiteY1" fmla="*/ 33702 h 41321"/>
                <a:gd name="connsiteX2" fmla="*/ 5045 w 23246"/>
                <a:gd name="connsiteY2" fmla="*/ 15839 h 41321"/>
                <a:gd name="connsiteX3" fmla="*/ 16812 w 23246"/>
                <a:gd name="connsiteY3" fmla="*/ 2633 h 41321"/>
                <a:gd name="connsiteX4" fmla="*/ 23246 w 23246"/>
                <a:gd name="connsiteY4" fmla="*/ 178 h 41321"/>
                <a:gd name="connsiteX5" fmla="*/ 8262 w 23246"/>
                <a:gd name="connsiteY5" fmla="*/ 18041 h 41321"/>
                <a:gd name="connsiteX6" fmla="*/ 1066 w 23246"/>
                <a:gd name="connsiteY6" fmla="*/ 41321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6" h="41321">
                  <a:moveTo>
                    <a:pt x="1066" y="41321"/>
                  </a:moveTo>
                  <a:cubicBezTo>
                    <a:pt x="558" y="41321"/>
                    <a:pt x="-204" y="38442"/>
                    <a:pt x="50" y="33702"/>
                  </a:cubicBezTo>
                  <a:cubicBezTo>
                    <a:pt x="389" y="27454"/>
                    <a:pt x="2099" y="21359"/>
                    <a:pt x="5045" y="15839"/>
                  </a:cubicBezTo>
                  <a:cubicBezTo>
                    <a:pt x="7856" y="10565"/>
                    <a:pt x="11894" y="6036"/>
                    <a:pt x="16812" y="2633"/>
                  </a:cubicBezTo>
                  <a:cubicBezTo>
                    <a:pt x="20453" y="178"/>
                    <a:pt x="23077" y="-330"/>
                    <a:pt x="23246" y="178"/>
                  </a:cubicBezTo>
                  <a:cubicBezTo>
                    <a:pt x="17481" y="5444"/>
                    <a:pt x="12444" y="11454"/>
                    <a:pt x="8262" y="18041"/>
                  </a:cubicBezTo>
                  <a:cubicBezTo>
                    <a:pt x="4935" y="25482"/>
                    <a:pt x="2514" y="33296"/>
                    <a:pt x="1066" y="41321"/>
                  </a:cubicBezTo>
                  <a:close/>
                </a:path>
              </a:pathLst>
            </a:custGeom>
            <a:solidFill>
              <a:srgbClr val="263238"/>
            </a:solidFill>
            <a:ln w="8458"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0D280611-2CEA-41B6-F68F-B6644D60F66B}"/>
                </a:ext>
              </a:extLst>
            </p:cNvPr>
            <p:cNvSpPr/>
            <p:nvPr/>
          </p:nvSpPr>
          <p:spPr>
            <a:xfrm>
              <a:off x="4187810" y="4753346"/>
              <a:ext cx="22835" cy="42470"/>
            </a:xfrm>
            <a:custGeom>
              <a:avLst/>
              <a:gdLst>
                <a:gd name="connsiteX0" fmla="*/ 316 w 22835"/>
                <a:gd name="connsiteY0" fmla="*/ 42470 h 42470"/>
                <a:gd name="connsiteX1" fmla="*/ 5904 w 22835"/>
                <a:gd name="connsiteY1" fmla="*/ 17074 h 42470"/>
                <a:gd name="connsiteX2" fmla="*/ 22835 w 22835"/>
                <a:gd name="connsiteY2" fmla="*/ 142 h 42470"/>
                <a:gd name="connsiteX3" fmla="*/ 8782 w 22835"/>
                <a:gd name="connsiteY3" fmla="*/ 19359 h 42470"/>
                <a:gd name="connsiteX4" fmla="*/ 316 w 22835"/>
                <a:gd name="connsiteY4" fmla="*/ 42470 h 4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5" h="42470">
                  <a:moveTo>
                    <a:pt x="316" y="42470"/>
                  </a:moveTo>
                  <a:cubicBezTo>
                    <a:pt x="-826" y="33615"/>
                    <a:pt x="1146" y="24633"/>
                    <a:pt x="5904" y="17074"/>
                  </a:cubicBezTo>
                  <a:cubicBezTo>
                    <a:pt x="12761" y="4291"/>
                    <a:pt x="22835" y="-958"/>
                    <a:pt x="22835" y="142"/>
                  </a:cubicBezTo>
                  <a:cubicBezTo>
                    <a:pt x="17815" y="6297"/>
                    <a:pt x="13125" y="12705"/>
                    <a:pt x="8782" y="19359"/>
                  </a:cubicBezTo>
                  <a:cubicBezTo>
                    <a:pt x="5523" y="26894"/>
                    <a:pt x="2704" y="34615"/>
                    <a:pt x="316" y="42470"/>
                  </a:cubicBezTo>
                  <a:close/>
                </a:path>
              </a:pathLst>
            </a:custGeom>
            <a:solidFill>
              <a:srgbClr val="263238"/>
            </a:solidFill>
            <a:ln w="8458"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31B04EA-0D0B-5876-943F-5B8133219881}"/>
                </a:ext>
              </a:extLst>
            </p:cNvPr>
            <p:cNvSpPr/>
            <p:nvPr/>
          </p:nvSpPr>
          <p:spPr>
            <a:xfrm>
              <a:off x="4231243" y="4769744"/>
              <a:ext cx="12043" cy="39786"/>
            </a:xfrm>
            <a:custGeom>
              <a:avLst/>
              <a:gdLst>
                <a:gd name="connsiteX0" fmla="*/ 2597 w 12043"/>
                <a:gd name="connsiteY0" fmla="*/ 39787 h 39786"/>
                <a:gd name="connsiteX1" fmla="*/ 1581 w 12043"/>
                <a:gd name="connsiteY1" fmla="*/ 18200 h 39786"/>
                <a:gd name="connsiteX2" fmla="*/ 11994 w 12043"/>
                <a:gd name="connsiteY2" fmla="*/ 83 h 39786"/>
                <a:gd name="connsiteX3" fmla="*/ 5221 w 12043"/>
                <a:gd name="connsiteY3" fmla="*/ 19216 h 39786"/>
                <a:gd name="connsiteX4" fmla="*/ 2597 w 12043"/>
                <a:gd name="connsiteY4" fmla="*/ 39787 h 3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3" h="39786">
                  <a:moveTo>
                    <a:pt x="2597" y="39787"/>
                  </a:moveTo>
                  <a:cubicBezTo>
                    <a:pt x="-476" y="32981"/>
                    <a:pt x="-831" y="25260"/>
                    <a:pt x="1581" y="18200"/>
                  </a:cubicBezTo>
                  <a:cubicBezTo>
                    <a:pt x="4290" y="6094"/>
                    <a:pt x="11401" y="-848"/>
                    <a:pt x="11994" y="83"/>
                  </a:cubicBezTo>
                  <a:cubicBezTo>
                    <a:pt x="12587" y="1015"/>
                    <a:pt x="7677" y="8549"/>
                    <a:pt x="5221" y="19216"/>
                  </a:cubicBezTo>
                  <a:cubicBezTo>
                    <a:pt x="2767" y="29882"/>
                    <a:pt x="3698" y="39533"/>
                    <a:pt x="2597" y="39787"/>
                  </a:cubicBezTo>
                  <a:close/>
                </a:path>
              </a:pathLst>
            </a:custGeom>
            <a:solidFill>
              <a:srgbClr val="263238"/>
            </a:solidFill>
            <a:ln w="8458"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4515F6DF-E7A0-C686-47FD-2298CE0DE9B3}"/>
                </a:ext>
              </a:extLst>
            </p:cNvPr>
            <p:cNvSpPr/>
            <p:nvPr/>
          </p:nvSpPr>
          <p:spPr>
            <a:xfrm>
              <a:off x="4222044" y="4712693"/>
              <a:ext cx="13660" cy="49854"/>
            </a:xfrm>
            <a:custGeom>
              <a:avLst/>
              <a:gdLst>
                <a:gd name="connsiteX0" fmla="*/ 7564 w 13660"/>
                <a:gd name="connsiteY0" fmla="*/ 49854 h 49854"/>
                <a:gd name="connsiteX1" fmla="*/ 1807 w 13660"/>
                <a:gd name="connsiteY1" fmla="*/ 36563 h 49854"/>
                <a:gd name="connsiteX2" fmla="*/ 114 w 13660"/>
                <a:gd name="connsiteY2" fmla="*/ 20563 h 49854"/>
                <a:gd name="connsiteX3" fmla="*/ 114 w 13660"/>
                <a:gd name="connsiteY3" fmla="*/ 11166 h 49854"/>
                <a:gd name="connsiteX4" fmla="*/ 114 w 13660"/>
                <a:gd name="connsiteY4" fmla="*/ 5833 h 49854"/>
                <a:gd name="connsiteX5" fmla="*/ 3754 w 13660"/>
                <a:gd name="connsiteY5" fmla="*/ 415 h 49854"/>
                <a:gd name="connsiteX6" fmla="*/ 9934 w 13660"/>
                <a:gd name="connsiteY6" fmla="*/ 2277 h 49854"/>
                <a:gd name="connsiteX7" fmla="*/ 12220 w 13660"/>
                <a:gd name="connsiteY7" fmla="*/ 7526 h 49854"/>
                <a:gd name="connsiteX8" fmla="*/ 13575 w 13660"/>
                <a:gd name="connsiteY8" fmla="*/ 17092 h 49854"/>
                <a:gd name="connsiteX9" fmla="*/ 11966 w 13660"/>
                <a:gd name="connsiteY9" fmla="*/ 33262 h 49854"/>
                <a:gd name="connsiteX10" fmla="*/ 5871 w 13660"/>
                <a:gd name="connsiteY10" fmla="*/ 46383 h 49854"/>
                <a:gd name="connsiteX11" fmla="*/ 9426 w 13660"/>
                <a:gd name="connsiteY11" fmla="*/ 32584 h 49854"/>
                <a:gd name="connsiteX12" fmla="*/ 10104 w 13660"/>
                <a:gd name="connsiteY12" fmla="*/ 17431 h 49854"/>
                <a:gd name="connsiteX13" fmla="*/ 8665 w 13660"/>
                <a:gd name="connsiteY13" fmla="*/ 8965 h 49854"/>
                <a:gd name="connsiteX14" fmla="*/ 5278 w 13660"/>
                <a:gd name="connsiteY14" fmla="*/ 4732 h 49854"/>
                <a:gd name="connsiteX15" fmla="*/ 3416 w 13660"/>
                <a:gd name="connsiteY15" fmla="*/ 11674 h 49854"/>
                <a:gd name="connsiteX16" fmla="*/ 3416 w 13660"/>
                <a:gd name="connsiteY16" fmla="*/ 20902 h 49854"/>
                <a:gd name="connsiteX17" fmla="*/ 4262 w 13660"/>
                <a:gd name="connsiteY17" fmla="*/ 36309 h 49854"/>
                <a:gd name="connsiteX18" fmla="*/ 7564 w 13660"/>
                <a:gd name="connsiteY18" fmla="*/ 49854 h 4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60" h="49854">
                  <a:moveTo>
                    <a:pt x="7564" y="49854"/>
                  </a:moveTo>
                  <a:cubicBezTo>
                    <a:pt x="4398" y="46078"/>
                    <a:pt x="2392" y="41456"/>
                    <a:pt x="1807" y="36563"/>
                  </a:cubicBezTo>
                  <a:cubicBezTo>
                    <a:pt x="741" y="31298"/>
                    <a:pt x="173" y="25939"/>
                    <a:pt x="114" y="20563"/>
                  </a:cubicBezTo>
                  <a:cubicBezTo>
                    <a:pt x="114" y="17625"/>
                    <a:pt x="114" y="14493"/>
                    <a:pt x="114" y="11166"/>
                  </a:cubicBezTo>
                  <a:cubicBezTo>
                    <a:pt x="-38" y="9388"/>
                    <a:pt x="-38" y="7611"/>
                    <a:pt x="114" y="5833"/>
                  </a:cubicBezTo>
                  <a:cubicBezTo>
                    <a:pt x="453" y="3572"/>
                    <a:pt x="1790" y="1583"/>
                    <a:pt x="3754" y="415"/>
                  </a:cubicBezTo>
                  <a:cubicBezTo>
                    <a:pt x="5989" y="-559"/>
                    <a:pt x="8605" y="229"/>
                    <a:pt x="9934" y="2277"/>
                  </a:cubicBezTo>
                  <a:cubicBezTo>
                    <a:pt x="11060" y="3843"/>
                    <a:pt x="11839" y="5638"/>
                    <a:pt x="12220" y="7526"/>
                  </a:cubicBezTo>
                  <a:cubicBezTo>
                    <a:pt x="12957" y="10667"/>
                    <a:pt x="13405" y="13867"/>
                    <a:pt x="13575" y="17092"/>
                  </a:cubicBezTo>
                  <a:cubicBezTo>
                    <a:pt x="13888" y="22536"/>
                    <a:pt x="13338" y="27987"/>
                    <a:pt x="11966" y="33262"/>
                  </a:cubicBezTo>
                  <a:cubicBezTo>
                    <a:pt x="11213" y="38121"/>
                    <a:pt x="9096" y="42675"/>
                    <a:pt x="5871" y="46383"/>
                  </a:cubicBezTo>
                  <a:cubicBezTo>
                    <a:pt x="5278" y="46383"/>
                    <a:pt x="7818" y="41135"/>
                    <a:pt x="9426" y="32584"/>
                  </a:cubicBezTo>
                  <a:cubicBezTo>
                    <a:pt x="10315" y="27581"/>
                    <a:pt x="10544" y="22493"/>
                    <a:pt x="10104" y="17431"/>
                  </a:cubicBezTo>
                  <a:cubicBezTo>
                    <a:pt x="9850" y="14578"/>
                    <a:pt x="9367" y="11742"/>
                    <a:pt x="8665" y="8965"/>
                  </a:cubicBezTo>
                  <a:cubicBezTo>
                    <a:pt x="7987" y="6171"/>
                    <a:pt x="6294" y="3886"/>
                    <a:pt x="5278" y="4732"/>
                  </a:cubicBezTo>
                  <a:cubicBezTo>
                    <a:pt x="4262" y="5579"/>
                    <a:pt x="3416" y="8288"/>
                    <a:pt x="3416" y="11674"/>
                  </a:cubicBezTo>
                  <a:lnTo>
                    <a:pt x="3416" y="20902"/>
                  </a:lnTo>
                  <a:cubicBezTo>
                    <a:pt x="3357" y="26049"/>
                    <a:pt x="3644" y="31196"/>
                    <a:pt x="4262" y="36309"/>
                  </a:cubicBezTo>
                  <a:cubicBezTo>
                    <a:pt x="5617" y="44859"/>
                    <a:pt x="8072" y="49854"/>
                    <a:pt x="7564" y="49854"/>
                  </a:cubicBezTo>
                  <a:close/>
                </a:path>
              </a:pathLst>
            </a:custGeom>
            <a:solidFill>
              <a:srgbClr val="263238"/>
            </a:solidFill>
            <a:ln w="8458"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42B4CC7F-CA00-9331-DFD5-B883B5B957F4}"/>
                </a:ext>
              </a:extLst>
            </p:cNvPr>
            <p:cNvSpPr/>
            <p:nvPr/>
          </p:nvSpPr>
          <p:spPr>
            <a:xfrm>
              <a:off x="4227659" y="4729707"/>
              <a:ext cx="30645" cy="33855"/>
            </a:xfrm>
            <a:custGeom>
              <a:avLst/>
              <a:gdLst>
                <a:gd name="connsiteX0" fmla="*/ 4319 w 30645"/>
                <a:gd name="connsiteY0" fmla="*/ 31909 h 33855"/>
                <a:gd name="connsiteX1" fmla="*/ 2456 w 30645"/>
                <a:gd name="connsiteY1" fmla="*/ 33263 h 33855"/>
                <a:gd name="connsiteX2" fmla="*/ 1440 w 30645"/>
                <a:gd name="connsiteY2" fmla="*/ 33856 h 33855"/>
                <a:gd name="connsiteX3" fmla="*/ 1440 w 30645"/>
                <a:gd name="connsiteY3" fmla="*/ 32417 h 33855"/>
                <a:gd name="connsiteX4" fmla="*/ 7790 w 30645"/>
                <a:gd name="connsiteY4" fmla="*/ 17263 h 33855"/>
                <a:gd name="connsiteX5" fmla="*/ 15324 w 30645"/>
                <a:gd name="connsiteY5" fmla="*/ 7189 h 33855"/>
                <a:gd name="connsiteX6" fmla="*/ 20403 w 30645"/>
                <a:gd name="connsiteY6" fmla="*/ 2448 h 33855"/>
                <a:gd name="connsiteX7" fmla="*/ 23874 w 30645"/>
                <a:gd name="connsiteY7" fmla="*/ 332 h 33855"/>
                <a:gd name="connsiteX8" fmla="*/ 28700 w 30645"/>
                <a:gd name="connsiteY8" fmla="*/ 1094 h 33855"/>
                <a:gd name="connsiteX9" fmla="*/ 30224 w 30645"/>
                <a:gd name="connsiteY9" fmla="*/ 7782 h 33855"/>
                <a:gd name="connsiteX10" fmla="*/ 27938 w 30645"/>
                <a:gd name="connsiteY10" fmla="*/ 12269 h 33855"/>
                <a:gd name="connsiteX11" fmla="*/ 22689 w 30645"/>
                <a:gd name="connsiteY11" fmla="*/ 19126 h 33855"/>
                <a:gd name="connsiteX12" fmla="*/ 11768 w 30645"/>
                <a:gd name="connsiteY12" fmla="*/ 28099 h 33855"/>
                <a:gd name="connsiteX13" fmla="*/ 1 w 30645"/>
                <a:gd name="connsiteY13" fmla="*/ 32078 h 33855"/>
                <a:gd name="connsiteX14" fmla="*/ 10414 w 30645"/>
                <a:gd name="connsiteY14" fmla="*/ 25560 h 33855"/>
                <a:gd name="connsiteX15" fmla="*/ 24890 w 30645"/>
                <a:gd name="connsiteY15" fmla="*/ 9898 h 33855"/>
                <a:gd name="connsiteX16" fmla="*/ 26583 w 30645"/>
                <a:gd name="connsiteY16" fmla="*/ 4565 h 33855"/>
                <a:gd name="connsiteX17" fmla="*/ 18118 w 30645"/>
                <a:gd name="connsiteY17" fmla="*/ 10152 h 33855"/>
                <a:gd name="connsiteX18" fmla="*/ 10668 w 30645"/>
                <a:gd name="connsiteY18" fmla="*/ 19295 h 33855"/>
                <a:gd name="connsiteX19" fmla="*/ 2964 w 30645"/>
                <a:gd name="connsiteY19" fmla="*/ 32925 h 33855"/>
                <a:gd name="connsiteX20" fmla="*/ 2202 w 30645"/>
                <a:gd name="connsiteY20" fmla="*/ 32078 h 33855"/>
                <a:gd name="connsiteX21" fmla="*/ 4319 w 30645"/>
                <a:gd name="connsiteY21" fmla="*/ 31909 h 3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645" h="33855">
                  <a:moveTo>
                    <a:pt x="4319" y="31909"/>
                  </a:moveTo>
                  <a:cubicBezTo>
                    <a:pt x="4319" y="31909"/>
                    <a:pt x="3811" y="32586"/>
                    <a:pt x="2456" y="33263"/>
                  </a:cubicBezTo>
                  <a:lnTo>
                    <a:pt x="1440" y="33856"/>
                  </a:lnTo>
                  <a:lnTo>
                    <a:pt x="1440" y="32417"/>
                  </a:lnTo>
                  <a:cubicBezTo>
                    <a:pt x="2727" y="27058"/>
                    <a:pt x="4869" y="21945"/>
                    <a:pt x="7790" y="17263"/>
                  </a:cubicBezTo>
                  <a:cubicBezTo>
                    <a:pt x="9940" y="13648"/>
                    <a:pt x="12463" y="10271"/>
                    <a:pt x="15324" y="7189"/>
                  </a:cubicBezTo>
                  <a:cubicBezTo>
                    <a:pt x="16916" y="5504"/>
                    <a:pt x="18609" y="3922"/>
                    <a:pt x="20403" y="2448"/>
                  </a:cubicBezTo>
                  <a:cubicBezTo>
                    <a:pt x="21402" y="1517"/>
                    <a:pt x="22587" y="798"/>
                    <a:pt x="23874" y="332"/>
                  </a:cubicBezTo>
                  <a:cubicBezTo>
                    <a:pt x="25500" y="-303"/>
                    <a:pt x="27345" y="-15"/>
                    <a:pt x="28700" y="1094"/>
                  </a:cubicBezTo>
                  <a:cubicBezTo>
                    <a:pt x="30537" y="2795"/>
                    <a:pt x="31138" y="5454"/>
                    <a:pt x="30224" y="7782"/>
                  </a:cubicBezTo>
                  <a:cubicBezTo>
                    <a:pt x="29673" y="9373"/>
                    <a:pt x="28903" y="10880"/>
                    <a:pt x="27938" y="12269"/>
                  </a:cubicBezTo>
                  <a:cubicBezTo>
                    <a:pt x="26363" y="14681"/>
                    <a:pt x="24602" y="16975"/>
                    <a:pt x="22689" y="19126"/>
                  </a:cubicBezTo>
                  <a:cubicBezTo>
                    <a:pt x="19540" y="22673"/>
                    <a:pt x="15857" y="25704"/>
                    <a:pt x="11768" y="28099"/>
                  </a:cubicBezTo>
                  <a:cubicBezTo>
                    <a:pt x="4911" y="32163"/>
                    <a:pt x="86" y="32586"/>
                    <a:pt x="1" y="32078"/>
                  </a:cubicBezTo>
                  <a:cubicBezTo>
                    <a:pt x="-83" y="31570"/>
                    <a:pt x="4319" y="29962"/>
                    <a:pt x="10414" y="25560"/>
                  </a:cubicBezTo>
                  <a:cubicBezTo>
                    <a:pt x="16247" y="21369"/>
                    <a:pt x="21165" y="16036"/>
                    <a:pt x="24890" y="9898"/>
                  </a:cubicBezTo>
                  <a:cubicBezTo>
                    <a:pt x="26583" y="7528"/>
                    <a:pt x="27345" y="4734"/>
                    <a:pt x="26583" y="4565"/>
                  </a:cubicBezTo>
                  <a:cubicBezTo>
                    <a:pt x="24890" y="2956"/>
                    <a:pt x="20488" y="7612"/>
                    <a:pt x="18118" y="10152"/>
                  </a:cubicBezTo>
                  <a:cubicBezTo>
                    <a:pt x="15383" y="12980"/>
                    <a:pt x="12886" y="16044"/>
                    <a:pt x="10668" y="19295"/>
                  </a:cubicBezTo>
                  <a:cubicBezTo>
                    <a:pt x="7722" y="23612"/>
                    <a:pt x="5148" y="28175"/>
                    <a:pt x="2964" y="32925"/>
                  </a:cubicBezTo>
                  <a:lnTo>
                    <a:pt x="2202" y="32078"/>
                  </a:lnTo>
                  <a:cubicBezTo>
                    <a:pt x="3557" y="31739"/>
                    <a:pt x="4319" y="31655"/>
                    <a:pt x="4319" y="31909"/>
                  </a:cubicBezTo>
                  <a:close/>
                </a:path>
              </a:pathLst>
            </a:custGeom>
            <a:solidFill>
              <a:srgbClr val="263238"/>
            </a:solidFill>
            <a:ln w="8458"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5714E674-B1AD-4B33-0188-56E2CA0183BD}"/>
                </a:ext>
              </a:extLst>
            </p:cNvPr>
            <p:cNvSpPr/>
            <p:nvPr/>
          </p:nvSpPr>
          <p:spPr>
            <a:xfrm>
              <a:off x="3698221" y="3478143"/>
              <a:ext cx="520720" cy="63946"/>
            </a:xfrm>
            <a:custGeom>
              <a:avLst/>
              <a:gdLst>
                <a:gd name="connsiteX0" fmla="*/ 0 w 520720"/>
                <a:gd name="connsiteY0" fmla="*/ 0 h 63946"/>
                <a:gd name="connsiteX1" fmla="*/ 520720 w 520720"/>
                <a:gd name="connsiteY1" fmla="*/ 38603 h 63946"/>
              </a:gdLst>
              <a:ahLst/>
              <a:cxnLst>
                <a:cxn ang="0">
                  <a:pos x="connsiteX0" y="connsiteY0"/>
                </a:cxn>
                <a:cxn ang="0">
                  <a:pos x="connsiteX1" y="connsiteY1"/>
                </a:cxn>
              </a:cxnLst>
              <a:rect l="l" t="t" r="r" b="b"/>
              <a:pathLst>
                <a:path w="520720" h="63946">
                  <a:moveTo>
                    <a:pt x="0" y="0"/>
                  </a:moveTo>
                  <a:cubicBezTo>
                    <a:pt x="165926" y="42328"/>
                    <a:pt x="464678" y="96762"/>
                    <a:pt x="520720" y="38603"/>
                  </a:cubicBezTo>
                  <a:close/>
                </a:path>
              </a:pathLst>
            </a:custGeom>
            <a:solidFill>
              <a:srgbClr val="000000"/>
            </a:solidFill>
            <a:ln w="8458"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F0D92D34-0C4C-887E-78BD-B82CFD624A14}"/>
                </a:ext>
              </a:extLst>
            </p:cNvPr>
            <p:cNvSpPr/>
            <p:nvPr/>
          </p:nvSpPr>
          <p:spPr>
            <a:xfrm>
              <a:off x="3924426" y="3619688"/>
              <a:ext cx="126895" cy="455450"/>
            </a:xfrm>
            <a:custGeom>
              <a:avLst/>
              <a:gdLst>
                <a:gd name="connsiteX0" fmla="*/ 126895 w 126895"/>
                <a:gd name="connsiteY0" fmla="*/ 0 h 455450"/>
                <a:gd name="connsiteX1" fmla="*/ 124271 w 126895"/>
                <a:gd name="connsiteY1" fmla="*/ 4064 h 455450"/>
                <a:gd name="connsiteX2" fmla="*/ 116398 w 126895"/>
                <a:gd name="connsiteY2" fmla="*/ 15577 h 455450"/>
                <a:gd name="connsiteX3" fmla="*/ 91001 w 126895"/>
                <a:gd name="connsiteY3" fmla="*/ 59683 h 455450"/>
                <a:gd name="connsiteX4" fmla="*/ 62557 w 126895"/>
                <a:gd name="connsiteY4" fmla="*/ 129609 h 455450"/>
                <a:gd name="connsiteX5" fmla="*/ 42070 w 126895"/>
                <a:gd name="connsiteY5" fmla="*/ 220021 h 455450"/>
                <a:gd name="connsiteX6" fmla="*/ 12356 w 126895"/>
                <a:gd name="connsiteY6" fmla="*/ 386202 h 455450"/>
                <a:gd name="connsiteX7" fmla="*/ 3890 w 126895"/>
                <a:gd name="connsiteY7" fmla="*/ 436995 h 455450"/>
                <a:gd name="connsiteX8" fmla="*/ 1350 w 126895"/>
                <a:gd name="connsiteY8" fmla="*/ 450710 h 455450"/>
                <a:gd name="connsiteX9" fmla="*/ 165 w 126895"/>
                <a:gd name="connsiteY9" fmla="*/ 455450 h 455450"/>
                <a:gd name="connsiteX10" fmla="*/ 165 w 126895"/>
                <a:gd name="connsiteY10" fmla="*/ 450540 h 455450"/>
                <a:gd name="connsiteX11" fmla="*/ 1943 w 126895"/>
                <a:gd name="connsiteY11" fmla="*/ 436741 h 455450"/>
                <a:gd name="connsiteX12" fmla="*/ 9308 w 126895"/>
                <a:gd name="connsiteY12" fmla="*/ 385948 h 455450"/>
                <a:gd name="connsiteX13" fmla="*/ 37752 w 126895"/>
                <a:gd name="connsiteY13" fmla="*/ 219429 h 455450"/>
                <a:gd name="connsiteX14" fmla="*/ 58747 w 126895"/>
                <a:gd name="connsiteY14" fmla="*/ 128678 h 455450"/>
                <a:gd name="connsiteX15" fmla="*/ 88292 w 126895"/>
                <a:gd name="connsiteY15" fmla="*/ 58497 h 455450"/>
                <a:gd name="connsiteX16" fmla="*/ 115213 w 126895"/>
                <a:gd name="connsiteY16" fmla="*/ 14815 h 455450"/>
                <a:gd name="connsiteX17" fmla="*/ 123678 w 126895"/>
                <a:gd name="connsiteY17" fmla="*/ 3810 h 455450"/>
                <a:gd name="connsiteX18" fmla="*/ 126895 w 126895"/>
                <a:gd name="connsiteY18" fmla="*/ 0 h 45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895" h="455450">
                  <a:moveTo>
                    <a:pt x="126895" y="0"/>
                  </a:moveTo>
                  <a:cubicBezTo>
                    <a:pt x="126167" y="1439"/>
                    <a:pt x="125287" y="2802"/>
                    <a:pt x="124271" y="4064"/>
                  </a:cubicBezTo>
                  <a:lnTo>
                    <a:pt x="116398" y="15577"/>
                  </a:lnTo>
                  <a:cubicBezTo>
                    <a:pt x="107111" y="29791"/>
                    <a:pt x="98637" y="44521"/>
                    <a:pt x="91001" y="59683"/>
                  </a:cubicBezTo>
                  <a:cubicBezTo>
                    <a:pt x="79640" y="82184"/>
                    <a:pt x="70133" y="105566"/>
                    <a:pt x="62557" y="129609"/>
                  </a:cubicBezTo>
                  <a:cubicBezTo>
                    <a:pt x="54091" y="156783"/>
                    <a:pt x="48504" y="187767"/>
                    <a:pt x="42070" y="220021"/>
                  </a:cubicBezTo>
                  <a:cubicBezTo>
                    <a:pt x="29626" y="284784"/>
                    <a:pt x="19721" y="343620"/>
                    <a:pt x="12356" y="386202"/>
                  </a:cubicBezTo>
                  <a:cubicBezTo>
                    <a:pt x="8715" y="407112"/>
                    <a:pt x="5752" y="424128"/>
                    <a:pt x="3890" y="436995"/>
                  </a:cubicBezTo>
                  <a:cubicBezTo>
                    <a:pt x="2789" y="442583"/>
                    <a:pt x="1943" y="447069"/>
                    <a:pt x="1350" y="450710"/>
                  </a:cubicBezTo>
                  <a:cubicBezTo>
                    <a:pt x="1071" y="452318"/>
                    <a:pt x="673" y="453901"/>
                    <a:pt x="165" y="455450"/>
                  </a:cubicBezTo>
                  <a:cubicBezTo>
                    <a:pt x="-55" y="453825"/>
                    <a:pt x="-55" y="452166"/>
                    <a:pt x="165" y="450540"/>
                  </a:cubicBezTo>
                  <a:cubicBezTo>
                    <a:pt x="673" y="446900"/>
                    <a:pt x="1181" y="442075"/>
                    <a:pt x="1943" y="436741"/>
                  </a:cubicBezTo>
                  <a:cubicBezTo>
                    <a:pt x="3551" y="424720"/>
                    <a:pt x="6006" y="407450"/>
                    <a:pt x="9308" y="385948"/>
                  </a:cubicBezTo>
                  <a:cubicBezTo>
                    <a:pt x="15911" y="343620"/>
                    <a:pt x="25308" y="284360"/>
                    <a:pt x="37752" y="219429"/>
                  </a:cubicBezTo>
                  <a:cubicBezTo>
                    <a:pt x="43213" y="188843"/>
                    <a:pt x="50214" y="158553"/>
                    <a:pt x="58747" y="128678"/>
                  </a:cubicBezTo>
                  <a:cubicBezTo>
                    <a:pt x="66485" y="104449"/>
                    <a:pt x="76373" y="80965"/>
                    <a:pt x="88292" y="58497"/>
                  </a:cubicBezTo>
                  <a:cubicBezTo>
                    <a:pt x="96208" y="43310"/>
                    <a:pt x="105207" y="28715"/>
                    <a:pt x="115213" y="14815"/>
                  </a:cubicBezTo>
                  <a:cubicBezTo>
                    <a:pt x="118769" y="9905"/>
                    <a:pt x="121647" y="6349"/>
                    <a:pt x="123678" y="3810"/>
                  </a:cubicBezTo>
                  <a:cubicBezTo>
                    <a:pt x="124584" y="2413"/>
                    <a:pt x="125668" y="1126"/>
                    <a:pt x="126895" y="0"/>
                  </a:cubicBezTo>
                  <a:close/>
                </a:path>
              </a:pathLst>
            </a:custGeom>
            <a:solidFill>
              <a:srgbClr val="263238"/>
            </a:solidFill>
            <a:ln w="8458"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AFCC348-D268-567B-52F7-678483CC8C0D}"/>
                </a:ext>
              </a:extLst>
            </p:cNvPr>
            <p:cNvSpPr/>
            <p:nvPr/>
          </p:nvSpPr>
          <p:spPr>
            <a:xfrm>
              <a:off x="3726750" y="2192159"/>
              <a:ext cx="373747" cy="641166"/>
            </a:xfrm>
            <a:custGeom>
              <a:avLst/>
              <a:gdLst>
                <a:gd name="connsiteX0" fmla="*/ 352593 w 373747"/>
                <a:gd name="connsiteY0" fmla="*/ 109516 h 641166"/>
                <a:gd name="connsiteX1" fmla="*/ 203175 w 373747"/>
                <a:gd name="connsiteY1" fmla="*/ 1918 h 641166"/>
                <a:gd name="connsiteX2" fmla="*/ 0 w 373747"/>
                <a:gd name="connsiteY2" fmla="*/ 62363 h 641166"/>
                <a:gd name="connsiteX3" fmla="*/ 26159 w 373747"/>
                <a:gd name="connsiteY3" fmla="*/ 107146 h 641166"/>
                <a:gd name="connsiteX4" fmla="*/ 79746 w 373747"/>
                <a:gd name="connsiteY4" fmla="*/ 521114 h 641166"/>
                <a:gd name="connsiteX5" fmla="*/ 83810 w 373747"/>
                <a:gd name="connsiteY5" fmla="*/ 520691 h 641166"/>
                <a:gd name="connsiteX6" fmla="*/ 207577 w 373747"/>
                <a:gd name="connsiteY6" fmla="*/ 639210 h 641166"/>
                <a:gd name="connsiteX7" fmla="*/ 294434 w 373747"/>
                <a:gd name="connsiteY7" fmla="*/ 511887 h 641166"/>
                <a:gd name="connsiteX8" fmla="*/ 283090 w 373747"/>
                <a:gd name="connsiteY8" fmla="*/ 431633 h 641166"/>
                <a:gd name="connsiteX9" fmla="*/ 373334 w 373747"/>
                <a:gd name="connsiteY9" fmla="*/ 310998 h 641166"/>
                <a:gd name="connsiteX10" fmla="*/ 352593 w 373747"/>
                <a:gd name="connsiteY10" fmla="*/ 109516 h 64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3747" h="641166">
                  <a:moveTo>
                    <a:pt x="352593" y="109516"/>
                  </a:moveTo>
                  <a:cubicBezTo>
                    <a:pt x="342011" y="45770"/>
                    <a:pt x="266413" y="-11288"/>
                    <a:pt x="203175" y="1918"/>
                  </a:cubicBezTo>
                  <a:lnTo>
                    <a:pt x="0" y="62363"/>
                  </a:lnTo>
                  <a:lnTo>
                    <a:pt x="26159" y="107146"/>
                  </a:lnTo>
                  <a:lnTo>
                    <a:pt x="79746" y="521114"/>
                  </a:lnTo>
                  <a:lnTo>
                    <a:pt x="83810" y="520691"/>
                  </a:lnTo>
                  <a:cubicBezTo>
                    <a:pt x="83810" y="520691"/>
                    <a:pt x="92275" y="659104"/>
                    <a:pt x="207577" y="639210"/>
                  </a:cubicBezTo>
                  <a:cubicBezTo>
                    <a:pt x="311366" y="621771"/>
                    <a:pt x="294434" y="511972"/>
                    <a:pt x="294434" y="511887"/>
                  </a:cubicBezTo>
                  <a:lnTo>
                    <a:pt x="283090" y="431633"/>
                  </a:lnTo>
                  <a:cubicBezTo>
                    <a:pt x="283090" y="431633"/>
                    <a:pt x="367154" y="419696"/>
                    <a:pt x="373334" y="310998"/>
                  </a:cubicBezTo>
                  <a:cubicBezTo>
                    <a:pt x="376127" y="256987"/>
                    <a:pt x="364276" y="180373"/>
                    <a:pt x="352593" y="109516"/>
                  </a:cubicBezTo>
                  <a:close/>
                </a:path>
              </a:pathLst>
            </a:custGeom>
            <a:solidFill>
              <a:srgbClr val="B56760"/>
            </a:solidFill>
            <a:ln w="8458"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56D47346-D4CE-FE86-92C8-F056EC4EC683}"/>
                </a:ext>
              </a:extLst>
            </p:cNvPr>
            <p:cNvSpPr/>
            <p:nvPr/>
          </p:nvSpPr>
          <p:spPr>
            <a:xfrm>
              <a:off x="4032700" y="2389487"/>
              <a:ext cx="27348" cy="26602"/>
            </a:xfrm>
            <a:custGeom>
              <a:avLst/>
              <a:gdLst>
                <a:gd name="connsiteX0" fmla="*/ 27257 w 27348"/>
                <a:gd name="connsiteY0" fmla="*/ 11151 h 26602"/>
                <a:gd name="connsiteX1" fmla="*/ 15489 w 27348"/>
                <a:gd name="connsiteY1" fmla="*/ 26389 h 26602"/>
                <a:gd name="connsiteX2" fmla="*/ 141 w 27348"/>
                <a:gd name="connsiteY2" fmla="*/ 15748 h 26602"/>
                <a:gd name="connsiteX3" fmla="*/ 82 w 27348"/>
                <a:gd name="connsiteY3" fmla="*/ 15384 h 26602"/>
                <a:gd name="connsiteX4" fmla="*/ 11849 w 27348"/>
                <a:gd name="connsiteY4" fmla="*/ 231 h 26602"/>
                <a:gd name="connsiteX5" fmla="*/ 27180 w 27348"/>
                <a:gd name="connsiteY5" fmla="*/ 10686 h 26602"/>
                <a:gd name="connsiteX6" fmla="*/ 27257 w 27348"/>
                <a:gd name="connsiteY6" fmla="*/ 11151 h 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48" h="26602">
                  <a:moveTo>
                    <a:pt x="27257" y="11151"/>
                  </a:moveTo>
                  <a:cubicBezTo>
                    <a:pt x="28112" y="18584"/>
                    <a:pt x="22897" y="25340"/>
                    <a:pt x="15489" y="26389"/>
                  </a:cubicBezTo>
                  <a:cubicBezTo>
                    <a:pt x="8310" y="27685"/>
                    <a:pt x="1445" y="22927"/>
                    <a:pt x="141" y="15748"/>
                  </a:cubicBezTo>
                  <a:cubicBezTo>
                    <a:pt x="124" y="15630"/>
                    <a:pt x="99" y="15503"/>
                    <a:pt x="82" y="15384"/>
                  </a:cubicBezTo>
                  <a:cubicBezTo>
                    <a:pt x="-722" y="7985"/>
                    <a:pt x="4484" y="1280"/>
                    <a:pt x="11849" y="231"/>
                  </a:cubicBezTo>
                  <a:cubicBezTo>
                    <a:pt x="18969" y="-1115"/>
                    <a:pt x="25834" y="3566"/>
                    <a:pt x="27180" y="10686"/>
                  </a:cubicBezTo>
                  <a:cubicBezTo>
                    <a:pt x="27206" y="10847"/>
                    <a:pt x="27231" y="10999"/>
                    <a:pt x="27257" y="11151"/>
                  </a:cubicBezTo>
                  <a:close/>
                </a:path>
              </a:pathLst>
            </a:custGeom>
            <a:solidFill>
              <a:srgbClr val="263238"/>
            </a:solidFill>
            <a:ln w="8458"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87809BD2-AE33-9366-22A0-6C6F01BD2791}"/>
                </a:ext>
              </a:extLst>
            </p:cNvPr>
            <p:cNvSpPr/>
            <p:nvPr/>
          </p:nvSpPr>
          <p:spPr>
            <a:xfrm>
              <a:off x="4011520" y="2348648"/>
              <a:ext cx="54865" cy="17379"/>
            </a:xfrm>
            <a:custGeom>
              <a:avLst/>
              <a:gdLst>
                <a:gd name="connsiteX0" fmla="*/ 54701 w 54865"/>
                <a:gd name="connsiteY0" fmla="*/ 11863 h 17379"/>
                <a:gd name="connsiteX1" fmla="*/ 27188 w 54865"/>
                <a:gd name="connsiteY1" fmla="*/ 8731 h 17379"/>
                <a:gd name="connsiteX2" fmla="*/ 605 w 54865"/>
                <a:gd name="connsiteY2" fmla="*/ 17197 h 17379"/>
                <a:gd name="connsiteX3" fmla="*/ 5516 w 54865"/>
                <a:gd name="connsiteY3" fmla="*/ 9154 h 17379"/>
                <a:gd name="connsiteX4" fmla="*/ 26595 w 54865"/>
                <a:gd name="connsiteY4" fmla="*/ 181 h 17379"/>
                <a:gd name="connsiteX5" fmla="*/ 48690 w 54865"/>
                <a:gd name="connsiteY5" fmla="*/ 4922 h 17379"/>
                <a:gd name="connsiteX6" fmla="*/ 54701 w 54865"/>
                <a:gd name="connsiteY6" fmla="*/ 1186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5" h="17379">
                  <a:moveTo>
                    <a:pt x="54701" y="11863"/>
                  </a:moveTo>
                  <a:cubicBezTo>
                    <a:pt x="53177" y="13810"/>
                    <a:pt x="42002" y="7207"/>
                    <a:pt x="27188" y="8731"/>
                  </a:cubicBezTo>
                  <a:cubicBezTo>
                    <a:pt x="12373" y="10255"/>
                    <a:pt x="2383" y="18721"/>
                    <a:pt x="605" y="17197"/>
                  </a:cubicBezTo>
                  <a:cubicBezTo>
                    <a:pt x="-1172" y="15673"/>
                    <a:pt x="1114" y="13048"/>
                    <a:pt x="5516" y="9154"/>
                  </a:cubicBezTo>
                  <a:cubicBezTo>
                    <a:pt x="11459" y="4075"/>
                    <a:pt x="18815" y="934"/>
                    <a:pt x="26595" y="181"/>
                  </a:cubicBezTo>
                  <a:cubicBezTo>
                    <a:pt x="34273" y="-581"/>
                    <a:pt x="42002" y="1078"/>
                    <a:pt x="48690" y="4922"/>
                  </a:cubicBezTo>
                  <a:cubicBezTo>
                    <a:pt x="53600" y="7884"/>
                    <a:pt x="55463" y="10932"/>
                    <a:pt x="54701" y="11863"/>
                  </a:cubicBezTo>
                  <a:close/>
                </a:path>
              </a:pathLst>
            </a:custGeom>
            <a:solidFill>
              <a:srgbClr val="263238"/>
            </a:solidFill>
            <a:ln w="8458"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25C377A-F1D5-444A-423F-7B36A3349EEF}"/>
                </a:ext>
              </a:extLst>
            </p:cNvPr>
            <p:cNvSpPr/>
            <p:nvPr/>
          </p:nvSpPr>
          <p:spPr>
            <a:xfrm>
              <a:off x="3903515" y="2398492"/>
              <a:ext cx="27421" cy="26573"/>
            </a:xfrm>
            <a:custGeom>
              <a:avLst/>
              <a:gdLst>
                <a:gd name="connsiteX0" fmla="*/ 27341 w 27421"/>
                <a:gd name="connsiteY0" fmla="*/ 11205 h 26573"/>
                <a:gd name="connsiteX1" fmla="*/ 15489 w 27421"/>
                <a:gd name="connsiteY1" fmla="*/ 26359 h 26573"/>
                <a:gd name="connsiteX2" fmla="*/ 132 w 27421"/>
                <a:gd name="connsiteY2" fmla="*/ 15734 h 26573"/>
                <a:gd name="connsiteX3" fmla="*/ 81 w 27421"/>
                <a:gd name="connsiteY3" fmla="*/ 15438 h 26573"/>
                <a:gd name="connsiteX4" fmla="*/ 11933 w 27421"/>
                <a:gd name="connsiteY4" fmla="*/ 200 h 26573"/>
                <a:gd name="connsiteX5" fmla="*/ 27307 w 27421"/>
                <a:gd name="connsiteY5" fmla="*/ 11010 h 26573"/>
                <a:gd name="connsiteX6" fmla="*/ 27341 w 27421"/>
                <a:gd name="connsiteY6" fmla="*/ 11205 h 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1" h="26573">
                  <a:moveTo>
                    <a:pt x="27341" y="11205"/>
                  </a:moveTo>
                  <a:cubicBezTo>
                    <a:pt x="28145" y="18629"/>
                    <a:pt x="22888" y="25351"/>
                    <a:pt x="15489" y="26359"/>
                  </a:cubicBezTo>
                  <a:cubicBezTo>
                    <a:pt x="8310" y="27662"/>
                    <a:pt x="1436" y="22905"/>
                    <a:pt x="132" y="15734"/>
                  </a:cubicBezTo>
                  <a:cubicBezTo>
                    <a:pt x="115" y="15633"/>
                    <a:pt x="98" y="15539"/>
                    <a:pt x="81" y="15438"/>
                  </a:cubicBezTo>
                  <a:cubicBezTo>
                    <a:pt x="-723" y="7997"/>
                    <a:pt x="4517" y="1249"/>
                    <a:pt x="11933" y="200"/>
                  </a:cubicBezTo>
                  <a:cubicBezTo>
                    <a:pt x="19163" y="-1062"/>
                    <a:pt x="26046" y="3781"/>
                    <a:pt x="27307" y="11010"/>
                  </a:cubicBezTo>
                  <a:cubicBezTo>
                    <a:pt x="27324" y="11078"/>
                    <a:pt x="27332" y="11137"/>
                    <a:pt x="27341" y="11205"/>
                  </a:cubicBezTo>
                  <a:close/>
                </a:path>
              </a:pathLst>
            </a:custGeom>
            <a:solidFill>
              <a:srgbClr val="263238"/>
            </a:solidFill>
            <a:ln w="8458"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D1525C1-8191-695C-51BE-69E6281EFD00}"/>
                </a:ext>
              </a:extLst>
            </p:cNvPr>
            <p:cNvSpPr/>
            <p:nvPr/>
          </p:nvSpPr>
          <p:spPr>
            <a:xfrm>
              <a:off x="3875901" y="2364716"/>
              <a:ext cx="54865" cy="17329"/>
            </a:xfrm>
            <a:custGeom>
              <a:avLst/>
              <a:gdLst>
                <a:gd name="connsiteX0" fmla="*/ 54701 w 54865"/>
                <a:gd name="connsiteY0" fmla="*/ 11796 h 17329"/>
                <a:gd name="connsiteX1" fmla="*/ 27272 w 54865"/>
                <a:gd name="connsiteY1" fmla="*/ 8664 h 17329"/>
                <a:gd name="connsiteX2" fmla="*/ 606 w 54865"/>
                <a:gd name="connsiteY2" fmla="*/ 17129 h 17329"/>
                <a:gd name="connsiteX3" fmla="*/ 5516 w 54865"/>
                <a:gd name="connsiteY3" fmla="*/ 8664 h 17329"/>
                <a:gd name="connsiteX4" fmla="*/ 26595 w 54865"/>
                <a:gd name="connsiteY4" fmla="*/ 198 h 17329"/>
                <a:gd name="connsiteX5" fmla="*/ 48690 w 54865"/>
                <a:gd name="connsiteY5" fmla="*/ 4939 h 17329"/>
                <a:gd name="connsiteX6" fmla="*/ 54701 w 54865"/>
                <a:gd name="connsiteY6" fmla="*/ 11796 h 1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5" h="17329">
                  <a:moveTo>
                    <a:pt x="54701" y="11796"/>
                  </a:moveTo>
                  <a:cubicBezTo>
                    <a:pt x="53177" y="13828"/>
                    <a:pt x="42002" y="7140"/>
                    <a:pt x="27272" y="8664"/>
                  </a:cubicBezTo>
                  <a:cubicBezTo>
                    <a:pt x="12542" y="10187"/>
                    <a:pt x="2383" y="18738"/>
                    <a:pt x="606" y="17129"/>
                  </a:cubicBezTo>
                  <a:cubicBezTo>
                    <a:pt x="-1172" y="15521"/>
                    <a:pt x="1113" y="12981"/>
                    <a:pt x="5516" y="8664"/>
                  </a:cubicBezTo>
                  <a:cubicBezTo>
                    <a:pt x="11509" y="3745"/>
                    <a:pt x="18866" y="791"/>
                    <a:pt x="26595" y="198"/>
                  </a:cubicBezTo>
                  <a:cubicBezTo>
                    <a:pt x="34273" y="-606"/>
                    <a:pt x="42011" y="1053"/>
                    <a:pt x="48690" y="4939"/>
                  </a:cubicBezTo>
                  <a:cubicBezTo>
                    <a:pt x="53600" y="7902"/>
                    <a:pt x="55463" y="10949"/>
                    <a:pt x="54701" y="11796"/>
                  </a:cubicBezTo>
                  <a:close/>
                </a:path>
              </a:pathLst>
            </a:custGeom>
            <a:solidFill>
              <a:srgbClr val="263238"/>
            </a:solidFill>
            <a:ln w="8458"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E0128456-5C70-179B-77D0-044BAB9301B9}"/>
                </a:ext>
              </a:extLst>
            </p:cNvPr>
            <p:cNvSpPr/>
            <p:nvPr/>
          </p:nvSpPr>
          <p:spPr>
            <a:xfrm>
              <a:off x="3969375" y="2375569"/>
              <a:ext cx="51717" cy="94233"/>
            </a:xfrm>
            <a:custGeom>
              <a:avLst/>
              <a:gdLst>
                <a:gd name="connsiteX0" fmla="*/ 15069 w 51717"/>
                <a:gd name="connsiteY0" fmla="*/ 94233 h 94233"/>
                <a:gd name="connsiteX1" fmla="*/ 38773 w 51717"/>
                <a:gd name="connsiteY1" fmla="*/ 88223 h 94233"/>
                <a:gd name="connsiteX2" fmla="*/ 46476 w 51717"/>
                <a:gd name="connsiteY2" fmla="*/ 84498 h 94233"/>
                <a:gd name="connsiteX3" fmla="*/ 43175 w 51717"/>
                <a:gd name="connsiteY3" fmla="*/ 76032 h 94233"/>
                <a:gd name="connsiteX4" fmla="*/ 30138 w 51717"/>
                <a:gd name="connsiteY4" fmla="*/ 55207 h 94233"/>
                <a:gd name="connsiteX5" fmla="*/ 0 w 51717"/>
                <a:gd name="connsiteY5" fmla="*/ 11 h 94233"/>
                <a:gd name="connsiteX6" fmla="*/ 35894 w 51717"/>
                <a:gd name="connsiteY6" fmla="*/ 52836 h 94233"/>
                <a:gd name="connsiteX7" fmla="*/ 48508 w 51717"/>
                <a:gd name="connsiteY7" fmla="*/ 73916 h 94233"/>
                <a:gd name="connsiteX8" fmla="*/ 51471 w 51717"/>
                <a:gd name="connsiteY8" fmla="*/ 85090 h 94233"/>
                <a:gd name="connsiteX9" fmla="*/ 45714 w 51717"/>
                <a:gd name="connsiteY9" fmla="*/ 90000 h 94233"/>
                <a:gd name="connsiteX10" fmla="*/ 39365 w 51717"/>
                <a:gd name="connsiteY10" fmla="*/ 91440 h 94233"/>
                <a:gd name="connsiteX11" fmla="*/ 15069 w 51717"/>
                <a:gd name="connsiteY11" fmla="*/ 94233 h 9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717" h="94233">
                  <a:moveTo>
                    <a:pt x="15069" y="94233"/>
                  </a:moveTo>
                  <a:cubicBezTo>
                    <a:pt x="22773" y="91507"/>
                    <a:pt x="30705" y="89501"/>
                    <a:pt x="38773" y="88223"/>
                  </a:cubicBezTo>
                  <a:cubicBezTo>
                    <a:pt x="42497" y="87546"/>
                    <a:pt x="45968" y="86530"/>
                    <a:pt x="46476" y="84498"/>
                  </a:cubicBezTo>
                  <a:cubicBezTo>
                    <a:pt x="46984" y="82466"/>
                    <a:pt x="45291" y="79334"/>
                    <a:pt x="43175" y="76032"/>
                  </a:cubicBezTo>
                  <a:lnTo>
                    <a:pt x="30138" y="55207"/>
                  </a:lnTo>
                  <a:cubicBezTo>
                    <a:pt x="19141" y="37344"/>
                    <a:pt x="9084" y="18923"/>
                    <a:pt x="0" y="11"/>
                  </a:cubicBezTo>
                  <a:cubicBezTo>
                    <a:pt x="1608" y="-582"/>
                    <a:pt x="17693" y="23037"/>
                    <a:pt x="35894" y="52836"/>
                  </a:cubicBezTo>
                  <a:cubicBezTo>
                    <a:pt x="40296" y="60201"/>
                    <a:pt x="44360" y="67143"/>
                    <a:pt x="48508" y="73916"/>
                  </a:cubicBezTo>
                  <a:cubicBezTo>
                    <a:pt x="51158" y="76989"/>
                    <a:pt x="52250" y="81112"/>
                    <a:pt x="51471" y="85090"/>
                  </a:cubicBezTo>
                  <a:cubicBezTo>
                    <a:pt x="50362" y="87486"/>
                    <a:pt x="48254" y="89281"/>
                    <a:pt x="45714" y="90000"/>
                  </a:cubicBezTo>
                  <a:cubicBezTo>
                    <a:pt x="43649" y="90669"/>
                    <a:pt x="41524" y="91152"/>
                    <a:pt x="39365" y="91440"/>
                  </a:cubicBezTo>
                  <a:cubicBezTo>
                    <a:pt x="31382" y="93192"/>
                    <a:pt x="23238" y="94132"/>
                    <a:pt x="15069" y="94233"/>
                  </a:cubicBezTo>
                  <a:close/>
                </a:path>
              </a:pathLst>
            </a:custGeom>
            <a:solidFill>
              <a:srgbClr val="263238"/>
            </a:solidFill>
            <a:ln w="8458"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59072A92-B94E-EE72-A078-0CCBD53744D1}"/>
                </a:ext>
              </a:extLst>
            </p:cNvPr>
            <p:cNvSpPr/>
            <p:nvPr/>
          </p:nvSpPr>
          <p:spPr>
            <a:xfrm>
              <a:off x="3863216" y="2600597"/>
              <a:ext cx="150180" cy="54025"/>
            </a:xfrm>
            <a:custGeom>
              <a:avLst/>
              <a:gdLst>
                <a:gd name="connsiteX0" fmla="*/ 147133 w 150180"/>
                <a:gd name="connsiteY0" fmla="*/ 23788 h 54025"/>
                <a:gd name="connsiteX1" fmla="*/ 0 w 150180"/>
                <a:gd name="connsiteY1" fmla="*/ 0 h 54025"/>
                <a:gd name="connsiteX2" fmla="*/ 150180 w 150180"/>
                <a:gd name="connsiteY2" fmla="*/ 50201 h 54025"/>
              </a:gdLst>
              <a:ahLst/>
              <a:cxnLst>
                <a:cxn ang="0">
                  <a:pos x="connsiteX0" y="connsiteY0"/>
                </a:cxn>
                <a:cxn ang="0">
                  <a:pos x="connsiteX1" y="connsiteY1"/>
                </a:cxn>
                <a:cxn ang="0">
                  <a:pos x="connsiteX2" y="connsiteY2"/>
                </a:cxn>
              </a:cxnLst>
              <a:rect l="l" t="t" r="r" b="b"/>
              <a:pathLst>
                <a:path w="150180" h="54025">
                  <a:moveTo>
                    <a:pt x="147133" y="23788"/>
                  </a:moveTo>
                  <a:cubicBezTo>
                    <a:pt x="96830" y="29613"/>
                    <a:pt x="45901" y="21376"/>
                    <a:pt x="0" y="0"/>
                  </a:cubicBezTo>
                  <a:cubicBezTo>
                    <a:pt x="0" y="0"/>
                    <a:pt x="44106" y="71027"/>
                    <a:pt x="150180" y="50201"/>
                  </a:cubicBezTo>
                  <a:close/>
                </a:path>
              </a:pathLst>
            </a:custGeom>
            <a:solidFill>
              <a:srgbClr val="8A4A43"/>
            </a:solidFill>
            <a:ln w="8458"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82FB30E5-DC70-12E7-E54D-16EA646008CC}"/>
                </a:ext>
              </a:extLst>
            </p:cNvPr>
            <p:cNvSpPr/>
            <p:nvPr/>
          </p:nvSpPr>
          <p:spPr>
            <a:xfrm>
              <a:off x="3861303" y="2315029"/>
              <a:ext cx="59453" cy="23648"/>
            </a:xfrm>
            <a:custGeom>
              <a:avLst/>
              <a:gdLst>
                <a:gd name="connsiteX0" fmla="*/ 59394 w 59453"/>
                <a:gd name="connsiteY0" fmla="*/ 12805 h 23648"/>
                <a:gd name="connsiteX1" fmla="*/ 29849 w 59453"/>
                <a:gd name="connsiteY1" fmla="*/ 17969 h 23648"/>
                <a:gd name="connsiteX2" fmla="*/ 220 w 59453"/>
                <a:gd name="connsiteY2" fmla="*/ 22117 h 23648"/>
                <a:gd name="connsiteX3" fmla="*/ 6315 w 59453"/>
                <a:gd name="connsiteY3" fmla="*/ 11028 h 23648"/>
                <a:gd name="connsiteX4" fmla="*/ 28241 w 59453"/>
                <a:gd name="connsiteY4" fmla="*/ 530 h 23648"/>
                <a:gd name="connsiteX5" fmla="*/ 51437 w 59453"/>
                <a:gd name="connsiteY5" fmla="*/ 3916 h 23648"/>
                <a:gd name="connsiteX6" fmla="*/ 59394 w 59453"/>
                <a:gd name="connsiteY6" fmla="*/ 12805 h 2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53" h="23648">
                  <a:moveTo>
                    <a:pt x="59394" y="12805"/>
                  </a:moveTo>
                  <a:cubicBezTo>
                    <a:pt x="58209" y="17461"/>
                    <a:pt x="45087" y="15430"/>
                    <a:pt x="29849" y="17969"/>
                  </a:cubicBezTo>
                  <a:cubicBezTo>
                    <a:pt x="14611" y="20509"/>
                    <a:pt x="2251" y="26435"/>
                    <a:pt x="220" y="22117"/>
                  </a:cubicBezTo>
                  <a:cubicBezTo>
                    <a:pt x="-712" y="20086"/>
                    <a:pt x="1320" y="15599"/>
                    <a:pt x="6315" y="11028"/>
                  </a:cubicBezTo>
                  <a:cubicBezTo>
                    <a:pt x="12444" y="5457"/>
                    <a:pt x="20063" y="1808"/>
                    <a:pt x="28241" y="530"/>
                  </a:cubicBezTo>
                  <a:cubicBezTo>
                    <a:pt x="36139" y="-799"/>
                    <a:pt x="44249" y="386"/>
                    <a:pt x="51437" y="3916"/>
                  </a:cubicBezTo>
                  <a:cubicBezTo>
                    <a:pt x="57108" y="6879"/>
                    <a:pt x="59902" y="10520"/>
                    <a:pt x="59394" y="12805"/>
                  </a:cubicBezTo>
                  <a:close/>
                </a:path>
              </a:pathLst>
            </a:custGeom>
            <a:solidFill>
              <a:srgbClr val="263238"/>
            </a:solidFill>
            <a:ln w="8458"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E274FE7-ABAB-E123-3A4E-510DA3703478}"/>
                </a:ext>
              </a:extLst>
            </p:cNvPr>
            <p:cNvSpPr/>
            <p:nvPr/>
          </p:nvSpPr>
          <p:spPr>
            <a:xfrm>
              <a:off x="4008697" y="2295955"/>
              <a:ext cx="53044" cy="22463"/>
            </a:xfrm>
            <a:custGeom>
              <a:avLst/>
              <a:gdLst>
                <a:gd name="connsiteX0" fmla="*/ 52868 w 53044"/>
                <a:gd name="connsiteY0" fmla="*/ 13763 h 22463"/>
                <a:gd name="connsiteX1" fmla="*/ 26794 w 53044"/>
                <a:gd name="connsiteY1" fmla="*/ 17996 h 22463"/>
                <a:gd name="connsiteX2" fmla="*/ 636 w 53044"/>
                <a:gd name="connsiteY2" fmla="*/ 21128 h 22463"/>
                <a:gd name="connsiteX3" fmla="*/ 4191 w 53044"/>
                <a:gd name="connsiteY3" fmla="*/ 10546 h 22463"/>
                <a:gd name="connsiteX4" fmla="*/ 24170 w 53044"/>
                <a:gd name="connsiteY4" fmla="*/ 388 h 22463"/>
                <a:gd name="connsiteX5" fmla="*/ 46350 w 53044"/>
                <a:gd name="connsiteY5" fmla="*/ 4620 h 22463"/>
                <a:gd name="connsiteX6" fmla="*/ 52868 w 53044"/>
                <a:gd name="connsiteY6" fmla="*/ 13763 h 2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4" h="22463">
                  <a:moveTo>
                    <a:pt x="52868" y="13763"/>
                  </a:moveTo>
                  <a:cubicBezTo>
                    <a:pt x="50837" y="18165"/>
                    <a:pt x="39577" y="15964"/>
                    <a:pt x="26794" y="17996"/>
                  </a:cubicBezTo>
                  <a:cubicBezTo>
                    <a:pt x="14011" y="20028"/>
                    <a:pt x="3768" y="24769"/>
                    <a:pt x="636" y="21128"/>
                  </a:cubicBezTo>
                  <a:cubicBezTo>
                    <a:pt x="-804" y="19266"/>
                    <a:pt x="127" y="15033"/>
                    <a:pt x="4191" y="10546"/>
                  </a:cubicBezTo>
                  <a:cubicBezTo>
                    <a:pt x="9465" y="4942"/>
                    <a:pt x="16534" y="1344"/>
                    <a:pt x="24170" y="388"/>
                  </a:cubicBezTo>
                  <a:cubicBezTo>
                    <a:pt x="31831" y="-781"/>
                    <a:pt x="39662" y="709"/>
                    <a:pt x="46350" y="4620"/>
                  </a:cubicBezTo>
                  <a:cubicBezTo>
                    <a:pt x="51514" y="7837"/>
                    <a:pt x="53715" y="11562"/>
                    <a:pt x="52868" y="13763"/>
                  </a:cubicBezTo>
                  <a:close/>
                </a:path>
              </a:pathLst>
            </a:custGeom>
            <a:solidFill>
              <a:srgbClr val="263238"/>
            </a:solidFill>
            <a:ln w="8458"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738D3BA-3999-5EF4-58BA-01E0673872B4}"/>
                </a:ext>
              </a:extLst>
            </p:cNvPr>
            <p:cNvSpPr/>
            <p:nvPr/>
          </p:nvSpPr>
          <p:spPr>
            <a:xfrm>
              <a:off x="3938553" y="2485803"/>
              <a:ext cx="58081" cy="48805"/>
            </a:xfrm>
            <a:custGeom>
              <a:avLst/>
              <a:gdLst>
                <a:gd name="connsiteX0" fmla="*/ 3732 w 58081"/>
                <a:gd name="connsiteY0" fmla="*/ 0 h 48805"/>
                <a:gd name="connsiteX1" fmla="*/ 769 w 58081"/>
                <a:gd name="connsiteY1" fmla="*/ 30222 h 48805"/>
                <a:gd name="connsiteX2" fmla="*/ 17023 w 58081"/>
                <a:gd name="connsiteY2" fmla="*/ 48169 h 48805"/>
                <a:gd name="connsiteX3" fmla="*/ 42420 w 58081"/>
                <a:gd name="connsiteY3" fmla="*/ 40720 h 48805"/>
                <a:gd name="connsiteX4" fmla="*/ 58081 w 58081"/>
                <a:gd name="connsiteY4" fmla="*/ 18116 h 48805"/>
                <a:gd name="connsiteX5" fmla="*/ 3732 w 58081"/>
                <a:gd name="connsiteY5" fmla="*/ 0 h 4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81" h="48805">
                  <a:moveTo>
                    <a:pt x="3732" y="0"/>
                  </a:moveTo>
                  <a:cubicBezTo>
                    <a:pt x="134" y="9642"/>
                    <a:pt x="-882" y="20063"/>
                    <a:pt x="769" y="30222"/>
                  </a:cubicBezTo>
                  <a:cubicBezTo>
                    <a:pt x="2674" y="38637"/>
                    <a:pt x="8837" y="45443"/>
                    <a:pt x="17023" y="48169"/>
                  </a:cubicBezTo>
                  <a:cubicBezTo>
                    <a:pt x="26208" y="50176"/>
                    <a:pt x="35774" y="47365"/>
                    <a:pt x="42420" y="40720"/>
                  </a:cubicBezTo>
                  <a:cubicBezTo>
                    <a:pt x="48871" y="34116"/>
                    <a:pt x="54162" y="26472"/>
                    <a:pt x="58081" y="18116"/>
                  </a:cubicBezTo>
                  <a:cubicBezTo>
                    <a:pt x="41319" y="12360"/>
                    <a:pt x="20409" y="5757"/>
                    <a:pt x="3732" y="0"/>
                  </a:cubicBezTo>
                  <a:close/>
                </a:path>
              </a:pathLst>
            </a:custGeom>
            <a:solidFill>
              <a:srgbClr val="8A4A43"/>
            </a:solidFill>
            <a:ln w="8458"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3BE6FCBB-6F7A-B81A-066D-35B3D551B43F}"/>
                </a:ext>
              </a:extLst>
            </p:cNvPr>
            <p:cNvSpPr/>
            <p:nvPr/>
          </p:nvSpPr>
          <p:spPr>
            <a:xfrm>
              <a:off x="3934798" y="2482501"/>
              <a:ext cx="60989" cy="55118"/>
            </a:xfrm>
            <a:custGeom>
              <a:avLst/>
              <a:gdLst>
                <a:gd name="connsiteX0" fmla="*/ 39656 w 60989"/>
                <a:gd name="connsiteY0" fmla="*/ 53587 h 55118"/>
                <a:gd name="connsiteX1" fmla="*/ 20016 w 60989"/>
                <a:gd name="connsiteY1" fmla="*/ 52402 h 55118"/>
                <a:gd name="connsiteX2" fmla="*/ 3762 w 60989"/>
                <a:gd name="connsiteY2" fmla="*/ 37757 h 55118"/>
                <a:gd name="connsiteX3" fmla="*/ 1730 w 60989"/>
                <a:gd name="connsiteY3" fmla="*/ 11259 h 55118"/>
                <a:gd name="connsiteX4" fmla="*/ 7233 w 60989"/>
                <a:gd name="connsiteY4" fmla="*/ 1101 h 55118"/>
                <a:gd name="connsiteX5" fmla="*/ 8079 w 60989"/>
                <a:gd name="connsiteY5" fmla="*/ 0 h 55118"/>
                <a:gd name="connsiteX6" fmla="*/ 9349 w 60989"/>
                <a:gd name="connsiteY6" fmla="*/ 0 h 55118"/>
                <a:gd name="connsiteX7" fmla="*/ 46937 w 60989"/>
                <a:gd name="connsiteY7" fmla="*/ 13291 h 55118"/>
                <a:gd name="connsiteX8" fmla="*/ 60990 w 60989"/>
                <a:gd name="connsiteY8" fmla="*/ 21079 h 55118"/>
                <a:gd name="connsiteX9" fmla="*/ 8333 w 60989"/>
                <a:gd name="connsiteY9" fmla="*/ 4148 h 55118"/>
                <a:gd name="connsiteX10" fmla="*/ 10534 w 60989"/>
                <a:gd name="connsiteY10" fmla="*/ 3471 h 55118"/>
                <a:gd name="connsiteX11" fmla="*/ 5794 w 60989"/>
                <a:gd name="connsiteY11" fmla="*/ 11937 h 55118"/>
                <a:gd name="connsiteX12" fmla="*/ 7318 w 60989"/>
                <a:gd name="connsiteY12" fmla="*/ 35556 h 55118"/>
                <a:gd name="connsiteX13" fmla="*/ 21286 w 60989"/>
                <a:gd name="connsiteY13" fmla="*/ 49270 h 55118"/>
                <a:gd name="connsiteX14" fmla="*/ 39656 w 60989"/>
                <a:gd name="connsiteY14" fmla="*/ 53587 h 5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89" h="55118">
                  <a:moveTo>
                    <a:pt x="39656" y="53587"/>
                  </a:moveTo>
                  <a:cubicBezTo>
                    <a:pt x="33239" y="55983"/>
                    <a:pt x="26103" y="55551"/>
                    <a:pt x="20016" y="52402"/>
                  </a:cubicBezTo>
                  <a:cubicBezTo>
                    <a:pt x="13083" y="49524"/>
                    <a:pt x="7343" y="44351"/>
                    <a:pt x="3762" y="37757"/>
                  </a:cubicBezTo>
                  <a:cubicBezTo>
                    <a:pt x="-412" y="29545"/>
                    <a:pt x="-1148" y="20013"/>
                    <a:pt x="1730" y="11259"/>
                  </a:cubicBezTo>
                  <a:cubicBezTo>
                    <a:pt x="2924" y="7568"/>
                    <a:pt x="4795" y="4123"/>
                    <a:pt x="7233" y="1101"/>
                  </a:cubicBezTo>
                  <a:lnTo>
                    <a:pt x="8079" y="0"/>
                  </a:lnTo>
                  <a:lnTo>
                    <a:pt x="9349" y="0"/>
                  </a:lnTo>
                  <a:cubicBezTo>
                    <a:pt x="22251" y="3293"/>
                    <a:pt x="34831" y="7746"/>
                    <a:pt x="46937" y="13291"/>
                  </a:cubicBezTo>
                  <a:cubicBezTo>
                    <a:pt x="51999" y="15145"/>
                    <a:pt x="56740" y="17769"/>
                    <a:pt x="60990" y="21079"/>
                  </a:cubicBezTo>
                  <a:cubicBezTo>
                    <a:pt x="60482" y="22180"/>
                    <a:pt x="38810" y="11598"/>
                    <a:pt x="8333" y="4148"/>
                  </a:cubicBezTo>
                  <a:lnTo>
                    <a:pt x="10534" y="3471"/>
                  </a:lnTo>
                  <a:cubicBezTo>
                    <a:pt x="8494" y="6011"/>
                    <a:pt x="6894" y="8872"/>
                    <a:pt x="5794" y="11937"/>
                  </a:cubicBezTo>
                  <a:cubicBezTo>
                    <a:pt x="3195" y="19708"/>
                    <a:pt x="3737" y="28182"/>
                    <a:pt x="7318" y="35556"/>
                  </a:cubicBezTo>
                  <a:cubicBezTo>
                    <a:pt x="10348" y="41532"/>
                    <a:pt x="15258" y="46349"/>
                    <a:pt x="21286" y="49270"/>
                  </a:cubicBezTo>
                  <a:cubicBezTo>
                    <a:pt x="27068" y="51894"/>
                    <a:pt x="33307" y="53367"/>
                    <a:pt x="39656" y="53587"/>
                  </a:cubicBezTo>
                  <a:close/>
                </a:path>
              </a:pathLst>
            </a:custGeom>
            <a:solidFill>
              <a:srgbClr val="263238"/>
            </a:solidFill>
            <a:ln w="8458"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36515757-B172-3923-2DFB-2B2EDCA5F645}"/>
                </a:ext>
              </a:extLst>
            </p:cNvPr>
            <p:cNvSpPr/>
            <p:nvPr/>
          </p:nvSpPr>
          <p:spPr>
            <a:xfrm>
              <a:off x="3710982" y="2424842"/>
              <a:ext cx="73334" cy="99770"/>
            </a:xfrm>
            <a:custGeom>
              <a:avLst/>
              <a:gdLst>
                <a:gd name="connsiteX0" fmla="*/ 59450 w 73334"/>
                <a:gd name="connsiteY0" fmla="*/ 1194 h 99770"/>
                <a:gd name="connsiteX1" fmla="*/ 868 w 73334"/>
                <a:gd name="connsiteY1" fmla="*/ 53934 h 99770"/>
                <a:gd name="connsiteX2" fmla="*/ 73334 w 73334"/>
                <a:gd name="connsiteY2" fmla="*/ 94485 h 99770"/>
                <a:gd name="connsiteX3" fmla="*/ 59450 w 73334"/>
                <a:gd name="connsiteY3" fmla="*/ 1194 h 99770"/>
              </a:gdLst>
              <a:ahLst/>
              <a:cxnLst>
                <a:cxn ang="0">
                  <a:pos x="connsiteX0" y="connsiteY0"/>
                </a:cxn>
                <a:cxn ang="0">
                  <a:pos x="connsiteX1" y="connsiteY1"/>
                </a:cxn>
                <a:cxn ang="0">
                  <a:pos x="connsiteX2" y="connsiteY2"/>
                </a:cxn>
                <a:cxn ang="0">
                  <a:pos x="connsiteX3" y="connsiteY3"/>
                </a:cxn>
              </a:cxnLst>
              <a:rect l="l" t="t" r="r" b="b"/>
              <a:pathLst>
                <a:path w="73334" h="99770">
                  <a:moveTo>
                    <a:pt x="59450" y="1194"/>
                  </a:moveTo>
                  <a:cubicBezTo>
                    <a:pt x="57757" y="601"/>
                    <a:pt x="-8275" y="-11166"/>
                    <a:pt x="868" y="53934"/>
                  </a:cubicBezTo>
                  <a:cubicBezTo>
                    <a:pt x="10011" y="119035"/>
                    <a:pt x="73419" y="96262"/>
                    <a:pt x="73334" y="94485"/>
                  </a:cubicBezTo>
                  <a:cubicBezTo>
                    <a:pt x="73249" y="92707"/>
                    <a:pt x="59450" y="1194"/>
                    <a:pt x="59450" y="1194"/>
                  </a:cubicBezTo>
                  <a:close/>
                </a:path>
              </a:pathLst>
            </a:custGeom>
            <a:solidFill>
              <a:srgbClr val="B56760"/>
            </a:solidFill>
            <a:ln w="8458"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49DBE552-1EF2-92B9-6555-294D0473312E}"/>
                </a:ext>
              </a:extLst>
            </p:cNvPr>
            <p:cNvSpPr/>
            <p:nvPr/>
          </p:nvSpPr>
          <p:spPr>
            <a:xfrm>
              <a:off x="3728194" y="2448051"/>
              <a:ext cx="32851" cy="56253"/>
            </a:xfrm>
            <a:custGeom>
              <a:avLst/>
              <a:gdLst>
                <a:gd name="connsiteX0" fmla="*/ 32757 w 32851"/>
                <a:gd name="connsiteY0" fmla="*/ 49604 h 56253"/>
                <a:gd name="connsiteX1" fmla="*/ 29963 w 32851"/>
                <a:gd name="connsiteY1" fmla="*/ 51636 h 56253"/>
                <a:gd name="connsiteX2" fmla="*/ 21498 w 32851"/>
                <a:gd name="connsiteY2" fmla="*/ 53075 h 56253"/>
                <a:gd name="connsiteX3" fmla="*/ 4566 w 32851"/>
                <a:gd name="connsiteY3" fmla="*/ 29710 h 56253"/>
                <a:gd name="connsiteX4" fmla="*/ 5413 w 32851"/>
                <a:gd name="connsiteY4" fmla="*/ 12778 h 56253"/>
                <a:gd name="connsiteX5" fmla="*/ 13625 w 32851"/>
                <a:gd name="connsiteY5" fmla="*/ 3382 h 56253"/>
                <a:gd name="connsiteX6" fmla="*/ 20736 w 32851"/>
                <a:gd name="connsiteY6" fmla="*/ 5583 h 56253"/>
                <a:gd name="connsiteX7" fmla="*/ 22006 w 32851"/>
                <a:gd name="connsiteY7" fmla="*/ 8715 h 56253"/>
                <a:gd name="connsiteX8" fmla="*/ 22006 w 32851"/>
                <a:gd name="connsiteY8" fmla="*/ 4821 h 56253"/>
                <a:gd name="connsiteX9" fmla="*/ 18873 w 32851"/>
                <a:gd name="connsiteY9" fmla="*/ 1096 h 56253"/>
                <a:gd name="connsiteX10" fmla="*/ 12355 w 32851"/>
                <a:gd name="connsiteY10" fmla="*/ 334 h 56253"/>
                <a:gd name="connsiteX11" fmla="*/ 1942 w 32851"/>
                <a:gd name="connsiteY11" fmla="*/ 12017 h 56253"/>
                <a:gd name="connsiteX12" fmla="*/ 588 w 32851"/>
                <a:gd name="connsiteY12" fmla="*/ 30725 h 56253"/>
                <a:gd name="connsiteX13" fmla="*/ 20990 w 32851"/>
                <a:gd name="connsiteY13" fmla="*/ 56122 h 56253"/>
                <a:gd name="connsiteX14" fmla="*/ 31149 w 32851"/>
                <a:gd name="connsiteY14" fmla="*/ 52990 h 56253"/>
                <a:gd name="connsiteX15" fmla="*/ 32757 w 32851"/>
                <a:gd name="connsiteY15" fmla="*/ 49604 h 5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851" h="56253">
                  <a:moveTo>
                    <a:pt x="32757" y="49604"/>
                  </a:moveTo>
                  <a:cubicBezTo>
                    <a:pt x="32757" y="49604"/>
                    <a:pt x="31741" y="50535"/>
                    <a:pt x="29963" y="51636"/>
                  </a:cubicBezTo>
                  <a:cubicBezTo>
                    <a:pt x="27441" y="53210"/>
                    <a:pt x="24401" y="53727"/>
                    <a:pt x="21498" y="53075"/>
                  </a:cubicBezTo>
                  <a:cubicBezTo>
                    <a:pt x="12033" y="48944"/>
                    <a:pt x="5548" y="39995"/>
                    <a:pt x="4566" y="29710"/>
                  </a:cubicBezTo>
                  <a:cubicBezTo>
                    <a:pt x="3559" y="24072"/>
                    <a:pt x="3847" y="18281"/>
                    <a:pt x="5413" y="12778"/>
                  </a:cubicBezTo>
                  <a:cubicBezTo>
                    <a:pt x="6446" y="8486"/>
                    <a:pt x="9510" y="4982"/>
                    <a:pt x="13625" y="3382"/>
                  </a:cubicBezTo>
                  <a:cubicBezTo>
                    <a:pt x="16215" y="2349"/>
                    <a:pt x="19178" y="3263"/>
                    <a:pt x="20736" y="5583"/>
                  </a:cubicBezTo>
                  <a:cubicBezTo>
                    <a:pt x="21836" y="7276"/>
                    <a:pt x="21582" y="8630"/>
                    <a:pt x="22006" y="8715"/>
                  </a:cubicBezTo>
                  <a:cubicBezTo>
                    <a:pt x="22429" y="8800"/>
                    <a:pt x="23191" y="7360"/>
                    <a:pt x="22006" y="4821"/>
                  </a:cubicBezTo>
                  <a:cubicBezTo>
                    <a:pt x="21405" y="3263"/>
                    <a:pt x="20304" y="1959"/>
                    <a:pt x="18873" y="1096"/>
                  </a:cubicBezTo>
                  <a:cubicBezTo>
                    <a:pt x="16892" y="-22"/>
                    <a:pt x="14539" y="-301"/>
                    <a:pt x="12355" y="334"/>
                  </a:cubicBezTo>
                  <a:cubicBezTo>
                    <a:pt x="7081" y="2137"/>
                    <a:pt x="3127" y="6565"/>
                    <a:pt x="1942" y="12017"/>
                  </a:cubicBezTo>
                  <a:cubicBezTo>
                    <a:pt x="-56" y="18044"/>
                    <a:pt x="-521" y="24478"/>
                    <a:pt x="588" y="30725"/>
                  </a:cubicBezTo>
                  <a:cubicBezTo>
                    <a:pt x="2789" y="43763"/>
                    <a:pt x="11254" y="55106"/>
                    <a:pt x="20990" y="56122"/>
                  </a:cubicBezTo>
                  <a:cubicBezTo>
                    <a:pt x="24672" y="56664"/>
                    <a:pt x="28406" y="55513"/>
                    <a:pt x="31149" y="52990"/>
                  </a:cubicBezTo>
                  <a:cubicBezTo>
                    <a:pt x="32842" y="51128"/>
                    <a:pt x="33011" y="49689"/>
                    <a:pt x="32757" y="49604"/>
                  </a:cubicBezTo>
                  <a:close/>
                </a:path>
              </a:pathLst>
            </a:custGeom>
            <a:solidFill>
              <a:srgbClr val="8A4A43"/>
            </a:solidFill>
            <a:ln w="8458"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C8B50C0B-6AEF-293F-69C1-465CA0CD3FDA}"/>
                </a:ext>
              </a:extLst>
            </p:cNvPr>
            <p:cNvSpPr/>
            <p:nvPr/>
          </p:nvSpPr>
          <p:spPr>
            <a:xfrm>
              <a:off x="3705925" y="2232088"/>
              <a:ext cx="93527" cy="229271"/>
            </a:xfrm>
            <a:custGeom>
              <a:avLst/>
              <a:gdLst>
                <a:gd name="connsiteX0" fmla="*/ 0 w 93527"/>
                <a:gd name="connsiteY0" fmla="*/ 29884 h 229271"/>
                <a:gd name="connsiteX1" fmla="*/ 40635 w 93527"/>
                <a:gd name="connsiteY1" fmla="*/ 205969 h 229271"/>
                <a:gd name="connsiteX2" fmla="*/ 55873 w 93527"/>
                <a:gd name="connsiteY2" fmla="*/ 228826 h 229271"/>
                <a:gd name="connsiteX3" fmla="*/ 81270 w 93527"/>
                <a:gd name="connsiteY3" fmla="*/ 206053 h 229271"/>
                <a:gd name="connsiteX4" fmla="*/ 79323 w 93527"/>
                <a:gd name="connsiteY4" fmla="*/ 0 h 22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27" h="229271">
                  <a:moveTo>
                    <a:pt x="0" y="29884"/>
                  </a:moveTo>
                  <a:lnTo>
                    <a:pt x="40635" y="205969"/>
                  </a:lnTo>
                  <a:cubicBezTo>
                    <a:pt x="42836" y="215365"/>
                    <a:pt x="46476" y="226455"/>
                    <a:pt x="55873" y="228826"/>
                  </a:cubicBezTo>
                  <a:cubicBezTo>
                    <a:pt x="68064" y="231958"/>
                    <a:pt x="77291" y="217990"/>
                    <a:pt x="81270" y="206053"/>
                  </a:cubicBezTo>
                  <a:cubicBezTo>
                    <a:pt x="102857" y="140021"/>
                    <a:pt x="91852" y="68318"/>
                    <a:pt x="79323" y="0"/>
                  </a:cubicBezTo>
                </a:path>
              </a:pathLst>
            </a:custGeom>
            <a:solidFill>
              <a:srgbClr val="263238"/>
            </a:solidFill>
            <a:ln w="8458"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5DAB1B80-103F-D2ED-3F49-09CEECA3DBA9}"/>
                </a:ext>
              </a:extLst>
            </p:cNvPr>
            <p:cNvSpPr/>
            <p:nvPr/>
          </p:nvSpPr>
          <p:spPr>
            <a:xfrm>
              <a:off x="3664135" y="2076471"/>
              <a:ext cx="445873" cy="247480"/>
            </a:xfrm>
            <a:custGeom>
              <a:avLst/>
              <a:gdLst>
                <a:gd name="connsiteX0" fmla="*/ 71588 w 445873"/>
                <a:gd name="connsiteY0" fmla="*/ 247046 h 247480"/>
                <a:gd name="connsiteX1" fmla="*/ 435 w 445873"/>
                <a:gd name="connsiteY1" fmla="*/ 190707 h 247480"/>
                <a:gd name="connsiteX2" fmla="*/ 56773 w 445873"/>
                <a:gd name="connsiteY2" fmla="*/ 119554 h 247480"/>
                <a:gd name="connsiteX3" fmla="*/ 109734 w 445873"/>
                <a:gd name="connsiteY3" fmla="*/ 42347 h 247480"/>
                <a:gd name="connsiteX4" fmla="*/ 172414 w 445873"/>
                <a:gd name="connsiteY4" fmla="*/ 64697 h 247480"/>
                <a:gd name="connsiteX5" fmla="*/ 286700 w 445873"/>
                <a:gd name="connsiteY5" fmla="*/ 19 h 247480"/>
                <a:gd name="connsiteX6" fmla="*/ 386255 w 445873"/>
                <a:gd name="connsiteY6" fmla="*/ 49205 h 247480"/>
                <a:gd name="connsiteX7" fmla="*/ 444414 w 445873"/>
                <a:gd name="connsiteY7" fmla="*/ 96866 h 247480"/>
                <a:gd name="connsiteX8" fmla="*/ 417409 w 445873"/>
                <a:gd name="connsiteY8" fmla="*/ 154771 h 247480"/>
                <a:gd name="connsiteX9" fmla="*/ 424012 w 445873"/>
                <a:gd name="connsiteY9" fmla="*/ 184147 h 247480"/>
                <a:gd name="connsiteX10" fmla="*/ 390996 w 445873"/>
                <a:gd name="connsiteY10" fmla="*/ 209035 h 247480"/>
                <a:gd name="connsiteX11" fmla="*/ 308880 w 445873"/>
                <a:gd name="connsiteY11" fmla="*/ 180337 h 247480"/>
                <a:gd name="connsiteX12" fmla="*/ 248765 w 445873"/>
                <a:gd name="connsiteY12" fmla="*/ 215800 h 247480"/>
                <a:gd name="connsiteX13" fmla="*/ 214657 w 445873"/>
                <a:gd name="connsiteY13" fmla="*/ 184739 h 247480"/>
                <a:gd name="connsiteX14" fmla="*/ 132913 w 445873"/>
                <a:gd name="connsiteY14" fmla="*/ 214631 h 247480"/>
                <a:gd name="connsiteX15" fmla="*/ 118911 w 445873"/>
                <a:gd name="connsiteY15" fmla="*/ 205649 h 247480"/>
                <a:gd name="connsiteX16" fmla="*/ 71419 w 445873"/>
                <a:gd name="connsiteY16" fmla="*/ 245522 h 2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873" h="247480">
                  <a:moveTo>
                    <a:pt x="71588" y="247046"/>
                  </a:moveTo>
                  <a:cubicBezTo>
                    <a:pt x="36380" y="251135"/>
                    <a:pt x="4524" y="225916"/>
                    <a:pt x="435" y="190707"/>
                  </a:cubicBezTo>
                  <a:cubicBezTo>
                    <a:pt x="-3654" y="155499"/>
                    <a:pt x="21565" y="123643"/>
                    <a:pt x="56773" y="119554"/>
                  </a:cubicBezTo>
                  <a:cubicBezTo>
                    <a:pt x="50077" y="83609"/>
                    <a:pt x="73789" y="49044"/>
                    <a:pt x="109734" y="42347"/>
                  </a:cubicBezTo>
                  <a:cubicBezTo>
                    <a:pt x="133125" y="37996"/>
                    <a:pt x="157057" y="46529"/>
                    <a:pt x="172414" y="64697"/>
                  </a:cubicBezTo>
                  <a:cubicBezTo>
                    <a:pt x="197218" y="25298"/>
                    <a:pt x="240156" y="1001"/>
                    <a:pt x="286700" y="19"/>
                  </a:cubicBezTo>
                  <a:cubicBezTo>
                    <a:pt x="325387" y="-658"/>
                    <a:pt x="365684" y="16443"/>
                    <a:pt x="386255" y="49205"/>
                  </a:cubicBezTo>
                  <a:cubicBezTo>
                    <a:pt x="386255" y="49205"/>
                    <a:pt x="437049" y="54453"/>
                    <a:pt x="444414" y="96866"/>
                  </a:cubicBezTo>
                  <a:cubicBezTo>
                    <a:pt x="453472" y="146051"/>
                    <a:pt x="417409" y="154771"/>
                    <a:pt x="417409" y="154771"/>
                  </a:cubicBezTo>
                  <a:cubicBezTo>
                    <a:pt x="426433" y="161670"/>
                    <a:pt x="429218" y="174047"/>
                    <a:pt x="424012" y="184147"/>
                  </a:cubicBezTo>
                  <a:cubicBezTo>
                    <a:pt x="414869" y="201586"/>
                    <a:pt x="390996" y="209035"/>
                    <a:pt x="390996" y="209035"/>
                  </a:cubicBezTo>
                  <a:cubicBezTo>
                    <a:pt x="360427" y="215342"/>
                    <a:pt x="328867" y="204312"/>
                    <a:pt x="308880" y="180337"/>
                  </a:cubicBezTo>
                  <a:cubicBezTo>
                    <a:pt x="302073" y="206733"/>
                    <a:pt x="275153" y="222606"/>
                    <a:pt x="248765" y="215800"/>
                  </a:cubicBezTo>
                  <a:cubicBezTo>
                    <a:pt x="232960" y="211719"/>
                    <a:pt x="220194" y="200096"/>
                    <a:pt x="214657" y="184739"/>
                  </a:cubicBezTo>
                  <a:cubicBezTo>
                    <a:pt x="200342" y="215563"/>
                    <a:pt x="163745" y="228947"/>
                    <a:pt x="132913" y="214631"/>
                  </a:cubicBezTo>
                  <a:cubicBezTo>
                    <a:pt x="127859" y="212286"/>
                    <a:pt x="123152" y="209264"/>
                    <a:pt x="118911" y="205649"/>
                  </a:cubicBezTo>
                  <a:cubicBezTo>
                    <a:pt x="111241" y="226407"/>
                    <a:pt x="93184" y="241560"/>
                    <a:pt x="71419" y="245522"/>
                  </a:cubicBezTo>
                </a:path>
              </a:pathLst>
            </a:custGeom>
            <a:solidFill>
              <a:srgbClr val="263238"/>
            </a:solidFill>
            <a:ln w="8458"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F394F5CB-F4AD-F8B2-DD88-A5DBD9610695}"/>
                </a:ext>
              </a:extLst>
            </p:cNvPr>
            <p:cNvSpPr/>
            <p:nvPr/>
          </p:nvSpPr>
          <p:spPr>
            <a:xfrm>
              <a:off x="3676295" y="2657062"/>
              <a:ext cx="573799" cy="863323"/>
            </a:xfrm>
            <a:custGeom>
              <a:avLst/>
              <a:gdLst>
                <a:gd name="connsiteX0" fmla="*/ 340572 w 573799"/>
                <a:gd name="connsiteY0" fmla="*/ 0 h 863323"/>
                <a:gd name="connsiteX1" fmla="*/ 363260 w 573799"/>
                <a:gd name="connsiteY1" fmla="*/ 24127 h 863323"/>
                <a:gd name="connsiteX2" fmla="*/ 451895 w 573799"/>
                <a:gd name="connsiteY2" fmla="*/ 39873 h 863323"/>
                <a:gd name="connsiteX3" fmla="*/ 516488 w 573799"/>
                <a:gd name="connsiteY3" fmla="*/ 117080 h 863323"/>
                <a:gd name="connsiteX4" fmla="*/ 553482 w 573799"/>
                <a:gd name="connsiteY4" fmla="*/ 599620 h 863323"/>
                <a:gd name="connsiteX5" fmla="*/ 573800 w 573799"/>
                <a:gd name="connsiteY5" fmla="*/ 863324 h 863323"/>
                <a:gd name="connsiteX6" fmla="*/ 0 w 573799"/>
                <a:gd name="connsiteY6" fmla="*/ 820403 h 863323"/>
                <a:gd name="connsiteX7" fmla="*/ 54603 w 573799"/>
                <a:gd name="connsiteY7" fmla="*/ 599620 h 863323"/>
                <a:gd name="connsiteX8" fmla="*/ 8804 w 573799"/>
                <a:gd name="connsiteY8" fmla="*/ 327704 h 863323"/>
                <a:gd name="connsiteX9" fmla="*/ 13291 w 573799"/>
                <a:gd name="connsiteY9" fmla="*/ 83556 h 863323"/>
                <a:gd name="connsiteX10" fmla="*/ 108953 w 573799"/>
                <a:gd name="connsiteY10" fmla="*/ 23704 h 863323"/>
                <a:gd name="connsiteX11" fmla="*/ 117418 w 573799"/>
                <a:gd name="connsiteY11" fmla="*/ 6773 h 863323"/>
                <a:gd name="connsiteX12" fmla="*/ 275387 w 573799"/>
                <a:gd name="connsiteY12" fmla="*/ 41820 h 863323"/>
                <a:gd name="connsiteX13" fmla="*/ 340572 w 573799"/>
                <a:gd name="connsiteY13" fmla="*/ 0 h 8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3799" h="863323">
                  <a:moveTo>
                    <a:pt x="340572" y="0"/>
                  </a:moveTo>
                  <a:lnTo>
                    <a:pt x="363260" y="24127"/>
                  </a:lnTo>
                  <a:lnTo>
                    <a:pt x="451895" y="39873"/>
                  </a:lnTo>
                  <a:cubicBezTo>
                    <a:pt x="451895" y="39873"/>
                    <a:pt x="504128" y="71196"/>
                    <a:pt x="516488" y="117080"/>
                  </a:cubicBezTo>
                  <a:cubicBezTo>
                    <a:pt x="528847" y="162963"/>
                    <a:pt x="547302" y="495662"/>
                    <a:pt x="553482" y="599620"/>
                  </a:cubicBezTo>
                  <a:cubicBezTo>
                    <a:pt x="559662" y="703578"/>
                    <a:pt x="573800" y="863324"/>
                    <a:pt x="573800" y="863324"/>
                  </a:cubicBezTo>
                  <a:lnTo>
                    <a:pt x="0" y="820403"/>
                  </a:lnTo>
                  <a:lnTo>
                    <a:pt x="54603" y="599620"/>
                  </a:lnTo>
                  <a:lnTo>
                    <a:pt x="8804" y="327704"/>
                  </a:lnTo>
                  <a:lnTo>
                    <a:pt x="13291" y="83556"/>
                  </a:lnTo>
                  <a:lnTo>
                    <a:pt x="108953" y="23704"/>
                  </a:lnTo>
                  <a:lnTo>
                    <a:pt x="117418" y="6773"/>
                  </a:lnTo>
                  <a:cubicBezTo>
                    <a:pt x="117418" y="6773"/>
                    <a:pt x="200127" y="53418"/>
                    <a:pt x="275387" y="41820"/>
                  </a:cubicBezTo>
                  <a:cubicBezTo>
                    <a:pt x="329482" y="33693"/>
                    <a:pt x="340572" y="0"/>
                    <a:pt x="340572" y="0"/>
                  </a:cubicBezTo>
                  <a:close/>
                </a:path>
              </a:pathLst>
            </a:custGeom>
            <a:solidFill>
              <a:srgbClr val="E0E0E0"/>
            </a:solidFill>
            <a:ln w="8458"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9563EAB4-0FF0-E7F5-B383-CBD0AC10165A}"/>
                </a:ext>
              </a:extLst>
            </p:cNvPr>
            <p:cNvSpPr/>
            <p:nvPr/>
          </p:nvSpPr>
          <p:spPr>
            <a:xfrm>
              <a:off x="3887851" y="3609445"/>
              <a:ext cx="208340" cy="215030"/>
            </a:xfrm>
            <a:custGeom>
              <a:avLst/>
              <a:gdLst>
                <a:gd name="connsiteX0" fmla="*/ 103873 w 208340"/>
                <a:gd name="connsiteY0" fmla="*/ 25989 h 215030"/>
                <a:gd name="connsiteX1" fmla="*/ 176593 w 208340"/>
                <a:gd name="connsiteY1" fmla="*/ 80339 h 215030"/>
                <a:gd name="connsiteX2" fmla="*/ 208339 w 208340"/>
                <a:gd name="connsiteY2" fmla="*/ 156952 h 215030"/>
                <a:gd name="connsiteX3" fmla="*/ 199873 w 208340"/>
                <a:gd name="connsiteY3" fmla="*/ 170328 h 215030"/>
                <a:gd name="connsiteX4" fmla="*/ 183619 w 208340"/>
                <a:gd name="connsiteY4" fmla="*/ 153397 h 215030"/>
                <a:gd name="connsiteX5" fmla="*/ 187683 w 208340"/>
                <a:gd name="connsiteY5" fmla="*/ 196318 h 215030"/>
                <a:gd name="connsiteX6" fmla="*/ 159323 w 208340"/>
                <a:gd name="connsiteY6" fmla="*/ 206222 h 215030"/>
                <a:gd name="connsiteX7" fmla="*/ 132106 w 208340"/>
                <a:gd name="connsiteY7" fmla="*/ 211767 h 215030"/>
                <a:gd name="connsiteX8" fmla="*/ 127154 w 208340"/>
                <a:gd name="connsiteY8" fmla="*/ 207069 h 215030"/>
                <a:gd name="connsiteX9" fmla="*/ 86773 w 208340"/>
                <a:gd name="connsiteY9" fmla="*/ 206646 h 215030"/>
                <a:gd name="connsiteX10" fmla="*/ 53672 w 208340"/>
                <a:gd name="connsiteY10" fmla="*/ 195556 h 215030"/>
                <a:gd name="connsiteX11" fmla="*/ 29460 w 208340"/>
                <a:gd name="connsiteY11" fmla="*/ 131471 h 215030"/>
                <a:gd name="connsiteX12" fmla="*/ 0 w 208340"/>
                <a:gd name="connsiteY12" fmla="*/ 47323 h 215030"/>
                <a:gd name="connsiteX13" fmla="*/ 91429 w 208340"/>
                <a:gd name="connsiteY13" fmla="*/ 0 h 21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340" h="215030">
                  <a:moveTo>
                    <a:pt x="103873" y="25989"/>
                  </a:moveTo>
                  <a:cubicBezTo>
                    <a:pt x="108275" y="28360"/>
                    <a:pt x="163810" y="59852"/>
                    <a:pt x="176593" y="80339"/>
                  </a:cubicBezTo>
                  <a:cubicBezTo>
                    <a:pt x="189376" y="100826"/>
                    <a:pt x="208254" y="145693"/>
                    <a:pt x="208339" y="156952"/>
                  </a:cubicBezTo>
                  <a:cubicBezTo>
                    <a:pt x="208424" y="168212"/>
                    <a:pt x="205207" y="173884"/>
                    <a:pt x="199873" y="170328"/>
                  </a:cubicBezTo>
                  <a:cubicBezTo>
                    <a:pt x="193871" y="165283"/>
                    <a:pt x="188419" y="159602"/>
                    <a:pt x="183619" y="153397"/>
                  </a:cubicBezTo>
                  <a:cubicBezTo>
                    <a:pt x="183619" y="153397"/>
                    <a:pt x="195894" y="187259"/>
                    <a:pt x="187683" y="196318"/>
                  </a:cubicBezTo>
                  <a:cubicBezTo>
                    <a:pt x="179471" y="205376"/>
                    <a:pt x="159323" y="206222"/>
                    <a:pt x="159323" y="206222"/>
                  </a:cubicBezTo>
                  <a:cubicBezTo>
                    <a:pt x="153338" y="215272"/>
                    <a:pt x="141156" y="217753"/>
                    <a:pt x="132106" y="211767"/>
                  </a:cubicBezTo>
                  <a:cubicBezTo>
                    <a:pt x="130193" y="210506"/>
                    <a:pt x="128517" y="208914"/>
                    <a:pt x="127154" y="207069"/>
                  </a:cubicBezTo>
                  <a:cubicBezTo>
                    <a:pt x="127154" y="207069"/>
                    <a:pt x="97185" y="222053"/>
                    <a:pt x="86773" y="206646"/>
                  </a:cubicBezTo>
                  <a:cubicBezTo>
                    <a:pt x="86773" y="206646"/>
                    <a:pt x="66286" y="220275"/>
                    <a:pt x="53672" y="195556"/>
                  </a:cubicBezTo>
                  <a:cubicBezTo>
                    <a:pt x="41930" y="175763"/>
                    <a:pt x="33736" y="154083"/>
                    <a:pt x="29460" y="131471"/>
                  </a:cubicBezTo>
                  <a:cubicBezTo>
                    <a:pt x="24635" y="104804"/>
                    <a:pt x="0" y="47323"/>
                    <a:pt x="0" y="47323"/>
                  </a:cubicBezTo>
                  <a:lnTo>
                    <a:pt x="91429" y="0"/>
                  </a:lnTo>
                  <a:close/>
                </a:path>
              </a:pathLst>
            </a:custGeom>
            <a:solidFill>
              <a:srgbClr val="AE7461"/>
            </a:solidFill>
            <a:ln w="8458"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E6AF960-DD39-7BF8-F080-363112920D78}"/>
                </a:ext>
              </a:extLst>
            </p:cNvPr>
            <p:cNvSpPr/>
            <p:nvPr/>
          </p:nvSpPr>
          <p:spPr>
            <a:xfrm>
              <a:off x="3611991" y="2680935"/>
              <a:ext cx="407246" cy="1023408"/>
            </a:xfrm>
            <a:custGeom>
              <a:avLst/>
              <a:gdLst>
                <a:gd name="connsiteX0" fmla="*/ 173257 w 407246"/>
                <a:gd name="connsiteY0" fmla="*/ 0 h 1023408"/>
                <a:gd name="connsiteX1" fmla="*/ 2844 w 407246"/>
                <a:gd name="connsiteY1" fmla="*/ 260064 h 1023408"/>
                <a:gd name="connsiteX2" fmla="*/ 92579 w 407246"/>
                <a:gd name="connsiteY2" fmla="*/ 696382 h 1023408"/>
                <a:gd name="connsiteX3" fmla="*/ 277722 w 407246"/>
                <a:gd name="connsiteY3" fmla="*/ 1023409 h 1023408"/>
                <a:gd name="connsiteX4" fmla="*/ 407246 w 407246"/>
                <a:gd name="connsiteY4" fmla="*/ 955684 h 1023408"/>
                <a:gd name="connsiteX5" fmla="*/ 232601 w 407246"/>
                <a:gd name="connsiteY5" fmla="*/ 582265 h 1023408"/>
                <a:gd name="connsiteX6" fmla="*/ 173341 w 407246"/>
                <a:gd name="connsiteY6" fmla="*/ 248720 h 102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246" h="1023408">
                  <a:moveTo>
                    <a:pt x="173257" y="0"/>
                  </a:moveTo>
                  <a:cubicBezTo>
                    <a:pt x="173257" y="0"/>
                    <a:pt x="-25939" y="57482"/>
                    <a:pt x="2844" y="260064"/>
                  </a:cubicBezTo>
                  <a:cubicBezTo>
                    <a:pt x="35352" y="485673"/>
                    <a:pt x="76495" y="659302"/>
                    <a:pt x="92579" y="696382"/>
                  </a:cubicBezTo>
                  <a:cubicBezTo>
                    <a:pt x="108664" y="733461"/>
                    <a:pt x="277722" y="1023409"/>
                    <a:pt x="277722" y="1023409"/>
                  </a:cubicBezTo>
                  <a:lnTo>
                    <a:pt x="407246" y="955684"/>
                  </a:lnTo>
                  <a:lnTo>
                    <a:pt x="232601" y="582265"/>
                  </a:lnTo>
                  <a:lnTo>
                    <a:pt x="173341" y="248720"/>
                  </a:lnTo>
                </a:path>
              </a:pathLst>
            </a:custGeom>
            <a:solidFill>
              <a:srgbClr val="E0E0E0"/>
            </a:solidFill>
            <a:ln w="8458"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C2564049-73AF-A85E-1BAB-5C43EA1FBDBB}"/>
                </a:ext>
              </a:extLst>
            </p:cNvPr>
            <p:cNvSpPr/>
            <p:nvPr/>
          </p:nvSpPr>
          <p:spPr>
            <a:xfrm>
              <a:off x="3610751" y="2680597"/>
              <a:ext cx="411280" cy="1026371"/>
            </a:xfrm>
            <a:custGeom>
              <a:avLst/>
              <a:gdLst>
                <a:gd name="connsiteX0" fmla="*/ 174158 w 411280"/>
                <a:gd name="connsiteY0" fmla="*/ 248889 h 1026371"/>
                <a:gd name="connsiteX1" fmla="*/ 175428 w 411280"/>
                <a:gd name="connsiteY1" fmla="*/ 254730 h 1026371"/>
                <a:gd name="connsiteX2" fmla="*/ 178814 w 411280"/>
                <a:gd name="connsiteY2" fmla="*/ 271662 h 1026371"/>
                <a:gd name="connsiteX3" fmla="*/ 191089 w 411280"/>
                <a:gd name="connsiteY3" fmla="*/ 338117 h 1026371"/>
                <a:gd name="connsiteX4" fmla="*/ 235449 w 411280"/>
                <a:gd name="connsiteY4" fmla="*/ 581757 h 1026371"/>
                <a:gd name="connsiteX5" fmla="*/ 235449 w 411280"/>
                <a:gd name="connsiteY5" fmla="*/ 581334 h 1026371"/>
                <a:gd name="connsiteX6" fmla="*/ 410434 w 411280"/>
                <a:gd name="connsiteY6" fmla="*/ 955007 h 1026371"/>
                <a:gd name="connsiteX7" fmla="*/ 411280 w 411280"/>
                <a:gd name="connsiteY7" fmla="*/ 956784 h 1026371"/>
                <a:gd name="connsiteX8" fmla="*/ 409502 w 411280"/>
                <a:gd name="connsiteY8" fmla="*/ 957716 h 1026371"/>
                <a:gd name="connsiteX9" fmla="*/ 279978 w 411280"/>
                <a:gd name="connsiteY9" fmla="*/ 1025441 h 1026371"/>
                <a:gd name="connsiteX10" fmla="*/ 278116 w 411280"/>
                <a:gd name="connsiteY10" fmla="*/ 1026372 h 1026371"/>
                <a:gd name="connsiteX11" fmla="*/ 277015 w 411280"/>
                <a:gd name="connsiteY11" fmla="*/ 1024594 h 1026371"/>
                <a:gd name="connsiteX12" fmla="*/ 210899 w 411280"/>
                <a:gd name="connsiteY12" fmla="*/ 910223 h 1026371"/>
                <a:gd name="connsiteX13" fmla="*/ 108804 w 411280"/>
                <a:gd name="connsiteY13" fmla="*/ 729482 h 1026371"/>
                <a:gd name="connsiteX14" fmla="*/ 87385 w 411280"/>
                <a:gd name="connsiteY14" fmla="*/ 684192 h 1026371"/>
                <a:gd name="connsiteX15" fmla="*/ 73925 w 411280"/>
                <a:gd name="connsiteY15" fmla="*/ 637122 h 1026371"/>
                <a:gd name="connsiteX16" fmla="*/ 52507 w 411280"/>
                <a:gd name="connsiteY16" fmla="*/ 544847 h 1026371"/>
                <a:gd name="connsiteX17" fmla="*/ 20253 w 411280"/>
                <a:gd name="connsiteY17" fmla="*/ 372910 h 1026371"/>
                <a:gd name="connsiteX18" fmla="*/ 7809 w 411280"/>
                <a:gd name="connsiteY18" fmla="*/ 294603 h 1026371"/>
                <a:gd name="connsiteX19" fmla="*/ 20 w 411280"/>
                <a:gd name="connsiteY19" fmla="*/ 221714 h 1026371"/>
                <a:gd name="connsiteX20" fmla="*/ 34645 w 411280"/>
                <a:gd name="connsiteY20" fmla="*/ 101926 h 1026371"/>
                <a:gd name="connsiteX21" fmla="*/ 101862 w 411280"/>
                <a:gd name="connsiteY21" fmla="*/ 35217 h 1026371"/>
                <a:gd name="connsiteX22" fmla="*/ 154687 w 411280"/>
                <a:gd name="connsiteY22" fmla="*/ 6857 h 1026371"/>
                <a:gd name="connsiteX23" fmla="*/ 169333 w 411280"/>
                <a:gd name="connsiteY23" fmla="*/ 1439 h 1026371"/>
                <a:gd name="connsiteX24" fmla="*/ 174497 w 411280"/>
                <a:gd name="connsiteY24" fmla="*/ 0 h 1026371"/>
                <a:gd name="connsiteX25" fmla="*/ 169502 w 411280"/>
                <a:gd name="connsiteY25" fmla="*/ 1862 h 1026371"/>
                <a:gd name="connsiteX26" fmla="*/ 155026 w 411280"/>
                <a:gd name="connsiteY26" fmla="*/ 7619 h 1026371"/>
                <a:gd name="connsiteX27" fmla="*/ 102793 w 411280"/>
                <a:gd name="connsiteY27" fmla="*/ 36571 h 1026371"/>
                <a:gd name="connsiteX28" fmla="*/ 36676 w 411280"/>
                <a:gd name="connsiteY28" fmla="*/ 103281 h 1026371"/>
                <a:gd name="connsiteX29" fmla="*/ 2814 w 411280"/>
                <a:gd name="connsiteY29" fmla="*/ 221799 h 1026371"/>
                <a:gd name="connsiteX30" fmla="*/ 11280 w 411280"/>
                <a:gd name="connsiteY30" fmla="*/ 294180 h 1026371"/>
                <a:gd name="connsiteX31" fmla="*/ 23893 w 411280"/>
                <a:gd name="connsiteY31" fmla="*/ 372403 h 1026371"/>
                <a:gd name="connsiteX32" fmla="*/ 56571 w 411280"/>
                <a:gd name="connsiteY32" fmla="*/ 544085 h 1026371"/>
                <a:gd name="connsiteX33" fmla="*/ 78073 w 411280"/>
                <a:gd name="connsiteY33" fmla="*/ 636107 h 1026371"/>
                <a:gd name="connsiteX34" fmla="*/ 91534 w 411280"/>
                <a:gd name="connsiteY34" fmla="*/ 682921 h 1026371"/>
                <a:gd name="connsiteX35" fmla="*/ 112698 w 411280"/>
                <a:gd name="connsiteY35" fmla="*/ 727535 h 1026371"/>
                <a:gd name="connsiteX36" fmla="*/ 214793 w 411280"/>
                <a:gd name="connsiteY36" fmla="*/ 908107 h 1026371"/>
                <a:gd name="connsiteX37" fmla="*/ 280910 w 411280"/>
                <a:gd name="connsiteY37" fmla="*/ 1022478 h 1026371"/>
                <a:gd name="connsiteX38" fmla="*/ 278031 w 411280"/>
                <a:gd name="connsiteY38" fmla="*/ 1021631 h 1026371"/>
                <a:gd name="connsiteX39" fmla="*/ 407640 w 411280"/>
                <a:gd name="connsiteY39" fmla="*/ 953906 h 1026371"/>
                <a:gd name="connsiteX40" fmla="*/ 406709 w 411280"/>
                <a:gd name="connsiteY40" fmla="*/ 956700 h 1026371"/>
                <a:gd name="connsiteX41" fmla="*/ 232656 w 411280"/>
                <a:gd name="connsiteY41" fmla="*/ 583535 h 1026371"/>
                <a:gd name="connsiteX42" fmla="*/ 232656 w 411280"/>
                <a:gd name="connsiteY42" fmla="*/ 583112 h 1026371"/>
                <a:gd name="connsiteX43" fmla="*/ 189735 w 411280"/>
                <a:gd name="connsiteY43" fmla="*/ 339217 h 1026371"/>
                <a:gd name="connsiteX44" fmla="*/ 178306 w 411280"/>
                <a:gd name="connsiteY44" fmla="*/ 272593 h 1026371"/>
                <a:gd name="connsiteX45" fmla="*/ 175428 w 411280"/>
                <a:gd name="connsiteY45" fmla="*/ 255238 h 1026371"/>
                <a:gd name="connsiteX46" fmla="*/ 174158 w 411280"/>
                <a:gd name="connsiteY46" fmla="*/ 248889 h 102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280" h="1026371">
                  <a:moveTo>
                    <a:pt x="174158" y="248889"/>
                  </a:moveTo>
                  <a:cubicBezTo>
                    <a:pt x="174158" y="248889"/>
                    <a:pt x="174666" y="250836"/>
                    <a:pt x="175428" y="254730"/>
                  </a:cubicBezTo>
                  <a:cubicBezTo>
                    <a:pt x="176190" y="258625"/>
                    <a:pt x="177375" y="264551"/>
                    <a:pt x="178814" y="271662"/>
                  </a:cubicBezTo>
                  <a:cubicBezTo>
                    <a:pt x="181608" y="287069"/>
                    <a:pt x="185756" y="309418"/>
                    <a:pt x="191089" y="338117"/>
                  </a:cubicBezTo>
                  <a:cubicBezTo>
                    <a:pt x="201587" y="395937"/>
                    <a:pt x="216486" y="479239"/>
                    <a:pt x="235449" y="581757"/>
                  </a:cubicBezTo>
                  <a:lnTo>
                    <a:pt x="235449" y="581334"/>
                  </a:lnTo>
                  <a:lnTo>
                    <a:pt x="410434" y="955007"/>
                  </a:lnTo>
                  <a:lnTo>
                    <a:pt x="411280" y="956784"/>
                  </a:lnTo>
                  <a:lnTo>
                    <a:pt x="409502" y="957716"/>
                  </a:lnTo>
                  <a:lnTo>
                    <a:pt x="279978" y="1025441"/>
                  </a:lnTo>
                  <a:lnTo>
                    <a:pt x="278116" y="1026372"/>
                  </a:lnTo>
                  <a:lnTo>
                    <a:pt x="277015" y="1024594"/>
                  </a:lnTo>
                  <a:lnTo>
                    <a:pt x="210899" y="910223"/>
                  </a:lnTo>
                  <a:cubicBezTo>
                    <a:pt x="175513" y="848509"/>
                    <a:pt x="140973" y="788403"/>
                    <a:pt x="108804" y="729482"/>
                  </a:cubicBezTo>
                  <a:cubicBezTo>
                    <a:pt x="100296" y="715074"/>
                    <a:pt x="93125" y="699912"/>
                    <a:pt x="87385" y="684192"/>
                  </a:cubicBezTo>
                  <a:cubicBezTo>
                    <a:pt x="82137" y="668445"/>
                    <a:pt x="77904" y="652699"/>
                    <a:pt x="73925" y="637122"/>
                  </a:cubicBezTo>
                  <a:cubicBezTo>
                    <a:pt x="65460" y="605800"/>
                    <a:pt x="58941" y="574985"/>
                    <a:pt x="52507" y="544847"/>
                  </a:cubicBezTo>
                  <a:cubicBezTo>
                    <a:pt x="39809" y="484572"/>
                    <a:pt x="29227" y="426921"/>
                    <a:pt x="20253" y="372910"/>
                  </a:cubicBezTo>
                  <a:cubicBezTo>
                    <a:pt x="15682" y="345905"/>
                    <a:pt x="11788" y="319746"/>
                    <a:pt x="7809" y="294603"/>
                  </a:cubicBezTo>
                  <a:cubicBezTo>
                    <a:pt x="3500" y="270519"/>
                    <a:pt x="901" y="246163"/>
                    <a:pt x="20" y="221714"/>
                  </a:cubicBezTo>
                  <a:cubicBezTo>
                    <a:pt x="-564" y="179234"/>
                    <a:pt x="11491" y="137541"/>
                    <a:pt x="34645" y="101926"/>
                  </a:cubicBezTo>
                  <a:cubicBezTo>
                    <a:pt x="52414" y="75462"/>
                    <a:pt x="75263" y="52792"/>
                    <a:pt x="101862" y="35217"/>
                  </a:cubicBezTo>
                  <a:cubicBezTo>
                    <a:pt x="118437" y="23949"/>
                    <a:pt x="136139" y="14442"/>
                    <a:pt x="154687" y="6857"/>
                  </a:cubicBezTo>
                  <a:cubicBezTo>
                    <a:pt x="161121" y="4233"/>
                    <a:pt x="166031" y="2540"/>
                    <a:pt x="169333" y="1439"/>
                  </a:cubicBezTo>
                  <a:cubicBezTo>
                    <a:pt x="171026" y="863"/>
                    <a:pt x="172753" y="381"/>
                    <a:pt x="174497" y="0"/>
                  </a:cubicBezTo>
                  <a:lnTo>
                    <a:pt x="169502" y="1862"/>
                  </a:lnTo>
                  <a:cubicBezTo>
                    <a:pt x="166200" y="3047"/>
                    <a:pt x="161036" y="4910"/>
                    <a:pt x="155026" y="7619"/>
                  </a:cubicBezTo>
                  <a:cubicBezTo>
                    <a:pt x="136740" y="15594"/>
                    <a:pt x="119250" y="25295"/>
                    <a:pt x="102793" y="36571"/>
                  </a:cubicBezTo>
                  <a:cubicBezTo>
                    <a:pt x="76634" y="54307"/>
                    <a:pt x="54175" y="76961"/>
                    <a:pt x="36676" y="103281"/>
                  </a:cubicBezTo>
                  <a:cubicBezTo>
                    <a:pt x="13878" y="138548"/>
                    <a:pt x="2094" y="179810"/>
                    <a:pt x="2814" y="221799"/>
                  </a:cubicBezTo>
                  <a:cubicBezTo>
                    <a:pt x="3906" y="246096"/>
                    <a:pt x="6734" y="270290"/>
                    <a:pt x="11280" y="294180"/>
                  </a:cubicBezTo>
                  <a:cubicBezTo>
                    <a:pt x="15174" y="319577"/>
                    <a:pt x="19745" y="345397"/>
                    <a:pt x="23893" y="372403"/>
                  </a:cubicBezTo>
                  <a:cubicBezTo>
                    <a:pt x="33036" y="426329"/>
                    <a:pt x="43788" y="483895"/>
                    <a:pt x="56571" y="544085"/>
                  </a:cubicBezTo>
                  <a:cubicBezTo>
                    <a:pt x="63005" y="574138"/>
                    <a:pt x="70031" y="604953"/>
                    <a:pt x="78073" y="636107"/>
                  </a:cubicBezTo>
                  <a:cubicBezTo>
                    <a:pt x="82052" y="651683"/>
                    <a:pt x="86539" y="667429"/>
                    <a:pt x="91534" y="682921"/>
                  </a:cubicBezTo>
                  <a:cubicBezTo>
                    <a:pt x="97197" y="698414"/>
                    <a:pt x="104283" y="713347"/>
                    <a:pt x="112698" y="727535"/>
                  </a:cubicBezTo>
                  <a:cubicBezTo>
                    <a:pt x="144867" y="786287"/>
                    <a:pt x="179491" y="846054"/>
                    <a:pt x="214793" y="908107"/>
                  </a:cubicBezTo>
                  <a:lnTo>
                    <a:pt x="280910" y="1022478"/>
                  </a:lnTo>
                  <a:lnTo>
                    <a:pt x="278031" y="1021631"/>
                  </a:lnTo>
                  <a:lnTo>
                    <a:pt x="407640" y="953906"/>
                  </a:lnTo>
                  <a:lnTo>
                    <a:pt x="406709" y="956700"/>
                  </a:lnTo>
                  <a:lnTo>
                    <a:pt x="232656" y="583535"/>
                  </a:lnTo>
                  <a:lnTo>
                    <a:pt x="232656" y="583112"/>
                  </a:lnTo>
                  <a:cubicBezTo>
                    <a:pt x="214539" y="480424"/>
                    <a:pt x="199894" y="396868"/>
                    <a:pt x="189735" y="339217"/>
                  </a:cubicBezTo>
                  <a:cubicBezTo>
                    <a:pt x="184740" y="310434"/>
                    <a:pt x="181269" y="288000"/>
                    <a:pt x="178306" y="272593"/>
                  </a:cubicBezTo>
                  <a:cubicBezTo>
                    <a:pt x="177036" y="265059"/>
                    <a:pt x="176105" y="259302"/>
                    <a:pt x="175428" y="255238"/>
                  </a:cubicBezTo>
                  <a:cubicBezTo>
                    <a:pt x="174751" y="251175"/>
                    <a:pt x="174158" y="248889"/>
                    <a:pt x="174158" y="248889"/>
                  </a:cubicBezTo>
                  <a:close/>
                </a:path>
              </a:pathLst>
            </a:custGeom>
            <a:solidFill>
              <a:srgbClr val="263238"/>
            </a:solidFill>
            <a:ln w="8458"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DFB3BBBF-452C-EAEA-22B0-831E15B8BF7C}"/>
                </a:ext>
              </a:extLst>
            </p:cNvPr>
            <p:cNvSpPr/>
            <p:nvPr/>
          </p:nvSpPr>
          <p:spPr>
            <a:xfrm>
              <a:off x="4126666" y="2697020"/>
              <a:ext cx="434305" cy="512420"/>
            </a:xfrm>
            <a:custGeom>
              <a:avLst/>
              <a:gdLst>
                <a:gd name="connsiteX0" fmla="*/ 425313 w 434305"/>
                <a:gd name="connsiteY0" fmla="*/ 106074 h 512420"/>
                <a:gd name="connsiteX1" fmla="*/ 297313 w 434305"/>
                <a:gd name="connsiteY1" fmla="*/ 106074 h 512420"/>
                <a:gd name="connsiteX2" fmla="*/ 283937 w 434305"/>
                <a:gd name="connsiteY2" fmla="*/ 282498 h 512420"/>
                <a:gd name="connsiteX3" fmla="*/ 148487 w 434305"/>
                <a:gd name="connsiteY3" fmla="*/ 117334 h 512420"/>
                <a:gd name="connsiteX4" fmla="*/ 148487 w 434305"/>
                <a:gd name="connsiteY4" fmla="*/ 117334 h 512420"/>
                <a:gd name="connsiteX5" fmla="*/ 100995 w 434305"/>
                <a:gd name="connsiteY5" fmla="*/ 49185 h 512420"/>
                <a:gd name="connsiteX6" fmla="*/ 0 w 434305"/>
                <a:gd name="connsiteY6" fmla="*/ 0 h 512420"/>
                <a:gd name="connsiteX7" fmla="*/ 51725 w 434305"/>
                <a:gd name="connsiteY7" fmla="*/ 282498 h 512420"/>
                <a:gd name="connsiteX8" fmla="*/ 84318 w 434305"/>
                <a:gd name="connsiteY8" fmla="*/ 267090 h 512420"/>
                <a:gd name="connsiteX9" fmla="*/ 91429 w 434305"/>
                <a:gd name="connsiteY9" fmla="*/ 348530 h 512420"/>
                <a:gd name="connsiteX10" fmla="*/ 176847 w 434305"/>
                <a:gd name="connsiteY10" fmla="*/ 446477 h 512420"/>
                <a:gd name="connsiteX11" fmla="*/ 398392 w 434305"/>
                <a:gd name="connsiteY11" fmla="*/ 474075 h 512420"/>
                <a:gd name="connsiteX12" fmla="*/ 434286 w 434305"/>
                <a:gd name="connsiteY12" fmla="*/ 380106 h 512420"/>
                <a:gd name="connsiteX13" fmla="*/ 425313 w 434305"/>
                <a:gd name="connsiteY13" fmla="*/ 106074 h 5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305" h="512420">
                  <a:moveTo>
                    <a:pt x="425313" y="106074"/>
                  </a:moveTo>
                  <a:lnTo>
                    <a:pt x="297313" y="106074"/>
                  </a:lnTo>
                  <a:lnTo>
                    <a:pt x="283937" y="282498"/>
                  </a:lnTo>
                  <a:lnTo>
                    <a:pt x="148487" y="117334"/>
                  </a:lnTo>
                  <a:lnTo>
                    <a:pt x="148487" y="117334"/>
                  </a:lnTo>
                  <a:cubicBezTo>
                    <a:pt x="130286" y="90921"/>
                    <a:pt x="112169" y="64931"/>
                    <a:pt x="100995" y="49185"/>
                  </a:cubicBezTo>
                  <a:cubicBezTo>
                    <a:pt x="70773" y="6857"/>
                    <a:pt x="1693" y="1016"/>
                    <a:pt x="0" y="0"/>
                  </a:cubicBezTo>
                  <a:lnTo>
                    <a:pt x="51725" y="282498"/>
                  </a:lnTo>
                  <a:lnTo>
                    <a:pt x="84318" y="267090"/>
                  </a:lnTo>
                  <a:lnTo>
                    <a:pt x="91429" y="348530"/>
                  </a:lnTo>
                  <a:lnTo>
                    <a:pt x="176847" y="446477"/>
                  </a:lnTo>
                  <a:cubicBezTo>
                    <a:pt x="237545" y="516149"/>
                    <a:pt x="332445" y="538837"/>
                    <a:pt x="398392" y="474075"/>
                  </a:cubicBezTo>
                  <a:cubicBezTo>
                    <a:pt x="424805" y="448001"/>
                    <a:pt x="434286" y="409821"/>
                    <a:pt x="434286" y="380106"/>
                  </a:cubicBezTo>
                  <a:cubicBezTo>
                    <a:pt x="434794" y="305440"/>
                    <a:pt x="425313" y="106074"/>
                    <a:pt x="425313" y="106074"/>
                  </a:cubicBezTo>
                  <a:close/>
                </a:path>
              </a:pathLst>
            </a:custGeom>
            <a:solidFill>
              <a:srgbClr val="E0E0E0"/>
            </a:solidFill>
            <a:ln w="8458"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FFCE718E-CA22-D5E4-D935-31E0558B45DF}"/>
                </a:ext>
              </a:extLst>
            </p:cNvPr>
            <p:cNvSpPr/>
            <p:nvPr/>
          </p:nvSpPr>
          <p:spPr>
            <a:xfrm>
              <a:off x="4377671" y="2705740"/>
              <a:ext cx="187259" cy="110053"/>
            </a:xfrm>
            <a:custGeom>
              <a:avLst/>
              <a:gdLst>
                <a:gd name="connsiteX0" fmla="*/ 0 w 187259"/>
                <a:gd name="connsiteY0" fmla="*/ 16593 h 110053"/>
                <a:gd name="connsiteX1" fmla="*/ 33862 w 187259"/>
                <a:gd name="connsiteY1" fmla="*/ 93799 h 110053"/>
                <a:gd name="connsiteX2" fmla="*/ 53164 w 187259"/>
                <a:gd name="connsiteY2" fmla="*/ 110053 h 110053"/>
                <a:gd name="connsiteX3" fmla="*/ 174900 w 187259"/>
                <a:gd name="connsiteY3" fmla="*/ 102434 h 110053"/>
                <a:gd name="connsiteX4" fmla="*/ 187259 w 187259"/>
                <a:gd name="connsiteY4" fmla="*/ 14900 h 110053"/>
                <a:gd name="connsiteX5" fmla="*/ 144000 w 187259"/>
                <a:gd name="connsiteY5" fmla="*/ 0 h 110053"/>
                <a:gd name="connsiteX6" fmla="*/ 79492 w 187259"/>
                <a:gd name="connsiteY6" fmla="*/ 4910 h 1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259" h="110053">
                  <a:moveTo>
                    <a:pt x="0" y="16593"/>
                  </a:moveTo>
                  <a:cubicBezTo>
                    <a:pt x="0" y="16593"/>
                    <a:pt x="13460" y="73736"/>
                    <a:pt x="33862" y="93799"/>
                  </a:cubicBezTo>
                  <a:lnTo>
                    <a:pt x="53164" y="110053"/>
                  </a:lnTo>
                  <a:lnTo>
                    <a:pt x="174900" y="102434"/>
                  </a:lnTo>
                  <a:lnTo>
                    <a:pt x="187259" y="14900"/>
                  </a:lnTo>
                  <a:lnTo>
                    <a:pt x="144000" y="0"/>
                  </a:lnTo>
                  <a:lnTo>
                    <a:pt x="79492" y="4910"/>
                  </a:lnTo>
                  <a:close/>
                </a:path>
              </a:pathLst>
            </a:custGeom>
            <a:solidFill>
              <a:srgbClr val="B56760"/>
            </a:solidFill>
            <a:ln w="8458"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300E2407-B6B9-0C5E-F85D-F7D94750C24E}"/>
                </a:ext>
              </a:extLst>
            </p:cNvPr>
            <p:cNvSpPr/>
            <p:nvPr/>
          </p:nvSpPr>
          <p:spPr>
            <a:xfrm>
              <a:off x="4199934" y="2793189"/>
              <a:ext cx="21623" cy="262603"/>
            </a:xfrm>
            <a:custGeom>
              <a:avLst/>
              <a:gdLst>
                <a:gd name="connsiteX0" fmla="*/ 21462 w 21623"/>
                <a:gd name="connsiteY0" fmla="*/ 262604 h 262603"/>
                <a:gd name="connsiteX1" fmla="*/ 19685 w 21623"/>
                <a:gd name="connsiteY1" fmla="*/ 252360 h 262603"/>
                <a:gd name="connsiteX2" fmla="*/ 16722 w 21623"/>
                <a:gd name="connsiteY2" fmla="*/ 224254 h 262603"/>
                <a:gd name="connsiteX3" fmla="*/ 8256 w 21623"/>
                <a:gd name="connsiteY3" fmla="*/ 131640 h 262603"/>
                <a:gd name="connsiteX4" fmla="*/ 1738 w 21623"/>
                <a:gd name="connsiteY4" fmla="*/ 38519 h 262603"/>
                <a:gd name="connsiteX5" fmla="*/ 298 w 21623"/>
                <a:gd name="connsiteY5" fmla="*/ 10328 h 262603"/>
                <a:gd name="connsiteX6" fmla="*/ 298 w 21623"/>
                <a:gd name="connsiteY6" fmla="*/ 0 h 262603"/>
                <a:gd name="connsiteX7" fmla="*/ 2076 w 21623"/>
                <a:gd name="connsiteY7" fmla="*/ 10159 h 262603"/>
                <a:gd name="connsiteX8" fmla="*/ 5124 w 21623"/>
                <a:gd name="connsiteY8" fmla="*/ 38265 h 262603"/>
                <a:gd name="connsiteX9" fmla="*/ 13082 w 21623"/>
                <a:gd name="connsiteY9" fmla="*/ 130963 h 262603"/>
                <a:gd name="connsiteX10" fmla="*/ 19600 w 21623"/>
                <a:gd name="connsiteY10" fmla="*/ 224085 h 262603"/>
                <a:gd name="connsiteX11" fmla="*/ 21039 w 21623"/>
                <a:gd name="connsiteY11" fmla="*/ 252191 h 262603"/>
                <a:gd name="connsiteX12" fmla="*/ 21462 w 21623"/>
                <a:gd name="connsiteY12" fmla="*/ 262604 h 26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23" h="262603">
                  <a:moveTo>
                    <a:pt x="21462" y="262604"/>
                  </a:moveTo>
                  <a:cubicBezTo>
                    <a:pt x="20472" y="259268"/>
                    <a:pt x="19879" y="255831"/>
                    <a:pt x="19685" y="252360"/>
                  </a:cubicBezTo>
                  <a:cubicBezTo>
                    <a:pt x="18838" y="245757"/>
                    <a:pt x="17822" y="236106"/>
                    <a:pt x="16722" y="224254"/>
                  </a:cubicBezTo>
                  <a:cubicBezTo>
                    <a:pt x="14351" y="200551"/>
                    <a:pt x="11558" y="167789"/>
                    <a:pt x="8256" y="131640"/>
                  </a:cubicBezTo>
                  <a:cubicBezTo>
                    <a:pt x="4955" y="95492"/>
                    <a:pt x="3177" y="62646"/>
                    <a:pt x="1738" y="38519"/>
                  </a:cubicBezTo>
                  <a:cubicBezTo>
                    <a:pt x="1060" y="26667"/>
                    <a:pt x="552" y="17016"/>
                    <a:pt x="298" y="10328"/>
                  </a:cubicBezTo>
                  <a:cubicBezTo>
                    <a:pt x="-99" y="6900"/>
                    <a:pt x="-99" y="3429"/>
                    <a:pt x="298" y="0"/>
                  </a:cubicBezTo>
                  <a:cubicBezTo>
                    <a:pt x="1365" y="3285"/>
                    <a:pt x="1958" y="6705"/>
                    <a:pt x="2076" y="10159"/>
                  </a:cubicBezTo>
                  <a:cubicBezTo>
                    <a:pt x="2923" y="16762"/>
                    <a:pt x="3939" y="26413"/>
                    <a:pt x="5124" y="38265"/>
                  </a:cubicBezTo>
                  <a:cubicBezTo>
                    <a:pt x="7410" y="61884"/>
                    <a:pt x="10288" y="94730"/>
                    <a:pt x="13082" y="130963"/>
                  </a:cubicBezTo>
                  <a:cubicBezTo>
                    <a:pt x="15875" y="167196"/>
                    <a:pt x="18246" y="199958"/>
                    <a:pt x="19600" y="224085"/>
                  </a:cubicBezTo>
                  <a:cubicBezTo>
                    <a:pt x="20362" y="235937"/>
                    <a:pt x="20785" y="245588"/>
                    <a:pt x="21039" y="252191"/>
                  </a:cubicBezTo>
                  <a:cubicBezTo>
                    <a:pt x="21632" y="255628"/>
                    <a:pt x="21776" y="259133"/>
                    <a:pt x="21462" y="262604"/>
                  </a:cubicBezTo>
                  <a:close/>
                </a:path>
              </a:pathLst>
            </a:custGeom>
            <a:solidFill>
              <a:srgbClr val="263238"/>
            </a:solidFill>
            <a:ln w="8458"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7583425E-3954-79E9-9DCD-5DDFD4E35AA1}"/>
                </a:ext>
              </a:extLst>
            </p:cNvPr>
            <p:cNvSpPr/>
            <p:nvPr/>
          </p:nvSpPr>
          <p:spPr>
            <a:xfrm>
              <a:off x="3615596" y="2725380"/>
              <a:ext cx="128423" cy="76867"/>
            </a:xfrm>
            <a:custGeom>
              <a:avLst/>
              <a:gdLst>
                <a:gd name="connsiteX0" fmla="*/ 0 w 128423"/>
                <a:gd name="connsiteY0" fmla="*/ 6688 h 76867"/>
                <a:gd name="connsiteX1" fmla="*/ 3640 w 128423"/>
                <a:gd name="connsiteY1" fmla="*/ 73651 h 76867"/>
                <a:gd name="connsiteX2" fmla="*/ 106498 w 128423"/>
                <a:gd name="connsiteY2" fmla="*/ 76868 h 76867"/>
                <a:gd name="connsiteX3" fmla="*/ 128424 w 128423"/>
                <a:gd name="connsiteY3" fmla="*/ 33355 h 76867"/>
                <a:gd name="connsiteX4" fmla="*/ 128424 w 128423"/>
                <a:gd name="connsiteY4" fmla="*/ 0 h 76867"/>
                <a:gd name="connsiteX5" fmla="*/ 19725 w 128423"/>
                <a:gd name="connsiteY5" fmla="*/ 0 h 76867"/>
                <a:gd name="connsiteX6" fmla="*/ 0 w 128423"/>
                <a:gd name="connsiteY6" fmla="*/ 6688 h 7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423" h="76867">
                  <a:moveTo>
                    <a:pt x="0" y="6688"/>
                  </a:moveTo>
                  <a:lnTo>
                    <a:pt x="3640" y="73651"/>
                  </a:lnTo>
                  <a:lnTo>
                    <a:pt x="106498" y="76868"/>
                  </a:lnTo>
                  <a:lnTo>
                    <a:pt x="128424" y="33355"/>
                  </a:lnTo>
                  <a:lnTo>
                    <a:pt x="128424" y="0"/>
                  </a:lnTo>
                  <a:lnTo>
                    <a:pt x="19725" y="0"/>
                  </a:lnTo>
                  <a:lnTo>
                    <a:pt x="0" y="6688"/>
                  </a:lnTo>
                  <a:close/>
                </a:path>
              </a:pathLst>
            </a:custGeom>
            <a:solidFill>
              <a:srgbClr val="FFBF9D"/>
            </a:solidFill>
            <a:ln w="8458"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78FBB3D7-557E-C352-73DC-003F4089B378}"/>
                </a:ext>
              </a:extLst>
            </p:cNvPr>
            <p:cNvSpPr/>
            <p:nvPr/>
          </p:nvSpPr>
          <p:spPr>
            <a:xfrm>
              <a:off x="3271469" y="4502906"/>
              <a:ext cx="204614" cy="269206"/>
            </a:xfrm>
            <a:custGeom>
              <a:avLst/>
              <a:gdLst>
                <a:gd name="connsiteX0" fmla="*/ 144593 w 204614"/>
                <a:gd name="connsiteY0" fmla="*/ 255577 h 269206"/>
                <a:gd name="connsiteX1" fmla="*/ 204614 w 204614"/>
                <a:gd name="connsiteY1" fmla="*/ 46476 h 269206"/>
                <a:gd name="connsiteX2" fmla="*/ 24127 w 204614"/>
                <a:gd name="connsiteY2" fmla="*/ 0 h 269206"/>
                <a:gd name="connsiteX3" fmla="*/ 0 w 204614"/>
                <a:gd name="connsiteY3" fmla="*/ 213249 h 269206"/>
                <a:gd name="connsiteX4" fmla="*/ 88381 w 204614"/>
                <a:gd name="connsiteY4" fmla="*/ 269207 h 269206"/>
                <a:gd name="connsiteX5" fmla="*/ 144593 w 204614"/>
                <a:gd name="connsiteY5" fmla="*/ 255577 h 26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614" h="269206">
                  <a:moveTo>
                    <a:pt x="144593" y="255577"/>
                  </a:moveTo>
                  <a:lnTo>
                    <a:pt x="204614" y="46476"/>
                  </a:lnTo>
                  <a:lnTo>
                    <a:pt x="24127" y="0"/>
                  </a:lnTo>
                  <a:lnTo>
                    <a:pt x="0" y="213249"/>
                  </a:lnTo>
                  <a:lnTo>
                    <a:pt x="88381" y="269207"/>
                  </a:lnTo>
                  <a:lnTo>
                    <a:pt x="144593" y="255577"/>
                  </a:lnTo>
                  <a:close/>
                </a:path>
              </a:pathLst>
            </a:custGeom>
            <a:solidFill>
              <a:srgbClr val="E0E0E0"/>
            </a:solidFill>
            <a:ln w="8458"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2B2E032A-7DA3-AAD6-C8DC-F997BF533872}"/>
                </a:ext>
              </a:extLst>
            </p:cNvPr>
            <p:cNvSpPr/>
            <p:nvPr/>
          </p:nvSpPr>
          <p:spPr>
            <a:xfrm>
              <a:off x="3234728" y="4708621"/>
              <a:ext cx="313049" cy="199534"/>
            </a:xfrm>
            <a:custGeom>
              <a:avLst/>
              <a:gdLst>
                <a:gd name="connsiteX0" fmla="*/ 185397 w 313049"/>
                <a:gd name="connsiteY0" fmla="*/ 42074 h 199534"/>
                <a:gd name="connsiteX1" fmla="*/ 182603 w 313049"/>
                <a:gd name="connsiteY1" fmla="*/ 52656 h 199534"/>
                <a:gd name="connsiteX2" fmla="*/ 312297 w 313049"/>
                <a:gd name="connsiteY2" fmla="*/ 199535 h 199534"/>
                <a:gd name="connsiteX3" fmla="*/ 0 w 313049"/>
                <a:gd name="connsiteY3" fmla="*/ 116995 h 199534"/>
                <a:gd name="connsiteX4" fmla="*/ 36064 w 313049"/>
                <a:gd name="connsiteY4" fmla="*/ 0 h 199534"/>
                <a:gd name="connsiteX5" fmla="*/ 185397 w 313049"/>
                <a:gd name="connsiteY5" fmla="*/ 42074 h 1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049" h="199534">
                  <a:moveTo>
                    <a:pt x="185397" y="42074"/>
                  </a:moveTo>
                  <a:lnTo>
                    <a:pt x="182603" y="52656"/>
                  </a:lnTo>
                  <a:cubicBezTo>
                    <a:pt x="182603" y="52656"/>
                    <a:pt x="324572" y="158307"/>
                    <a:pt x="312297" y="199535"/>
                  </a:cubicBezTo>
                  <a:lnTo>
                    <a:pt x="0" y="116995"/>
                  </a:lnTo>
                  <a:lnTo>
                    <a:pt x="36064" y="0"/>
                  </a:lnTo>
                  <a:cubicBezTo>
                    <a:pt x="76275" y="36995"/>
                    <a:pt x="124445" y="52317"/>
                    <a:pt x="185397" y="42074"/>
                  </a:cubicBezTo>
                  <a:close/>
                </a:path>
              </a:pathLst>
            </a:custGeom>
            <a:solidFill>
              <a:srgbClr val="FF725E"/>
            </a:solidFill>
            <a:ln w="8458"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BAD38F00-A8DF-5BBB-0FC4-9FDB90334605}"/>
                </a:ext>
              </a:extLst>
            </p:cNvPr>
            <p:cNvSpPr/>
            <p:nvPr/>
          </p:nvSpPr>
          <p:spPr>
            <a:xfrm>
              <a:off x="3234728" y="4797510"/>
              <a:ext cx="312113" cy="110645"/>
            </a:xfrm>
            <a:custGeom>
              <a:avLst/>
              <a:gdLst>
                <a:gd name="connsiteX0" fmla="*/ 0 w 312113"/>
                <a:gd name="connsiteY0" fmla="*/ 28106 h 110645"/>
                <a:gd name="connsiteX1" fmla="*/ 8466 w 312113"/>
                <a:gd name="connsiteY1" fmla="*/ 0 h 110645"/>
                <a:gd name="connsiteX2" fmla="*/ 308318 w 312113"/>
                <a:gd name="connsiteY2" fmla="*/ 89820 h 110645"/>
                <a:gd name="connsiteX3" fmla="*/ 311704 w 312113"/>
                <a:gd name="connsiteY3" fmla="*/ 110646 h 110645"/>
              </a:gdLst>
              <a:ahLst/>
              <a:cxnLst>
                <a:cxn ang="0">
                  <a:pos x="connsiteX0" y="connsiteY0"/>
                </a:cxn>
                <a:cxn ang="0">
                  <a:pos x="connsiteX1" y="connsiteY1"/>
                </a:cxn>
                <a:cxn ang="0">
                  <a:pos x="connsiteX2" y="connsiteY2"/>
                </a:cxn>
                <a:cxn ang="0">
                  <a:pos x="connsiteX3" y="connsiteY3"/>
                </a:cxn>
              </a:cxnLst>
              <a:rect l="l" t="t" r="r" b="b"/>
              <a:pathLst>
                <a:path w="312113" h="110645">
                  <a:moveTo>
                    <a:pt x="0" y="28106"/>
                  </a:moveTo>
                  <a:lnTo>
                    <a:pt x="8466" y="0"/>
                  </a:lnTo>
                  <a:lnTo>
                    <a:pt x="308318" y="89820"/>
                  </a:lnTo>
                  <a:cubicBezTo>
                    <a:pt x="311636" y="96220"/>
                    <a:pt x="312822" y="103518"/>
                    <a:pt x="311704" y="110646"/>
                  </a:cubicBezTo>
                  <a:close/>
                </a:path>
              </a:pathLst>
            </a:custGeom>
            <a:solidFill>
              <a:srgbClr val="E0E0E0"/>
            </a:solidFill>
            <a:ln w="8458"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8EA8B9F4-5F5A-3AB4-8857-CB91F45E3C1D}"/>
                </a:ext>
              </a:extLst>
            </p:cNvPr>
            <p:cNvSpPr/>
            <p:nvPr/>
          </p:nvSpPr>
          <p:spPr>
            <a:xfrm>
              <a:off x="3403194" y="4771342"/>
              <a:ext cx="29375" cy="31754"/>
            </a:xfrm>
            <a:custGeom>
              <a:avLst/>
              <a:gdLst>
                <a:gd name="connsiteX0" fmla="*/ 0 w 29375"/>
                <a:gd name="connsiteY0" fmla="*/ 31755 h 31754"/>
                <a:gd name="connsiteX1" fmla="*/ 847 w 29375"/>
                <a:gd name="connsiteY1" fmla="*/ 24728 h 31754"/>
                <a:gd name="connsiteX2" fmla="*/ 9312 w 29375"/>
                <a:gd name="connsiteY2" fmla="*/ 9998 h 31754"/>
                <a:gd name="connsiteX3" fmla="*/ 22942 w 29375"/>
                <a:gd name="connsiteY3" fmla="*/ 1024 h 31754"/>
                <a:gd name="connsiteX4" fmla="*/ 29376 w 29375"/>
                <a:gd name="connsiteY4" fmla="*/ 347 h 31754"/>
                <a:gd name="connsiteX5" fmla="*/ 11683 w 29375"/>
                <a:gd name="connsiteY5" fmla="*/ 12792 h 31754"/>
                <a:gd name="connsiteX6" fmla="*/ 0 w 29375"/>
                <a:gd name="connsiteY6" fmla="*/ 31755 h 3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5" h="31754">
                  <a:moveTo>
                    <a:pt x="0" y="31755"/>
                  </a:moveTo>
                  <a:cubicBezTo>
                    <a:pt x="0" y="31755"/>
                    <a:pt x="0" y="28961"/>
                    <a:pt x="847" y="24728"/>
                  </a:cubicBezTo>
                  <a:cubicBezTo>
                    <a:pt x="2582" y="19268"/>
                    <a:pt x="5469" y="14248"/>
                    <a:pt x="9312" y="9998"/>
                  </a:cubicBezTo>
                  <a:cubicBezTo>
                    <a:pt x="13056" y="5943"/>
                    <a:pt x="17735" y="2862"/>
                    <a:pt x="22942" y="1024"/>
                  </a:cubicBezTo>
                  <a:cubicBezTo>
                    <a:pt x="26836" y="-245"/>
                    <a:pt x="29291" y="-161"/>
                    <a:pt x="29376" y="347"/>
                  </a:cubicBezTo>
                  <a:cubicBezTo>
                    <a:pt x="22945" y="3683"/>
                    <a:pt x="16994" y="7865"/>
                    <a:pt x="11683" y="12792"/>
                  </a:cubicBezTo>
                  <a:cubicBezTo>
                    <a:pt x="7020" y="18608"/>
                    <a:pt x="3096" y="24974"/>
                    <a:pt x="0" y="31755"/>
                  </a:cubicBezTo>
                  <a:close/>
                </a:path>
              </a:pathLst>
            </a:custGeom>
            <a:solidFill>
              <a:srgbClr val="263238"/>
            </a:solidFill>
            <a:ln w="8458"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BBF96E14-2B91-CA29-337B-FEB1BC08C423}"/>
                </a:ext>
              </a:extLst>
            </p:cNvPr>
            <p:cNvSpPr/>
            <p:nvPr/>
          </p:nvSpPr>
          <p:spPr>
            <a:xfrm>
              <a:off x="3387617" y="4762716"/>
              <a:ext cx="30476" cy="32000"/>
            </a:xfrm>
            <a:custGeom>
              <a:avLst/>
              <a:gdLst>
                <a:gd name="connsiteX0" fmla="*/ 0 w 30476"/>
                <a:gd name="connsiteY0" fmla="*/ 32000 h 32000"/>
                <a:gd name="connsiteX1" fmla="*/ 11005 w 30476"/>
                <a:gd name="connsiteY1" fmla="*/ 11005 h 32000"/>
                <a:gd name="connsiteX2" fmla="*/ 30476 w 30476"/>
                <a:gd name="connsiteY2" fmla="*/ 0 h 32000"/>
                <a:gd name="connsiteX3" fmla="*/ 13545 w 30476"/>
                <a:gd name="connsiteY3" fmla="*/ 13715 h 32000"/>
                <a:gd name="connsiteX4" fmla="*/ 0 w 30476"/>
                <a:gd name="connsiteY4" fmla="*/ 32000 h 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6" h="32000">
                  <a:moveTo>
                    <a:pt x="0" y="32000"/>
                  </a:moveTo>
                  <a:cubicBezTo>
                    <a:pt x="1084" y="23924"/>
                    <a:pt x="4981" y="16491"/>
                    <a:pt x="11005" y="11005"/>
                  </a:cubicBezTo>
                  <a:cubicBezTo>
                    <a:pt x="15740" y="4851"/>
                    <a:pt x="22765" y="880"/>
                    <a:pt x="30476" y="0"/>
                  </a:cubicBezTo>
                  <a:cubicBezTo>
                    <a:pt x="24556" y="4216"/>
                    <a:pt x="18902" y="8796"/>
                    <a:pt x="13545" y="13715"/>
                  </a:cubicBezTo>
                  <a:cubicBezTo>
                    <a:pt x="8710" y="19564"/>
                    <a:pt x="4189" y="25668"/>
                    <a:pt x="0" y="32000"/>
                  </a:cubicBezTo>
                  <a:close/>
                </a:path>
              </a:pathLst>
            </a:custGeom>
            <a:solidFill>
              <a:srgbClr val="263238"/>
            </a:solidFill>
            <a:ln w="8458"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28C2A2E9-2AF0-1499-F91E-4C9EA56CCB72}"/>
                </a:ext>
              </a:extLst>
            </p:cNvPr>
            <p:cNvSpPr/>
            <p:nvPr/>
          </p:nvSpPr>
          <p:spPr>
            <a:xfrm>
              <a:off x="3424737" y="4784607"/>
              <a:ext cx="18173" cy="33305"/>
            </a:xfrm>
            <a:custGeom>
              <a:avLst/>
              <a:gdLst>
                <a:gd name="connsiteX0" fmla="*/ 383 w 18173"/>
                <a:gd name="connsiteY0" fmla="*/ 33305 h 33305"/>
                <a:gd name="connsiteX1" fmla="*/ 4446 w 18173"/>
                <a:gd name="connsiteY1" fmla="*/ 13834 h 33305"/>
                <a:gd name="connsiteX2" fmla="*/ 18160 w 18173"/>
                <a:gd name="connsiteY2" fmla="*/ 120 h 33305"/>
                <a:gd name="connsiteX3" fmla="*/ 7494 w 18173"/>
                <a:gd name="connsiteY3" fmla="*/ 15612 h 33305"/>
                <a:gd name="connsiteX4" fmla="*/ 383 w 18173"/>
                <a:gd name="connsiteY4" fmla="*/ 33305 h 3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3" h="33305">
                  <a:moveTo>
                    <a:pt x="383" y="33305"/>
                  </a:moveTo>
                  <a:cubicBezTo>
                    <a:pt x="-764" y="26533"/>
                    <a:pt x="687" y="19582"/>
                    <a:pt x="4446" y="13834"/>
                  </a:cubicBezTo>
                  <a:cubicBezTo>
                    <a:pt x="9864" y="3676"/>
                    <a:pt x="17822" y="-811"/>
                    <a:pt x="18160" y="120"/>
                  </a:cubicBezTo>
                  <a:cubicBezTo>
                    <a:pt x="18499" y="1051"/>
                    <a:pt x="12319" y="6469"/>
                    <a:pt x="7494" y="15612"/>
                  </a:cubicBezTo>
                  <a:cubicBezTo>
                    <a:pt x="2668" y="24755"/>
                    <a:pt x="1398" y="33390"/>
                    <a:pt x="383" y="33305"/>
                  </a:cubicBezTo>
                  <a:close/>
                </a:path>
              </a:pathLst>
            </a:custGeom>
            <a:solidFill>
              <a:srgbClr val="263238"/>
            </a:solidFill>
            <a:ln w="8458"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DB3E1A37-64B3-B9B2-033A-6539E6FCA252}"/>
                </a:ext>
              </a:extLst>
            </p:cNvPr>
            <p:cNvSpPr/>
            <p:nvPr/>
          </p:nvSpPr>
          <p:spPr>
            <a:xfrm>
              <a:off x="3430348" y="4730151"/>
              <a:ext cx="16877" cy="45009"/>
            </a:xfrm>
            <a:custGeom>
              <a:avLst/>
              <a:gdLst>
                <a:gd name="connsiteX0" fmla="*/ 2221 w 16877"/>
                <a:gd name="connsiteY0" fmla="*/ 45010 h 45009"/>
                <a:gd name="connsiteX1" fmla="*/ 274 w 16877"/>
                <a:gd name="connsiteY1" fmla="*/ 31803 h 45009"/>
                <a:gd name="connsiteX2" fmla="*/ 2560 w 16877"/>
                <a:gd name="connsiteY2" fmla="*/ 17158 h 45009"/>
                <a:gd name="connsiteX3" fmla="*/ 4846 w 16877"/>
                <a:gd name="connsiteY3" fmla="*/ 8692 h 45009"/>
                <a:gd name="connsiteX4" fmla="*/ 6454 w 16877"/>
                <a:gd name="connsiteY4" fmla="*/ 4036 h 45009"/>
                <a:gd name="connsiteX5" fmla="*/ 11026 w 16877"/>
                <a:gd name="connsiteY5" fmla="*/ 57 h 45009"/>
                <a:gd name="connsiteX6" fmla="*/ 16105 w 16877"/>
                <a:gd name="connsiteY6" fmla="*/ 3190 h 45009"/>
                <a:gd name="connsiteX7" fmla="*/ 16867 w 16877"/>
                <a:gd name="connsiteY7" fmla="*/ 8354 h 45009"/>
                <a:gd name="connsiteX8" fmla="*/ 15766 w 16877"/>
                <a:gd name="connsiteY8" fmla="*/ 17243 h 45009"/>
                <a:gd name="connsiteX9" fmla="*/ 10518 w 16877"/>
                <a:gd name="connsiteY9" fmla="*/ 31295 h 45009"/>
                <a:gd name="connsiteX10" fmla="*/ 2052 w 16877"/>
                <a:gd name="connsiteY10" fmla="*/ 41539 h 45009"/>
                <a:gd name="connsiteX11" fmla="*/ 8571 w 16877"/>
                <a:gd name="connsiteY11" fmla="*/ 30110 h 45009"/>
                <a:gd name="connsiteX12" fmla="*/ 12804 w 16877"/>
                <a:gd name="connsiteY12" fmla="*/ 16735 h 45009"/>
                <a:gd name="connsiteX13" fmla="*/ 13565 w 16877"/>
                <a:gd name="connsiteY13" fmla="*/ 8269 h 45009"/>
                <a:gd name="connsiteX14" fmla="*/ 11618 w 16877"/>
                <a:gd name="connsiteY14" fmla="*/ 3613 h 45009"/>
                <a:gd name="connsiteX15" fmla="*/ 8317 w 16877"/>
                <a:gd name="connsiteY15" fmla="*/ 9370 h 45009"/>
                <a:gd name="connsiteX16" fmla="*/ 5862 w 16877"/>
                <a:gd name="connsiteY16" fmla="*/ 17835 h 45009"/>
                <a:gd name="connsiteX17" fmla="*/ 2899 w 16877"/>
                <a:gd name="connsiteY17" fmla="*/ 31803 h 45009"/>
                <a:gd name="connsiteX18" fmla="*/ 2221 w 16877"/>
                <a:gd name="connsiteY18" fmla="*/ 45010 h 4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77" h="45009">
                  <a:moveTo>
                    <a:pt x="2221" y="45010"/>
                  </a:moveTo>
                  <a:cubicBezTo>
                    <a:pt x="242" y="40913"/>
                    <a:pt x="-437" y="36299"/>
                    <a:pt x="274" y="31803"/>
                  </a:cubicBezTo>
                  <a:cubicBezTo>
                    <a:pt x="586" y="26860"/>
                    <a:pt x="1351" y="21958"/>
                    <a:pt x="2560" y="17158"/>
                  </a:cubicBezTo>
                  <a:cubicBezTo>
                    <a:pt x="3237" y="14449"/>
                    <a:pt x="3999" y="11630"/>
                    <a:pt x="4846" y="8692"/>
                  </a:cubicBezTo>
                  <a:cubicBezTo>
                    <a:pt x="5230" y="7092"/>
                    <a:pt x="5769" y="5535"/>
                    <a:pt x="6454" y="4036"/>
                  </a:cubicBezTo>
                  <a:cubicBezTo>
                    <a:pt x="7318" y="2106"/>
                    <a:pt x="8991" y="650"/>
                    <a:pt x="11026" y="57"/>
                  </a:cubicBezTo>
                  <a:cubicBezTo>
                    <a:pt x="13261" y="-298"/>
                    <a:pt x="15421" y="1031"/>
                    <a:pt x="16105" y="3190"/>
                  </a:cubicBezTo>
                  <a:cubicBezTo>
                    <a:pt x="16677" y="4849"/>
                    <a:pt x="16936" y="6601"/>
                    <a:pt x="16867" y="8354"/>
                  </a:cubicBezTo>
                  <a:cubicBezTo>
                    <a:pt x="16815" y="11351"/>
                    <a:pt x="16446" y="14330"/>
                    <a:pt x="15766" y="17243"/>
                  </a:cubicBezTo>
                  <a:cubicBezTo>
                    <a:pt x="14759" y="22170"/>
                    <a:pt x="12988" y="26910"/>
                    <a:pt x="10518" y="31295"/>
                  </a:cubicBezTo>
                  <a:cubicBezTo>
                    <a:pt x="6285" y="38745"/>
                    <a:pt x="2052" y="41877"/>
                    <a:pt x="2052" y="41539"/>
                  </a:cubicBezTo>
                  <a:cubicBezTo>
                    <a:pt x="2052" y="41200"/>
                    <a:pt x="5100" y="37391"/>
                    <a:pt x="8571" y="30110"/>
                  </a:cubicBezTo>
                  <a:cubicBezTo>
                    <a:pt x="10544" y="25852"/>
                    <a:pt x="11966" y="21357"/>
                    <a:pt x="12804" y="16735"/>
                  </a:cubicBezTo>
                  <a:cubicBezTo>
                    <a:pt x="13294" y="13941"/>
                    <a:pt x="13548" y="11105"/>
                    <a:pt x="13565" y="8269"/>
                  </a:cubicBezTo>
                  <a:cubicBezTo>
                    <a:pt x="13565" y="5560"/>
                    <a:pt x="12719" y="3105"/>
                    <a:pt x="11618" y="3613"/>
                  </a:cubicBezTo>
                  <a:cubicBezTo>
                    <a:pt x="10518" y="4121"/>
                    <a:pt x="9079" y="6407"/>
                    <a:pt x="8317" y="9370"/>
                  </a:cubicBezTo>
                  <a:lnTo>
                    <a:pt x="5862" y="17835"/>
                  </a:lnTo>
                  <a:cubicBezTo>
                    <a:pt x="4556" y="22415"/>
                    <a:pt x="3567" y="27088"/>
                    <a:pt x="2899" y="31803"/>
                  </a:cubicBezTo>
                  <a:cubicBezTo>
                    <a:pt x="1714" y="39931"/>
                    <a:pt x="2729" y="44841"/>
                    <a:pt x="2221" y="45010"/>
                  </a:cubicBezTo>
                  <a:close/>
                </a:path>
              </a:pathLst>
            </a:custGeom>
            <a:solidFill>
              <a:srgbClr val="263238"/>
            </a:solidFill>
            <a:ln w="8458"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184FC1DD-2F01-F416-D6E2-6E2E0378B5AF}"/>
                </a:ext>
              </a:extLst>
            </p:cNvPr>
            <p:cNvSpPr/>
            <p:nvPr/>
          </p:nvSpPr>
          <p:spPr>
            <a:xfrm>
              <a:off x="3431638" y="4751265"/>
              <a:ext cx="33751" cy="24234"/>
            </a:xfrm>
            <a:custGeom>
              <a:avLst/>
              <a:gdLst>
                <a:gd name="connsiteX0" fmla="*/ 3302 w 33751"/>
                <a:gd name="connsiteY0" fmla="*/ 23472 h 24234"/>
                <a:gd name="connsiteX1" fmla="*/ 1354 w 33751"/>
                <a:gd name="connsiteY1" fmla="*/ 24234 h 24234"/>
                <a:gd name="connsiteX2" fmla="*/ 254 w 33751"/>
                <a:gd name="connsiteY2" fmla="*/ 24234 h 24234"/>
                <a:gd name="connsiteX3" fmla="*/ 931 w 33751"/>
                <a:gd name="connsiteY3" fmla="*/ 23049 h 24234"/>
                <a:gd name="connsiteX4" fmla="*/ 10159 w 33751"/>
                <a:gd name="connsiteY4" fmla="*/ 11282 h 24234"/>
                <a:gd name="connsiteX5" fmla="*/ 19386 w 33751"/>
                <a:gd name="connsiteY5" fmla="*/ 4086 h 24234"/>
                <a:gd name="connsiteX6" fmla="*/ 24974 w 33751"/>
                <a:gd name="connsiteY6" fmla="*/ 1038 h 24234"/>
                <a:gd name="connsiteX7" fmla="*/ 28614 w 33751"/>
                <a:gd name="connsiteY7" fmla="*/ 23 h 24234"/>
                <a:gd name="connsiteX8" fmla="*/ 32762 w 33751"/>
                <a:gd name="connsiteY8" fmla="*/ 1885 h 24234"/>
                <a:gd name="connsiteX9" fmla="*/ 32762 w 33751"/>
                <a:gd name="connsiteY9" fmla="*/ 8234 h 24234"/>
                <a:gd name="connsiteX10" fmla="*/ 29630 w 33751"/>
                <a:gd name="connsiteY10" fmla="*/ 11705 h 24234"/>
                <a:gd name="connsiteX11" fmla="*/ 23280 w 33751"/>
                <a:gd name="connsiteY11" fmla="*/ 16530 h 24234"/>
                <a:gd name="connsiteX12" fmla="*/ 11429 w 33751"/>
                <a:gd name="connsiteY12" fmla="*/ 21948 h 24234"/>
                <a:gd name="connsiteX13" fmla="*/ 0 w 33751"/>
                <a:gd name="connsiteY13" fmla="*/ 22710 h 24234"/>
                <a:gd name="connsiteX14" fmla="*/ 10836 w 33751"/>
                <a:gd name="connsiteY14" fmla="*/ 19324 h 24234"/>
                <a:gd name="connsiteX15" fmla="*/ 21757 w 33751"/>
                <a:gd name="connsiteY15" fmla="*/ 13483 h 24234"/>
                <a:gd name="connsiteX16" fmla="*/ 27513 w 33751"/>
                <a:gd name="connsiteY16" fmla="*/ 8827 h 24234"/>
                <a:gd name="connsiteX17" fmla="*/ 30222 w 33751"/>
                <a:gd name="connsiteY17" fmla="*/ 4425 h 24234"/>
                <a:gd name="connsiteX18" fmla="*/ 21079 w 33751"/>
                <a:gd name="connsiteY18" fmla="*/ 7388 h 24234"/>
                <a:gd name="connsiteX19" fmla="*/ 12614 w 33751"/>
                <a:gd name="connsiteY19" fmla="*/ 13652 h 24234"/>
                <a:gd name="connsiteX20" fmla="*/ 2455 w 33751"/>
                <a:gd name="connsiteY20" fmla="*/ 23980 h 24234"/>
                <a:gd name="connsiteX21" fmla="*/ 1947 w 33751"/>
                <a:gd name="connsiteY21" fmla="*/ 23049 h 24234"/>
                <a:gd name="connsiteX22" fmla="*/ 3302 w 33751"/>
                <a:gd name="connsiteY22" fmla="*/ 23472 h 2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751" h="24234">
                  <a:moveTo>
                    <a:pt x="3302" y="23472"/>
                  </a:moveTo>
                  <a:cubicBezTo>
                    <a:pt x="3302" y="23472"/>
                    <a:pt x="2709" y="23895"/>
                    <a:pt x="1354" y="24234"/>
                  </a:cubicBezTo>
                  <a:lnTo>
                    <a:pt x="254" y="24234"/>
                  </a:lnTo>
                  <a:lnTo>
                    <a:pt x="931" y="23049"/>
                  </a:lnTo>
                  <a:cubicBezTo>
                    <a:pt x="3368" y="18664"/>
                    <a:pt x="6482" y="14693"/>
                    <a:pt x="10159" y="11282"/>
                  </a:cubicBezTo>
                  <a:cubicBezTo>
                    <a:pt x="12994" y="8590"/>
                    <a:pt x="16084" y="6177"/>
                    <a:pt x="19386" y="4086"/>
                  </a:cubicBezTo>
                  <a:cubicBezTo>
                    <a:pt x="21193" y="2968"/>
                    <a:pt x="23058" y="1953"/>
                    <a:pt x="24974" y="1038"/>
                  </a:cubicBezTo>
                  <a:cubicBezTo>
                    <a:pt x="26118" y="488"/>
                    <a:pt x="27350" y="149"/>
                    <a:pt x="28614" y="23"/>
                  </a:cubicBezTo>
                  <a:cubicBezTo>
                    <a:pt x="30229" y="-138"/>
                    <a:pt x="31808" y="573"/>
                    <a:pt x="32762" y="1885"/>
                  </a:cubicBezTo>
                  <a:cubicBezTo>
                    <a:pt x="34081" y="3798"/>
                    <a:pt x="34081" y="6321"/>
                    <a:pt x="32762" y="8234"/>
                  </a:cubicBezTo>
                  <a:cubicBezTo>
                    <a:pt x="31848" y="9504"/>
                    <a:pt x="30797" y="10664"/>
                    <a:pt x="29630" y="11705"/>
                  </a:cubicBezTo>
                  <a:cubicBezTo>
                    <a:pt x="27655" y="13491"/>
                    <a:pt x="25531" y="15108"/>
                    <a:pt x="23280" y="16530"/>
                  </a:cubicBezTo>
                  <a:cubicBezTo>
                    <a:pt x="19644" y="18960"/>
                    <a:pt x="15643" y="20788"/>
                    <a:pt x="11429" y="21948"/>
                  </a:cubicBezTo>
                  <a:cubicBezTo>
                    <a:pt x="7798" y="23413"/>
                    <a:pt x="3793" y="23684"/>
                    <a:pt x="0" y="22710"/>
                  </a:cubicBezTo>
                  <a:cubicBezTo>
                    <a:pt x="0" y="22033"/>
                    <a:pt x="4317" y="21779"/>
                    <a:pt x="10836" y="19324"/>
                  </a:cubicBezTo>
                  <a:cubicBezTo>
                    <a:pt x="14706" y="17842"/>
                    <a:pt x="18375" y="15878"/>
                    <a:pt x="21757" y="13483"/>
                  </a:cubicBezTo>
                  <a:cubicBezTo>
                    <a:pt x="23793" y="12086"/>
                    <a:pt x="25718" y="10528"/>
                    <a:pt x="27513" y="8827"/>
                  </a:cubicBezTo>
                  <a:cubicBezTo>
                    <a:pt x="29545" y="7049"/>
                    <a:pt x="30984" y="4848"/>
                    <a:pt x="30222" y="4425"/>
                  </a:cubicBezTo>
                  <a:cubicBezTo>
                    <a:pt x="29206" y="2647"/>
                    <a:pt x="24127" y="5694"/>
                    <a:pt x="21079" y="7388"/>
                  </a:cubicBezTo>
                  <a:cubicBezTo>
                    <a:pt x="18075" y="9216"/>
                    <a:pt x="15242" y="11316"/>
                    <a:pt x="12614" y="13652"/>
                  </a:cubicBezTo>
                  <a:cubicBezTo>
                    <a:pt x="8952" y="16810"/>
                    <a:pt x="5555" y="20264"/>
                    <a:pt x="2455" y="23980"/>
                  </a:cubicBezTo>
                  <a:lnTo>
                    <a:pt x="1947" y="23049"/>
                  </a:lnTo>
                  <a:cubicBezTo>
                    <a:pt x="2709" y="23133"/>
                    <a:pt x="3302" y="23218"/>
                    <a:pt x="3302" y="23472"/>
                  </a:cubicBezTo>
                  <a:close/>
                </a:path>
              </a:pathLst>
            </a:custGeom>
            <a:solidFill>
              <a:srgbClr val="263238"/>
            </a:solidFill>
            <a:ln w="8458"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0FA283DD-E503-C8E9-4E4E-57EAAF31ADEE}"/>
                </a:ext>
              </a:extLst>
            </p:cNvPr>
            <p:cNvSpPr/>
            <p:nvPr/>
          </p:nvSpPr>
          <p:spPr>
            <a:xfrm>
              <a:off x="3175723" y="4759584"/>
              <a:ext cx="234503" cy="225415"/>
            </a:xfrm>
            <a:custGeom>
              <a:avLst/>
              <a:gdLst>
                <a:gd name="connsiteX0" fmla="*/ 4825 w 234503"/>
                <a:gd name="connsiteY0" fmla="*/ 90836 h 225415"/>
                <a:gd name="connsiteX1" fmla="*/ 197757 w 234503"/>
                <a:gd name="connsiteY1" fmla="*/ 221884 h 225415"/>
                <a:gd name="connsiteX2" fmla="*/ 219514 w 234503"/>
                <a:gd name="connsiteY2" fmla="*/ 223831 h 225415"/>
                <a:gd name="connsiteX3" fmla="*/ 219514 w 234503"/>
                <a:gd name="connsiteY3" fmla="*/ 223831 h 225415"/>
                <a:gd name="connsiteX4" fmla="*/ 233485 w 234503"/>
                <a:gd name="connsiteY4" fmla="*/ 196826 h 225415"/>
                <a:gd name="connsiteX5" fmla="*/ 232212 w 234503"/>
                <a:gd name="connsiteY5" fmla="*/ 193693 h 225415"/>
                <a:gd name="connsiteX6" fmla="*/ 147048 w 234503"/>
                <a:gd name="connsiteY6" fmla="*/ 24381 h 225415"/>
                <a:gd name="connsiteX7" fmla="*/ 146455 w 234503"/>
                <a:gd name="connsiteY7" fmla="*/ 0 h 225415"/>
                <a:gd name="connsiteX8" fmla="*/ 6519 w 234503"/>
                <a:gd name="connsiteY8" fmla="*/ 762 h 225415"/>
                <a:gd name="connsiteX9" fmla="*/ 6519 w 234503"/>
                <a:gd name="connsiteY9" fmla="*/ 29714 h 225415"/>
                <a:gd name="connsiteX10" fmla="*/ 0 w 234503"/>
                <a:gd name="connsiteY10" fmla="*/ 74074 h 225415"/>
                <a:gd name="connsiteX11" fmla="*/ 4656 w 234503"/>
                <a:gd name="connsiteY11" fmla="*/ 91005 h 2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503" h="225415">
                  <a:moveTo>
                    <a:pt x="4825" y="90836"/>
                  </a:moveTo>
                  <a:cubicBezTo>
                    <a:pt x="7958" y="102011"/>
                    <a:pt x="156445" y="196910"/>
                    <a:pt x="197757" y="221884"/>
                  </a:cubicBezTo>
                  <a:cubicBezTo>
                    <a:pt x="204345" y="225778"/>
                    <a:pt x="212338" y="226489"/>
                    <a:pt x="219514" y="223831"/>
                  </a:cubicBezTo>
                  <a:lnTo>
                    <a:pt x="219514" y="223831"/>
                  </a:lnTo>
                  <a:cubicBezTo>
                    <a:pt x="230830" y="220233"/>
                    <a:pt x="237086" y="208136"/>
                    <a:pt x="233485" y="196826"/>
                  </a:cubicBezTo>
                  <a:cubicBezTo>
                    <a:pt x="233144" y="195751"/>
                    <a:pt x="232718" y="194701"/>
                    <a:pt x="232212" y="193693"/>
                  </a:cubicBezTo>
                  <a:lnTo>
                    <a:pt x="147048" y="24381"/>
                  </a:lnTo>
                  <a:cubicBezTo>
                    <a:pt x="146351" y="16271"/>
                    <a:pt x="146153" y="8135"/>
                    <a:pt x="146455" y="0"/>
                  </a:cubicBezTo>
                  <a:cubicBezTo>
                    <a:pt x="103281" y="20656"/>
                    <a:pt x="56550" y="13460"/>
                    <a:pt x="6519" y="762"/>
                  </a:cubicBezTo>
                  <a:lnTo>
                    <a:pt x="6519" y="29714"/>
                  </a:lnTo>
                  <a:lnTo>
                    <a:pt x="0" y="74074"/>
                  </a:lnTo>
                  <a:cubicBezTo>
                    <a:pt x="924" y="79873"/>
                    <a:pt x="2485" y="85554"/>
                    <a:pt x="4656" y="91005"/>
                  </a:cubicBezTo>
                </a:path>
              </a:pathLst>
            </a:custGeom>
            <a:solidFill>
              <a:srgbClr val="FF725E"/>
            </a:solidFill>
            <a:ln w="8458"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935142A6-2C81-FD7A-12B5-652C1E01D1BC}"/>
                </a:ext>
              </a:extLst>
            </p:cNvPr>
            <p:cNvSpPr/>
            <p:nvPr/>
          </p:nvSpPr>
          <p:spPr>
            <a:xfrm>
              <a:off x="3172336" y="4827732"/>
              <a:ext cx="227979" cy="157766"/>
            </a:xfrm>
            <a:custGeom>
              <a:avLst/>
              <a:gdLst>
                <a:gd name="connsiteX0" fmla="*/ 227979 w 227979"/>
                <a:gd name="connsiteY0" fmla="*/ 153058 h 157766"/>
                <a:gd name="connsiteX1" fmla="*/ 200381 w 227979"/>
                <a:gd name="connsiteY1" fmla="*/ 153820 h 157766"/>
                <a:gd name="connsiteX2" fmla="*/ 0 w 227979"/>
                <a:gd name="connsiteY2" fmla="*/ 21164 h 157766"/>
                <a:gd name="connsiteX3" fmla="*/ 4402 w 227979"/>
                <a:gd name="connsiteY3" fmla="*/ 0 h 157766"/>
              </a:gdLst>
              <a:ahLst/>
              <a:cxnLst>
                <a:cxn ang="0">
                  <a:pos x="connsiteX0" y="connsiteY0"/>
                </a:cxn>
                <a:cxn ang="0">
                  <a:pos x="connsiteX1" y="connsiteY1"/>
                </a:cxn>
                <a:cxn ang="0">
                  <a:pos x="connsiteX2" y="connsiteY2"/>
                </a:cxn>
                <a:cxn ang="0">
                  <a:pos x="connsiteX3" y="connsiteY3"/>
                </a:cxn>
              </a:cxnLst>
              <a:rect l="l" t="t" r="r" b="b"/>
              <a:pathLst>
                <a:path w="227979" h="157766">
                  <a:moveTo>
                    <a:pt x="227979" y="153058"/>
                  </a:moveTo>
                  <a:cubicBezTo>
                    <a:pt x="219840" y="159044"/>
                    <a:pt x="208838" y="159348"/>
                    <a:pt x="200381" y="153820"/>
                  </a:cubicBezTo>
                  <a:cubicBezTo>
                    <a:pt x="85841" y="83894"/>
                    <a:pt x="17524" y="40720"/>
                    <a:pt x="0" y="21164"/>
                  </a:cubicBezTo>
                  <a:lnTo>
                    <a:pt x="4402" y="0"/>
                  </a:lnTo>
                  <a:close/>
                </a:path>
              </a:pathLst>
            </a:custGeom>
            <a:solidFill>
              <a:srgbClr val="E0E0E0"/>
            </a:solidFill>
            <a:ln w="8458"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28334B72-4C40-DB84-B95F-E06D0B88E0E2}"/>
                </a:ext>
              </a:extLst>
            </p:cNvPr>
            <p:cNvSpPr/>
            <p:nvPr/>
          </p:nvSpPr>
          <p:spPr>
            <a:xfrm>
              <a:off x="3318538" y="4839372"/>
              <a:ext cx="36656" cy="25439"/>
            </a:xfrm>
            <a:custGeom>
              <a:avLst/>
              <a:gdLst>
                <a:gd name="connsiteX0" fmla="*/ 0 w 36656"/>
                <a:gd name="connsiteY0" fmla="*/ 25270 h 25439"/>
                <a:gd name="connsiteX1" fmla="*/ 16423 w 36656"/>
                <a:gd name="connsiteY1" fmla="*/ 9863 h 25439"/>
                <a:gd name="connsiteX2" fmla="*/ 36656 w 36656"/>
                <a:gd name="connsiteY2" fmla="*/ 43 h 25439"/>
                <a:gd name="connsiteX3" fmla="*/ 0 w 36656"/>
                <a:gd name="connsiteY3" fmla="*/ 25439 h 25439"/>
              </a:gdLst>
              <a:ahLst/>
              <a:cxnLst>
                <a:cxn ang="0">
                  <a:pos x="connsiteX0" y="connsiteY0"/>
                </a:cxn>
                <a:cxn ang="0">
                  <a:pos x="connsiteX1" y="connsiteY1"/>
                </a:cxn>
                <a:cxn ang="0">
                  <a:pos x="connsiteX2" y="connsiteY2"/>
                </a:cxn>
                <a:cxn ang="0">
                  <a:pos x="connsiteX3" y="connsiteY3"/>
                </a:cxn>
              </a:cxnLst>
              <a:rect l="l" t="t" r="r" b="b"/>
              <a:pathLst>
                <a:path w="36656" h="25439">
                  <a:moveTo>
                    <a:pt x="0" y="25270"/>
                  </a:moveTo>
                  <a:cubicBezTo>
                    <a:pt x="1101" y="25863"/>
                    <a:pt x="6180" y="16805"/>
                    <a:pt x="16423" y="9863"/>
                  </a:cubicBezTo>
                  <a:cubicBezTo>
                    <a:pt x="22948" y="6155"/>
                    <a:pt x="29706" y="2870"/>
                    <a:pt x="36656" y="43"/>
                  </a:cubicBezTo>
                  <a:cubicBezTo>
                    <a:pt x="20101" y="-753"/>
                    <a:pt x="5072" y="9660"/>
                    <a:pt x="0" y="25439"/>
                  </a:cubicBezTo>
                  <a:close/>
                </a:path>
              </a:pathLst>
            </a:custGeom>
            <a:solidFill>
              <a:srgbClr val="263238"/>
            </a:solidFill>
            <a:ln w="8458"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51177F84-3F70-1F48-3D95-C8581520ED56}"/>
                </a:ext>
              </a:extLst>
            </p:cNvPr>
            <p:cNvSpPr/>
            <p:nvPr/>
          </p:nvSpPr>
          <p:spPr>
            <a:xfrm>
              <a:off x="3307278" y="4818292"/>
              <a:ext cx="36656" cy="25439"/>
            </a:xfrm>
            <a:custGeom>
              <a:avLst/>
              <a:gdLst>
                <a:gd name="connsiteX0" fmla="*/ 169 w 36656"/>
                <a:gd name="connsiteY0" fmla="*/ 25270 h 25439"/>
                <a:gd name="connsiteX1" fmla="*/ 16593 w 36656"/>
                <a:gd name="connsiteY1" fmla="*/ 9948 h 25439"/>
                <a:gd name="connsiteX2" fmla="*/ 36656 w 36656"/>
                <a:gd name="connsiteY2" fmla="*/ 43 h 25439"/>
                <a:gd name="connsiteX3" fmla="*/ 0 w 36656"/>
                <a:gd name="connsiteY3" fmla="*/ 25439 h 25439"/>
              </a:gdLst>
              <a:ahLst/>
              <a:cxnLst>
                <a:cxn ang="0">
                  <a:pos x="connsiteX0" y="connsiteY0"/>
                </a:cxn>
                <a:cxn ang="0">
                  <a:pos x="connsiteX1" y="connsiteY1"/>
                </a:cxn>
                <a:cxn ang="0">
                  <a:pos x="connsiteX2" y="connsiteY2"/>
                </a:cxn>
                <a:cxn ang="0">
                  <a:pos x="connsiteX3" y="connsiteY3"/>
                </a:cxn>
              </a:cxnLst>
              <a:rect l="l" t="t" r="r" b="b"/>
              <a:pathLst>
                <a:path w="36656" h="25439">
                  <a:moveTo>
                    <a:pt x="169" y="25270"/>
                  </a:moveTo>
                  <a:cubicBezTo>
                    <a:pt x="1270" y="25863"/>
                    <a:pt x="6349" y="16805"/>
                    <a:pt x="16593" y="9948"/>
                  </a:cubicBezTo>
                  <a:cubicBezTo>
                    <a:pt x="23072" y="6239"/>
                    <a:pt x="29773" y="2929"/>
                    <a:pt x="36656" y="43"/>
                  </a:cubicBezTo>
                  <a:cubicBezTo>
                    <a:pt x="20101" y="-753"/>
                    <a:pt x="5072" y="9660"/>
                    <a:pt x="0" y="25439"/>
                  </a:cubicBezTo>
                  <a:close/>
                </a:path>
              </a:pathLst>
            </a:custGeom>
            <a:solidFill>
              <a:srgbClr val="263238"/>
            </a:solidFill>
            <a:ln w="8458"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FAE88665-9385-6621-E90C-3FF8E48E7AEC}"/>
                </a:ext>
              </a:extLst>
            </p:cNvPr>
            <p:cNvSpPr/>
            <p:nvPr/>
          </p:nvSpPr>
          <p:spPr>
            <a:xfrm>
              <a:off x="3295257" y="4797213"/>
              <a:ext cx="36656" cy="25439"/>
            </a:xfrm>
            <a:custGeom>
              <a:avLst/>
              <a:gdLst>
                <a:gd name="connsiteX0" fmla="*/ 0 w 36656"/>
                <a:gd name="connsiteY0" fmla="*/ 25270 h 25439"/>
                <a:gd name="connsiteX1" fmla="*/ 16423 w 36656"/>
                <a:gd name="connsiteY1" fmla="*/ 9947 h 25439"/>
                <a:gd name="connsiteX2" fmla="*/ 36656 w 36656"/>
                <a:gd name="connsiteY2" fmla="*/ 43 h 25439"/>
                <a:gd name="connsiteX3" fmla="*/ 0 w 36656"/>
                <a:gd name="connsiteY3" fmla="*/ 25439 h 25439"/>
              </a:gdLst>
              <a:ahLst/>
              <a:cxnLst>
                <a:cxn ang="0">
                  <a:pos x="connsiteX0" y="connsiteY0"/>
                </a:cxn>
                <a:cxn ang="0">
                  <a:pos x="connsiteX1" y="connsiteY1"/>
                </a:cxn>
                <a:cxn ang="0">
                  <a:pos x="connsiteX2" y="connsiteY2"/>
                </a:cxn>
                <a:cxn ang="0">
                  <a:pos x="connsiteX3" y="connsiteY3"/>
                </a:cxn>
              </a:cxnLst>
              <a:rect l="l" t="t" r="r" b="b"/>
              <a:pathLst>
                <a:path w="36656" h="25439">
                  <a:moveTo>
                    <a:pt x="0" y="25270"/>
                  </a:moveTo>
                  <a:cubicBezTo>
                    <a:pt x="1101" y="25947"/>
                    <a:pt x="6180" y="16804"/>
                    <a:pt x="16423" y="9947"/>
                  </a:cubicBezTo>
                  <a:cubicBezTo>
                    <a:pt x="22958" y="6231"/>
                    <a:pt x="29714" y="2921"/>
                    <a:pt x="36656" y="43"/>
                  </a:cubicBezTo>
                  <a:cubicBezTo>
                    <a:pt x="20101" y="-753"/>
                    <a:pt x="5072" y="9659"/>
                    <a:pt x="0" y="25439"/>
                  </a:cubicBezTo>
                  <a:close/>
                </a:path>
              </a:pathLst>
            </a:custGeom>
            <a:solidFill>
              <a:srgbClr val="263238"/>
            </a:solidFill>
            <a:ln w="8458"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2B66388B-B894-B268-09FE-934FF889AB28}"/>
                </a:ext>
              </a:extLst>
            </p:cNvPr>
            <p:cNvSpPr/>
            <p:nvPr/>
          </p:nvSpPr>
          <p:spPr>
            <a:xfrm>
              <a:off x="3272071" y="3791794"/>
              <a:ext cx="339187" cy="929779"/>
            </a:xfrm>
            <a:custGeom>
              <a:avLst/>
              <a:gdLst>
                <a:gd name="connsiteX0" fmla="*/ 97261 w 339187"/>
                <a:gd name="connsiteY0" fmla="*/ 177694 h 929779"/>
                <a:gd name="connsiteX1" fmla="*/ 107335 w 339187"/>
                <a:gd name="connsiteY1" fmla="*/ 473567 h 929779"/>
                <a:gd name="connsiteX2" fmla="*/ 4139 w 339187"/>
                <a:gd name="connsiteY2" fmla="*/ 744467 h 929779"/>
                <a:gd name="connsiteX3" fmla="*/ 4139 w 339187"/>
                <a:gd name="connsiteY3" fmla="*/ 918181 h 929779"/>
                <a:gd name="connsiteX4" fmla="*/ 159398 w 339187"/>
                <a:gd name="connsiteY4" fmla="*/ 929779 h 929779"/>
                <a:gd name="connsiteX5" fmla="*/ 292901 w 339187"/>
                <a:gd name="connsiteY5" fmla="*/ 566350 h 929779"/>
                <a:gd name="connsiteX6" fmla="*/ 334467 w 339187"/>
                <a:gd name="connsiteY6" fmla="*/ 396022 h 929779"/>
                <a:gd name="connsiteX7" fmla="*/ 338954 w 339187"/>
                <a:gd name="connsiteY7" fmla="*/ 12868 h 929779"/>
                <a:gd name="connsiteX8" fmla="*/ 322023 w 339187"/>
                <a:gd name="connsiteY8" fmla="*/ 0 h 929779"/>
                <a:gd name="connsiteX9" fmla="*/ 95567 w 339187"/>
                <a:gd name="connsiteY9" fmla="*/ 38265 h 92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187" h="929779">
                  <a:moveTo>
                    <a:pt x="97261" y="177694"/>
                  </a:moveTo>
                  <a:lnTo>
                    <a:pt x="107335" y="473567"/>
                  </a:lnTo>
                  <a:cubicBezTo>
                    <a:pt x="107335" y="473567"/>
                    <a:pt x="13451" y="676742"/>
                    <a:pt x="4139" y="744467"/>
                  </a:cubicBezTo>
                  <a:cubicBezTo>
                    <a:pt x="-5173" y="812192"/>
                    <a:pt x="4139" y="918181"/>
                    <a:pt x="4139" y="918181"/>
                  </a:cubicBezTo>
                  <a:lnTo>
                    <a:pt x="159398" y="929779"/>
                  </a:lnTo>
                  <a:lnTo>
                    <a:pt x="292901" y="566350"/>
                  </a:lnTo>
                  <a:cubicBezTo>
                    <a:pt x="292901" y="566350"/>
                    <a:pt x="328203" y="476276"/>
                    <a:pt x="334467" y="396022"/>
                  </a:cubicBezTo>
                  <a:cubicBezTo>
                    <a:pt x="340732" y="315768"/>
                    <a:pt x="338954" y="12868"/>
                    <a:pt x="338954" y="12868"/>
                  </a:cubicBezTo>
                  <a:lnTo>
                    <a:pt x="322023" y="0"/>
                  </a:lnTo>
                  <a:lnTo>
                    <a:pt x="95567" y="38265"/>
                  </a:lnTo>
                  <a:close/>
                </a:path>
              </a:pathLst>
            </a:custGeom>
            <a:solidFill>
              <a:srgbClr val="263238"/>
            </a:solidFill>
            <a:ln w="8458"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024B2539-B097-8DA7-5B9A-4F27132D4A18}"/>
                </a:ext>
              </a:extLst>
            </p:cNvPr>
            <p:cNvSpPr/>
            <p:nvPr/>
          </p:nvSpPr>
          <p:spPr>
            <a:xfrm>
              <a:off x="3079892" y="3756154"/>
              <a:ext cx="325418" cy="1027067"/>
            </a:xfrm>
            <a:custGeom>
              <a:avLst/>
              <a:gdLst>
                <a:gd name="connsiteX0" fmla="*/ 292826 w 325418"/>
                <a:gd name="connsiteY0" fmla="*/ 28106 h 1027067"/>
                <a:gd name="connsiteX1" fmla="*/ 0 w 325418"/>
                <a:gd name="connsiteY1" fmla="*/ 0 h 1027067"/>
                <a:gd name="connsiteX2" fmla="*/ 29884 w 325418"/>
                <a:gd name="connsiteY2" fmla="*/ 372487 h 1027067"/>
                <a:gd name="connsiteX3" fmla="*/ 29884 w 325418"/>
                <a:gd name="connsiteY3" fmla="*/ 628064 h 1027067"/>
                <a:gd name="connsiteX4" fmla="*/ 70265 w 325418"/>
                <a:gd name="connsiteY4" fmla="*/ 1003176 h 1027067"/>
                <a:gd name="connsiteX5" fmla="*/ 264974 w 325418"/>
                <a:gd name="connsiteY5" fmla="*/ 1003176 h 1027067"/>
                <a:gd name="connsiteX6" fmla="*/ 248805 w 325418"/>
                <a:gd name="connsiteY6" fmla="*/ 626202 h 1027067"/>
                <a:gd name="connsiteX7" fmla="*/ 278350 w 325418"/>
                <a:gd name="connsiteY7" fmla="*/ 450879 h 1027067"/>
                <a:gd name="connsiteX8" fmla="*/ 325418 w 325418"/>
                <a:gd name="connsiteY8" fmla="*/ 141206 h 102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18" h="1027067">
                  <a:moveTo>
                    <a:pt x="292826" y="28106"/>
                  </a:moveTo>
                  <a:lnTo>
                    <a:pt x="0" y="0"/>
                  </a:lnTo>
                  <a:cubicBezTo>
                    <a:pt x="0" y="0"/>
                    <a:pt x="30646" y="301122"/>
                    <a:pt x="29884" y="372487"/>
                  </a:cubicBezTo>
                  <a:cubicBezTo>
                    <a:pt x="29376" y="420234"/>
                    <a:pt x="29884" y="600466"/>
                    <a:pt x="29884" y="628064"/>
                  </a:cubicBezTo>
                  <a:cubicBezTo>
                    <a:pt x="29884" y="680805"/>
                    <a:pt x="70265" y="1003176"/>
                    <a:pt x="70265" y="1003176"/>
                  </a:cubicBezTo>
                  <a:cubicBezTo>
                    <a:pt x="70265" y="1003176"/>
                    <a:pt x="194371" y="1056933"/>
                    <a:pt x="264974" y="1003176"/>
                  </a:cubicBezTo>
                  <a:cubicBezTo>
                    <a:pt x="264974" y="1003176"/>
                    <a:pt x="246942" y="684361"/>
                    <a:pt x="248805" y="626202"/>
                  </a:cubicBezTo>
                  <a:cubicBezTo>
                    <a:pt x="250667" y="568043"/>
                    <a:pt x="274879" y="517588"/>
                    <a:pt x="278350" y="450879"/>
                  </a:cubicBezTo>
                  <a:cubicBezTo>
                    <a:pt x="280720" y="405503"/>
                    <a:pt x="325418" y="141206"/>
                    <a:pt x="325418" y="141206"/>
                  </a:cubicBezTo>
                </a:path>
              </a:pathLst>
            </a:custGeom>
            <a:solidFill>
              <a:srgbClr val="263238"/>
            </a:solidFill>
            <a:ln w="8458"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21619173-1CAB-4C22-40EA-B2328E314ED8}"/>
                </a:ext>
              </a:extLst>
            </p:cNvPr>
            <p:cNvSpPr/>
            <p:nvPr/>
          </p:nvSpPr>
          <p:spPr>
            <a:xfrm>
              <a:off x="3077776" y="3754376"/>
              <a:ext cx="327196" cy="1030862"/>
            </a:xfrm>
            <a:custGeom>
              <a:avLst/>
              <a:gdLst>
                <a:gd name="connsiteX0" fmla="*/ 327196 w 327196"/>
                <a:gd name="connsiteY0" fmla="*/ 142730 h 1030862"/>
                <a:gd name="connsiteX1" fmla="*/ 326688 w 327196"/>
                <a:gd name="connsiteY1" fmla="*/ 146963 h 1030862"/>
                <a:gd name="connsiteX2" fmla="*/ 324741 w 327196"/>
                <a:gd name="connsiteY2" fmla="*/ 159323 h 1030862"/>
                <a:gd name="connsiteX3" fmla="*/ 317207 w 327196"/>
                <a:gd name="connsiteY3" fmla="*/ 207154 h 1030862"/>
                <a:gd name="connsiteX4" fmla="*/ 289694 w 327196"/>
                <a:gd name="connsiteY4" fmla="*/ 386032 h 1030862"/>
                <a:gd name="connsiteX5" fmla="*/ 282159 w 327196"/>
                <a:gd name="connsiteY5" fmla="*/ 446308 h 1030862"/>
                <a:gd name="connsiteX6" fmla="*/ 273693 w 327196"/>
                <a:gd name="connsiteY6" fmla="*/ 512170 h 1030862"/>
                <a:gd name="connsiteX7" fmla="*/ 258032 w 327196"/>
                <a:gd name="connsiteY7" fmla="*/ 582011 h 1030862"/>
                <a:gd name="connsiteX8" fmla="*/ 253037 w 327196"/>
                <a:gd name="connsiteY8" fmla="*/ 619006 h 1030862"/>
                <a:gd name="connsiteX9" fmla="*/ 253037 w 327196"/>
                <a:gd name="connsiteY9" fmla="*/ 657609 h 1030862"/>
                <a:gd name="connsiteX10" fmla="*/ 269376 w 327196"/>
                <a:gd name="connsiteY10" fmla="*/ 1004700 h 1030862"/>
                <a:gd name="connsiteX11" fmla="*/ 269376 w 327196"/>
                <a:gd name="connsiteY11" fmla="*/ 1005885 h 1030862"/>
                <a:gd name="connsiteX12" fmla="*/ 268445 w 327196"/>
                <a:gd name="connsiteY12" fmla="*/ 1006562 h 1030862"/>
                <a:gd name="connsiteX13" fmla="*/ 223069 w 327196"/>
                <a:gd name="connsiteY13" fmla="*/ 1027049 h 1030862"/>
                <a:gd name="connsiteX14" fmla="*/ 172275 w 327196"/>
                <a:gd name="connsiteY14" fmla="*/ 1030520 h 1030862"/>
                <a:gd name="connsiteX15" fmla="*/ 71450 w 327196"/>
                <a:gd name="connsiteY15" fmla="*/ 1006731 h 1030862"/>
                <a:gd name="connsiteX16" fmla="*/ 70265 w 327196"/>
                <a:gd name="connsiteY16" fmla="*/ 1006224 h 1030862"/>
                <a:gd name="connsiteX17" fmla="*/ 70265 w 327196"/>
                <a:gd name="connsiteY17" fmla="*/ 1004954 h 1030862"/>
                <a:gd name="connsiteX18" fmla="*/ 56381 w 327196"/>
                <a:gd name="connsiteY18" fmla="*/ 891176 h 1030862"/>
                <a:gd name="connsiteX19" fmla="*/ 41312 w 327196"/>
                <a:gd name="connsiteY19" fmla="*/ 759789 h 1030862"/>
                <a:gd name="connsiteX20" fmla="*/ 34624 w 327196"/>
                <a:gd name="connsiteY20" fmla="*/ 695535 h 1030862"/>
                <a:gd name="connsiteX21" fmla="*/ 29884 w 327196"/>
                <a:gd name="connsiteY21" fmla="*/ 632128 h 1030862"/>
                <a:gd name="connsiteX22" fmla="*/ 29884 w 327196"/>
                <a:gd name="connsiteY22" fmla="*/ 392382 h 1030862"/>
                <a:gd name="connsiteX23" fmla="*/ 25397 w 327196"/>
                <a:gd name="connsiteY23" fmla="*/ 282328 h 1030862"/>
                <a:gd name="connsiteX24" fmla="*/ 16931 w 327196"/>
                <a:gd name="connsiteY24" fmla="*/ 180148 h 1030862"/>
                <a:gd name="connsiteX25" fmla="*/ 0 w 327196"/>
                <a:gd name="connsiteY25" fmla="*/ 1778 h 1030862"/>
                <a:gd name="connsiteX26" fmla="*/ 0 w 327196"/>
                <a:gd name="connsiteY26" fmla="*/ 0 h 1030862"/>
                <a:gd name="connsiteX27" fmla="*/ 1778 w 327196"/>
                <a:gd name="connsiteY27" fmla="*/ 0 h 1030862"/>
                <a:gd name="connsiteX28" fmla="*/ 217058 w 327196"/>
                <a:gd name="connsiteY28" fmla="*/ 21333 h 1030862"/>
                <a:gd name="connsiteX29" fmla="*/ 274540 w 327196"/>
                <a:gd name="connsiteY29" fmla="*/ 27175 h 1030862"/>
                <a:gd name="connsiteX30" fmla="*/ 289355 w 327196"/>
                <a:gd name="connsiteY30" fmla="*/ 28868 h 1030862"/>
                <a:gd name="connsiteX31" fmla="*/ 294434 w 327196"/>
                <a:gd name="connsiteY31" fmla="*/ 29545 h 1030862"/>
                <a:gd name="connsiteX32" fmla="*/ 289355 w 327196"/>
                <a:gd name="connsiteY32" fmla="*/ 29545 h 1030862"/>
                <a:gd name="connsiteX33" fmla="*/ 274625 w 327196"/>
                <a:gd name="connsiteY33" fmla="*/ 28360 h 1030862"/>
                <a:gd name="connsiteX34" fmla="*/ 217058 w 327196"/>
                <a:gd name="connsiteY34" fmla="*/ 23196 h 1030862"/>
                <a:gd name="connsiteX35" fmla="*/ 1608 w 327196"/>
                <a:gd name="connsiteY35" fmla="*/ 3217 h 1030862"/>
                <a:gd name="connsiteX36" fmla="*/ 3217 w 327196"/>
                <a:gd name="connsiteY36" fmla="*/ 1693 h 1030862"/>
                <a:gd name="connsiteX37" fmla="*/ 20148 w 327196"/>
                <a:gd name="connsiteY37" fmla="*/ 179979 h 1030862"/>
                <a:gd name="connsiteX38" fmla="*/ 28614 w 327196"/>
                <a:gd name="connsiteY38" fmla="*/ 282244 h 1030862"/>
                <a:gd name="connsiteX39" fmla="*/ 33270 w 327196"/>
                <a:gd name="connsiteY39" fmla="*/ 392297 h 1030862"/>
                <a:gd name="connsiteX40" fmla="*/ 33270 w 327196"/>
                <a:gd name="connsiteY40" fmla="*/ 631959 h 1030862"/>
                <a:gd name="connsiteX41" fmla="*/ 38095 w 327196"/>
                <a:gd name="connsiteY41" fmla="*/ 694943 h 1030862"/>
                <a:gd name="connsiteX42" fmla="*/ 44698 w 327196"/>
                <a:gd name="connsiteY42" fmla="*/ 759112 h 1030862"/>
                <a:gd name="connsiteX43" fmla="*/ 59767 w 327196"/>
                <a:gd name="connsiteY43" fmla="*/ 890414 h 1030862"/>
                <a:gd name="connsiteX44" fmla="*/ 73651 w 327196"/>
                <a:gd name="connsiteY44" fmla="*/ 1004277 h 1030862"/>
                <a:gd name="connsiteX45" fmla="*/ 72381 w 327196"/>
                <a:gd name="connsiteY45" fmla="*/ 1002499 h 1030862"/>
                <a:gd name="connsiteX46" fmla="*/ 171429 w 327196"/>
                <a:gd name="connsiteY46" fmla="*/ 1025779 h 1030862"/>
                <a:gd name="connsiteX47" fmla="*/ 220783 w 327196"/>
                <a:gd name="connsiteY47" fmla="*/ 1022478 h 1030862"/>
                <a:gd name="connsiteX48" fmla="*/ 264551 w 327196"/>
                <a:gd name="connsiteY48" fmla="*/ 1002837 h 1030862"/>
                <a:gd name="connsiteX49" fmla="*/ 263704 w 327196"/>
                <a:gd name="connsiteY49" fmla="*/ 1004615 h 1030862"/>
                <a:gd name="connsiteX50" fmla="*/ 249228 w 327196"/>
                <a:gd name="connsiteY50" fmla="*/ 657694 h 1030862"/>
                <a:gd name="connsiteX51" fmla="*/ 249651 w 327196"/>
                <a:gd name="connsiteY51" fmla="*/ 618752 h 1030862"/>
                <a:gd name="connsiteX52" fmla="*/ 254815 w 327196"/>
                <a:gd name="connsiteY52" fmla="*/ 581334 h 1030862"/>
                <a:gd name="connsiteX53" fmla="*/ 270646 w 327196"/>
                <a:gd name="connsiteY53" fmla="*/ 511577 h 1030862"/>
                <a:gd name="connsiteX54" fmla="*/ 279535 w 327196"/>
                <a:gd name="connsiteY54" fmla="*/ 446054 h 1030862"/>
                <a:gd name="connsiteX55" fmla="*/ 287408 w 327196"/>
                <a:gd name="connsiteY55" fmla="*/ 385694 h 1030862"/>
                <a:gd name="connsiteX56" fmla="*/ 316106 w 327196"/>
                <a:gd name="connsiteY56" fmla="*/ 206900 h 1030862"/>
                <a:gd name="connsiteX57" fmla="*/ 324572 w 327196"/>
                <a:gd name="connsiteY57" fmla="*/ 159238 h 1030862"/>
                <a:gd name="connsiteX58" fmla="*/ 326773 w 327196"/>
                <a:gd name="connsiteY58" fmla="*/ 146879 h 10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7196" h="1030862">
                  <a:moveTo>
                    <a:pt x="327196" y="142730"/>
                  </a:moveTo>
                  <a:lnTo>
                    <a:pt x="326688" y="146963"/>
                  </a:lnTo>
                  <a:lnTo>
                    <a:pt x="324741" y="159323"/>
                  </a:lnTo>
                  <a:cubicBezTo>
                    <a:pt x="323048" y="170328"/>
                    <a:pt x="320508" y="186413"/>
                    <a:pt x="317207" y="207154"/>
                  </a:cubicBezTo>
                  <a:cubicBezTo>
                    <a:pt x="310604" y="248889"/>
                    <a:pt x="300276" y="309672"/>
                    <a:pt x="289694" y="386032"/>
                  </a:cubicBezTo>
                  <a:cubicBezTo>
                    <a:pt x="287069" y="405164"/>
                    <a:pt x="284106" y="425313"/>
                    <a:pt x="282159" y="446308"/>
                  </a:cubicBezTo>
                  <a:cubicBezTo>
                    <a:pt x="281043" y="468445"/>
                    <a:pt x="278213" y="490464"/>
                    <a:pt x="273693" y="512170"/>
                  </a:cubicBezTo>
                  <a:cubicBezTo>
                    <a:pt x="269037" y="534773"/>
                    <a:pt x="262688" y="557884"/>
                    <a:pt x="258032" y="582011"/>
                  </a:cubicBezTo>
                  <a:cubicBezTo>
                    <a:pt x="255623" y="594227"/>
                    <a:pt x="253955" y="606587"/>
                    <a:pt x="253037" y="619006"/>
                  </a:cubicBezTo>
                  <a:cubicBezTo>
                    <a:pt x="252106" y="631620"/>
                    <a:pt x="252529" y="644403"/>
                    <a:pt x="253037" y="657609"/>
                  </a:cubicBezTo>
                  <a:cubicBezTo>
                    <a:pt x="256000" y="762498"/>
                    <a:pt x="262604" y="879324"/>
                    <a:pt x="269376" y="1004700"/>
                  </a:cubicBezTo>
                  <a:lnTo>
                    <a:pt x="269376" y="1005885"/>
                  </a:lnTo>
                  <a:lnTo>
                    <a:pt x="268445" y="1006562"/>
                  </a:lnTo>
                  <a:cubicBezTo>
                    <a:pt x="254813" y="1016306"/>
                    <a:pt x="239393" y="1023265"/>
                    <a:pt x="223069" y="1027049"/>
                  </a:cubicBezTo>
                  <a:cubicBezTo>
                    <a:pt x="206352" y="1030351"/>
                    <a:pt x="189285" y="1031510"/>
                    <a:pt x="172275" y="1030520"/>
                  </a:cubicBezTo>
                  <a:cubicBezTo>
                    <a:pt x="137633" y="1027887"/>
                    <a:pt x="103614" y="1019862"/>
                    <a:pt x="71450" y="1006731"/>
                  </a:cubicBezTo>
                  <a:lnTo>
                    <a:pt x="70265" y="1006224"/>
                  </a:lnTo>
                  <a:lnTo>
                    <a:pt x="70265" y="1004954"/>
                  </a:lnTo>
                  <a:cubicBezTo>
                    <a:pt x="65778" y="968636"/>
                    <a:pt x="61122" y="930118"/>
                    <a:pt x="56381" y="891176"/>
                  </a:cubicBezTo>
                  <a:cubicBezTo>
                    <a:pt x="51302" y="846757"/>
                    <a:pt x="46279" y="802964"/>
                    <a:pt x="41312" y="759789"/>
                  </a:cubicBezTo>
                  <a:cubicBezTo>
                    <a:pt x="39054" y="738228"/>
                    <a:pt x="36825" y="716810"/>
                    <a:pt x="34624" y="695535"/>
                  </a:cubicBezTo>
                  <a:cubicBezTo>
                    <a:pt x="32677" y="674287"/>
                    <a:pt x="30561" y="653207"/>
                    <a:pt x="29884" y="632128"/>
                  </a:cubicBezTo>
                  <a:cubicBezTo>
                    <a:pt x="29884" y="548488"/>
                    <a:pt x="29884" y="468149"/>
                    <a:pt x="29884" y="392382"/>
                  </a:cubicBezTo>
                  <a:cubicBezTo>
                    <a:pt x="30476" y="354540"/>
                    <a:pt x="27852" y="317969"/>
                    <a:pt x="25397" y="282328"/>
                  </a:cubicBezTo>
                  <a:cubicBezTo>
                    <a:pt x="22942" y="246688"/>
                    <a:pt x="19979" y="212826"/>
                    <a:pt x="16931" y="180148"/>
                  </a:cubicBezTo>
                  <a:cubicBezTo>
                    <a:pt x="11259" y="114709"/>
                    <a:pt x="5587" y="54942"/>
                    <a:pt x="0" y="1778"/>
                  </a:cubicBezTo>
                  <a:lnTo>
                    <a:pt x="0" y="0"/>
                  </a:lnTo>
                  <a:lnTo>
                    <a:pt x="1778" y="0"/>
                  </a:lnTo>
                  <a:lnTo>
                    <a:pt x="217058" y="21333"/>
                  </a:lnTo>
                  <a:lnTo>
                    <a:pt x="274540" y="27175"/>
                  </a:lnTo>
                  <a:lnTo>
                    <a:pt x="289355" y="28868"/>
                  </a:lnTo>
                  <a:cubicBezTo>
                    <a:pt x="292741" y="28868"/>
                    <a:pt x="294434" y="29545"/>
                    <a:pt x="294434" y="29545"/>
                  </a:cubicBezTo>
                  <a:lnTo>
                    <a:pt x="289355" y="29545"/>
                  </a:lnTo>
                  <a:lnTo>
                    <a:pt x="274625" y="28360"/>
                  </a:lnTo>
                  <a:lnTo>
                    <a:pt x="217058" y="23196"/>
                  </a:lnTo>
                  <a:lnTo>
                    <a:pt x="1608" y="3217"/>
                  </a:lnTo>
                  <a:lnTo>
                    <a:pt x="3217" y="1693"/>
                  </a:lnTo>
                  <a:cubicBezTo>
                    <a:pt x="8635" y="54773"/>
                    <a:pt x="14561" y="114540"/>
                    <a:pt x="20148" y="179979"/>
                  </a:cubicBezTo>
                  <a:cubicBezTo>
                    <a:pt x="23111" y="212741"/>
                    <a:pt x="26074" y="246858"/>
                    <a:pt x="28614" y="282244"/>
                  </a:cubicBezTo>
                  <a:cubicBezTo>
                    <a:pt x="31153" y="317630"/>
                    <a:pt x="33862" y="354455"/>
                    <a:pt x="33270" y="392297"/>
                  </a:cubicBezTo>
                  <a:cubicBezTo>
                    <a:pt x="33270" y="467979"/>
                    <a:pt x="33270" y="548234"/>
                    <a:pt x="33270" y="631959"/>
                  </a:cubicBezTo>
                  <a:cubicBezTo>
                    <a:pt x="33947" y="652615"/>
                    <a:pt x="36064" y="673779"/>
                    <a:pt x="38095" y="694943"/>
                  </a:cubicBezTo>
                  <a:cubicBezTo>
                    <a:pt x="40127" y="716107"/>
                    <a:pt x="42497" y="737271"/>
                    <a:pt x="44698" y="759112"/>
                  </a:cubicBezTo>
                  <a:cubicBezTo>
                    <a:pt x="49693" y="802202"/>
                    <a:pt x="54688" y="846054"/>
                    <a:pt x="59767" y="890414"/>
                  </a:cubicBezTo>
                  <a:cubicBezTo>
                    <a:pt x="64508" y="929441"/>
                    <a:pt x="69249" y="967959"/>
                    <a:pt x="73651" y="1004277"/>
                  </a:cubicBezTo>
                  <a:lnTo>
                    <a:pt x="72381" y="1002499"/>
                  </a:lnTo>
                  <a:cubicBezTo>
                    <a:pt x="103963" y="1015434"/>
                    <a:pt x="137392" y="1023290"/>
                    <a:pt x="171429" y="1025779"/>
                  </a:cubicBezTo>
                  <a:cubicBezTo>
                    <a:pt x="187954" y="1026812"/>
                    <a:pt x="204543" y="1025703"/>
                    <a:pt x="220783" y="1022478"/>
                  </a:cubicBezTo>
                  <a:cubicBezTo>
                    <a:pt x="236522" y="1018871"/>
                    <a:pt x="251395" y="1012200"/>
                    <a:pt x="264551" y="1002837"/>
                  </a:cubicBezTo>
                  <a:lnTo>
                    <a:pt x="263704" y="1004615"/>
                  </a:lnTo>
                  <a:cubicBezTo>
                    <a:pt x="257693" y="879578"/>
                    <a:pt x="251598" y="762668"/>
                    <a:pt x="249228" y="657694"/>
                  </a:cubicBezTo>
                  <a:cubicBezTo>
                    <a:pt x="249228" y="644572"/>
                    <a:pt x="248635" y="631620"/>
                    <a:pt x="249651" y="618752"/>
                  </a:cubicBezTo>
                  <a:cubicBezTo>
                    <a:pt x="250625" y="606189"/>
                    <a:pt x="252349" y="593694"/>
                    <a:pt x="254815" y="581334"/>
                  </a:cubicBezTo>
                  <a:cubicBezTo>
                    <a:pt x="259556" y="557038"/>
                    <a:pt x="265990" y="534011"/>
                    <a:pt x="270646" y="511577"/>
                  </a:cubicBezTo>
                  <a:cubicBezTo>
                    <a:pt x="275308" y="489998"/>
                    <a:pt x="278279" y="468090"/>
                    <a:pt x="279535" y="446054"/>
                  </a:cubicBezTo>
                  <a:cubicBezTo>
                    <a:pt x="281567" y="424890"/>
                    <a:pt x="284614" y="404826"/>
                    <a:pt x="287408" y="385694"/>
                  </a:cubicBezTo>
                  <a:cubicBezTo>
                    <a:pt x="298752" y="309503"/>
                    <a:pt x="309080" y="248635"/>
                    <a:pt x="316106" y="206900"/>
                  </a:cubicBezTo>
                  <a:cubicBezTo>
                    <a:pt x="319662" y="186244"/>
                    <a:pt x="322455" y="170244"/>
                    <a:pt x="324572" y="159238"/>
                  </a:cubicBezTo>
                  <a:cubicBezTo>
                    <a:pt x="325503" y="153905"/>
                    <a:pt x="326265" y="149841"/>
                    <a:pt x="326773" y="146879"/>
                  </a:cubicBezTo>
                  <a:close/>
                </a:path>
              </a:pathLst>
            </a:custGeom>
            <a:solidFill>
              <a:srgbClr val="455A64"/>
            </a:solidFill>
            <a:ln w="8458"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3961331F-9FDD-A9DB-8745-C32990E4F8F9}"/>
                </a:ext>
              </a:extLst>
            </p:cNvPr>
            <p:cNvSpPr/>
            <p:nvPr/>
          </p:nvSpPr>
          <p:spPr>
            <a:xfrm>
              <a:off x="2830429" y="2500065"/>
              <a:ext cx="236074" cy="358499"/>
            </a:xfrm>
            <a:custGeom>
              <a:avLst/>
              <a:gdLst>
                <a:gd name="connsiteX0" fmla="*/ 66 w 236074"/>
                <a:gd name="connsiteY0" fmla="*/ 293379 h 358499"/>
                <a:gd name="connsiteX1" fmla="*/ 14711 w 236074"/>
                <a:gd name="connsiteY1" fmla="*/ 279072 h 358499"/>
                <a:gd name="connsiteX2" fmla="*/ 49166 w 236074"/>
                <a:gd name="connsiteY2" fmla="*/ 208299 h 358499"/>
                <a:gd name="connsiteX3" fmla="*/ 53822 w 236074"/>
                <a:gd name="connsiteY3" fmla="*/ 92913 h 358499"/>
                <a:gd name="connsiteX4" fmla="*/ 115791 w 236074"/>
                <a:gd name="connsiteY4" fmla="*/ 3516 h 358499"/>
                <a:gd name="connsiteX5" fmla="*/ 201209 w 236074"/>
                <a:gd name="connsiteY5" fmla="*/ 29759 h 358499"/>
                <a:gd name="connsiteX6" fmla="*/ 235749 w 236074"/>
                <a:gd name="connsiteY6" fmla="*/ 122881 h 358499"/>
                <a:gd name="connsiteX7" fmla="*/ 168024 w 236074"/>
                <a:gd name="connsiteY7" fmla="*/ 321400 h 358499"/>
                <a:gd name="connsiteX8" fmla="*/ 107748 w 236074"/>
                <a:gd name="connsiteY8" fmla="*/ 358310 h 358499"/>
                <a:gd name="connsiteX9" fmla="*/ 84383 w 236074"/>
                <a:gd name="connsiteY9" fmla="*/ 351030 h 358499"/>
                <a:gd name="connsiteX10" fmla="*/ 80320 w 236074"/>
                <a:gd name="connsiteY10" fmla="*/ 308278 h 358499"/>
                <a:gd name="connsiteX11" fmla="*/ 16404 w 236074"/>
                <a:gd name="connsiteY11" fmla="*/ 308955 h 358499"/>
                <a:gd name="connsiteX12" fmla="*/ 66 w 236074"/>
                <a:gd name="connsiteY12" fmla="*/ 293379 h 35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074" h="358499">
                  <a:moveTo>
                    <a:pt x="66" y="293379"/>
                  </a:moveTo>
                  <a:cubicBezTo>
                    <a:pt x="912" y="286267"/>
                    <a:pt x="8531" y="282712"/>
                    <a:pt x="14711" y="279072"/>
                  </a:cubicBezTo>
                  <a:cubicBezTo>
                    <a:pt x="37822" y="265442"/>
                    <a:pt x="46627" y="235643"/>
                    <a:pt x="49166" y="208299"/>
                  </a:cubicBezTo>
                  <a:cubicBezTo>
                    <a:pt x="52722" y="169950"/>
                    <a:pt x="47896" y="130923"/>
                    <a:pt x="53822" y="92913"/>
                  </a:cubicBezTo>
                  <a:cubicBezTo>
                    <a:pt x="59748" y="54902"/>
                    <a:pt x="80235" y="15537"/>
                    <a:pt x="115791" y="3516"/>
                  </a:cubicBezTo>
                  <a:cubicBezTo>
                    <a:pt x="145590" y="-6558"/>
                    <a:pt x="179960" y="5886"/>
                    <a:pt x="201209" y="29759"/>
                  </a:cubicBezTo>
                  <a:lnTo>
                    <a:pt x="235749" y="122881"/>
                  </a:lnTo>
                  <a:cubicBezTo>
                    <a:pt x="239209" y="195254"/>
                    <a:pt x="214996" y="266229"/>
                    <a:pt x="168024" y="321400"/>
                  </a:cubicBezTo>
                  <a:cubicBezTo>
                    <a:pt x="152024" y="339770"/>
                    <a:pt x="131706" y="356871"/>
                    <a:pt x="107748" y="358310"/>
                  </a:cubicBezTo>
                  <a:cubicBezTo>
                    <a:pt x="99285" y="359258"/>
                    <a:pt x="90812" y="356617"/>
                    <a:pt x="84383" y="351030"/>
                  </a:cubicBezTo>
                  <a:cubicBezTo>
                    <a:pt x="73886" y="340532"/>
                    <a:pt x="76680" y="322839"/>
                    <a:pt x="80320" y="308278"/>
                  </a:cubicBezTo>
                  <a:cubicBezTo>
                    <a:pt x="59521" y="314636"/>
                    <a:pt x="37333" y="314873"/>
                    <a:pt x="16404" y="308955"/>
                  </a:cubicBezTo>
                  <a:cubicBezTo>
                    <a:pt x="8277" y="306924"/>
                    <a:pt x="-866" y="301675"/>
                    <a:pt x="66" y="293379"/>
                  </a:cubicBezTo>
                  <a:close/>
                </a:path>
              </a:pathLst>
            </a:custGeom>
            <a:solidFill>
              <a:srgbClr val="263238"/>
            </a:solidFill>
            <a:ln w="8458"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2C02598D-56B2-5B45-05F9-4AF9B270FA43}"/>
                </a:ext>
              </a:extLst>
            </p:cNvPr>
            <p:cNvSpPr/>
            <p:nvPr/>
          </p:nvSpPr>
          <p:spPr>
            <a:xfrm>
              <a:off x="2997286" y="2546224"/>
              <a:ext cx="54076" cy="148354"/>
            </a:xfrm>
            <a:custGeom>
              <a:avLst/>
              <a:gdLst>
                <a:gd name="connsiteX0" fmla="*/ 51622 w 54076"/>
                <a:gd name="connsiteY0" fmla="*/ 3917 h 148354"/>
                <a:gd name="connsiteX1" fmla="*/ 27918 w 54076"/>
                <a:gd name="connsiteY1" fmla="*/ 3917 h 148354"/>
                <a:gd name="connsiteX2" fmla="*/ 12680 w 54076"/>
                <a:gd name="connsiteY2" fmla="*/ 24235 h 148354"/>
                <a:gd name="connsiteX3" fmla="*/ 1336 w 54076"/>
                <a:gd name="connsiteY3" fmla="*/ 101780 h 148354"/>
                <a:gd name="connsiteX4" fmla="*/ 19199 w 54076"/>
                <a:gd name="connsiteY4" fmla="*/ 141568 h 148354"/>
                <a:gd name="connsiteX5" fmla="*/ 45527 w 54076"/>
                <a:gd name="connsiteY5" fmla="*/ 144531 h 148354"/>
                <a:gd name="connsiteX6" fmla="*/ 48998 w 54076"/>
                <a:gd name="connsiteY6" fmla="*/ 117780 h 148354"/>
                <a:gd name="connsiteX7" fmla="*/ 54077 w 54076"/>
                <a:gd name="connsiteY7" fmla="*/ 5526 h 14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76" h="148354">
                  <a:moveTo>
                    <a:pt x="51622" y="3917"/>
                  </a:moveTo>
                  <a:cubicBezTo>
                    <a:pt x="44583" y="-1306"/>
                    <a:pt x="34957" y="-1306"/>
                    <a:pt x="27918" y="3917"/>
                  </a:cubicBezTo>
                  <a:cubicBezTo>
                    <a:pt x="21028" y="9124"/>
                    <a:pt x="15746" y="16167"/>
                    <a:pt x="12680" y="24235"/>
                  </a:cubicBezTo>
                  <a:cubicBezTo>
                    <a:pt x="1599" y="48480"/>
                    <a:pt x="-2336" y="75376"/>
                    <a:pt x="1336" y="101780"/>
                  </a:cubicBezTo>
                  <a:cubicBezTo>
                    <a:pt x="2455" y="116722"/>
                    <a:pt x="8776" y="130800"/>
                    <a:pt x="19199" y="141568"/>
                  </a:cubicBezTo>
                  <a:cubicBezTo>
                    <a:pt x="26479" y="148172"/>
                    <a:pt x="38500" y="151389"/>
                    <a:pt x="45527" y="144531"/>
                  </a:cubicBezTo>
                  <a:cubicBezTo>
                    <a:pt x="52553" y="137674"/>
                    <a:pt x="50606" y="127092"/>
                    <a:pt x="48998" y="117780"/>
                  </a:cubicBezTo>
                  <a:cubicBezTo>
                    <a:pt x="42501" y="80438"/>
                    <a:pt x="44235" y="42131"/>
                    <a:pt x="54077" y="5526"/>
                  </a:cubicBezTo>
                </a:path>
              </a:pathLst>
            </a:custGeom>
            <a:solidFill>
              <a:srgbClr val="FF725E"/>
            </a:solidFill>
            <a:ln w="8458"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B1FEC42B-9045-8E57-C225-A334411F2329}"/>
                </a:ext>
              </a:extLst>
            </p:cNvPr>
            <p:cNvSpPr/>
            <p:nvPr/>
          </p:nvSpPr>
          <p:spPr>
            <a:xfrm>
              <a:off x="3017298" y="2447782"/>
              <a:ext cx="451549" cy="448857"/>
            </a:xfrm>
            <a:custGeom>
              <a:avLst/>
              <a:gdLst>
                <a:gd name="connsiteX0" fmla="*/ 27546 w 451549"/>
                <a:gd name="connsiteY0" fmla="*/ 92370 h 448857"/>
                <a:gd name="connsiteX1" fmla="*/ 249938 w 451549"/>
                <a:gd name="connsiteY1" fmla="*/ 9577 h 448857"/>
                <a:gd name="connsiteX2" fmla="*/ 442785 w 451549"/>
                <a:gd name="connsiteY2" fmla="*/ 69344 h 448857"/>
                <a:gd name="connsiteX3" fmla="*/ 402488 w 451549"/>
                <a:gd name="connsiteY3" fmla="*/ 66974 h 448857"/>
                <a:gd name="connsiteX4" fmla="*/ 425176 w 451549"/>
                <a:gd name="connsiteY4" fmla="*/ 306551 h 448857"/>
                <a:gd name="connsiteX5" fmla="*/ 143356 w 451549"/>
                <a:gd name="connsiteY5" fmla="*/ 448858 h 448857"/>
                <a:gd name="connsiteX6" fmla="*/ 23398 w 451549"/>
                <a:gd name="connsiteY6" fmla="*/ 322551 h 448857"/>
                <a:gd name="connsiteX7" fmla="*/ 27546 w 451549"/>
                <a:gd name="connsiteY7" fmla="*/ 92370 h 44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549" h="448857">
                  <a:moveTo>
                    <a:pt x="27546" y="92370"/>
                  </a:moveTo>
                  <a:cubicBezTo>
                    <a:pt x="67165" y="27185"/>
                    <a:pt x="171969" y="-21408"/>
                    <a:pt x="249938" y="9577"/>
                  </a:cubicBezTo>
                  <a:cubicBezTo>
                    <a:pt x="303864" y="-1259"/>
                    <a:pt x="388774" y="11778"/>
                    <a:pt x="442785" y="69344"/>
                  </a:cubicBezTo>
                  <a:cubicBezTo>
                    <a:pt x="427462" y="70614"/>
                    <a:pt x="417388" y="65704"/>
                    <a:pt x="402488" y="66974"/>
                  </a:cubicBezTo>
                  <a:cubicBezTo>
                    <a:pt x="463610" y="104053"/>
                    <a:pt x="463356" y="232984"/>
                    <a:pt x="425176" y="306551"/>
                  </a:cubicBezTo>
                  <a:lnTo>
                    <a:pt x="143356" y="448858"/>
                  </a:lnTo>
                  <a:cubicBezTo>
                    <a:pt x="87567" y="429302"/>
                    <a:pt x="45832" y="378678"/>
                    <a:pt x="23398" y="322551"/>
                  </a:cubicBezTo>
                  <a:cubicBezTo>
                    <a:pt x="-4962" y="251355"/>
                    <a:pt x="-11989" y="157556"/>
                    <a:pt x="27546" y="92370"/>
                  </a:cubicBezTo>
                  <a:close/>
                </a:path>
              </a:pathLst>
            </a:custGeom>
            <a:solidFill>
              <a:srgbClr val="263238"/>
            </a:solidFill>
            <a:ln w="8458"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B2839067-F78A-99B9-4DF5-AAE3DDB3ECC5}"/>
                </a:ext>
              </a:extLst>
            </p:cNvPr>
            <p:cNvSpPr/>
            <p:nvPr/>
          </p:nvSpPr>
          <p:spPr>
            <a:xfrm>
              <a:off x="3094206" y="2488505"/>
              <a:ext cx="356670" cy="629018"/>
            </a:xfrm>
            <a:custGeom>
              <a:avLst/>
              <a:gdLst>
                <a:gd name="connsiteX0" fmla="*/ 324395 w 356670"/>
                <a:gd name="connsiteY0" fmla="*/ 98377 h 629018"/>
                <a:gd name="connsiteX1" fmla="*/ 175316 w 356670"/>
                <a:gd name="connsiteY1" fmla="*/ 3393 h 629018"/>
                <a:gd name="connsiteX2" fmla="*/ 59675 w 356670"/>
                <a:gd name="connsiteY2" fmla="*/ 47837 h 629018"/>
                <a:gd name="connsiteX3" fmla="*/ 1940 w 356670"/>
                <a:gd name="connsiteY3" fmla="*/ 154927 h 629018"/>
                <a:gd name="connsiteX4" fmla="*/ 33432 w 356670"/>
                <a:gd name="connsiteY4" fmla="*/ 222652 h 629018"/>
                <a:gd name="connsiteX5" fmla="*/ 84226 w 356670"/>
                <a:gd name="connsiteY5" fmla="*/ 516324 h 629018"/>
                <a:gd name="connsiteX6" fmla="*/ 74914 w 356670"/>
                <a:gd name="connsiteY6" fmla="*/ 521742 h 629018"/>
                <a:gd name="connsiteX7" fmla="*/ 222469 w 356670"/>
                <a:gd name="connsiteY7" fmla="*/ 625362 h 629018"/>
                <a:gd name="connsiteX8" fmla="*/ 296290 w 356670"/>
                <a:gd name="connsiteY8" fmla="*/ 495076 h 629018"/>
                <a:gd name="connsiteX9" fmla="*/ 275126 w 356670"/>
                <a:gd name="connsiteY9" fmla="*/ 404748 h 629018"/>
                <a:gd name="connsiteX10" fmla="*/ 356649 w 356670"/>
                <a:gd name="connsiteY10" fmla="*/ 279033 h 629018"/>
                <a:gd name="connsiteX11" fmla="*/ 324395 w 356670"/>
                <a:gd name="connsiteY11" fmla="*/ 98377 h 62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670" h="629018">
                  <a:moveTo>
                    <a:pt x="324395" y="98377"/>
                  </a:moveTo>
                  <a:cubicBezTo>
                    <a:pt x="310089" y="36832"/>
                    <a:pt x="234406" y="-13793"/>
                    <a:pt x="175316" y="3393"/>
                  </a:cubicBezTo>
                  <a:lnTo>
                    <a:pt x="59675" y="47837"/>
                  </a:lnTo>
                  <a:cubicBezTo>
                    <a:pt x="17046" y="64853"/>
                    <a:pt x="-7273" y="109958"/>
                    <a:pt x="1940" y="154927"/>
                  </a:cubicBezTo>
                  <a:lnTo>
                    <a:pt x="33432" y="222652"/>
                  </a:lnTo>
                  <a:lnTo>
                    <a:pt x="84226" y="516324"/>
                  </a:lnTo>
                  <a:lnTo>
                    <a:pt x="74914" y="521742"/>
                  </a:lnTo>
                  <a:cubicBezTo>
                    <a:pt x="74914" y="521742"/>
                    <a:pt x="114279" y="652282"/>
                    <a:pt x="222469" y="625362"/>
                  </a:cubicBezTo>
                  <a:cubicBezTo>
                    <a:pt x="319824" y="601150"/>
                    <a:pt x="296290" y="495160"/>
                    <a:pt x="296290" y="495076"/>
                  </a:cubicBezTo>
                  <a:lnTo>
                    <a:pt x="275126" y="404748"/>
                  </a:lnTo>
                  <a:cubicBezTo>
                    <a:pt x="275126" y="404748"/>
                    <a:pt x="358173" y="385446"/>
                    <a:pt x="356649" y="279033"/>
                  </a:cubicBezTo>
                  <a:cubicBezTo>
                    <a:pt x="356226" y="226038"/>
                    <a:pt x="340311" y="166864"/>
                    <a:pt x="324395" y="98377"/>
                  </a:cubicBezTo>
                  <a:close/>
                </a:path>
              </a:pathLst>
            </a:custGeom>
            <a:solidFill>
              <a:srgbClr val="FFBF9D"/>
            </a:solidFill>
            <a:ln w="8458"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CFA792B5-5E02-1E22-24A6-AAEDAAD2FCB3}"/>
                </a:ext>
              </a:extLst>
            </p:cNvPr>
            <p:cNvSpPr/>
            <p:nvPr/>
          </p:nvSpPr>
          <p:spPr>
            <a:xfrm>
              <a:off x="3389403" y="2673292"/>
              <a:ext cx="26028" cy="26033"/>
            </a:xfrm>
            <a:custGeom>
              <a:avLst/>
              <a:gdLst>
                <a:gd name="connsiteX0" fmla="*/ 25813 w 26028"/>
                <a:gd name="connsiteY0" fmla="*/ 10014 h 26033"/>
                <a:gd name="connsiteX1" fmla="*/ 15569 w 26028"/>
                <a:gd name="connsiteY1" fmla="*/ 25675 h 26033"/>
                <a:gd name="connsiteX2" fmla="*/ 332 w 26028"/>
                <a:gd name="connsiteY2" fmla="*/ 16397 h 26033"/>
                <a:gd name="connsiteX3" fmla="*/ 246 w 26028"/>
                <a:gd name="connsiteY3" fmla="*/ 16024 h 26033"/>
                <a:gd name="connsiteX4" fmla="*/ 10405 w 26028"/>
                <a:gd name="connsiteY4" fmla="*/ 363 h 26033"/>
                <a:gd name="connsiteX5" fmla="*/ 25741 w 26028"/>
                <a:gd name="connsiteY5" fmla="*/ 9709 h 26033"/>
                <a:gd name="connsiteX6" fmla="*/ 25813 w 26028"/>
                <a:gd name="connsiteY6" fmla="*/ 10014 h 2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28" h="26033">
                  <a:moveTo>
                    <a:pt x="25813" y="10014"/>
                  </a:moveTo>
                  <a:cubicBezTo>
                    <a:pt x="27088" y="17125"/>
                    <a:pt x="22594" y="23990"/>
                    <a:pt x="15569" y="25675"/>
                  </a:cubicBezTo>
                  <a:cubicBezTo>
                    <a:pt x="8800" y="27317"/>
                    <a:pt x="1978" y="23169"/>
                    <a:pt x="332" y="16397"/>
                  </a:cubicBezTo>
                  <a:cubicBezTo>
                    <a:pt x="301" y="16278"/>
                    <a:pt x="273" y="16151"/>
                    <a:pt x="246" y="16024"/>
                  </a:cubicBezTo>
                  <a:cubicBezTo>
                    <a:pt x="-1125" y="8922"/>
                    <a:pt x="3361" y="2005"/>
                    <a:pt x="10405" y="363"/>
                  </a:cubicBezTo>
                  <a:cubicBezTo>
                    <a:pt x="17220" y="-1296"/>
                    <a:pt x="24086" y="2894"/>
                    <a:pt x="25741" y="9709"/>
                  </a:cubicBezTo>
                  <a:cubicBezTo>
                    <a:pt x="25767" y="9810"/>
                    <a:pt x="25791" y="9912"/>
                    <a:pt x="25813" y="10014"/>
                  </a:cubicBezTo>
                  <a:close/>
                </a:path>
              </a:pathLst>
            </a:custGeom>
            <a:solidFill>
              <a:srgbClr val="263238"/>
            </a:solidFill>
            <a:ln w="8458"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87989E16-F3A2-E480-7DC2-6C8B330C850F}"/>
                </a:ext>
              </a:extLst>
            </p:cNvPr>
            <p:cNvSpPr/>
            <p:nvPr/>
          </p:nvSpPr>
          <p:spPr>
            <a:xfrm>
              <a:off x="3364651" y="2638285"/>
              <a:ext cx="46356" cy="16224"/>
            </a:xfrm>
            <a:custGeom>
              <a:avLst/>
              <a:gdLst>
                <a:gd name="connsiteX0" fmla="*/ 46162 w 46356"/>
                <a:gd name="connsiteY0" fmla="*/ 9381 h 16224"/>
                <a:gd name="connsiteX1" fmla="*/ 22882 w 46356"/>
                <a:gd name="connsiteY1" fmla="*/ 7603 h 16224"/>
                <a:gd name="connsiteX2" fmla="*/ 617 w 46356"/>
                <a:gd name="connsiteY2" fmla="*/ 16068 h 16224"/>
                <a:gd name="connsiteX3" fmla="*/ 4596 w 46356"/>
                <a:gd name="connsiteY3" fmla="*/ 8788 h 16224"/>
                <a:gd name="connsiteX4" fmla="*/ 22120 w 46356"/>
                <a:gd name="connsiteY4" fmla="*/ 322 h 16224"/>
                <a:gd name="connsiteX5" fmla="*/ 40913 w 46356"/>
                <a:gd name="connsiteY5" fmla="*/ 3709 h 16224"/>
                <a:gd name="connsiteX6" fmla="*/ 46162 w 46356"/>
                <a:gd name="connsiteY6" fmla="*/ 9381 h 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6" h="16224">
                  <a:moveTo>
                    <a:pt x="46162" y="9381"/>
                  </a:moveTo>
                  <a:cubicBezTo>
                    <a:pt x="44892" y="11158"/>
                    <a:pt x="35326" y="5656"/>
                    <a:pt x="22882" y="7603"/>
                  </a:cubicBezTo>
                  <a:cubicBezTo>
                    <a:pt x="10437" y="9550"/>
                    <a:pt x="2226" y="17423"/>
                    <a:pt x="617" y="16068"/>
                  </a:cubicBezTo>
                  <a:cubicBezTo>
                    <a:pt x="-991" y="14714"/>
                    <a:pt x="617" y="12428"/>
                    <a:pt x="4596" y="8788"/>
                  </a:cubicBezTo>
                  <a:cubicBezTo>
                    <a:pt x="9373" y="4149"/>
                    <a:pt x="15519" y="1186"/>
                    <a:pt x="22120" y="322"/>
                  </a:cubicBezTo>
                  <a:cubicBezTo>
                    <a:pt x="28586" y="-634"/>
                    <a:pt x="35188" y="551"/>
                    <a:pt x="40913" y="3709"/>
                  </a:cubicBezTo>
                  <a:cubicBezTo>
                    <a:pt x="45062" y="5910"/>
                    <a:pt x="47009" y="8534"/>
                    <a:pt x="46162" y="9381"/>
                  </a:cubicBezTo>
                  <a:close/>
                </a:path>
              </a:pathLst>
            </a:custGeom>
            <a:solidFill>
              <a:srgbClr val="263238"/>
            </a:solidFill>
            <a:ln w="8458"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99F77A06-963A-7B06-61D0-A7B3E8449DF1}"/>
                </a:ext>
              </a:extLst>
            </p:cNvPr>
            <p:cNvSpPr/>
            <p:nvPr/>
          </p:nvSpPr>
          <p:spPr>
            <a:xfrm>
              <a:off x="3272408" y="2694206"/>
              <a:ext cx="25974" cy="26030"/>
            </a:xfrm>
            <a:custGeom>
              <a:avLst/>
              <a:gdLst>
                <a:gd name="connsiteX0" fmla="*/ 25728 w 25974"/>
                <a:gd name="connsiteY0" fmla="*/ 10010 h 26030"/>
                <a:gd name="connsiteX1" fmla="*/ 15569 w 25974"/>
                <a:gd name="connsiteY1" fmla="*/ 25671 h 26030"/>
                <a:gd name="connsiteX2" fmla="*/ 332 w 25974"/>
                <a:gd name="connsiteY2" fmla="*/ 16393 h 26030"/>
                <a:gd name="connsiteX3" fmla="*/ 246 w 25974"/>
                <a:gd name="connsiteY3" fmla="*/ 16020 h 26030"/>
                <a:gd name="connsiteX4" fmla="*/ 10405 w 25974"/>
                <a:gd name="connsiteY4" fmla="*/ 359 h 26030"/>
                <a:gd name="connsiteX5" fmla="*/ 25642 w 25974"/>
                <a:gd name="connsiteY5" fmla="*/ 9637 h 26030"/>
                <a:gd name="connsiteX6" fmla="*/ 25728 w 25974"/>
                <a:gd name="connsiteY6" fmla="*/ 10010 h 2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4" h="26030">
                  <a:moveTo>
                    <a:pt x="25728" y="10010"/>
                  </a:moveTo>
                  <a:cubicBezTo>
                    <a:pt x="27099" y="17112"/>
                    <a:pt x="22613" y="24029"/>
                    <a:pt x="15569" y="25671"/>
                  </a:cubicBezTo>
                  <a:cubicBezTo>
                    <a:pt x="8800" y="27314"/>
                    <a:pt x="1978" y="23165"/>
                    <a:pt x="332" y="16393"/>
                  </a:cubicBezTo>
                  <a:cubicBezTo>
                    <a:pt x="301" y="16274"/>
                    <a:pt x="273" y="16147"/>
                    <a:pt x="246" y="16020"/>
                  </a:cubicBezTo>
                  <a:cubicBezTo>
                    <a:pt x="-1125" y="8918"/>
                    <a:pt x="3361" y="2001"/>
                    <a:pt x="10405" y="359"/>
                  </a:cubicBezTo>
                  <a:cubicBezTo>
                    <a:pt x="17174" y="-1283"/>
                    <a:pt x="23996" y="2865"/>
                    <a:pt x="25642" y="9637"/>
                  </a:cubicBezTo>
                  <a:cubicBezTo>
                    <a:pt x="25673" y="9756"/>
                    <a:pt x="25702" y="9883"/>
                    <a:pt x="25728" y="10010"/>
                  </a:cubicBezTo>
                  <a:close/>
                </a:path>
              </a:pathLst>
            </a:custGeom>
            <a:solidFill>
              <a:srgbClr val="263238"/>
            </a:solidFill>
            <a:ln w="8458"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E0EE58A7-9EF4-C8B8-83B8-3AD0D0B97649}"/>
                </a:ext>
              </a:extLst>
            </p:cNvPr>
            <p:cNvSpPr/>
            <p:nvPr/>
          </p:nvSpPr>
          <p:spPr>
            <a:xfrm>
              <a:off x="3236819" y="2657155"/>
              <a:ext cx="46278" cy="16231"/>
            </a:xfrm>
            <a:custGeom>
              <a:avLst/>
              <a:gdLst>
                <a:gd name="connsiteX0" fmla="*/ 46164 w 46278"/>
                <a:gd name="connsiteY0" fmla="*/ 9388 h 16231"/>
                <a:gd name="connsiteX1" fmla="*/ 22883 w 46278"/>
                <a:gd name="connsiteY1" fmla="*/ 7611 h 16231"/>
                <a:gd name="connsiteX2" fmla="*/ 619 w 46278"/>
                <a:gd name="connsiteY2" fmla="*/ 16076 h 16231"/>
                <a:gd name="connsiteX3" fmla="*/ 4513 w 46278"/>
                <a:gd name="connsiteY3" fmla="*/ 8796 h 16231"/>
                <a:gd name="connsiteX4" fmla="*/ 22121 w 46278"/>
                <a:gd name="connsiteY4" fmla="*/ 330 h 16231"/>
                <a:gd name="connsiteX5" fmla="*/ 40830 w 46278"/>
                <a:gd name="connsiteY5" fmla="*/ 3717 h 16231"/>
                <a:gd name="connsiteX6" fmla="*/ 46164 w 46278"/>
                <a:gd name="connsiteY6" fmla="*/ 9388 h 1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8" h="16231">
                  <a:moveTo>
                    <a:pt x="46164" y="9388"/>
                  </a:moveTo>
                  <a:cubicBezTo>
                    <a:pt x="44894" y="11166"/>
                    <a:pt x="35328" y="5664"/>
                    <a:pt x="22883" y="7611"/>
                  </a:cubicBezTo>
                  <a:cubicBezTo>
                    <a:pt x="10439" y="9558"/>
                    <a:pt x="2227" y="17431"/>
                    <a:pt x="619" y="16076"/>
                  </a:cubicBezTo>
                  <a:cubicBezTo>
                    <a:pt x="-990" y="14722"/>
                    <a:pt x="619" y="12436"/>
                    <a:pt x="4513" y="8796"/>
                  </a:cubicBezTo>
                  <a:cubicBezTo>
                    <a:pt x="9336" y="4182"/>
                    <a:pt x="15503" y="1211"/>
                    <a:pt x="22121" y="330"/>
                  </a:cubicBezTo>
                  <a:cubicBezTo>
                    <a:pt x="28560" y="-643"/>
                    <a:pt x="35140" y="550"/>
                    <a:pt x="40830" y="3717"/>
                  </a:cubicBezTo>
                  <a:cubicBezTo>
                    <a:pt x="45063" y="5918"/>
                    <a:pt x="46756" y="8542"/>
                    <a:pt x="46164" y="9388"/>
                  </a:cubicBezTo>
                  <a:close/>
                </a:path>
              </a:pathLst>
            </a:custGeom>
            <a:solidFill>
              <a:srgbClr val="263238"/>
            </a:solidFill>
            <a:ln w="8458"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C3316E9B-8695-F08B-8BCF-6C98826EB6CF}"/>
                </a:ext>
              </a:extLst>
            </p:cNvPr>
            <p:cNvSpPr/>
            <p:nvPr/>
          </p:nvSpPr>
          <p:spPr>
            <a:xfrm>
              <a:off x="3319300" y="2666609"/>
              <a:ext cx="54880" cy="90855"/>
            </a:xfrm>
            <a:custGeom>
              <a:avLst/>
              <a:gdLst>
                <a:gd name="connsiteX0" fmla="*/ 20656 w 54880"/>
                <a:gd name="connsiteY0" fmla="*/ 90855 h 90855"/>
                <a:gd name="connsiteX1" fmla="*/ 42751 w 54880"/>
                <a:gd name="connsiteY1" fmla="*/ 83406 h 90855"/>
                <a:gd name="connsiteX2" fmla="*/ 49778 w 54880"/>
                <a:gd name="connsiteY2" fmla="*/ 79257 h 90855"/>
                <a:gd name="connsiteX3" fmla="*/ 46138 w 54880"/>
                <a:gd name="connsiteY3" fmla="*/ 71300 h 90855"/>
                <a:gd name="connsiteX4" fmla="*/ 32339 w 54880"/>
                <a:gd name="connsiteY4" fmla="*/ 51744 h 90855"/>
                <a:gd name="connsiteX5" fmla="*/ 0 w 54880"/>
                <a:gd name="connsiteY5" fmla="*/ 19 h 90855"/>
                <a:gd name="connsiteX6" fmla="*/ 37672 w 54880"/>
                <a:gd name="connsiteY6" fmla="*/ 49120 h 90855"/>
                <a:gd name="connsiteX7" fmla="*/ 51048 w 54880"/>
                <a:gd name="connsiteY7" fmla="*/ 68845 h 90855"/>
                <a:gd name="connsiteX8" fmla="*/ 54603 w 54880"/>
                <a:gd name="connsiteY8" fmla="*/ 79511 h 90855"/>
                <a:gd name="connsiteX9" fmla="*/ 49439 w 54880"/>
                <a:gd name="connsiteY9" fmla="*/ 84760 h 90855"/>
                <a:gd name="connsiteX10" fmla="*/ 43513 w 54880"/>
                <a:gd name="connsiteY10" fmla="*/ 86538 h 90855"/>
                <a:gd name="connsiteX11" fmla="*/ 20656 w 54880"/>
                <a:gd name="connsiteY11" fmla="*/ 90855 h 9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80" h="90855">
                  <a:moveTo>
                    <a:pt x="20656" y="90855"/>
                  </a:moveTo>
                  <a:cubicBezTo>
                    <a:pt x="27773" y="87689"/>
                    <a:pt x="35170" y="85192"/>
                    <a:pt x="42751" y="83406"/>
                  </a:cubicBezTo>
                  <a:cubicBezTo>
                    <a:pt x="46222" y="82474"/>
                    <a:pt x="49524" y="81289"/>
                    <a:pt x="49778" y="79257"/>
                  </a:cubicBezTo>
                  <a:cubicBezTo>
                    <a:pt x="50032" y="77226"/>
                    <a:pt x="48339" y="74263"/>
                    <a:pt x="46138" y="71300"/>
                  </a:cubicBezTo>
                  <a:lnTo>
                    <a:pt x="32339" y="51744"/>
                  </a:lnTo>
                  <a:cubicBezTo>
                    <a:pt x="20670" y="35075"/>
                    <a:pt x="9876" y="17805"/>
                    <a:pt x="0" y="19"/>
                  </a:cubicBezTo>
                  <a:cubicBezTo>
                    <a:pt x="1524" y="-743"/>
                    <a:pt x="18370" y="21268"/>
                    <a:pt x="37672" y="49120"/>
                  </a:cubicBezTo>
                  <a:lnTo>
                    <a:pt x="51048" y="68845"/>
                  </a:lnTo>
                  <a:cubicBezTo>
                    <a:pt x="52910" y="71808"/>
                    <a:pt x="55788" y="74940"/>
                    <a:pt x="54603" y="79511"/>
                  </a:cubicBezTo>
                  <a:cubicBezTo>
                    <a:pt x="53712" y="81916"/>
                    <a:pt x="51832" y="83829"/>
                    <a:pt x="49439" y="84760"/>
                  </a:cubicBezTo>
                  <a:cubicBezTo>
                    <a:pt x="47520" y="85530"/>
                    <a:pt x="45537" y="86123"/>
                    <a:pt x="43513" y="86538"/>
                  </a:cubicBezTo>
                  <a:cubicBezTo>
                    <a:pt x="36051" y="88714"/>
                    <a:pt x="28396" y="90153"/>
                    <a:pt x="20656" y="90855"/>
                  </a:cubicBezTo>
                  <a:close/>
                </a:path>
              </a:pathLst>
            </a:custGeom>
            <a:solidFill>
              <a:srgbClr val="263238"/>
            </a:solidFill>
            <a:ln w="8458"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13EAC1F8-8085-2C36-3674-6B34A2DF30C4}"/>
                </a:ext>
              </a:extLst>
            </p:cNvPr>
            <p:cNvSpPr/>
            <p:nvPr/>
          </p:nvSpPr>
          <p:spPr>
            <a:xfrm>
              <a:off x="3228125" y="2879623"/>
              <a:ext cx="147047" cy="45039"/>
            </a:xfrm>
            <a:custGeom>
              <a:avLst/>
              <a:gdLst>
                <a:gd name="connsiteX0" fmla="*/ 141207 w 147047"/>
                <a:gd name="connsiteY0" fmla="*/ 13291 h 45039"/>
                <a:gd name="connsiteX1" fmla="*/ 0 w 147047"/>
                <a:gd name="connsiteY1" fmla="*/ 0 h 45039"/>
                <a:gd name="connsiteX2" fmla="*/ 147048 w 147047"/>
                <a:gd name="connsiteY2" fmla="*/ 38349 h 45039"/>
              </a:gdLst>
              <a:ahLst/>
              <a:cxnLst>
                <a:cxn ang="0">
                  <a:pos x="connsiteX0" y="connsiteY0"/>
                </a:cxn>
                <a:cxn ang="0">
                  <a:pos x="connsiteX1" y="connsiteY1"/>
                </a:cxn>
                <a:cxn ang="0">
                  <a:pos x="connsiteX2" y="connsiteY2"/>
                </a:cxn>
              </a:cxnLst>
              <a:rect l="l" t="t" r="r" b="b"/>
              <a:pathLst>
                <a:path w="147047" h="45039">
                  <a:moveTo>
                    <a:pt x="141207" y="13291"/>
                  </a:moveTo>
                  <a:cubicBezTo>
                    <a:pt x="93832" y="22392"/>
                    <a:pt x="44845" y="17778"/>
                    <a:pt x="0" y="0"/>
                  </a:cubicBezTo>
                  <a:cubicBezTo>
                    <a:pt x="0" y="0"/>
                    <a:pt x="47915" y="65778"/>
                    <a:pt x="147048" y="38349"/>
                  </a:cubicBezTo>
                  <a:close/>
                </a:path>
              </a:pathLst>
            </a:custGeom>
            <a:solidFill>
              <a:srgbClr val="FF9A6C"/>
            </a:solidFill>
            <a:ln w="8458"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D588792-6CD6-30FB-023A-53CFDA907371}"/>
                </a:ext>
              </a:extLst>
            </p:cNvPr>
            <p:cNvSpPr/>
            <p:nvPr/>
          </p:nvSpPr>
          <p:spPr>
            <a:xfrm>
              <a:off x="3222929" y="2621037"/>
              <a:ext cx="55930" cy="25185"/>
            </a:xfrm>
            <a:custGeom>
              <a:avLst/>
              <a:gdLst>
                <a:gd name="connsiteX0" fmla="*/ 55905 w 55930"/>
                <a:gd name="connsiteY0" fmla="*/ 10882 h 25185"/>
                <a:gd name="connsiteX1" fmla="*/ 28138 w 55930"/>
                <a:gd name="connsiteY1" fmla="*/ 17993 h 25185"/>
                <a:gd name="connsiteX2" fmla="*/ 286 w 55930"/>
                <a:gd name="connsiteY2" fmla="*/ 23919 h 25185"/>
                <a:gd name="connsiteX3" fmla="*/ 5365 w 55930"/>
                <a:gd name="connsiteY3" fmla="*/ 12745 h 25185"/>
                <a:gd name="connsiteX4" fmla="*/ 25429 w 55930"/>
                <a:gd name="connsiteY4" fmla="*/ 1062 h 25185"/>
                <a:gd name="connsiteX5" fmla="*/ 47693 w 55930"/>
                <a:gd name="connsiteY5" fmla="*/ 2755 h 25185"/>
                <a:gd name="connsiteX6" fmla="*/ 55905 w 55930"/>
                <a:gd name="connsiteY6" fmla="*/ 10882 h 2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0" h="25185">
                  <a:moveTo>
                    <a:pt x="55905" y="10882"/>
                  </a:moveTo>
                  <a:cubicBezTo>
                    <a:pt x="55058" y="15623"/>
                    <a:pt x="42529" y="14438"/>
                    <a:pt x="28138" y="17993"/>
                  </a:cubicBezTo>
                  <a:cubicBezTo>
                    <a:pt x="13746" y="21549"/>
                    <a:pt x="2741" y="27898"/>
                    <a:pt x="286" y="23919"/>
                  </a:cubicBezTo>
                  <a:cubicBezTo>
                    <a:pt x="-730" y="22057"/>
                    <a:pt x="963" y="17570"/>
                    <a:pt x="5365" y="12745"/>
                  </a:cubicBezTo>
                  <a:cubicBezTo>
                    <a:pt x="10759" y="6963"/>
                    <a:pt x="17738" y="2899"/>
                    <a:pt x="25429" y="1062"/>
                  </a:cubicBezTo>
                  <a:cubicBezTo>
                    <a:pt x="32838" y="-800"/>
                    <a:pt x="40651" y="-199"/>
                    <a:pt x="47693" y="2755"/>
                  </a:cubicBezTo>
                  <a:cubicBezTo>
                    <a:pt x="53280" y="5295"/>
                    <a:pt x="56243" y="8681"/>
                    <a:pt x="55905" y="10882"/>
                  </a:cubicBezTo>
                  <a:close/>
                </a:path>
              </a:pathLst>
            </a:custGeom>
            <a:solidFill>
              <a:srgbClr val="263238"/>
            </a:solidFill>
            <a:ln w="8458"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292A6D4-7495-44D3-E716-E08045DEA2D2}"/>
                </a:ext>
              </a:extLst>
            </p:cNvPr>
            <p:cNvSpPr/>
            <p:nvPr/>
          </p:nvSpPr>
          <p:spPr>
            <a:xfrm>
              <a:off x="3357476" y="2590513"/>
              <a:ext cx="49957" cy="23805"/>
            </a:xfrm>
            <a:custGeom>
              <a:avLst/>
              <a:gdLst>
                <a:gd name="connsiteX0" fmla="*/ 49866 w 49957"/>
                <a:gd name="connsiteY0" fmla="*/ 11946 h 23805"/>
                <a:gd name="connsiteX1" fmla="*/ 25400 w 49957"/>
                <a:gd name="connsiteY1" fmla="*/ 17787 h 23805"/>
                <a:gd name="connsiteX2" fmla="*/ 765 w 49957"/>
                <a:gd name="connsiteY2" fmla="*/ 22613 h 23805"/>
                <a:gd name="connsiteX3" fmla="*/ 3474 w 49957"/>
                <a:gd name="connsiteY3" fmla="*/ 12031 h 23805"/>
                <a:gd name="connsiteX4" fmla="*/ 21760 w 49957"/>
                <a:gd name="connsiteY4" fmla="*/ 771 h 23805"/>
                <a:gd name="connsiteX5" fmla="*/ 43009 w 49957"/>
                <a:gd name="connsiteY5" fmla="*/ 3396 h 23805"/>
                <a:gd name="connsiteX6" fmla="*/ 49866 w 49957"/>
                <a:gd name="connsiteY6" fmla="*/ 11946 h 2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7" h="23805">
                  <a:moveTo>
                    <a:pt x="49866" y="11946"/>
                  </a:moveTo>
                  <a:cubicBezTo>
                    <a:pt x="48257" y="16348"/>
                    <a:pt x="37337" y="14909"/>
                    <a:pt x="25400" y="17787"/>
                  </a:cubicBezTo>
                  <a:cubicBezTo>
                    <a:pt x="13464" y="20665"/>
                    <a:pt x="3982" y="26253"/>
                    <a:pt x="765" y="22613"/>
                  </a:cubicBezTo>
                  <a:cubicBezTo>
                    <a:pt x="-759" y="20919"/>
                    <a:pt x="-81" y="16687"/>
                    <a:pt x="3474" y="12031"/>
                  </a:cubicBezTo>
                  <a:cubicBezTo>
                    <a:pt x="8042" y="6232"/>
                    <a:pt x="14523" y="2236"/>
                    <a:pt x="21760" y="771"/>
                  </a:cubicBezTo>
                  <a:cubicBezTo>
                    <a:pt x="28933" y="-837"/>
                    <a:pt x="36444" y="85"/>
                    <a:pt x="43009" y="3396"/>
                  </a:cubicBezTo>
                  <a:cubicBezTo>
                    <a:pt x="48173" y="6189"/>
                    <a:pt x="50458" y="9745"/>
                    <a:pt x="49866" y="11946"/>
                  </a:cubicBezTo>
                  <a:close/>
                </a:path>
              </a:pathLst>
            </a:custGeom>
            <a:solidFill>
              <a:srgbClr val="263238"/>
            </a:solidFill>
            <a:ln w="8458"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E1D2FC15-485C-682D-A917-6344820C9A57}"/>
                </a:ext>
              </a:extLst>
            </p:cNvPr>
            <p:cNvSpPr/>
            <p:nvPr/>
          </p:nvSpPr>
          <p:spPr>
            <a:xfrm>
              <a:off x="3080609" y="2464131"/>
              <a:ext cx="227431" cy="288754"/>
            </a:xfrm>
            <a:custGeom>
              <a:avLst/>
              <a:gdLst>
                <a:gd name="connsiteX0" fmla="*/ 22648 w 227431"/>
                <a:gd name="connsiteY0" fmla="*/ 70011 h 288754"/>
                <a:gd name="connsiteX1" fmla="*/ 71156 w 227431"/>
                <a:gd name="connsiteY1" fmla="*/ 36148 h 288754"/>
                <a:gd name="connsiteX2" fmla="*/ 200172 w 227431"/>
                <a:gd name="connsiteY2" fmla="*/ 9481 h 288754"/>
                <a:gd name="connsiteX3" fmla="*/ 227432 w 227431"/>
                <a:gd name="connsiteY3" fmla="*/ 0 h 288754"/>
                <a:gd name="connsiteX4" fmla="*/ 129654 w 227431"/>
                <a:gd name="connsiteY4" fmla="*/ 144762 h 288754"/>
                <a:gd name="connsiteX5" fmla="*/ 91389 w 227431"/>
                <a:gd name="connsiteY5" fmla="*/ 167281 h 288754"/>
                <a:gd name="connsiteX6" fmla="*/ 78268 w 227431"/>
                <a:gd name="connsiteY6" fmla="*/ 213503 h 288754"/>
                <a:gd name="connsiteX7" fmla="*/ 80045 w 227431"/>
                <a:gd name="connsiteY7" fmla="*/ 262858 h 288754"/>
                <a:gd name="connsiteX8" fmla="*/ 72934 w 227431"/>
                <a:gd name="connsiteY8" fmla="*/ 282498 h 288754"/>
                <a:gd name="connsiteX9" fmla="*/ 48553 w 227431"/>
                <a:gd name="connsiteY9" fmla="*/ 287069 h 288754"/>
                <a:gd name="connsiteX10" fmla="*/ 28913 w 227431"/>
                <a:gd name="connsiteY10" fmla="*/ 270138 h 288754"/>
                <a:gd name="connsiteX11" fmla="*/ 10458 w 227431"/>
                <a:gd name="connsiteY11" fmla="*/ 217143 h 288754"/>
                <a:gd name="connsiteX12" fmla="*/ 45 w 227431"/>
                <a:gd name="connsiteY12" fmla="*/ 141545 h 288754"/>
                <a:gd name="connsiteX13" fmla="*/ 22648 w 227431"/>
                <a:gd name="connsiteY13" fmla="*/ 70011 h 28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431" h="288754">
                  <a:moveTo>
                    <a:pt x="22648" y="70011"/>
                  </a:moveTo>
                  <a:cubicBezTo>
                    <a:pt x="35971" y="55111"/>
                    <a:pt x="52578" y="43522"/>
                    <a:pt x="71156" y="36148"/>
                  </a:cubicBezTo>
                  <a:cubicBezTo>
                    <a:pt x="111672" y="17862"/>
                    <a:pt x="155728" y="8762"/>
                    <a:pt x="200172" y="9481"/>
                  </a:cubicBezTo>
                  <a:lnTo>
                    <a:pt x="227432" y="0"/>
                  </a:lnTo>
                  <a:cubicBezTo>
                    <a:pt x="220490" y="47577"/>
                    <a:pt x="171982" y="124360"/>
                    <a:pt x="129654" y="144762"/>
                  </a:cubicBezTo>
                  <a:cubicBezTo>
                    <a:pt x="116278" y="151196"/>
                    <a:pt x="101294" y="155937"/>
                    <a:pt x="91389" y="167281"/>
                  </a:cubicBezTo>
                  <a:cubicBezTo>
                    <a:pt x="81513" y="180563"/>
                    <a:pt x="76845" y="197012"/>
                    <a:pt x="78268" y="213503"/>
                  </a:cubicBezTo>
                  <a:cubicBezTo>
                    <a:pt x="79829" y="229909"/>
                    <a:pt x="80423" y="246383"/>
                    <a:pt x="80045" y="262858"/>
                  </a:cubicBezTo>
                  <a:cubicBezTo>
                    <a:pt x="79939" y="270019"/>
                    <a:pt x="77435" y="276927"/>
                    <a:pt x="72934" y="282498"/>
                  </a:cubicBezTo>
                  <a:cubicBezTo>
                    <a:pt x="66403" y="288661"/>
                    <a:pt x="56874" y="290447"/>
                    <a:pt x="48553" y="287069"/>
                  </a:cubicBezTo>
                  <a:cubicBezTo>
                    <a:pt x="40397" y="283615"/>
                    <a:pt x="33528" y="277698"/>
                    <a:pt x="28913" y="270138"/>
                  </a:cubicBezTo>
                  <a:cubicBezTo>
                    <a:pt x="19462" y="253799"/>
                    <a:pt x="13199" y="235818"/>
                    <a:pt x="10458" y="217143"/>
                  </a:cubicBezTo>
                  <a:cubicBezTo>
                    <a:pt x="4219" y="192407"/>
                    <a:pt x="727" y="167052"/>
                    <a:pt x="45" y="141545"/>
                  </a:cubicBezTo>
                  <a:cubicBezTo>
                    <a:pt x="-678" y="115835"/>
                    <a:pt x="7285" y="90633"/>
                    <a:pt x="22648" y="70011"/>
                  </a:cubicBezTo>
                  <a:close/>
                </a:path>
              </a:pathLst>
            </a:custGeom>
            <a:solidFill>
              <a:srgbClr val="263238"/>
            </a:solidFill>
            <a:ln w="8458"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5FDECA66-2EFD-91D8-6BCC-517F882410DE}"/>
                </a:ext>
              </a:extLst>
            </p:cNvPr>
            <p:cNvSpPr/>
            <p:nvPr/>
          </p:nvSpPr>
          <p:spPr>
            <a:xfrm>
              <a:off x="3073957" y="2710799"/>
              <a:ext cx="73237" cy="97355"/>
            </a:xfrm>
            <a:custGeom>
              <a:avLst/>
              <a:gdLst>
                <a:gd name="connsiteX0" fmla="*/ 53681 w 73237"/>
                <a:gd name="connsiteY0" fmla="*/ 274 h 97355"/>
                <a:gd name="connsiteX1" fmla="*/ 1787 w 73237"/>
                <a:gd name="connsiteY1" fmla="*/ 55639 h 97355"/>
                <a:gd name="connsiteX2" fmla="*/ 73236 w 73237"/>
                <a:gd name="connsiteY2" fmla="*/ 90348 h 97355"/>
                <a:gd name="connsiteX3" fmla="*/ 53681 w 73237"/>
                <a:gd name="connsiteY3" fmla="*/ 274 h 97355"/>
              </a:gdLst>
              <a:ahLst/>
              <a:cxnLst>
                <a:cxn ang="0">
                  <a:pos x="connsiteX0" y="connsiteY0"/>
                </a:cxn>
                <a:cxn ang="0">
                  <a:pos x="connsiteX1" y="connsiteY1"/>
                </a:cxn>
                <a:cxn ang="0">
                  <a:pos x="connsiteX2" y="connsiteY2"/>
                </a:cxn>
                <a:cxn ang="0">
                  <a:pos x="connsiteX3" y="connsiteY3"/>
                </a:cxn>
              </a:cxnLst>
              <a:rect l="l" t="t" r="r" b="b"/>
              <a:pathLst>
                <a:path w="73237" h="97355">
                  <a:moveTo>
                    <a:pt x="53681" y="274"/>
                  </a:moveTo>
                  <a:cubicBezTo>
                    <a:pt x="52072" y="274"/>
                    <a:pt x="-11335" y="-7176"/>
                    <a:pt x="1787" y="55639"/>
                  </a:cubicBezTo>
                  <a:cubicBezTo>
                    <a:pt x="14908" y="118454"/>
                    <a:pt x="73490" y="92210"/>
                    <a:pt x="73236" y="90348"/>
                  </a:cubicBezTo>
                  <a:cubicBezTo>
                    <a:pt x="72982" y="88486"/>
                    <a:pt x="53681" y="274"/>
                    <a:pt x="53681" y="274"/>
                  </a:cubicBezTo>
                  <a:close/>
                </a:path>
              </a:pathLst>
            </a:custGeom>
            <a:solidFill>
              <a:srgbClr val="FFBF9D"/>
            </a:solidFill>
            <a:ln w="8458"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11D1D4B-E828-040F-A408-ADDC32147D44}"/>
                </a:ext>
              </a:extLst>
            </p:cNvPr>
            <p:cNvSpPr/>
            <p:nvPr/>
          </p:nvSpPr>
          <p:spPr>
            <a:xfrm>
              <a:off x="3091370" y="2734305"/>
              <a:ext cx="32458" cy="54926"/>
            </a:xfrm>
            <a:custGeom>
              <a:avLst/>
              <a:gdLst>
                <a:gd name="connsiteX0" fmla="*/ 32458 w 32458"/>
                <a:gd name="connsiteY0" fmla="*/ 47287 h 54926"/>
                <a:gd name="connsiteX1" fmla="*/ 29919 w 32458"/>
                <a:gd name="connsiteY1" fmla="*/ 49488 h 54926"/>
                <a:gd name="connsiteX2" fmla="*/ 21961 w 32458"/>
                <a:gd name="connsiteY2" fmla="*/ 51435 h 54926"/>
                <a:gd name="connsiteX3" fmla="*/ 5030 w 32458"/>
                <a:gd name="connsiteY3" fmla="*/ 29763 h 54926"/>
                <a:gd name="connsiteX4" fmla="*/ 5030 w 32458"/>
                <a:gd name="connsiteY4" fmla="*/ 13424 h 54926"/>
                <a:gd name="connsiteX5" fmla="*/ 11294 w 32458"/>
                <a:gd name="connsiteY5" fmla="*/ 3266 h 54926"/>
                <a:gd name="connsiteX6" fmla="*/ 18151 w 32458"/>
                <a:gd name="connsiteY6" fmla="*/ 4874 h 54926"/>
                <a:gd name="connsiteX7" fmla="*/ 19590 w 32458"/>
                <a:gd name="connsiteY7" fmla="*/ 7837 h 54926"/>
                <a:gd name="connsiteX8" fmla="*/ 19590 w 32458"/>
                <a:gd name="connsiteY8" fmla="*/ 4027 h 54926"/>
                <a:gd name="connsiteX9" fmla="*/ 16374 w 32458"/>
                <a:gd name="connsiteY9" fmla="*/ 641 h 54926"/>
                <a:gd name="connsiteX10" fmla="*/ 10109 w 32458"/>
                <a:gd name="connsiteY10" fmla="*/ 641 h 54926"/>
                <a:gd name="connsiteX11" fmla="*/ 1051 w 32458"/>
                <a:gd name="connsiteY11" fmla="*/ 12832 h 54926"/>
                <a:gd name="connsiteX12" fmla="*/ 1051 w 32458"/>
                <a:gd name="connsiteY12" fmla="*/ 31117 h 54926"/>
                <a:gd name="connsiteX13" fmla="*/ 22299 w 32458"/>
                <a:gd name="connsiteY13" fmla="*/ 54906 h 54926"/>
                <a:gd name="connsiteX14" fmla="*/ 31612 w 32458"/>
                <a:gd name="connsiteY14" fmla="*/ 51096 h 54926"/>
                <a:gd name="connsiteX15" fmla="*/ 32458 w 32458"/>
                <a:gd name="connsiteY15" fmla="*/ 47287 h 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458" h="54926">
                  <a:moveTo>
                    <a:pt x="32458" y="47287"/>
                  </a:moveTo>
                  <a:cubicBezTo>
                    <a:pt x="32458" y="47287"/>
                    <a:pt x="31527" y="48218"/>
                    <a:pt x="29919" y="49488"/>
                  </a:cubicBezTo>
                  <a:cubicBezTo>
                    <a:pt x="27619" y="51147"/>
                    <a:pt x="24766" y="51841"/>
                    <a:pt x="21961" y="51435"/>
                  </a:cubicBezTo>
                  <a:cubicBezTo>
                    <a:pt x="15019" y="50334"/>
                    <a:pt x="7400" y="41022"/>
                    <a:pt x="5030" y="29763"/>
                  </a:cubicBezTo>
                  <a:cubicBezTo>
                    <a:pt x="3848" y="24379"/>
                    <a:pt x="3848" y="18808"/>
                    <a:pt x="5030" y="13424"/>
                  </a:cubicBezTo>
                  <a:cubicBezTo>
                    <a:pt x="5340" y="9217"/>
                    <a:pt x="7678" y="5433"/>
                    <a:pt x="11294" y="3266"/>
                  </a:cubicBezTo>
                  <a:cubicBezTo>
                    <a:pt x="13665" y="2038"/>
                    <a:pt x="16573" y="2724"/>
                    <a:pt x="18151" y="4874"/>
                  </a:cubicBezTo>
                  <a:cubicBezTo>
                    <a:pt x="19337" y="6482"/>
                    <a:pt x="19252" y="7837"/>
                    <a:pt x="19590" y="7837"/>
                  </a:cubicBezTo>
                  <a:cubicBezTo>
                    <a:pt x="19929" y="7837"/>
                    <a:pt x="20691" y="6482"/>
                    <a:pt x="19590" y="4027"/>
                  </a:cubicBezTo>
                  <a:cubicBezTo>
                    <a:pt x="18954" y="2554"/>
                    <a:pt x="17814" y="1352"/>
                    <a:pt x="16374" y="641"/>
                  </a:cubicBezTo>
                  <a:cubicBezTo>
                    <a:pt x="14373" y="-214"/>
                    <a:pt x="12109" y="-214"/>
                    <a:pt x="10109" y="641"/>
                  </a:cubicBezTo>
                  <a:cubicBezTo>
                    <a:pt x="5168" y="2842"/>
                    <a:pt x="1735" y="7465"/>
                    <a:pt x="1051" y="12832"/>
                  </a:cubicBezTo>
                  <a:cubicBezTo>
                    <a:pt x="-350" y="18842"/>
                    <a:pt x="-350" y="25107"/>
                    <a:pt x="1051" y="31117"/>
                  </a:cubicBezTo>
                  <a:cubicBezTo>
                    <a:pt x="4098" y="43731"/>
                    <a:pt x="12903" y="54144"/>
                    <a:pt x="22299" y="54906"/>
                  </a:cubicBezTo>
                  <a:cubicBezTo>
                    <a:pt x="25821" y="55118"/>
                    <a:pt x="29249" y="53721"/>
                    <a:pt x="31612" y="51096"/>
                  </a:cubicBezTo>
                  <a:cubicBezTo>
                    <a:pt x="32458" y="48641"/>
                    <a:pt x="32458" y="47287"/>
                    <a:pt x="32458" y="47287"/>
                  </a:cubicBezTo>
                  <a:close/>
                </a:path>
              </a:pathLst>
            </a:custGeom>
            <a:solidFill>
              <a:srgbClr val="FF9A6C"/>
            </a:solidFill>
            <a:ln w="8458"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83579AC2-7D2C-BEFF-DB91-95DE2FE4154D}"/>
                </a:ext>
              </a:extLst>
            </p:cNvPr>
            <p:cNvSpPr/>
            <p:nvPr/>
          </p:nvSpPr>
          <p:spPr>
            <a:xfrm>
              <a:off x="3048231" y="2466163"/>
              <a:ext cx="234243" cy="213164"/>
            </a:xfrm>
            <a:custGeom>
              <a:avLst/>
              <a:gdLst>
                <a:gd name="connsiteX0" fmla="*/ 57566 w 234243"/>
                <a:gd name="connsiteY0" fmla="*/ 213164 h 213164"/>
                <a:gd name="connsiteX1" fmla="*/ 38011 w 234243"/>
                <a:gd name="connsiteY1" fmla="*/ 204699 h 213164"/>
                <a:gd name="connsiteX2" fmla="*/ 19132 w 234243"/>
                <a:gd name="connsiteY2" fmla="*/ 188445 h 213164"/>
                <a:gd name="connsiteX3" fmla="*/ 4233 w 234243"/>
                <a:gd name="connsiteY3" fmla="*/ 159154 h 213164"/>
                <a:gd name="connsiteX4" fmla="*/ 2116 w 234243"/>
                <a:gd name="connsiteY4" fmla="*/ 161016 h 213164"/>
                <a:gd name="connsiteX5" fmla="*/ 44445 w 234243"/>
                <a:gd name="connsiteY5" fmla="*/ 166349 h 213164"/>
                <a:gd name="connsiteX6" fmla="*/ 48085 w 234243"/>
                <a:gd name="connsiteY6" fmla="*/ 165672 h 213164"/>
                <a:gd name="connsiteX7" fmla="*/ 45376 w 234243"/>
                <a:gd name="connsiteY7" fmla="*/ 163132 h 213164"/>
                <a:gd name="connsiteX8" fmla="*/ 26836 w 234243"/>
                <a:gd name="connsiteY8" fmla="*/ 121228 h 213164"/>
                <a:gd name="connsiteX9" fmla="*/ 24296 w 234243"/>
                <a:gd name="connsiteY9" fmla="*/ 123175 h 213164"/>
                <a:gd name="connsiteX10" fmla="*/ 156445 w 234243"/>
                <a:gd name="connsiteY10" fmla="*/ 108021 h 213164"/>
                <a:gd name="connsiteX11" fmla="*/ 208000 w 234243"/>
                <a:gd name="connsiteY11" fmla="*/ 59937 h 213164"/>
                <a:gd name="connsiteX12" fmla="*/ 229842 w 234243"/>
                <a:gd name="connsiteY12" fmla="*/ 17185 h 213164"/>
                <a:gd name="connsiteX13" fmla="*/ 233397 w 234243"/>
                <a:gd name="connsiteY13" fmla="*/ 4571 h 213164"/>
                <a:gd name="connsiteX14" fmla="*/ 234244 w 234243"/>
                <a:gd name="connsiteY14" fmla="*/ 0 h 213164"/>
                <a:gd name="connsiteX15" fmla="*/ 228402 w 234243"/>
                <a:gd name="connsiteY15" fmla="*/ 16931 h 213164"/>
                <a:gd name="connsiteX16" fmla="*/ 205715 w 234243"/>
                <a:gd name="connsiteY16" fmla="*/ 58582 h 213164"/>
                <a:gd name="connsiteX17" fmla="*/ 154921 w 234243"/>
                <a:gd name="connsiteY17" fmla="*/ 105058 h 213164"/>
                <a:gd name="connsiteX18" fmla="*/ 24804 w 234243"/>
                <a:gd name="connsiteY18" fmla="*/ 119281 h 213164"/>
                <a:gd name="connsiteX19" fmla="*/ 22180 w 234243"/>
                <a:gd name="connsiteY19" fmla="*/ 118434 h 213164"/>
                <a:gd name="connsiteX20" fmla="*/ 22180 w 234243"/>
                <a:gd name="connsiteY20" fmla="*/ 121228 h 213164"/>
                <a:gd name="connsiteX21" fmla="*/ 42159 w 234243"/>
                <a:gd name="connsiteY21" fmla="*/ 165841 h 213164"/>
                <a:gd name="connsiteX22" fmla="*/ 43005 w 234243"/>
                <a:gd name="connsiteY22" fmla="*/ 162624 h 213164"/>
                <a:gd name="connsiteX23" fmla="*/ 2963 w 234243"/>
                <a:gd name="connsiteY23" fmla="*/ 158053 h 213164"/>
                <a:gd name="connsiteX24" fmla="*/ 0 w 234243"/>
                <a:gd name="connsiteY24" fmla="*/ 156699 h 213164"/>
                <a:gd name="connsiteX25" fmla="*/ 847 w 234243"/>
                <a:gd name="connsiteY25" fmla="*/ 159916 h 213164"/>
                <a:gd name="connsiteX26" fmla="*/ 16847 w 234243"/>
                <a:gd name="connsiteY26" fmla="*/ 189968 h 213164"/>
                <a:gd name="connsiteX27" fmla="*/ 36741 w 234243"/>
                <a:gd name="connsiteY27" fmla="*/ 206138 h 213164"/>
                <a:gd name="connsiteX28" fmla="*/ 51640 w 234243"/>
                <a:gd name="connsiteY28" fmla="*/ 212233 h 213164"/>
                <a:gd name="connsiteX29" fmla="*/ 57566 w 234243"/>
                <a:gd name="connsiteY29" fmla="*/ 213164 h 2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4243" h="213164">
                  <a:moveTo>
                    <a:pt x="57566" y="213164"/>
                  </a:moveTo>
                  <a:cubicBezTo>
                    <a:pt x="50769" y="211039"/>
                    <a:pt x="44214" y="208195"/>
                    <a:pt x="38011" y="204699"/>
                  </a:cubicBezTo>
                  <a:cubicBezTo>
                    <a:pt x="30880" y="200339"/>
                    <a:pt x="24505" y="194845"/>
                    <a:pt x="19132" y="188445"/>
                  </a:cubicBezTo>
                  <a:cubicBezTo>
                    <a:pt x="12006" y="179937"/>
                    <a:pt x="6910" y="169922"/>
                    <a:pt x="4233" y="159154"/>
                  </a:cubicBezTo>
                  <a:lnTo>
                    <a:pt x="2116" y="161016"/>
                  </a:lnTo>
                  <a:cubicBezTo>
                    <a:pt x="15344" y="167094"/>
                    <a:pt x="30122" y="168957"/>
                    <a:pt x="44445" y="166349"/>
                  </a:cubicBezTo>
                  <a:lnTo>
                    <a:pt x="48085" y="165672"/>
                  </a:lnTo>
                  <a:lnTo>
                    <a:pt x="45376" y="163132"/>
                  </a:lnTo>
                  <a:cubicBezTo>
                    <a:pt x="33827" y="152212"/>
                    <a:pt x="27147" y="137118"/>
                    <a:pt x="26836" y="121228"/>
                  </a:cubicBezTo>
                  <a:lnTo>
                    <a:pt x="24296" y="123175"/>
                  </a:lnTo>
                  <a:cubicBezTo>
                    <a:pt x="68514" y="136965"/>
                    <a:pt x="116496" y="131463"/>
                    <a:pt x="156445" y="108021"/>
                  </a:cubicBezTo>
                  <a:cubicBezTo>
                    <a:pt x="176831" y="95814"/>
                    <a:pt x="194400" y="79424"/>
                    <a:pt x="208000" y="59937"/>
                  </a:cubicBezTo>
                  <a:cubicBezTo>
                    <a:pt x="217321" y="46823"/>
                    <a:pt x="224678" y="32423"/>
                    <a:pt x="229842" y="17185"/>
                  </a:cubicBezTo>
                  <a:cubicBezTo>
                    <a:pt x="231260" y="13054"/>
                    <a:pt x="232446" y="8838"/>
                    <a:pt x="233397" y="4571"/>
                  </a:cubicBezTo>
                  <a:cubicBezTo>
                    <a:pt x="233875" y="3090"/>
                    <a:pt x="234160" y="1558"/>
                    <a:pt x="234244" y="0"/>
                  </a:cubicBezTo>
                  <a:cubicBezTo>
                    <a:pt x="234244" y="0"/>
                    <a:pt x="232381" y="6011"/>
                    <a:pt x="228402" y="16931"/>
                  </a:cubicBezTo>
                  <a:cubicBezTo>
                    <a:pt x="222686" y="31746"/>
                    <a:pt x="215058" y="45748"/>
                    <a:pt x="205715" y="58582"/>
                  </a:cubicBezTo>
                  <a:cubicBezTo>
                    <a:pt x="192145" y="77393"/>
                    <a:pt x="174857" y="93206"/>
                    <a:pt x="154921" y="105058"/>
                  </a:cubicBezTo>
                  <a:cubicBezTo>
                    <a:pt x="115429" y="127738"/>
                    <a:pt x="68263" y="132893"/>
                    <a:pt x="24804" y="119281"/>
                  </a:cubicBezTo>
                  <a:lnTo>
                    <a:pt x="22180" y="118434"/>
                  </a:lnTo>
                  <a:lnTo>
                    <a:pt x="22180" y="121228"/>
                  </a:lnTo>
                  <a:cubicBezTo>
                    <a:pt x="22552" y="138184"/>
                    <a:pt x="29757" y="154269"/>
                    <a:pt x="42159" y="165841"/>
                  </a:cubicBezTo>
                  <a:lnTo>
                    <a:pt x="43005" y="162624"/>
                  </a:lnTo>
                  <a:cubicBezTo>
                    <a:pt x="29504" y="165198"/>
                    <a:pt x="15537" y="163606"/>
                    <a:pt x="2963" y="158053"/>
                  </a:cubicBezTo>
                  <a:lnTo>
                    <a:pt x="0" y="156699"/>
                  </a:lnTo>
                  <a:lnTo>
                    <a:pt x="847" y="159916"/>
                  </a:lnTo>
                  <a:cubicBezTo>
                    <a:pt x="3794" y="171031"/>
                    <a:pt x="9270" y="181317"/>
                    <a:pt x="16847" y="189968"/>
                  </a:cubicBezTo>
                  <a:cubicBezTo>
                    <a:pt x="22462" y="196504"/>
                    <a:pt x="29199" y="201973"/>
                    <a:pt x="36741" y="206138"/>
                  </a:cubicBezTo>
                  <a:cubicBezTo>
                    <a:pt x="41459" y="208728"/>
                    <a:pt x="46458" y="210777"/>
                    <a:pt x="51640" y="212233"/>
                  </a:cubicBezTo>
                  <a:cubicBezTo>
                    <a:pt x="53555" y="212851"/>
                    <a:pt x="55555" y="213164"/>
                    <a:pt x="57566" y="213164"/>
                  </a:cubicBezTo>
                  <a:close/>
                </a:path>
              </a:pathLst>
            </a:custGeom>
            <a:solidFill>
              <a:srgbClr val="455A64"/>
            </a:solidFill>
            <a:ln w="8458"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5ACFBBD2-8461-C043-EF1E-D03276B7B27D}"/>
                </a:ext>
              </a:extLst>
            </p:cNvPr>
            <p:cNvSpPr/>
            <p:nvPr/>
          </p:nvSpPr>
          <p:spPr>
            <a:xfrm>
              <a:off x="3295088" y="2455318"/>
              <a:ext cx="169227" cy="115651"/>
            </a:xfrm>
            <a:custGeom>
              <a:avLst/>
              <a:gdLst>
                <a:gd name="connsiteX0" fmla="*/ 164233 w 169227"/>
                <a:gd name="connsiteY0" fmla="*/ 115649 h 115651"/>
                <a:gd name="connsiteX1" fmla="*/ 163302 w 169227"/>
                <a:gd name="connsiteY1" fmla="*/ 110569 h 115651"/>
                <a:gd name="connsiteX2" fmla="*/ 158900 w 169227"/>
                <a:gd name="connsiteY2" fmla="*/ 96855 h 115651"/>
                <a:gd name="connsiteX3" fmla="*/ 126984 w 169227"/>
                <a:gd name="connsiteY3" fmla="*/ 56559 h 115651"/>
                <a:gd name="connsiteX4" fmla="*/ 125799 w 169227"/>
                <a:gd name="connsiteY4" fmla="*/ 59776 h 115651"/>
                <a:gd name="connsiteX5" fmla="*/ 163640 w 169227"/>
                <a:gd name="connsiteY5" fmla="*/ 65109 h 115651"/>
                <a:gd name="connsiteX6" fmla="*/ 169228 w 169227"/>
                <a:gd name="connsiteY6" fmla="*/ 65956 h 115651"/>
                <a:gd name="connsiteX7" fmla="*/ 165249 w 169227"/>
                <a:gd name="connsiteY7" fmla="*/ 61723 h 115651"/>
                <a:gd name="connsiteX8" fmla="*/ 137397 w 169227"/>
                <a:gd name="connsiteY8" fmla="*/ 37088 h 115651"/>
                <a:gd name="connsiteX9" fmla="*/ 42159 w 169227"/>
                <a:gd name="connsiteY9" fmla="*/ 686 h 115651"/>
                <a:gd name="connsiteX10" fmla="*/ 11175 w 169227"/>
                <a:gd name="connsiteY10" fmla="*/ 686 h 115651"/>
                <a:gd name="connsiteX11" fmla="*/ 0 w 169227"/>
                <a:gd name="connsiteY11" fmla="*/ 2463 h 115651"/>
                <a:gd name="connsiteX12" fmla="*/ 41820 w 169227"/>
                <a:gd name="connsiteY12" fmla="*/ 3903 h 115651"/>
                <a:gd name="connsiteX13" fmla="*/ 134942 w 169227"/>
                <a:gd name="connsiteY13" fmla="*/ 40813 h 115651"/>
                <a:gd name="connsiteX14" fmla="*/ 162371 w 169227"/>
                <a:gd name="connsiteY14" fmla="*/ 64855 h 115651"/>
                <a:gd name="connsiteX15" fmla="*/ 163979 w 169227"/>
                <a:gd name="connsiteY15" fmla="*/ 61469 h 115651"/>
                <a:gd name="connsiteX16" fmla="*/ 126138 w 169227"/>
                <a:gd name="connsiteY16" fmla="*/ 56559 h 115651"/>
                <a:gd name="connsiteX17" fmla="*/ 119281 w 169227"/>
                <a:gd name="connsiteY17" fmla="*/ 55712 h 115651"/>
                <a:gd name="connsiteX18" fmla="*/ 124953 w 169227"/>
                <a:gd name="connsiteY18" fmla="*/ 59776 h 115651"/>
                <a:gd name="connsiteX19" fmla="*/ 156699 w 169227"/>
                <a:gd name="connsiteY19" fmla="*/ 97702 h 115651"/>
                <a:gd name="connsiteX20" fmla="*/ 164233 w 169227"/>
                <a:gd name="connsiteY20" fmla="*/ 115649 h 11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9227" h="115651">
                  <a:moveTo>
                    <a:pt x="164233" y="115649"/>
                  </a:moveTo>
                  <a:cubicBezTo>
                    <a:pt x="164194" y="113913"/>
                    <a:pt x="163879" y="112203"/>
                    <a:pt x="163302" y="110569"/>
                  </a:cubicBezTo>
                  <a:cubicBezTo>
                    <a:pt x="162206" y="105888"/>
                    <a:pt x="160734" y="101300"/>
                    <a:pt x="158900" y="96855"/>
                  </a:cubicBezTo>
                  <a:cubicBezTo>
                    <a:pt x="151872" y="80923"/>
                    <a:pt x="140886" y="67048"/>
                    <a:pt x="126984" y="56559"/>
                  </a:cubicBezTo>
                  <a:lnTo>
                    <a:pt x="125799" y="59776"/>
                  </a:lnTo>
                  <a:lnTo>
                    <a:pt x="163640" y="65109"/>
                  </a:lnTo>
                  <a:lnTo>
                    <a:pt x="169228" y="65956"/>
                  </a:lnTo>
                  <a:lnTo>
                    <a:pt x="165249" y="61723"/>
                  </a:lnTo>
                  <a:cubicBezTo>
                    <a:pt x="156738" y="52673"/>
                    <a:pt x="147414" y="44428"/>
                    <a:pt x="137397" y="37088"/>
                  </a:cubicBezTo>
                  <a:cubicBezTo>
                    <a:pt x="109430" y="16745"/>
                    <a:pt x="76566" y="4182"/>
                    <a:pt x="42159" y="686"/>
                  </a:cubicBezTo>
                  <a:cubicBezTo>
                    <a:pt x="31851" y="-229"/>
                    <a:pt x="21482" y="-229"/>
                    <a:pt x="11175" y="686"/>
                  </a:cubicBezTo>
                  <a:cubicBezTo>
                    <a:pt x="7400" y="906"/>
                    <a:pt x="3656" y="1498"/>
                    <a:pt x="0" y="2463"/>
                  </a:cubicBezTo>
                  <a:cubicBezTo>
                    <a:pt x="13956" y="2057"/>
                    <a:pt x="27925" y="2531"/>
                    <a:pt x="41820" y="3903"/>
                  </a:cubicBezTo>
                  <a:cubicBezTo>
                    <a:pt x="75455" y="8245"/>
                    <a:pt x="107468" y="20927"/>
                    <a:pt x="134942" y="40813"/>
                  </a:cubicBezTo>
                  <a:cubicBezTo>
                    <a:pt x="144774" y="48009"/>
                    <a:pt x="153952" y="56051"/>
                    <a:pt x="162371" y="64855"/>
                  </a:cubicBezTo>
                  <a:lnTo>
                    <a:pt x="163979" y="61469"/>
                  </a:lnTo>
                  <a:lnTo>
                    <a:pt x="126138" y="56559"/>
                  </a:lnTo>
                  <a:lnTo>
                    <a:pt x="119281" y="55712"/>
                  </a:lnTo>
                  <a:lnTo>
                    <a:pt x="124953" y="59776"/>
                  </a:lnTo>
                  <a:cubicBezTo>
                    <a:pt x="138425" y="69689"/>
                    <a:pt x="149313" y="82692"/>
                    <a:pt x="156699" y="97702"/>
                  </a:cubicBezTo>
                  <a:cubicBezTo>
                    <a:pt x="162117" y="108792"/>
                    <a:pt x="163725" y="115818"/>
                    <a:pt x="164233" y="115649"/>
                  </a:cubicBezTo>
                  <a:close/>
                </a:path>
              </a:pathLst>
            </a:custGeom>
            <a:solidFill>
              <a:srgbClr val="455A64"/>
            </a:solidFill>
            <a:ln w="8458"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97903B34-AA24-509E-85C7-89AF3B380A4B}"/>
                </a:ext>
              </a:extLst>
            </p:cNvPr>
            <p:cNvSpPr/>
            <p:nvPr/>
          </p:nvSpPr>
          <p:spPr>
            <a:xfrm>
              <a:off x="3295143" y="2765507"/>
              <a:ext cx="42273" cy="27604"/>
            </a:xfrm>
            <a:custGeom>
              <a:avLst/>
              <a:gdLst>
                <a:gd name="connsiteX0" fmla="*/ 42273 w 42273"/>
                <a:gd name="connsiteY0" fmla="*/ 23788 h 27604"/>
                <a:gd name="connsiteX1" fmla="*/ 34654 w 42273"/>
                <a:gd name="connsiteY1" fmla="*/ 27175 h 27604"/>
                <a:gd name="connsiteX2" fmla="*/ 1469 w 42273"/>
                <a:gd name="connsiteY2" fmla="*/ 8466 h 27604"/>
                <a:gd name="connsiteX3" fmla="*/ 368 w 42273"/>
                <a:gd name="connsiteY3" fmla="*/ 0 h 27604"/>
                <a:gd name="connsiteX4" fmla="*/ 4432 w 42273"/>
                <a:gd name="connsiteY4" fmla="*/ 6857 h 27604"/>
                <a:gd name="connsiteX5" fmla="*/ 17046 w 42273"/>
                <a:gd name="connsiteY5" fmla="*/ 19471 h 27604"/>
                <a:gd name="connsiteX6" fmla="*/ 33977 w 42273"/>
                <a:gd name="connsiteY6" fmla="*/ 23704 h 27604"/>
                <a:gd name="connsiteX7" fmla="*/ 42273 w 42273"/>
                <a:gd name="connsiteY7" fmla="*/ 23788 h 2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73" h="27604">
                  <a:moveTo>
                    <a:pt x="42273" y="23788"/>
                  </a:moveTo>
                  <a:cubicBezTo>
                    <a:pt x="42273" y="24296"/>
                    <a:pt x="39818" y="26243"/>
                    <a:pt x="34654" y="27175"/>
                  </a:cubicBezTo>
                  <a:cubicBezTo>
                    <a:pt x="20560" y="29570"/>
                    <a:pt x="6713" y="21765"/>
                    <a:pt x="1469" y="8466"/>
                  </a:cubicBezTo>
                  <a:cubicBezTo>
                    <a:pt x="-393" y="3556"/>
                    <a:pt x="-139" y="0"/>
                    <a:pt x="368" y="0"/>
                  </a:cubicBezTo>
                  <a:cubicBezTo>
                    <a:pt x="876" y="0"/>
                    <a:pt x="1977" y="2794"/>
                    <a:pt x="4432" y="6857"/>
                  </a:cubicBezTo>
                  <a:cubicBezTo>
                    <a:pt x="7478" y="12080"/>
                    <a:pt x="11823" y="16423"/>
                    <a:pt x="17046" y="19471"/>
                  </a:cubicBezTo>
                  <a:cubicBezTo>
                    <a:pt x="22222" y="22341"/>
                    <a:pt x="28060" y="23797"/>
                    <a:pt x="33977" y="23704"/>
                  </a:cubicBezTo>
                  <a:cubicBezTo>
                    <a:pt x="39056" y="23873"/>
                    <a:pt x="42019" y="23111"/>
                    <a:pt x="42273" y="23788"/>
                  </a:cubicBezTo>
                  <a:close/>
                </a:path>
              </a:pathLst>
            </a:custGeom>
            <a:solidFill>
              <a:srgbClr val="263238"/>
            </a:solidFill>
            <a:ln w="8458"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E88790D-8377-FC7E-4180-00073497768E}"/>
                </a:ext>
              </a:extLst>
            </p:cNvPr>
            <p:cNvSpPr/>
            <p:nvPr/>
          </p:nvSpPr>
          <p:spPr>
            <a:xfrm>
              <a:off x="3215003" y="2735454"/>
              <a:ext cx="45121" cy="32084"/>
            </a:xfrm>
            <a:custGeom>
              <a:avLst/>
              <a:gdLst>
                <a:gd name="connsiteX0" fmla="*/ 45122 w 45121"/>
                <a:gd name="connsiteY0" fmla="*/ 16000 h 32084"/>
                <a:gd name="connsiteX1" fmla="*/ 22603 w 45121"/>
                <a:gd name="connsiteY1" fmla="*/ 32085 h 32084"/>
                <a:gd name="connsiteX2" fmla="*/ 0 w 45121"/>
                <a:gd name="connsiteY2" fmla="*/ 16000 h 32084"/>
                <a:gd name="connsiteX3" fmla="*/ 22603 w 45121"/>
                <a:gd name="connsiteY3" fmla="*/ 0 h 32084"/>
                <a:gd name="connsiteX4" fmla="*/ 45122 w 45121"/>
                <a:gd name="connsiteY4" fmla="*/ 16000 h 32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21" h="32084">
                  <a:moveTo>
                    <a:pt x="45122" y="16000"/>
                  </a:moveTo>
                  <a:cubicBezTo>
                    <a:pt x="45122" y="24889"/>
                    <a:pt x="35048" y="32085"/>
                    <a:pt x="22603" y="32085"/>
                  </a:cubicBezTo>
                  <a:cubicBezTo>
                    <a:pt x="10159" y="32085"/>
                    <a:pt x="0" y="24889"/>
                    <a:pt x="0" y="16000"/>
                  </a:cubicBezTo>
                  <a:cubicBezTo>
                    <a:pt x="0" y="7111"/>
                    <a:pt x="10159" y="0"/>
                    <a:pt x="22603" y="0"/>
                  </a:cubicBezTo>
                  <a:cubicBezTo>
                    <a:pt x="35048" y="0"/>
                    <a:pt x="45122" y="7196"/>
                    <a:pt x="45122" y="16000"/>
                  </a:cubicBezTo>
                  <a:close/>
                </a:path>
              </a:pathLst>
            </a:custGeom>
            <a:solidFill>
              <a:srgbClr val="FF9A6C"/>
            </a:solidFill>
            <a:ln w="8458"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1750AA8C-3ADE-1242-25D1-9C8F769C21FB}"/>
                </a:ext>
              </a:extLst>
            </p:cNvPr>
            <p:cNvSpPr/>
            <p:nvPr/>
          </p:nvSpPr>
          <p:spPr>
            <a:xfrm>
              <a:off x="3107067" y="2796322"/>
              <a:ext cx="31830" cy="31830"/>
            </a:xfrm>
            <a:custGeom>
              <a:avLst/>
              <a:gdLst>
                <a:gd name="connsiteX0" fmla="*/ 31831 w 31830"/>
                <a:gd name="connsiteY0" fmla="*/ 15915 h 31830"/>
                <a:gd name="connsiteX1" fmla="*/ 15915 w 31830"/>
                <a:gd name="connsiteY1" fmla="*/ 31831 h 31830"/>
                <a:gd name="connsiteX2" fmla="*/ 0 w 31830"/>
                <a:gd name="connsiteY2" fmla="*/ 15915 h 31830"/>
                <a:gd name="connsiteX3" fmla="*/ 15915 w 31830"/>
                <a:gd name="connsiteY3" fmla="*/ 0 h 31830"/>
                <a:gd name="connsiteX4" fmla="*/ 31831 w 31830"/>
                <a:gd name="connsiteY4" fmla="*/ 15915 h 3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0" h="31830">
                  <a:moveTo>
                    <a:pt x="31831" y="15915"/>
                  </a:moveTo>
                  <a:cubicBezTo>
                    <a:pt x="31831" y="24703"/>
                    <a:pt x="24705" y="31831"/>
                    <a:pt x="15915" y="31831"/>
                  </a:cubicBezTo>
                  <a:cubicBezTo>
                    <a:pt x="7125" y="31831"/>
                    <a:pt x="0" y="24703"/>
                    <a:pt x="0" y="15915"/>
                  </a:cubicBezTo>
                  <a:cubicBezTo>
                    <a:pt x="0" y="7128"/>
                    <a:pt x="7125" y="0"/>
                    <a:pt x="15915" y="0"/>
                  </a:cubicBezTo>
                  <a:cubicBezTo>
                    <a:pt x="24705" y="0"/>
                    <a:pt x="31831" y="7128"/>
                    <a:pt x="31831" y="15915"/>
                  </a:cubicBezTo>
                  <a:close/>
                </a:path>
              </a:pathLst>
            </a:custGeom>
            <a:solidFill>
              <a:srgbClr val="FF725E"/>
            </a:solidFill>
            <a:ln w="8458"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1C67D0E4-D8C1-8CDC-99E9-E6B60D5760FD}"/>
                </a:ext>
              </a:extLst>
            </p:cNvPr>
            <p:cNvSpPr/>
            <p:nvPr/>
          </p:nvSpPr>
          <p:spPr>
            <a:xfrm>
              <a:off x="2944950" y="2504124"/>
              <a:ext cx="86518" cy="65398"/>
            </a:xfrm>
            <a:custGeom>
              <a:avLst/>
              <a:gdLst>
                <a:gd name="connsiteX0" fmla="*/ 86519 w 86518"/>
                <a:gd name="connsiteY0" fmla="*/ 50674 h 65398"/>
                <a:gd name="connsiteX1" fmla="*/ 38180 w 86518"/>
                <a:gd name="connsiteY1" fmla="*/ 981 h 65398"/>
                <a:gd name="connsiteX2" fmla="*/ 16762 w 86518"/>
                <a:gd name="connsiteY2" fmla="*/ 3436 h 65398"/>
                <a:gd name="connsiteX3" fmla="*/ 2624 w 86518"/>
                <a:gd name="connsiteY3" fmla="*/ 28833 h 65398"/>
                <a:gd name="connsiteX4" fmla="*/ 0 w 86518"/>
                <a:gd name="connsiteY4" fmla="*/ 46864 h 65398"/>
                <a:gd name="connsiteX5" fmla="*/ 8466 w 86518"/>
                <a:gd name="connsiteY5" fmla="*/ 62526 h 65398"/>
                <a:gd name="connsiteX6" fmla="*/ 27344 w 86518"/>
                <a:gd name="connsiteY6" fmla="*/ 64727 h 65398"/>
                <a:gd name="connsiteX7" fmla="*/ 83640 w 86518"/>
                <a:gd name="connsiteY7" fmla="*/ 57362 h 6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18" h="65398">
                  <a:moveTo>
                    <a:pt x="86519" y="50674"/>
                  </a:moveTo>
                  <a:cubicBezTo>
                    <a:pt x="81812" y="25921"/>
                    <a:pt x="62791" y="6373"/>
                    <a:pt x="38180" y="981"/>
                  </a:cubicBezTo>
                  <a:cubicBezTo>
                    <a:pt x="30986" y="-915"/>
                    <a:pt x="23340" y="-44"/>
                    <a:pt x="16762" y="3436"/>
                  </a:cubicBezTo>
                  <a:cubicBezTo>
                    <a:pt x="9035" y="9836"/>
                    <a:pt x="3990" y="18894"/>
                    <a:pt x="2624" y="28833"/>
                  </a:cubicBezTo>
                  <a:cubicBezTo>
                    <a:pt x="872" y="34682"/>
                    <a:pt x="-13" y="40761"/>
                    <a:pt x="0" y="46864"/>
                  </a:cubicBezTo>
                  <a:cubicBezTo>
                    <a:pt x="198" y="53129"/>
                    <a:pt x="3335" y="58928"/>
                    <a:pt x="8466" y="62526"/>
                  </a:cubicBezTo>
                  <a:cubicBezTo>
                    <a:pt x="14339" y="65336"/>
                    <a:pt x="20981" y="66115"/>
                    <a:pt x="27344" y="64727"/>
                  </a:cubicBezTo>
                  <a:cubicBezTo>
                    <a:pt x="46138" y="62636"/>
                    <a:pt x="64904" y="60181"/>
                    <a:pt x="83640" y="57362"/>
                  </a:cubicBezTo>
                </a:path>
              </a:pathLst>
            </a:custGeom>
            <a:solidFill>
              <a:srgbClr val="FF725E"/>
            </a:solidFill>
            <a:ln w="8458"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FFDA9014-D7CF-57AF-09B0-C0A1C01380B2}"/>
                </a:ext>
              </a:extLst>
            </p:cNvPr>
            <p:cNvSpPr/>
            <p:nvPr/>
          </p:nvSpPr>
          <p:spPr>
            <a:xfrm>
              <a:off x="3018006" y="2463368"/>
              <a:ext cx="59378" cy="94730"/>
            </a:xfrm>
            <a:custGeom>
              <a:avLst/>
              <a:gdLst>
                <a:gd name="connsiteX0" fmla="*/ 18542 w 59378"/>
                <a:gd name="connsiteY0" fmla="*/ 94731 h 94730"/>
                <a:gd name="connsiteX1" fmla="*/ 55029 w 59378"/>
                <a:gd name="connsiteY1" fmla="*/ 38096 h 94730"/>
                <a:gd name="connsiteX2" fmla="*/ 58669 w 59378"/>
                <a:gd name="connsiteY2" fmla="*/ 15577 h 94730"/>
                <a:gd name="connsiteX3" fmla="*/ 45971 w 59378"/>
                <a:gd name="connsiteY3" fmla="*/ 2879 h 94730"/>
                <a:gd name="connsiteX4" fmla="*/ 27855 w 59378"/>
                <a:gd name="connsiteY4" fmla="*/ 85 h 94730"/>
                <a:gd name="connsiteX5" fmla="*/ 3981 w 59378"/>
                <a:gd name="connsiteY5" fmla="*/ 9736 h 94730"/>
                <a:gd name="connsiteX6" fmla="*/ 257 w 59378"/>
                <a:gd name="connsiteY6" fmla="*/ 29292 h 94730"/>
                <a:gd name="connsiteX7" fmla="*/ 5421 w 59378"/>
                <a:gd name="connsiteY7" fmla="*/ 88551 h 9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78" h="94730">
                  <a:moveTo>
                    <a:pt x="18542" y="94731"/>
                  </a:moveTo>
                  <a:cubicBezTo>
                    <a:pt x="32626" y="77165"/>
                    <a:pt x="44853" y="58185"/>
                    <a:pt x="55029" y="38096"/>
                  </a:cubicBezTo>
                  <a:cubicBezTo>
                    <a:pt x="59038" y="31315"/>
                    <a:pt x="60338" y="23273"/>
                    <a:pt x="58669" y="15577"/>
                  </a:cubicBezTo>
                  <a:cubicBezTo>
                    <a:pt x="56453" y="9719"/>
                    <a:pt x="51828" y="5097"/>
                    <a:pt x="45971" y="2879"/>
                  </a:cubicBezTo>
                  <a:cubicBezTo>
                    <a:pt x="40186" y="720"/>
                    <a:pt x="34021" y="-228"/>
                    <a:pt x="27855" y="85"/>
                  </a:cubicBezTo>
                  <a:cubicBezTo>
                    <a:pt x="18825" y="-609"/>
                    <a:pt x="9992" y="2964"/>
                    <a:pt x="3981" y="9736"/>
                  </a:cubicBezTo>
                  <a:cubicBezTo>
                    <a:pt x="704" y="15696"/>
                    <a:pt x="-601" y="22545"/>
                    <a:pt x="257" y="29292"/>
                  </a:cubicBezTo>
                  <a:cubicBezTo>
                    <a:pt x="849" y="49271"/>
                    <a:pt x="3135" y="69080"/>
                    <a:pt x="5421" y="88551"/>
                  </a:cubicBezTo>
                </a:path>
              </a:pathLst>
            </a:custGeom>
            <a:solidFill>
              <a:srgbClr val="FF725E"/>
            </a:solidFill>
            <a:ln w="8458"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D10D51D2-CB00-3CD2-E5A7-517620A5846B}"/>
                </a:ext>
              </a:extLst>
            </p:cNvPr>
            <p:cNvSpPr/>
            <p:nvPr/>
          </p:nvSpPr>
          <p:spPr>
            <a:xfrm>
              <a:off x="2992357" y="2793105"/>
              <a:ext cx="762089" cy="1081398"/>
            </a:xfrm>
            <a:custGeom>
              <a:avLst/>
              <a:gdLst>
                <a:gd name="connsiteX0" fmla="*/ 734139 w 762089"/>
                <a:gd name="connsiteY0" fmla="*/ 34963 h 1081398"/>
                <a:gd name="connsiteX1" fmla="*/ 735747 w 762089"/>
                <a:gd name="connsiteY1" fmla="*/ 3217 h 1081398"/>
                <a:gd name="connsiteX2" fmla="*/ 620784 w 762089"/>
                <a:gd name="connsiteY2" fmla="*/ 0 h 1081398"/>
                <a:gd name="connsiteX3" fmla="*/ 611641 w 762089"/>
                <a:gd name="connsiteY3" fmla="*/ 269715 h 1081398"/>
                <a:gd name="connsiteX4" fmla="*/ 529863 w 762089"/>
                <a:gd name="connsiteY4" fmla="*/ 211979 h 1081398"/>
                <a:gd name="connsiteX5" fmla="*/ 529355 w 762089"/>
                <a:gd name="connsiteY5" fmla="*/ 211556 h 1081398"/>
                <a:gd name="connsiteX6" fmla="*/ 446646 w 762089"/>
                <a:gd name="connsiteY6" fmla="*/ 175662 h 1081398"/>
                <a:gd name="connsiteX7" fmla="*/ 399747 w 762089"/>
                <a:gd name="connsiteY7" fmla="*/ 169143 h 1081398"/>
                <a:gd name="connsiteX8" fmla="*/ 390096 w 762089"/>
                <a:gd name="connsiteY8" fmla="*/ 155598 h 1081398"/>
                <a:gd name="connsiteX9" fmla="*/ 323387 w 762089"/>
                <a:gd name="connsiteY9" fmla="*/ 180064 h 1081398"/>
                <a:gd name="connsiteX10" fmla="*/ 173884 w 762089"/>
                <a:gd name="connsiteY10" fmla="*/ 141376 h 1081398"/>
                <a:gd name="connsiteX11" fmla="*/ 173037 w 762089"/>
                <a:gd name="connsiteY11" fmla="*/ 154159 h 1081398"/>
                <a:gd name="connsiteX12" fmla="*/ 78307 w 762089"/>
                <a:gd name="connsiteY12" fmla="*/ 185651 h 1081398"/>
                <a:gd name="connsiteX13" fmla="*/ 123005 w 762089"/>
                <a:gd name="connsiteY13" fmla="*/ 476868 h 1081398"/>
                <a:gd name="connsiteX14" fmla="*/ 0 w 762089"/>
                <a:gd name="connsiteY14" fmla="*/ 809652 h 1081398"/>
                <a:gd name="connsiteX15" fmla="*/ 38180 w 762089"/>
                <a:gd name="connsiteY15" fmla="*/ 993948 h 1081398"/>
                <a:gd name="connsiteX16" fmla="*/ 87535 w 762089"/>
                <a:gd name="connsiteY16" fmla="*/ 1035007 h 1081398"/>
                <a:gd name="connsiteX17" fmla="*/ 101841 w 762089"/>
                <a:gd name="connsiteY17" fmla="*/ 1081398 h 1081398"/>
                <a:gd name="connsiteX18" fmla="*/ 620107 w 762089"/>
                <a:gd name="connsiteY18" fmla="*/ 1024933 h 1081398"/>
                <a:gd name="connsiteX19" fmla="*/ 626371 w 762089"/>
                <a:gd name="connsiteY19" fmla="*/ 962880 h 1081398"/>
                <a:gd name="connsiteX20" fmla="*/ 656424 w 762089"/>
                <a:gd name="connsiteY20" fmla="*/ 772319 h 1081398"/>
                <a:gd name="connsiteX21" fmla="*/ 576001 w 762089"/>
                <a:gd name="connsiteY21" fmla="*/ 446223 h 1081398"/>
                <a:gd name="connsiteX22" fmla="*/ 695535 w 762089"/>
                <a:gd name="connsiteY22" fmla="*/ 454689 h 1081398"/>
                <a:gd name="connsiteX23" fmla="*/ 761991 w 762089"/>
                <a:gd name="connsiteY23" fmla="*/ 255746 h 1081398"/>
                <a:gd name="connsiteX24" fmla="*/ 734139 w 762089"/>
                <a:gd name="connsiteY24" fmla="*/ 34963 h 108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2089" h="1081398">
                  <a:moveTo>
                    <a:pt x="734139" y="34963"/>
                  </a:moveTo>
                  <a:lnTo>
                    <a:pt x="735747" y="3217"/>
                  </a:lnTo>
                  <a:lnTo>
                    <a:pt x="620784" y="0"/>
                  </a:lnTo>
                  <a:lnTo>
                    <a:pt x="611641" y="269715"/>
                  </a:lnTo>
                  <a:lnTo>
                    <a:pt x="529863" y="211979"/>
                  </a:lnTo>
                  <a:lnTo>
                    <a:pt x="529355" y="211556"/>
                  </a:lnTo>
                  <a:cubicBezTo>
                    <a:pt x="505646" y="192153"/>
                    <a:pt x="477010" y="179725"/>
                    <a:pt x="446646" y="175662"/>
                  </a:cubicBezTo>
                  <a:lnTo>
                    <a:pt x="399747" y="169143"/>
                  </a:lnTo>
                  <a:lnTo>
                    <a:pt x="390096" y="155598"/>
                  </a:lnTo>
                  <a:cubicBezTo>
                    <a:pt x="370838" y="170294"/>
                    <a:pt x="347582" y="178828"/>
                    <a:pt x="323387" y="180064"/>
                  </a:cubicBezTo>
                  <a:cubicBezTo>
                    <a:pt x="246265" y="180064"/>
                    <a:pt x="173884" y="141376"/>
                    <a:pt x="173884" y="141376"/>
                  </a:cubicBezTo>
                  <a:lnTo>
                    <a:pt x="173037" y="154159"/>
                  </a:lnTo>
                  <a:lnTo>
                    <a:pt x="78307" y="185651"/>
                  </a:lnTo>
                  <a:lnTo>
                    <a:pt x="123005" y="476868"/>
                  </a:lnTo>
                  <a:cubicBezTo>
                    <a:pt x="123005" y="476868"/>
                    <a:pt x="0" y="804826"/>
                    <a:pt x="0" y="809652"/>
                  </a:cubicBezTo>
                  <a:cubicBezTo>
                    <a:pt x="0" y="809652"/>
                    <a:pt x="13206" y="943663"/>
                    <a:pt x="38180" y="993948"/>
                  </a:cubicBezTo>
                  <a:cubicBezTo>
                    <a:pt x="63154" y="1044234"/>
                    <a:pt x="87535" y="1035007"/>
                    <a:pt x="87535" y="1035007"/>
                  </a:cubicBezTo>
                  <a:lnTo>
                    <a:pt x="101841" y="1081398"/>
                  </a:lnTo>
                  <a:lnTo>
                    <a:pt x="620107" y="1024933"/>
                  </a:lnTo>
                  <a:lnTo>
                    <a:pt x="626371" y="962880"/>
                  </a:lnTo>
                  <a:cubicBezTo>
                    <a:pt x="658964" y="919197"/>
                    <a:pt x="675303" y="869758"/>
                    <a:pt x="656424" y="772319"/>
                  </a:cubicBezTo>
                  <a:cubicBezTo>
                    <a:pt x="639493" y="683091"/>
                    <a:pt x="600974" y="529948"/>
                    <a:pt x="576001" y="446223"/>
                  </a:cubicBezTo>
                  <a:cubicBezTo>
                    <a:pt x="605461" y="451387"/>
                    <a:pt x="675218" y="461715"/>
                    <a:pt x="695535" y="454689"/>
                  </a:cubicBezTo>
                  <a:cubicBezTo>
                    <a:pt x="761991" y="432001"/>
                    <a:pt x="759959" y="320508"/>
                    <a:pt x="761991" y="255746"/>
                  </a:cubicBezTo>
                  <a:cubicBezTo>
                    <a:pt x="764022" y="190984"/>
                    <a:pt x="734139" y="34963"/>
                    <a:pt x="734139" y="34963"/>
                  </a:cubicBezTo>
                  <a:close/>
                </a:path>
              </a:pathLst>
            </a:custGeom>
            <a:solidFill>
              <a:srgbClr val="FF725E"/>
            </a:solidFill>
            <a:ln w="8458"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A5009BD6-16BE-02FE-A2FC-61E2B5A253CF}"/>
                </a:ext>
              </a:extLst>
            </p:cNvPr>
            <p:cNvSpPr/>
            <p:nvPr/>
          </p:nvSpPr>
          <p:spPr>
            <a:xfrm>
              <a:off x="2950552" y="2978502"/>
              <a:ext cx="242863" cy="843006"/>
            </a:xfrm>
            <a:custGeom>
              <a:avLst/>
              <a:gdLst>
                <a:gd name="connsiteX0" fmla="*/ 239647 w 242863"/>
                <a:gd name="connsiteY0" fmla="*/ 688932 h 843006"/>
                <a:gd name="connsiteX1" fmla="*/ 183012 w 242863"/>
                <a:gd name="connsiteY1" fmla="*/ 429376 h 843006"/>
                <a:gd name="connsiteX2" fmla="*/ 176409 w 242863"/>
                <a:gd name="connsiteY2" fmla="*/ 378583 h 843006"/>
                <a:gd name="connsiteX3" fmla="*/ 181488 w 242863"/>
                <a:gd name="connsiteY3" fmla="*/ 222053 h 843006"/>
                <a:gd name="connsiteX4" fmla="*/ 120112 w 242863"/>
                <a:gd name="connsiteY4" fmla="*/ 0 h 843006"/>
                <a:gd name="connsiteX5" fmla="*/ 10059 w 242863"/>
                <a:gd name="connsiteY5" fmla="*/ 162371 h 843006"/>
                <a:gd name="connsiteX6" fmla="*/ 408 w 242863"/>
                <a:gd name="connsiteY6" fmla="*/ 338117 h 843006"/>
                <a:gd name="connsiteX7" fmla="*/ 9382 w 242863"/>
                <a:gd name="connsiteY7" fmla="*/ 507429 h 843006"/>
                <a:gd name="connsiteX8" fmla="*/ 112747 w 242863"/>
                <a:gd name="connsiteY8" fmla="*/ 843006 h 843006"/>
                <a:gd name="connsiteX9" fmla="*/ 242864 w 242863"/>
                <a:gd name="connsiteY9" fmla="*/ 804319 h 843006"/>
                <a:gd name="connsiteX10" fmla="*/ 239647 w 242863"/>
                <a:gd name="connsiteY10" fmla="*/ 688932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63" h="843006">
                  <a:moveTo>
                    <a:pt x="239647" y="688932"/>
                  </a:moveTo>
                  <a:cubicBezTo>
                    <a:pt x="231858" y="606223"/>
                    <a:pt x="183012" y="429376"/>
                    <a:pt x="183012" y="429376"/>
                  </a:cubicBezTo>
                  <a:lnTo>
                    <a:pt x="176409" y="378583"/>
                  </a:lnTo>
                  <a:lnTo>
                    <a:pt x="181488" y="222053"/>
                  </a:lnTo>
                  <a:lnTo>
                    <a:pt x="120112" y="0"/>
                  </a:lnTo>
                  <a:cubicBezTo>
                    <a:pt x="120112" y="0"/>
                    <a:pt x="19287" y="56550"/>
                    <a:pt x="10059" y="162371"/>
                  </a:cubicBezTo>
                  <a:cubicBezTo>
                    <a:pt x="5403" y="214095"/>
                    <a:pt x="-1793" y="275302"/>
                    <a:pt x="408" y="338117"/>
                  </a:cubicBezTo>
                  <a:cubicBezTo>
                    <a:pt x="408" y="338117"/>
                    <a:pt x="1763" y="457821"/>
                    <a:pt x="9382" y="507429"/>
                  </a:cubicBezTo>
                  <a:cubicBezTo>
                    <a:pt x="17001" y="557038"/>
                    <a:pt x="112747" y="843006"/>
                    <a:pt x="112747" y="843006"/>
                  </a:cubicBezTo>
                  <a:lnTo>
                    <a:pt x="242864" y="804319"/>
                  </a:lnTo>
                  <a:cubicBezTo>
                    <a:pt x="242864" y="804319"/>
                    <a:pt x="242525" y="720509"/>
                    <a:pt x="239647" y="688932"/>
                  </a:cubicBezTo>
                  <a:close/>
                </a:path>
              </a:pathLst>
            </a:custGeom>
            <a:solidFill>
              <a:srgbClr val="FF725E"/>
            </a:solidFill>
            <a:ln w="8458"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8E96D070-0BB8-4D3F-5178-4C0FDBAC92F5}"/>
                </a:ext>
              </a:extLst>
            </p:cNvPr>
            <p:cNvSpPr/>
            <p:nvPr/>
          </p:nvSpPr>
          <p:spPr>
            <a:xfrm>
              <a:off x="3521205" y="3070523"/>
              <a:ext cx="116244" cy="438603"/>
            </a:xfrm>
            <a:custGeom>
              <a:avLst/>
              <a:gdLst>
                <a:gd name="connsiteX0" fmla="*/ 0 w 116244"/>
                <a:gd name="connsiteY0" fmla="*/ 0 h 438603"/>
                <a:gd name="connsiteX1" fmla="*/ 1608 w 116244"/>
                <a:gd name="connsiteY1" fmla="*/ 4317 h 438603"/>
                <a:gd name="connsiteX2" fmla="*/ 5503 w 116244"/>
                <a:gd name="connsiteY2" fmla="*/ 16931 h 438603"/>
                <a:gd name="connsiteX3" fmla="*/ 19132 w 116244"/>
                <a:gd name="connsiteY3" fmla="*/ 63661 h 438603"/>
                <a:gd name="connsiteX4" fmla="*/ 63154 w 116244"/>
                <a:gd name="connsiteY4" fmla="*/ 217990 h 438603"/>
                <a:gd name="connsiteX5" fmla="*/ 103281 w 116244"/>
                <a:gd name="connsiteY5" fmla="*/ 373418 h 438603"/>
                <a:gd name="connsiteX6" fmla="*/ 113439 w 116244"/>
                <a:gd name="connsiteY6" fmla="*/ 420995 h 438603"/>
                <a:gd name="connsiteX7" fmla="*/ 115725 w 116244"/>
                <a:gd name="connsiteY7" fmla="*/ 434032 h 438603"/>
                <a:gd name="connsiteX8" fmla="*/ 116233 w 116244"/>
                <a:gd name="connsiteY8" fmla="*/ 438604 h 438603"/>
                <a:gd name="connsiteX9" fmla="*/ 114878 w 116244"/>
                <a:gd name="connsiteY9" fmla="*/ 434202 h 438603"/>
                <a:gd name="connsiteX10" fmla="*/ 111746 w 116244"/>
                <a:gd name="connsiteY10" fmla="*/ 421334 h 438603"/>
                <a:gd name="connsiteX11" fmla="*/ 100233 w 116244"/>
                <a:gd name="connsiteY11" fmla="*/ 374096 h 438603"/>
                <a:gd name="connsiteX12" fmla="*/ 58836 w 116244"/>
                <a:gd name="connsiteY12" fmla="*/ 219175 h 438603"/>
                <a:gd name="connsiteX13" fmla="*/ 16508 w 116244"/>
                <a:gd name="connsiteY13" fmla="*/ 64508 h 438603"/>
                <a:gd name="connsiteX14" fmla="*/ 4148 w 116244"/>
                <a:gd name="connsiteY14" fmla="*/ 17439 h 438603"/>
                <a:gd name="connsiteX15" fmla="*/ 1101 w 116244"/>
                <a:gd name="connsiteY15" fmla="*/ 4571 h 438603"/>
                <a:gd name="connsiteX16" fmla="*/ 0 w 116244"/>
                <a:gd name="connsiteY16" fmla="*/ 0 h 43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244" h="438603">
                  <a:moveTo>
                    <a:pt x="0" y="0"/>
                  </a:moveTo>
                  <a:cubicBezTo>
                    <a:pt x="731" y="1363"/>
                    <a:pt x="1272" y="2811"/>
                    <a:pt x="1608" y="4317"/>
                  </a:cubicBezTo>
                  <a:cubicBezTo>
                    <a:pt x="2624" y="7704"/>
                    <a:pt x="3979" y="11852"/>
                    <a:pt x="5503" y="16931"/>
                  </a:cubicBezTo>
                  <a:cubicBezTo>
                    <a:pt x="8889" y="28614"/>
                    <a:pt x="13968" y="44360"/>
                    <a:pt x="19132" y="63661"/>
                  </a:cubicBezTo>
                  <a:cubicBezTo>
                    <a:pt x="30561" y="103111"/>
                    <a:pt x="46392" y="157545"/>
                    <a:pt x="63154" y="217990"/>
                  </a:cubicBezTo>
                  <a:cubicBezTo>
                    <a:pt x="79915" y="278434"/>
                    <a:pt x="94053" y="333291"/>
                    <a:pt x="103281" y="373418"/>
                  </a:cubicBezTo>
                  <a:cubicBezTo>
                    <a:pt x="107937" y="393397"/>
                    <a:pt x="111746" y="409651"/>
                    <a:pt x="113439" y="420995"/>
                  </a:cubicBezTo>
                  <a:cubicBezTo>
                    <a:pt x="114370" y="426244"/>
                    <a:pt x="115132" y="430561"/>
                    <a:pt x="115725" y="434032"/>
                  </a:cubicBezTo>
                  <a:cubicBezTo>
                    <a:pt x="116123" y="435522"/>
                    <a:pt x="116292" y="437063"/>
                    <a:pt x="116233" y="438604"/>
                  </a:cubicBezTo>
                  <a:cubicBezTo>
                    <a:pt x="115606" y="437198"/>
                    <a:pt x="115158" y="435717"/>
                    <a:pt x="114878" y="434202"/>
                  </a:cubicBezTo>
                  <a:lnTo>
                    <a:pt x="111746" y="421334"/>
                  </a:lnTo>
                  <a:lnTo>
                    <a:pt x="100233" y="374096"/>
                  </a:lnTo>
                  <a:cubicBezTo>
                    <a:pt x="90328" y="334307"/>
                    <a:pt x="75513" y="279535"/>
                    <a:pt x="58836" y="219175"/>
                  </a:cubicBezTo>
                  <a:lnTo>
                    <a:pt x="16508" y="64508"/>
                  </a:lnTo>
                  <a:cubicBezTo>
                    <a:pt x="11175" y="44614"/>
                    <a:pt x="6942" y="28529"/>
                    <a:pt x="4148" y="17439"/>
                  </a:cubicBezTo>
                  <a:cubicBezTo>
                    <a:pt x="2963" y="12191"/>
                    <a:pt x="1947" y="7958"/>
                    <a:pt x="1101" y="4571"/>
                  </a:cubicBezTo>
                  <a:cubicBezTo>
                    <a:pt x="505" y="3115"/>
                    <a:pt x="135" y="1575"/>
                    <a:pt x="0" y="0"/>
                  </a:cubicBezTo>
                  <a:close/>
                </a:path>
              </a:pathLst>
            </a:custGeom>
            <a:solidFill>
              <a:srgbClr val="263238"/>
            </a:solidFill>
            <a:ln w="8458"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F9987004-3CF5-C7D2-F4B6-6EB4B85F8D45}"/>
                </a:ext>
              </a:extLst>
            </p:cNvPr>
            <p:cNvSpPr/>
            <p:nvPr/>
          </p:nvSpPr>
          <p:spPr>
            <a:xfrm>
              <a:off x="3053767" y="3893453"/>
              <a:ext cx="227520" cy="92436"/>
            </a:xfrm>
            <a:custGeom>
              <a:avLst/>
              <a:gdLst>
                <a:gd name="connsiteX0" fmla="*/ 186803 w 227520"/>
                <a:gd name="connsiteY0" fmla="*/ 92035 h 92436"/>
                <a:gd name="connsiteX1" fmla="*/ 12072 w 227520"/>
                <a:gd name="connsiteY1" fmla="*/ 50130 h 92436"/>
                <a:gd name="connsiteX2" fmla="*/ 439 w 227520"/>
                <a:gd name="connsiteY2" fmla="*/ 31141 h 92436"/>
                <a:gd name="connsiteX3" fmla="*/ 475 w 227520"/>
                <a:gd name="connsiteY3" fmla="*/ 30998 h 92436"/>
                <a:gd name="connsiteX4" fmla="*/ 5046 w 227520"/>
                <a:gd name="connsiteY4" fmla="*/ 11950 h 92436"/>
                <a:gd name="connsiteX5" fmla="*/ 23924 w 227520"/>
                <a:gd name="connsiteY5" fmla="*/ 437 h 92436"/>
                <a:gd name="connsiteX6" fmla="*/ 199755 w 227520"/>
                <a:gd name="connsiteY6" fmla="*/ 42765 h 92436"/>
                <a:gd name="connsiteX7" fmla="*/ 207459 w 227520"/>
                <a:gd name="connsiteY7" fmla="*/ 47252 h 92436"/>
                <a:gd name="connsiteX8" fmla="*/ 225660 w 227520"/>
                <a:gd name="connsiteY8" fmla="*/ 66384 h 92436"/>
                <a:gd name="connsiteX9" fmla="*/ 225360 w 227520"/>
                <a:gd name="connsiteY9" fmla="*/ 76077 h 92436"/>
                <a:gd name="connsiteX10" fmla="*/ 223882 w 227520"/>
                <a:gd name="connsiteY10" fmla="*/ 77135 h 92436"/>
                <a:gd name="connsiteX11" fmla="*/ 197554 w 227520"/>
                <a:gd name="connsiteY11" fmla="*/ 90680 h 92436"/>
                <a:gd name="connsiteX12" fmla="*/ 186803 w 227520"/>
                <a:gd name="connsiteY12" fmla="*/ 92035 h 9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20" h="92436">
                  <a:moveTo>
                    <a:pt x="186803" y="92035"/>
                  </a:moveTo>
                  <a:lnTo>
                    <a:pt x="12072" y="50130"/>
                  </a:lnTo>
                  <a:cubicBezTo>
                    <a:pt x="3617" y="48098"/>
                    <a:pt x="-1592" y="39599"/>
                    <a:pt x="439" y="31141"/>
                  </a:cubicBezTo>
                  <a:cubicBezTo>
                    <a:pt x="451" y="31091"/>
                    <a:pt x="463" y="31048"/>
                    <a:pt x="475" y="30998"/>
                  </a:cubicBezTo>
                  <a:lnTo>
                    <a:pt x="5046" y="11950"/>
                  </a:lnTo>
                  <a:cubicBezTo>
                    <a:pt x="7092" y="3569"/>
                    <a:pt x="15534" y="-1578"/>
                    <a:pt x="23924" y="437"/>
                  </a:cubicBezTo>
                  <a:lnTo>
                    <a:pt x="199755" y="42765"/>
                  </a:lnTo>
                  <a:cubicBezTo>
                    <a:pt x="202715" y="43451"/>
                    <a:pt x="205399" y="45017"/>
                    <a:pt x="207459" y="47252"/>
                  </a:cubicBezTo>
                  <a:lnTo>
                    <a:pt x="225660" y="66384"/>
                  </a:lnTo>
                  <a:cubicBezTo>
                    <a:pt x="228254" y="69144"/>
                    <a:pt x="228119" y="73487"/>
                    <a:pt x="225360" y="76077"/>
                  </a:cubicBezTo>
                  <a:cubicBezTo>
                    <a:pt x="224917" y="76492"/>
                    <a:pt x="224420" y="76847"/>
                    <a:pt x="223882" y="77135"/>
                  </a:cubicBezTo>
                  <a:lnTo>
                    <a:pt x="197554" y="90680"/>
                  </a:lnTo>
                  <a:cubicBezTo>
                    <a:pt x="194243" y="92390"/>
                    <a:pt x="190434" y="92873"/>
                    <a:pt x="186803" y="92035"/>
                  </a:cubicBezTo>
                  <a:close/>
                </a:path>
              </a:pathLst>
            </a:custGeom>
            <a:solidFill>
              <a:srgbClr val="FF725E"/>
            </a:solidFill>
            <a:ln w="8458"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AA3341D6-F6B6-69F3-FACB-551DA0C66DD6}"/>
                </a:ext>
              </a:extLst>
            </p:cNvPr>
            <p:cNvSpPr/>
            <p:nvPr/>
          </p:nvSpPr>
          <p:spPr>
            <a:xfrm>
              <a:off x="3071199" y="3786291"/>
              <a:ext cx="150854" cy="210636"/>
            </a:xfrm>
            <a:custGeom>
              <a:avLst/>
              <a:gdLst>
                <a:gd name="connsiteX0" fmla="*/ 1243 w 150854"/>
                <a:gd name="connsiteY0" fmla="*/ 38519 h 210636"/>
                <a:gd name="connsiteX1" fmla="*/ 312 w 150854"/>
                <a:gd name="connsiteY1" fmla="*/ 66540 h 210636"/>
                <a:gd name="connsiteX2" fmla="*/ 7931 w 150854"/>
                <a:gd name="connsiteY2" fmla="*/ 119027 h 210636"/>
                <a:gd name="connsiteX3" fmla="*/ 33328 w 150854"/>
                <a:gd name="connsiteY3" fmla="*/ 174223 h 210636"/>
                <a:gd name="connsiteX4" fmla="*/ 53222 w 150854"/>
                <a:gd name="connsiteY4" fmla="*/ 180318 h 210636"/>
                <a:gd name="connsiteX5" fmla="*/ 80904 w 150854"/>
                <a:gd name="connsiteY5" fmla="*/ 199704 h 210636"/>
                <a:gd name="connsiteX6" fmla="*/ 94703 w 150854"/>
                <a:gd name="connsiteY6" fmla="*/ 196910 h 210636"/>
                <a:gd name="connsiteX7" fmla="*/ 118068 w 150854"/>
                <a:gd name="connsiteY7" fmla="*/ 210540 h 210636"/>
                <a:gd name="connsiteX8" fmla="*/ 125603 w 150854"/>
                <a:gd name="connsiteY8" fmla="*/ 198011 h 210636"/>
                <a:gd name="connsiteX9" fmla="*/ 140176 w 150854"/>
                <a:gd name="connsiteY9" fmla="*/ 197029 h 210636"/>
                <a:gd name="connsiteX10" fmla="*/ 141095 w 150854"/>
                <a:gd name="connsiteY10" fmla="*/ 195810 h 210636"/>
                <a:gd name="connsiteX11" fmla="*/ 141095 w 150854"/>
                <a:gd name="connsiteY11" fmla="*/ 165418 h 210636"/>
                <a:gd name="connsiteX12" fmla="*/ 136100 w 150854"/>
                <a:gd name="connsiteY12" fmla="*/ 141122 h 210636"/>
                <a:gd name="connsiteX13" fmla="*/ 149984 w 150854"/>
                <a:gd name="connsiteY13" fmla="*/ 134857 h 210636"/>
                <a:gd name="connsiteX14" fmla="*/ 149984 w 150854"/>
                <a:gd name="connsiteY14" fmla="*/ 88042 h 210636"/>
                <a:gd name="connsiteX15" fmla="*/ 135000 w 150854"/>
                <a:gd name="connsiteY15" fmla="*/ 33862 h 210636"/>
                <a:gd name="connsiteX16" fmla="*/ 109603 w 150854"/>
                <a:gd name="connsiteY16" fmla="*/ 0 h 210636"/>
                <a:gd name="connsiteX17" fmla="*/ 2682 w 150854"/>
                <a:gd name="connsiteY17" fmla="*/ 33016 h 210636"/>
                <a:gd name="connsiteX18" fmla="*/ 1243 w 150854"/>
                <a:gd name="connsiteY18" fmla="*/ 38519 h 2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54" h="210636">
                  <a:moveTo>
                    <a:pt x="1243" y="38519"/>
                  </a:moveTo>
                  <a:cubicBezTo>
                    <a:pt x="0" y="47805"/>
                    <a:pt x="-311" y="57194"/>
                    <a:pt x="312" y="66540"/>
                  </a:cubicBezTo>
                  <a:cubicBezTo>
                    <a:pt x="1096" y="84250"/>
                    <a:pt x="3649" y="101825"/>
                    <a:pt x="7931" y="119027"/>
                  </a:cubicBezTo>
                  <a:cubicBezTo>
                    <a:pt x="14534" y="139429"/>
                    <a:pt x="22830" y="168212"/>
                    <a:pt x="33328" y="174223"/>
                  </a:cubicBezTo>
                  <a:cubicBezTo>
                    <a:pt x="39371" y="177829"/>
                    <a:pt x="46196" y="179920"/>
                    <a:pt x="53222" y="180318"/>
                  </a:cubicBezTo>
                  <a:cubicBezTo>
                    <a:pt x="53222" y="180318"/>
                    <a:pt x="66513" y="200212"/>
                    <a:pt x="80904" y="199704"/>
                  </a:cubicBezTo>
                  <a:cubicBezTo>
                    <a:pt x="95296" y="199196"/>
                    <a:pt x="94703" y="196910"/>
                    <a:pt x="94703" y="196910"/>
                  </a:cubicBezTo>
                  <a:cubicBezTo>
                    <a:pt x="94703" y="196910"/>
                    <a:pt x="104777" y="211979"/>
                    <a:pt x="118068" y="210540"/>
                  </a:cubicBezTo>
                  <a:cubicBezTo>
                    <a:pt x="127296" y="209524"/>
                    <a:pt x="125603" y="198011"/>
                    <a:pt x="125603" y="198011"/>
                  </a:cubicBezTo>
                  <a:cubicBezTo>
                    <a:pt x="129897" y="201761"/>
                    <a:pt x="136422" y="201329"/>
                    <a:pt x="140176" y="197029"/>
                  </a:cubicBezTo>
                  <a:cubicBezTo>
                    <a:pt x="140512" y="196648"/>
                    <a:pt x="140819" y="196242"/>
                    <a:pt x="141095" y="195810"/>
                  </a:cubicBezTo>
                  <a:cubicBezTo>
                    <a:pt x="147698" y="186413"/>
                    <a:pt x="141095" y="165418"/>
                    <a:pt x="141095" y="165418"/>
                  </a:cubicBezTo>
                  <a:lnTo>
                    <a:pt x="136100" y="141122"/>
                  </a:lnTo>
                  <a:cubicBezTo>
                    <a:pt x="136100" y="141122"/>
                    <a:pt x="147698" y="149080"/>
                    <a:pt x="149984" y="134857"/>
                  </a:cubicBezTo>
                  <a:cubicBezTo>
                    <a:pt x="151144" y="119272"/>
                    <a:pt x="151144" y="103628"/>
                    <a:pt x="149984" y="88042"/>
                  </a:cubicBezTo>
                  <a:cubicBezTo>
                    <a:pt x="149984" y="88042"/>
                    <a:pt x="143889" y="47661"/>
                    <a:pt x="135000" y="33862"/>
                  </a:cubicBezTo>
                  <a:cubicBezTo>
                    <a:pt x="127162" y="22121"/>
                    <a:pt x="118683" y="10811"/>
                    <a:pt x="109603" y="0"/>
                  </a:cubicBezTo>
                  <a:lnTo>
                    <a:pt x="2682" y="33016"/>
                  </a:lnTo>
                  <a:cubicBezTo>
                    <a:pt x="1933" y="34768"/>
                    <a:pt x="1449" y="36622"/>
                    <a:pt x="1243" y="38519"/>
                  </a:cubicBezTo>
                  <a:close/>
                </a:path>
              </a:pathLst>
            </a:custGeom>
            <a:solidFill>
              <a:srgbClr val="FFBF9D"/>
            </a:solidFill>
            <a:ln w="8458"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D7BE9E29-A103-AAB3-EE5D-7F123FCB5CEB}"/>
                </a:ext>
              </a:extLst>
            </p:cNvPr>
            <p:cNvSpPr/>
            <p:nvPr/>
          </p:nvSpPr>
          <p:spPr>
            <a:xfrm>
              <a:off x="3104019" y="3909551"/>
              <a:ext cx="20910" cy="57904"/>
            </a:xfrm>
            <a:custGeom>
              <a:avLst/>
              <a:gdLst>
                <a:gd name="connsiteX0" fmla="*/ 20910 w 20910"/>
                <a:gd name="connsiteY0" fmla="*/ 57905 h 57904"/>
                <a:gd name="connsiteX1" fmla="*/ 0 w 20910"/>
                <a:gd name="connsiteY1" fmla="*/ 0 h 57904"/>
                <a:gd name="connsiteX2" fmla="*/ 10328 w 20910"/>
                <a:gd name="connsiteY2" fmla="*/ 29037 h 57904"/>
                <a:gd name="connsiteX3" fmla="*/ 20910 w 20910"/>
                <a:gd name="connsiteY3" fmla="*/ 57905 h 57904"/>
              </a:gdLst>
              <a:ahLst/>
              <a:cxnLst>
                <a:cxn ang="0">
                  <a:pos x="connsiteX0" y="connsiteY0"/>
                </a:cxn>
                <a:cxn ang="0">
                  <a:pos x="connsiteX1" y="connsiteY1"/>
                </a:cxn>
                <a:cxn ang="0">
                  <a:pos x="connsiteX2" y="connsiteY2"/>
                </a:cxn>
                <a:cxn ang="0">
                  <a:pos x="connsiteX3" y="connsiteY3"/>
                </a:cxn>
              </a:cxnLst>
              <a:rect l="l" t="t" r="r" b="b"/>
              <a:pathLst>
                <a:path w="20910" h="57904">
                  <a:moveTo>
                    <a:pt x="20910" y="57905"/>
                  </a:moveTo>
                  <a:cubicBezTo>
                    <a:pt x="8400" y="41075"/>
                    <a:pt x="1128" y="20936"/>
                    <a:pt x="0" y="0"/>
                  </a:cubicBezTo>
                  <a:cubicBezTo>
                    <a:pt x="4111" y="9431"/>
                    <a:pt x="7562" y="19132"/>
                    <a:pt x="10328" y="29037"/>
                  </a:cubicBezTo>
                  <a:cubicBezTo>
                    <a:pt x="14478" y="38417"/>
                    <a:pt x="18012" y="48059"/>
                    <a:pt x="20910" y="57905"/>
                  </a:cubicBezTo>
                  <a:close/>
                </a:path>
              </a:pathLst>
            </a:custGeom>
            <a:solidFill>
              <a:srgbClr val="FF9A6C"/>
            </a:solidFill>
            <a:ln w="8458"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D5E7F99D-D266-C908-372C-034CB87F4096}"/>
                </a:ext>
              </a:extLst>
            </p:cNvPr>
            <p:cNvSpPr/>
            <p:nvPr/>
          </p:nvSpPr>
          <p:spPr>
            <a:xfrm>
              <a:off x="3136765" y="3916662"/>
              <a:ext cx="30042" cy="67471"/>
            </a:xfrm>
            <a:custGeom>
              <a:avLst/>
              <a:gdLst>
                <a:gd name="connsiteX0" fmla="*/ 16 w 30042"/>
                <a:gd name="connsiteY0" fmla="*/ 0 h 67471"/>
                <a:gd name="connsiteX1" fmla="*/ 12375 w 30042"/>
                <a:gd name="connsiteY1" fmla="*/ 34963 h 67471"/>
                <a:gd name="connsiteX2" fmla="*/ 29984 w 30042"/>
                <a:gd name="connsiteY2" fmla="*/ 67471 h 67471"/>
                <a:gd name="connsiteX3" fmla="*/ 8397 w 30042"/>
                <a:gd name="connsiteY3" fmla="*/ 36656 h 67471"/>
                <a:gd name="connsiteX4" fmla="*/ 16 w 30042"/>
                <a:gd name="connsiteY4" fmla="*/ 0 h 67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2" h="67471">
                  <a:moveTo>
                    <a:pt x="16" y="0"/>
                  </a:moveTo>
                  <a:cubicBezTo>
                    <a:pt x="1286" y="0"/>
                    <a:pt x="4248" y="16254"/>
                    <a:pt x="12375" y="34963"/>
                  </a:cubicBezTo>
                  <a:cubicBezTo>
                    <a:pt x="20502" y="53672"/>
                    <a:pt x="30915" y="66625"/>
                    <a:pt x="29984" y="67471"/>
                  </a:cubicBezTo>
                  <a:cubicBezTo>
                    <a:pt x="20039" y="59429"/>
                    <a:pt x="12558" y="48754"/>
                    <a:pt x="8397" y="36656"/>
                  </a:cubicBezTo>
                  <a:cubicBezTo>
                    <a:pt x="2638" y="25312"/>
                    <a:pt x="-240" y="12724"/>
                    <a:pt x="16" y="0"/>
                  </a:cubicBezTo>
                  <a:close/>
                </a:path>
              </a:pathLst>
            </a:custGeom>
            <a:solidFill>
              <a:srgbClr val="FF9A6C"/>
            </a:solidFill>
            <a:ln w="8458"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A4ABD016-71B0-F9D7-0EA6-1EB172C91E8C}"/>
                </a:ext>
              </a:extLst>
            </p:cNvPr>
            <p:cNvSpPr/>
            <p:nvPr/>
          </p:nvSpPr>
          <p:spPr>
            <a:xfrm>
              <a:off x="3165225" y="3916662"/>
              <a:ext cx="31397" cy="69333"/>
            </a:xfrm>
            <a:custGeom>
              <a:avLst/>
              <a:gdLst>
                <a:gd name="connsiteX0" fmla="*/ 31323 w 31397"/>
                <a:gd name="connsiteY0" fmla="*/ 69333 h 69333"/>
                <a:gd name="connsiteX1" fmla="*/ 10243 w 31397"/>
                <a:gd name="connsiteY1" fmla="*/ 37079 h 69333"/>
                <a:gd name="connsiteX2" fmla="*/ 0 w 31397"/>
                <a:gd name="connsiteY2" fmla="*/ 0 h 69333"/>
                <a:gd name="connsiteX3" fmla="*/ 14222 w 31397"/>
                <a:gd name="connsiteY3" fmla="*/ 35302 h 69333"/>
                <a:gd name="connsiteX4" fmla="*/ 31323 w 31397"/>
                <a:gd name="connsiteY4" fmla="*/ 69333 h 69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7" h="69333">
                  <a:moveTo>
                    <a:pt x="31323" y="69333"/>
                  </a:moveTo>
                  <a:cubicBezTo>
                    <a:pt x="21956" y="60309"/>
                    <a:pt x="14751" y="49278"/>
                    <a:pt x="10243" y="37079"/>
                  </a:cubicBezTo>
                  <a:cubicBezTo>
                    <a:pt x="4315" y="25558"/>
                    <a:pt x="828" y="12936"/>
                    <a:pt x="0" y="0"/>
                  </a:cubicBezTo>
                  <a:cubicBezTo>
                    <a:pt x="1270" y="0"/>
                    <a:pt x="5672" y="16169"/>
                    <a:pt x="14222" y="35302"/>
                  </a:cubicBezTo>
                  <a:cubicBezTo>
                    <a:pt x="22773" y="54434"/>
                    <a:pt x="32339" y="68572"/>
                    <a:pt x="31323" y="69333"/>
                  </a:cubicBezTo>
                  <a:close/>
                </a:path>
              </a:pathLst>
            </a:custGeom>
            <a:solidFill>
              <a:srgbClr val="FF9A6C"/>
            </a:solidFill>
            <a:ln w="8458"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6391FF61-6D0C-9F11-122E-7B162695B64B}"/>
                </a:ext>
              </a:extLst>
            </p:cNvPr>
            <p:cNvSpPr/>
            <p:nvPr/>
          </p:nvSpPr>
          <p:spPr>
            <a:xfrm>
              <a:off x="3195786" y="3851307"/>
              <a:ext cx="12605" cy="76698"/>
            </a:xfrm>
            <a:custGeom>
              <a:avLst/>
              <a:gdLst>
                <a:gd name="connsiteX0" fmla="*/ 0 w 12605"/>
                <a:gd name="connsiteY0" fmla="*/ 0 h 76698"/>
                <a:gd name="connsiteX1" fmla="*/ 6011 w 12605"/>
                <a:gd name="connsiteY1" fmla="*/ 9990 h 76698"/>
                <a:gd name="connsiteX2" fmla="*/ 11767 w 12605"/>
                <a:gd name="connsiteY2" fmla="*/ 37503 h 76698"/>
                <a:gd name="connsiteX3" fmla="*/ 12444 w 12605"/>
                <a:gd name="connsiteY3" fmla="*/ 65185 h 76698"/>
                <a:gd name="connsiteX4" fmla="*/ 11767 w 12605"/>
                <a:gd name="connsiteY4" fmla="*/ 76699 h 76698"/>
                <a:gd name="connsiteX5" fmla="*/ 9312 w 12605"/>
                <a:gd name="connsiteY5" fmla="*/ 65355 h 76698"/>
                <a:gd name="connsiteX6" fmla="*/ 7365 w 12605"/>
                <a:gd name="connsiteY6" fmla="*/ 37841 h 76698"/>
                <a:gd name="connsiteX7" fmla="*/ 3048 w 12605"/>
                <a:gd name="connsiteY7" fmla="*/ 11005 h 76698"/>
                <a:gd name="connsiteX8" fmla="*/ 0 w 12605"/>
                <a:gd name="connsiteY8" fmla="*/ 0 h 7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5" h="76698">
                  <a:moveTo>
                    <a:pt x="0" y="0"/>
                  </a:moveTo>
                  <a:cubicBezTo>
                    <a:pt x="0" y="0"/>
                    <a:pt x="3302" y="3217"/>
                    <a:pt x="6011" y="9990"/>
                  </a:cubicBezTo>
                  <a:cubicBezTo>
                    <a:pt x="9330" y="18811"/>
                    <a:pt x="11271" y="28089"/>
                    <a:pt x="11767" y="37503"/>
                  </a:cubicBezTo>
                  <a:cubicBezTo>
                    <a:pt x="12614" y="48339"/>
                    <a:pt x="12360" y="58159"/>
                    <a:pt x="12444" y="65185"/>
                  </a:cubicBezTo>
                  <a:cubicBezTo>
                    <a:pt x="12797" y="69037"/>
                    <a:pt x="12570" y="72914"/>
                    <a:pt x="11767" y="76699"/>
                  </a:cubicBezTo>
                  <a:cubicBezTo>
                    <a:pt x="10123" y="73143"/>
                    <a:pt x="9285" y="69274"/>
                    <a:pt x="9312" y="65355"/>
                  </a:cubicBezTo>
                  <a:cubicBezTo>
                    <a:pt x="8466" y="58328"/>
                    <a:pt x="8127" y="48423"/>
                    <a:pt x="7365" y="37841"/>
                  </a:cubicBezTo>
                  <a:cubicBezTo>
                    <a:pt x="6829" y="28775"/>
                    <a:pt x="5383" y="19784"/>
                    <a:pt x="3048" y="11005"/>
                  </a:cubicBezTo>
                  <a:cubicBezTo>
                    <a:pt x="1632" y="7458"/>
                    <a:pt x="610" y="3767"/>
                    <a:pt x="0" y="0"/>
                  </a:cubicBezTo>
                  <a:close/>
                </a:path>
              </a:pathLst>
            </a:custGeom>
            <a:solidFill>
              <a:srgbClr val="FF9A6C"/>
            </a:solidFill>
            <a:ln w="8458"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579EC893-FF37-F30F-1A10-B8E4864264B9}"/>
                </a:ext>
              </a:extLst>
            </p:cNvPr>
            <p:cNvSpPr/>
            <p:nvPr/>
          </p:nvSpPr>
          <p:spPr>
            <a:xfrm>
              <a:off x="3104067" y="3295285"/>
              <a:ext cx="118383" cy="511323"/>
            </a:xfrm>
            <a:custGeom>
              <a:avLst/>
              <a:gdLst>
                <a:gd name="connsiteX0" fmla="*/ 81475 w 118383"/>
                <a:gd name="connsiteY0" fmla="*/ 198942 h 511323"/>
                <a:gd name="connsiteX1" fmla="*/ 32036 w 118383"/>
                <a:gd name="connsiteY1" fmla="*/ 0 h 511323"/>
                <a:gd name="connsiteX2" fmla="*/ 5285 w 118383"/>
                <a:gd name="connsiteY2" fmla="*/ 89397 h 511323"/>
                <a:gd name="connsiteX3" fmla="*/ 39147 w 118383"/>
                <a:gd name="connsiteY3" fmla="*/ 471789 h 511323"/>
                <a:gd name="connsiteX4" fmla="*/ 76311 w 118383"/>
                <a:gd name="connsiteY4" fmla="*/ 491345 h 511323"/>
                <a:gd name="connsiteX5" fmla="*/ 92481 w 118383"/>
                <a:gd name="connsiteY5" fmla="*/ 511323 h 511323"/>
                <a:gd name="connsiteX6" fmla="*/ 98830 w 118383"/>
                <a:gd name="connsiteY6" fmla="*/ 490075 h 511323"/>
                <a:gd name="connsiteX7" fmla="*/ 101116 w 118383"/>
                <a:gd name="connsiteY7" fmla="*/ 463408 h 511323"/>
                <a:gd name="connsiteX8" fmla="*/ 114407 w 118383"/>
                <a:gd name="connsiteY8" fmla="*/ 399916 h 511323"/>
                <a:gd name="connsiteX9" fmla="*/ 81475 w 118383"/>
                <a:gd name="connsiteY9" fmla="*/ 198942 h 51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83" h="511323">
                  <a:moveTo>
                    <a:pt x="81475" y="198942"/>
                  </a:moveTo>
                  <a:cubicBezTo>
                    <a:pt x="57264" y="134519"/>
                    <a:pt x="30004" y="68741"/>
                    <a:pt x="32036" y="0"/>
                  </a:cubicBezTo>
                  <a:lnTo>
                    <a:pt x="5285" y="89397"/>
                  </a:lnTo>
                  <a:cubicBezTo>
                    <a:pt x="-7883" y="217854"/>
                    <a:pt x="3610" y="347641"/>
                    <a:pt x="39147" y="471789"/>
                  </a:cubicBezTo>
                  <a:cubicBezTo>
                    <a:pt x="42364" y="482625"/>
                    <a:pt x="67592" y="498456"/>
                    <a:pt x="76311" y="491345"/>
                  </a:cubicBezTo>
                  <a:cubicBezTo>
                    <a:pt x="82252" y="497541"/>
                    <a:pt x="87660" y="504221"/>
                    <a:pt x="92481" y="511323"/>
                  </a:cubicBezTo>
                  <a:cubicBezTo>
                    <a:pt x="100946" y="507768"/>
                    <a:pt x="96798" y="498710"/>
                    <a:pt x="98830" y="490075"/>
                  </a:cubicBezTo>
                  <a:cubicBezTo>
                    <a:pt x="100270" y="481254"/>
                    <a:pt x="101034" y="472339"/>
                    <a:pt x="101116" y="463408"/>
                  </a:cubicBezTo>
                  <a:cubicBezTo>
                    <a:pt x="102724" y="441821"/>
                    <a:pt x="110259" y="421080"/>
                    <a:pt x="114407" y="399916"/>
                  </a:cubicBezTo>
                  <a:cubicBezTo>
                    <a:pt x="127613" y="332360"/>
                    <a:pt x="105687" y="263281"/>
                    <a:pt x="81475" y="198942"/>
                  </a:cubicBezTo>
                  <a:close/>
                </a:path>
              </a:pathLst>
            </a:custGeom>
            <a:solidFill>
              <a:srgbClr val="000000"/>
            </a:solidFill>
            <a:ln w="8458"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22987C6A-6343-D608-CBA6-67FD7A3A35FE}"/>
                </a:ext>
              </a:extLst>
            </p:cNvPr>
            <p:cNvSpPr/>
            <p:nvPr/>
          </p:nvSpPr>
          <p:spPr>
            <a:xfrm>
              <a:off x="2992357" y="3255666"/>
              <a:ext cx="212690" cy="565503"/>
            </a:xfrm>
            <a:custGeom>
              <a:avLst/>
              <a:gdLst>
                <a:gd name="connsiteX0" fmla="*/ 143408 w 212690"/>
                <a:gd name="connsiteY0" fmla="*/ 0 h 565503"/>
                <a:gd name="connsiteX1" fmla="*/ 204021 w 212690"/>
                <a:gd name="connsiteY1" fmla="*/ 367154 h 565503"/>
                <a:gd name="connsiteX2" fmla="*/ 207069 w 212690"/>
                <a:gd name="connsiteY2" fmla="*/ 455450 h 565503"/>
                <a:gd name="connsiteX3" fmla="*/ 193439 w 212690"/>
                <a:gd name="connsiteY3" fmla="*/ 489821 h 565503"/>
                <a:gd name="connsiteX4" fmla="*/ 200804 w 212690"/>
                <a:gd name="connsiteY4" fmla="*/ 526816 h 565503"/>
                <a:gd name="connsiteX5" fmla="*/ 75175 w 212690"/>
                <a:gd name="connsiteY5" fmla="*/ 565503 h 565503"/>
                <a:gd name="connsiteX6" fmla="*/ 0 w 212690"/>
                <a:gd name="connsiteY6" fmla="*/ 347090 h 56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90" h="565503">
                  <a:moveTo>
                    <a:pt x="143408" y="0"/>
                  </a:moveTo>
                  <a:cubicBezTo>
                    <a:pt x="131132" y="123767"/>
                    <a:pt x="173715" y="245503"/>
                    <a:pt x="204021" y="367154"/>
                  </a:cubicBezTo>
                  <a:cubicBezTo>
                    <a:pt x="211217" y="396276"/>
                    <a:pt x="217736" y="427091"/>
                    <a:pt x="207069" y="455450"/>
                  </a:cubicBezTo>
                  <a:cubicBezTo>
                    <a:pt x="201461" y="466456"/>
                    <a:pt x="196898" y="477961"/>
                    <a:pt x="193439" y="489821"/>
                  </a:cubicBezTo>
                  <a:cubicBezTo>
                    <a:pt x="191408" y="501842"/>
                    <a:pt x="200804" y="526816"/>
                    <a:pt x="200804" y="526816"/>
                  </a:cubicBezTo>
                  <a:lnTo>
                    <a:pt x="75175" y="565503"/>
                  </a:lnTo>
                  <a:lnTo>
                    <a:pt x="0" y="347090"/>
                  </a:lnTo>
                </a:path>
              </a:pathLst>
            </a:custGeom>
            <a:solidFill>
              <a:srgbClr val="FF725E"/>
            </a:solidFill>
            <a:ln w="8458"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1554E684-CCF9-5F8E-FDF7-42F3C62AD990}"/>
                </a:ext>
              </a:extLst>
            </p:cNvPr>
            <p:cNvSpPr/>
            <p:nvPr/>
          </p:nvSpPr>
          <p:spPr>
            <a:xfrm>
              <a:off x="2992357" y="3255751"/>
              <a:ext cx="214784" cy="568297"/>
            </a:xfrm>
            <a:custGeom>
              <a:avLst/>
              <a:gdLst>
                <a:gd name="connsiteX0" fmla="*/ 0 w 214784"/>
                <a:gd name="connsiteY0" fmla="*/ 347006 h 568297"/>
                <a:gd name="connsiteX1" fmla="*/ 1693 w 214784"/>
                <a:gd name="connsiteY1" fmla="*/ 350985 h 568297"/>
                <a:gd name="connsiteX2" fmla="*/ 6011 w 214784"/>
                <a:gd name="connsiteY2" fmla="*/ 362582 h 568297"/>
                <a:gd name="connsiteX3" fmla="*/ 21757 w 214784"/>
                <a:gd name="connsiteY3" fmla="*/ 406942 h 568297"/>
                <a:gd name="connsiteX4" fmla="*/ 76952 w 214784"/>
                <a:gd name="connsiteY4" fmla="*/ 564911 h 568297"/>
                <a:gd name="connsiteX5" fmla="*/ 74582 w 214784"/>
                <a:gd name="connsiteY5" fmla="*/ 563726 h 568297"/>
                <a:gd name="connsiteX6" fmla="*/ 200212 w 214784"/>
                <a:gd name="connsiteY6" fmla="*/ 524784 h 568297"/>
                <a:gd name="connsiteX7" fmla="*/ 198857 w 214784"/>
                <a:gd name="connsiteY7" fmla="*/ 527577 h 568297"/>
                <a:gd name="connsiteX8" fmla="*/ 192593 w 214784"/>
                <a:gd name="connsiteY8" fmla="*/ 506667 h 568297"/>
                <a:gd name="connsiteX9" fmla="*/ 191069 w 214784"/>
                <a:gd name="connsiteY9" fmla="*/ 495493 h 568297"/>
                <a:gd name="connsiteX10" fmla="*/ 192593 w 214784"/>
                <a:gd name="connsiteY10" fmla="*/ 483979 h 568297"/>
                <a:gd name="connsiteX11" fmla="*/ 208508 w 214784"/>
                <a:gd name="connsiteY11" fmla="*/ 442413 h 568297"/>
                <a:gd name="connsiteX12" fmla="*/ 208508 w 214784"/>
                <a:gd name="connsiteY12" fmla="*/ 397376 h 568297"/>
                <a:gd name="connsiteX13" fmla="*/ 198603 w 214784"/>
                <a:gd name="connsiteY13" fmla="*/ 353948 h 568297"/>
                <a:gd name="connsiteX14" fmla="*/ 177185 w 214784"/>
                <a:gd name="connsiteY14" fmla="*/ 272085 h 568297"/>
                <a:gd name="connsiteX15" fmla="*/ 146879 w 214784"/>
                <a:gd name="connsiteY15" fmla="*/ 131810 h 568297"/>
                <a:gd name="connsiteX16" fmla="*/ 140868 w 214784"/>
                <a:gd name="connsiteY16" fmla="*/ 35301 h 568297"/>
                <a:gd name="connsiteX17" fmla="*/ 142561 w 214784"/>
                <a:gd name="connsiteY17" fmla="*/ 9058 h 568297"/>
                <a:gd name="connsiteX18" fmla="*/ 143238 w 214784"/>
                <a:gd name="connsiteY18" fmla="*/ 2286 h 568297"/>
                <a:gd name="connsiteX19" fmla="*/ 143238 w 214784"/>
                <a:gd name="connsiteY19" fmla="*/ 0 h 568297"/>
                <a:gd name="connsiteX20" fmla="*/ 143238 w 214784"/>
                <a:gd name="connsiteY20" fmla="*/ 2370 h 568297"/>
                <a:gd name="connsiteX21" fmla="*/ 143238 w 214784"/>
                <a:gd name="connsiteY21" fmla="*/ 9143 h 568297"/>
                <a:gd name="connsiteX22" fmla="*/ 142392 w 214784"/>
                <a:gd name="connsiteY22" fmla="*/ 35386 h 568297"/>
                <a:gd name="connsiteX23" fmla="*/ 149841 w 214784"/>
                <a:gd name="connsiteY23" fmla="*/ 131386 h 568297"/>
                <a:gd name="connsiteX24" fmla="*/ 180910 w 214784"/>
                <a:gd name="connsiteY24" fmla="*/ 270984 h 568297"/>
                <a:gd name="connsiteX25" fmla="*/ 202667 w 214784"/>
                <a:gd name="connsiteY25" fmla="*/ 352847 h 568297"/>
                <a:gd name="connsiteX26" fmla="*/ 212656 w 214784"/>
                <a:gd name="connsiteY26" fmla="*/ 396614 h 568297"/>
                <a:gd name="connsiteX27" fmla="*/ 212656 w 214784"/>
                <a:gd name="connsiteY27" fmla="*/ 443260 h 568297"/>
                <a:gd name="connsiteX28" fmla="*/ 196656 w 214784"/>
                <a:gd name="connsiteY28" fmla="*/ 485588 h 568297"/>
                <a:gd name="connsiteX29" fmla="*/ 196656 w 214784"/>
                <a:gd name="connsiteY29" fmla="*/ 506159 h 568297"/>
                <a:gd name="connsiteX30" fmla="*/ 202582 w 214784"/>
                <a:gd name="connsiteY30" fmla="*/ 526477 h 568297"/>
                <a:gd name="connsiteX31" fmla="*/ 203429 w 214784"/>
                <a:gd name="connsiteY31" fmla="*/ 528678 h 568297"/>
                <a:gd name="connsiteX32" fmla="*/ 201228 w 214784"/>
                <a:gd name="connsiteY32" fmla="*/ 529355 h 568297"/>
                <a:gd name="connsiteX33" fmla="*/ 75429 w 214784"/>
                <a:gd name="connsiteY33" fmla="*/ 567789 h 568297"/>
                <a:gd name="connsiteX34" fmla="*/ 73651 w 214784"/>
                <a:gd name="connsiteY34" fmla="*/ 568297 h 568297"/>
                <a:gd name="connsiteX35" fmla="*/ 73058 w 214784"/>
                <a:gd name="connsiteY35" fmla="*/ 566519 h 568297"/>
                <a:gd name="connsiteX36" fmla="*/ 19386 w 214784"/>
                <a:gd name="connsiteY36" fmla="*/ 408043 h 568297"/>
                <a:gd name="connsiteX37" fmla="*/ 4487 w 214784"/>
                <a:gd name="connsiteY37" fmla="*/ 363175 h 568297"/>
                <a:gd name="connsiteX38" fmla="*/ 762 w 214784"/>
                <a:gd name="connsiteY38" fmla="*/ 351323 h 568297"/>
                <a:gd name="connsiteX39" fmla="*/ 0 w 214784"/>
                <a:gd name="connsiteY39" fmla="*/ 347006 h 56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4784" h="568297">
                  <a:moveTo>
                    <a:pt x="0" y="347006"/>
                  </a:moveTo>
                  <a:cubicBezTo>
                    <a:pt x="665" y="348284"/>
                    <a:pt x="1232" y="349613"/>
                    <a:pt x="1693" y="350985"/>
                  </a:cubicBezTo>
                  <a:cubicBezTo>
                    <a:pt x="2709" y="353863"/>
                    <a:pt x="4148" y="357757"/>
                    <a:pt x="6011" y="362582"/>
                  </a:cubicBezTo>
                  <a:cubicBezTo>
                    <a:pt x="9735" y="373164"/>
                    <a:pt x="15069" y="387979"/>
                    <a:pt x="21757" y="406942"/>
                  </a:cubicBezTo>
                  <a:cubicBezTo>
                    <a:pt x="35302" y="445546"/>
                    <a:pt x="54265" y="500064"/>
                    <a:pt x="76952" y="564911"/>
                  </a:cubicBezTo>
                  <a:lnTo>
                    <a:pt x="74582" y="563726"/>
                  </a:lnTo>
                  <a:lnTo>
                    <a:pt x="200212" y="524784"/>
                  </a:lnTo>
                  <a:lnTo>
                    <a:pt x="198857" y="527577"/>
                  </a:lnTo>
                  <a:cubicBezTo>
                    <a:pt x="196286" y="520762"/>
                    <a:pt x="194193" y="513770"/>
                    <a:pt x="192593" y="506667"/>
                  </a:cubicBezTo>
                  <a:cubicBezTo>
                    <a:pt x="191784" y="502993"/>
                    <a:pt x="191274" y="499251"/>
                    <a:pt x="191069" y="495493"/>
                  </a:cubicBezTo>
                  <a:cubicBezTo>
                    <a:pt x="190843" y="491590"/>
                    <a:pt x="191359" y="487687"/>
                    <a:pt x="192593" y="483979"/>
                  </a:cubicBezTo>
                  <a:cubicBezTo>
                    <a:pt x="197080" y="469249"/>
                    <a:pt x="205969" y="457059"/>
                    <a:pt x="208508" y="442413"/>
                  </a:cubicBezTo>
                  <a:cubicBezTo>
                    <a:pt x="211217" y="427522"/>
                    <a:pt x="211217" y="412267"/>
                    <a:pt x="208508" y="397376"/>
                  </a:cubicBezTo>
                  <a:cubicBezTo>
                    <a:pt x="206053" y="382561"/>
                    <a:pt x="202244" y="368085"/>
                    <a:pt x="198603" y="353948"/>
                  </a:cubicBezTo>
                  <a:cubicBezTo>
                    <a:pt x="191154" y="325732"/>
                    <a:pt x="184015" y="298438"/>
                    <a:pt x="177185" y="272085"/>
                  </a:cubicBezTo>
                  <a:cubicBezTo>
                    <a:pt x="164443" y="225939"/>
                    <a:pt x="154324" y="179107"/>
                    <a:pt x="146879" y="131810"/>
                  </a:cubicBezTo>
                  <a:cubicBezTo>
                    <a:pt x="142039" y="99877"/>
                    <a:pt x="140027" y="67581"/>
                    <a:pt x="140868" y="35301"/>
                  </a:cubicBezTo>
                  <a:cubicBezTo>
                    <a:pt x="140868" y="23873"/>
                    <a:pt x="141968" y="15069"/>
                    <a:pt x="142561" y="9058"/>
                  </a:cubicBezTo>
                  <a:cubicBezTo>
                    <a:pt x="142561" y="6349"/>
                    <a:pt x="143069" y="4063"/>
                    <a:pt x="143238" y="2286"/>
                  </a:cubicBezTo>
                  <a:cubicBezTo>
                    <a:pt x="143167" y="1524"/>
                    <a:pt x="143167" y="762"/>
                    <a:pt x="143238" y="0"/>
                  </a:cubicBezTo>
                  <a:cubicBezTo>
                    <a:pt x="143334" y="787"/>
                    <a:pt x="143334" y="1583"/>
                    <a:pt x="143238" y="2370"/>
                  </a:cubicBezTo>
                  <a:cubicBezTo>
                    <a:pt x="143238" y="4148"/>
                    <a:pt x="143238" y="6349"/>
                    <a:pt x="143238" y="9143"/>
                  </a:cubicBezTo>
                  <a:cubicBezTo>
                    <a:pt x="143238" y="15153"/>
                    <a:pt x="142307" y="23958"/>
                    <a:pt x="142392" y="35386"/>
                  </a:cubicBezTo>
                  <a:cubicBezTo>
                    <a:pt x="142253" y="67539"/>
                    <a:pt x="144744" y="99640"/>
                    <a:pt x="149841" y="131386"/>
                  </a:cubicBezTo>
                  <a:cubicBezTo>
                    <a:pt x="157675" y="178447"/>
                    <a:pt x="168047" y="225041"/>
                    <a:pt x="180910" y="270984"/>
                  </a:cubicBezTo>
                  <a:lnTo>
                    <a:pt x="202667" y="352847"/>
                  </a:lnTo>
                  <a:cubicBezTo>
                    <a:pt x="206307" y="367069"/>
                    <a:pt x="210201" y="381545"/>
                    <a:pt x="212656" y="396614"/>
                  </a:cubicBezTo>
                  <a:cubicBezTo>
                    <a:pt x="215494" y="412030"/>
                    <a:pt x="215494" y="427844"/>
                    <a:pt x="212656" y="443260"/>
                  </a:cubicBezTo>
                  <a:cubicBezTo>
                    <a:pt x="209863" y="458752"/>
                    <a:pt x="200720" y="471704"/>
                    <a:pt x="196656" y="485588"/>
                  </a:cubicBezTo>
                  <a:cubicBezTo>
                    <a:pt x="194712" y="492310"/>
                    <a:pt x="194712" y="499438"/>
                    <a:pt x="196656" y="506159"/>
                  </a:cubicBezTo>
                  <a:cubicBezTo>
                    <a:pt x="198184" y="513059"/>
                    <a:pt x="200163" y="519840"/>
                    <a:pt x="202582" y="526477"/>
                  </a:cubicBezTo>
                  <a:lnTo>
                    <a:pt x="203429" y="528678"/>
                  </a:lnTo>
                  <a:lnTo>
                    <a:pt x="201228" y="529355"/>
                  </a:lnTo>
                  <a:lnTo>
                    <a:pt x="75429" y="567789"/>
                  </a:lnTo>
                  <a:lnTo>
                    <a:pt x="73651" y="568297"/>
                  </a:lnTo>
                  <a:lnTo>
                    <a:pt x="73058" y="566519"/>
                  </a:lnTo>
                  <a:lnTo>
                    <a:pt x="19386" y="408043"/>
                  </a:lnTo>
                  <a:lnTo>
                    <a:pt x="4487" y="363175"/>
                  </a:lnTo>
                  <a:cubicBezTo>
                    <a:pt x="2963" y="358180"/>
                    <a:pt x="1693" y="354286"/>
                    <a:pt x="762" y="351323"/>
                  </a:cubicBezTo>
                  <a:cubicBezTo>
                    <a:pt x="356" y="349918"/>
                    <a:pt x="101" y="348470"/>
                    <a:pt x="0" y="347006"/>
                  </a:cubicBezTo>
                  <a:close/>
                </a:path>
              </a:pathLst>
            </a:custGeom>
            <a:solidFill>
              <a:srgbClr val="263238"/>
            </a:solidFill>
            <a:ln w="8458"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A11C000D-C362-324D-E3AF-38FE87C07409}"/>
                </a:ext>
              </a:extLst>
            </p:cNvPr>
            <p:cNvSpPr/>
            <p:nvPr/>
          </p:nvSpPr>
          <p:spPr>
            <a:xfrm>
              <a:off x="3389056" y="3283687"/>
              <a:ext cx="82322" cy="79060"/>
            </a:xfrm>
            <a:custGeom>
              <a:avLst/>
              <a:gdLst>
                <a:gd name="connsiteX0" fmla="*/ 0 w 82322"/>
                <a:gd name="connsiteY0" fmla="*/ 16593 h 79060"/>
                <a:gd name="connsiteX1" fmla="*/ 22603 w 82322"/>
                <a:gd name="connsiteY1" fmla="*/ 78138 h 79060"/>
                <a:gd name="connsiteX2" fmla="*/ 56466 w 82322"/>
                <a:gd name="connsiteY2" fmla="*/ 77291 h 79060"/>
                <a:gd name="connsiteX3" fmla="*/ 70349 w 82322"/>
                <a:gd name="connsiteY3" fmla="*/ 65947 h 79060"/>
                <a:gd name="connsiteX4" fmla="*/ 78815 w 82322"/>
                <a:gd name="connsiteY4" fmla="*/ 27344 h 79060"/>
                <a:gd name="connsiteX5" fmla="*/ 16508 w 82322"/>
                <a:gd name="connsiteY5" fmla="*/ 0 h 7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2" h="79060">
                  <a:moveTo>
                    <a:pt x="0" y="16593"/>
                  </a:moveTo>
                  <a:cubicBezTo>
                    <a:pt x="0" y="16593"/>
                    <a:pt x="9312" y="75006"/>
                    <a:pt x="22603" y="78138"/>
                  </a:cubicBezTo>
                  <a:cubicBezTo>
                    <a:pt x="35894" y="81270"/>
                    <a:pt x="48000" y="75259"/>
                    <a:pt x="56466" y="77291"/>
                  </a:cubicBezTo>
                  <a:cubicBezTo>
                    <a:pt x="66455" y="79831"/>
                    <a:pt x="67640" y="76191"/>
                    <a:pt x="70349" y="65947"/>
                  </a:cubicBezTo>
                  <a:cubicBezTo>
                    <a:pt x="72635" y="57482"/>
                    <a:pt x="89482" y="41143"/>
                    <a:pt x="78815" y="27344"/>
                  </a:cubicBezTo>
                  <a:cubicBezTo>
                    <a:pt x="68148" y="13545"/>
                    <a:pt x="16508" y="0"/>
                    <a:pt x="16508" y="0"/>
                  </a:cubicBezTo>
                  <a:close/>
                </a:path>
              </a:pathLst>
            </a:custGeom>
            <a:solidFill>
              <a:srgbClr val="FFFFFF"/>
            </a:solidFill>
            <a:ln w="8458"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9447031C-9FF8-F251-A362-273A955280F8}"/>
                </a:ext>
              </a:extLst>
            </p:cNvPr>
            <p:cNvSpPr/>
            <p:nvPr/>
          </p:nvSpPr>
          <p:spPr>
            <a:xfrm>
              <a:off x="3277781" y="3257109"/>
              <a:ext cx="90534" cy="77594"/>
            </a:xfrm>
            <a:custGeom>
              <a:avLst/>
              <a:gdLst>
                <a:gd name="connsiteX0" fmla="*/ 85878 w 90534"/>
                <a:gd name="connsiteY0" fmla="*/ 16589 h 77594"/>
                <a:gd name="connsiteX1" fmla="*/ 21878 w 90534"/>
                <a:gd name="connsiteY1" fmla="*/ 2197 h 77594"/>
                <a:gd name="connsiteX2" fmla="*/ 4100 w 90534"/>
                <a:gd name="connsiteY2" fmla="*/ 31403 h 77594"/>
                <a:gd name="connsiteX3" fmla="*/ 6217 w 90534"/>
                <a:gd name="connsiteY3" fmla="*/ 49181 h 77594"/>
                <a:gd name="connsiteX4" fmla="*/ 33814 w 90534"/>
                <a:gd name="connsiteY4" fmla="*/ 77541 h 77594"/>
                <a:gd name="connsiteX5" fmla="*/ 90534 w 90534"/>
                <a:gd name="connsiteY5" fmla="*/ 40123 h 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34" h="77594">
                  <a:moveTo>
                    <a:pt x="85878" y="16589"/>
                  </a:moveTo>
                  <a:cubicBezTo>
                    <a:pt x="85878" y="16589"/>
                    <a:pt x="31698" y="-7200"/>
                    <a:pt x="21878" y="2197"/>
                  </a:cubicBezTo>
                  <a:cubicBezTo>
                    <a:pt x="12058" y="11594"/>
                    <a:pt x="10449" y="25393"/>
                    <a:pt x="4100" y="31403"/>
                  </a:cubicBezTo>
                  <a:cubicBezTo>
                    <a:pt x="-2249" y="37414"/>
                    <a:pt x="-979" y="41393"/>
                    <a:pt x="6217" y="49181"/>
                  </a:cubicBezTo>
                  <a:cubicBezTo>
                    <a:pt x="13412" y="56969"/>
                    <a:pt x="16629" y="78811"/>
                    <a:pt x="33814" y="77541"/>
                  </a:cubicBezTo>
                  <a:cubicBezTo>
                    <a:pt x="51000" y="76271"/>
                    <a:pt x="90534" y="40123"/>
                    <a:pt x="90534" y="40123"/>
                  </a:cubicBezTo>
                  <a:close/>
                </a:path>
              </a:pathLst>
            </a:custGeom>
            <a:solidFill>
              <a:srgbClr val="FFFFFF"/>
            </a:solidFill>
            <a:ln w="8458"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26918DEB-191C-ED54-3126-5DFD160252D1}"/>
                </a:ext>
              </a:extLst>
            </p:cNvPr>
            <p:cNvSpPr/>
            <p:nvPr/>
          </p:nvSpPr>
          <p:spPr>
            <a:xfrm>
              <a:off x="3399723" y="3218605"/>
              <a:ext cx="90221" cy="77391"/>
            </a:xfrm>
            <a:custGeom>
              <a:avLst/>
              <a:gdLst>
                <a:gd name="connsiteX0" fmla="*/ 6603 w 90221"/>
                <a:gd name="connsiteY0" fmla="*/ 65760 h 77391"/>
                <a:gd name="connsiteX1" fmla="*/ 71619 w 90221"/>
                <a:gd name="connsiteY1" fmla="*/ 74225 h 77391"/>
                <a:gd name="connsiteX2" fmla="*/ 86773 w 90221"/>
                <a:gd name="connsiteY2" fmla="*/ 43579 h 77391"/>
                <a:gd name="connsiteX3" fmla="*/ 83132 w 90221"/>
                <a:gd name="connsiteY3" fmla="*/ 26056 h 77391"/>
                <a:gd name="connsiteX4" fmla="*/ 53164 w 90221"/>
                <a:gd name="connsiteY4" fmla="*/ 235 h 77391"/>
                <a:gd name="connsiteX5" fmla="*/ 0 w 90221"/>
                <a:gd name="connsiteY5" fmla="*/ 42564 h 7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21" h="77391">
                  <a:moveTo>
                    <a:pt x="6603" y="65760"/>
                  </a:moveTo>
                  <a:cubicBezTo>
                    <a:pt x="6603" y="65760"/>
                    <a:pt x="62646" y="84722"/>
                    <a:pt x="71619" y="74225"/>
                  </a:cubicBezTo>
                  <a:cubicBezTo>
                    <a:pt x="80593" y="63728"/>
                    <a:pt x="81016" y="50098"/>
                    <a:pt x="86773" y="43579"/>
                  </a:cubicBezTo>
                  <a:cubicBezTo>
                    <a:pt x="92529" y="37061"/>
                    <a:pt x="90921" y="33167"/>
                    <a:pt x="83132" y="26056"/>
                  </a:cubicBezTo>
                  <a:cubicBezTo>
                    <a:pt x="75344" y="18944"/>
                    <a:pt x="70180" y="-2474"/>
                    <a:pt x="53164" y="235"/>
                  </a:cubicBezTo>
                  <a:cubicBezTo>
                    <a:pt x="36148" y="2944"/>
                    <a:pt x="0" y="42564"/>
                    <a:pt x="0" y="42564"/>
                  </a:cubicBezTo>
                  <a:close/>
                </a:path>
              </a:pathLst>
            </a:custGeom>
            <a:solidFill>
              <a:srgbClr val="FFFFFF"/>
            </a:solidFill>
            <a:ln w="8458"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6B03557F-6461-693F-6AA4-DC60FE871379}"/>
                </a:ext>
              </a:extLst>
            </p:cNvPr>
            <p:cNvSpPr/>
            <p:nvPr/>
          </p:nvSpPr>
          <p:spPr>
            <a:xfrm>
              <a:off x="3366636" y="3174304"/>
              <a:ext cx="74948" cy="88050"/>
            </a:xfrm>
            <a:custGeom>
              <a:avLst/>
              <a:gdLst>
                <a:gd name="connsiteX0" fmla="*/ 34526 w 74948"/>
                <a:gd name="connsiteY0" fmla="*/ 88050 h 88050"/>
                <a:gd name="connsiteX1" fmla="*/ 74653 w 74948"/>
                <a:gd name="connsiteY1" fmla="*/ 36156 h 88050"/>
                <a:gd name="connsiteX2" fmla="*/ 55775 w 74948"/>
                <a:gd name="connsiteY2" fmla="*/ 7711 h 88050"/>
                <a:gd name="connsiteX3" fmla="*/ 38843 w 74948"/>
                <a:gd name="connsiteY3" fmla="*/ 2040 h 88050"/>
                <a:gd name="connsiteX4" fmla="*/ 1425 w 74948"/>
                <a:gd name="connsiteY4" fmla="*/ 15077 h 88050"/>
                <a:gd name="connsiteX5" fmla="*/ 11161 w 74948"/>
                <a:gd name="connsiteY5" fmla="*/ 82293 h 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48" h="88050">
                  <a:moveTo>
                    <a:pt x="34526" y="88050"/>
                  </a:moveTo>
                  <a:cubicBezTo>
                    <a:pt x="34526" y="88050"/>
                    <a:pt x="78971" y="49024"/>
                    <a:pt x="74653" y="36156"/>
                  </a:cubicBezTo>
                  <a:cubicBezTo>
                    <a:pt x="70336" y="23288"/>
                    <a:pt x="58484" y="16008"/>
                    <a:pt x="55775" y="7711"/>
                  </a:cubicBezTo>
                  <a:cubicBezTo>
                    <a:pt x="52473" y="-2108"/>
                    <a:pt x="48833" y="-754"/>
                    <a:pt x="38843" y="2040"/>
                  </a:cubicBezTo>
                  <a:cubicBezTo>
                    <a:pt x="30378" y="4749"/>
                    <a:pt x="7605" y="-1008"/>
                    <a:pt x="1425" y="15077"/>
                  </a:cubicBezTo>
                  <a:cubicBezTo>
                    <a:pt x="-4754" y="31161"/>
                    <a:pt x="11161" y="82293"/>
                    <a:pt x="11161" y="82293"/>
                  </a:cubicBezTo>
                  <a:close/>
                </a:path>
              </a:pathLst>
            </a:custGeom>
            <a:solidFill>
              <a:srgbClr val="FFFFFF"/>
            </a:solidFill>
            <a:ln w="8458"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ABAFEF69-FF32-98B8-C0C2-13208474B33F}"/>
                </a:ext>
              </a:extLst>
            </p:cNvPr>
            <p:cNvSpPr/>
            <p:nvPr/>
          </p:nvSpPr>
          <p:spPr>
            <a:xfrm>
              <a:off x="3325608" y="3294439"/>
              <a:ext cx="74936" cy="88092"/>
            </a:xfrm>
            <a:custGeom>
              <a:avLst/>
              <a:gdLst>
                <a:gd name="connsiteX0" fmla="*/ 40422 w 74936"/>
                <a:gd name="connsiteY0" fmla="*/ 0 h 88092"/>
                <a:gd name="connsiteX1" fmla="*/ 295 w 74936"/>
                <a:gd name="connsiteY1" fmla="*/ 51894 h 88092"/>
                <a:gd name="connsiteX2" fmla="*/ 19174 w 74936"/>
                <a:gd name="connsiteY2" fmla="*/ 80423 h 88092"/>
                <a:gd name="connsiteX3" fmla="*/ 36105 w 74936"/>
                <a:gd name="connsiteY3" fmla="*/ 86011 h 88092"/>
                <a:gd name="connsiteX4" fmla="*/ 73523 w 74936"/>
                <a:gd name="connsiteY4" fmla="*/ 73058 h 88092"/>
                <a:gd name="connsiteX5" fmla="*/ 63618 w 74936"/>
                <a:gd name="connsiteY5" fmla="*/ 5757 h 8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6" h="88092">
                  <a:moveTo>
                    <a:pt x="40422" y="0"/>
                  </a:moveTo>
                  <a:cubicBezTo>
                    <a:pt x="40422" y="0"/>
                    <a:pt x="-4022" y="39027"/>
                    <a:pt x="295" y="51894"/>
                  </a:cubicBezTo>
                  <a:cubicBezTo>
                    <a:pt x="4613" y="64762"/>
                    <a:pt x="16465" y="72127"/>
                    <a:pt x="19174" y="80423"/>
                  </a:cubicBezTo>
                  <a:cubicBezTo>
                    <a:pt x="22475" y="90159"/>
                    <a:pt x="26115" y="88889"/>
                    <a:pt x="36105" y="86011"/>
                  </a:cubicBezTo>
                  <a:cubicBezTo>
                    <a:pt x="44571" y="83302"/>
                    <a:pt x="67343" y="89058"/>
                    <a:pt x="73523" y="73058"/>
                  </a:cubicBezTo>
                  <a:cubicBezTo>
                    <a:pt x="79703" y="57058"/>
                    <a:pt x="63618" y="5757"/>
                    <a:pt x="63618" y="5757"/>
                  </a:cubicBezTo>
                  <a:close/>
                </a:path>
              </a:pathLst>
            </a:custGeom>
            <a:solidFill>
              <a:srgbClr val="FFFFFF"/>
            </a:solidFill>
            <a:ln w="8458"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2A376454-8D6A-B314-12D1-EA399EE18A25}"/>
                </a:ext>
              </a:extLst>
            </p:cNvPr>
            <p:cNvSpPr/>
            <p:nvPr/>
          </p:nvSpPr>
          <p:spPr>
            <a:xfrm>
              <a:off x="3295169" y="3197442"/>
              <a:ext cx="84152" cy="77780"/>
            </a:xfrm>
            <a:custGeom>
              <a:avLst/>
              <a:gdLst>
                <a:gd name="connsiteX0" fmla="*/ 84152 w 84152"/>
                <a:gd name="connsiteY0" fmla="*/ 59579 h 77780"/>
                <a:gd name="connsiteX1" fmla="*/ 56385 w 84152"/>
                <a:gd name="connsiteY1" fmla="*/ 320 h 77780"/>
                <a:gd name="connsiteX2" fmla="*/ 22522 w 84152"/>
                <a:gd name="connsiteY2" fmla="*/ 4045 h 77780"/>
                <a:gd name="connsiteX3" fmla="*/ 9739 w 84152"/>
                <a:gd name="connsiteY3" fmla="*/ 16574 h 77780"/>
                <a:gd name="connsiteX4" fmla="*/ 4152 w 84152"/>
                <a:gd name="connsiteY4" fmla="*/ 55769 h 77780"/>
                <a:gd name="connsiteX5" fmla="*/ 68491 w 84152"/>
                <a:gd name="connsiteY5" fmla="*/ 77780 h 7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52" h="77780">
                  <a:moveTo>
                    <a:pt x="84152" y="59579"/>
                  </a:moveTo>
                  <a:cubicBezTo>
                    <a:pt x="84152" y="59579"/>
                    <a:pt x="69845" y="2182"/>
                    <a:pt x="56385" y="320"/>
                  </a:cubicBezTo>
                  <a:cubicBezTo>
                    <a:pt x="42925" y="-1543"/>
                    <a:pt x="30988" y="5399"/>
                    <a:pt x="22522" y="4045"/>
                  </a:cubicBezTo>
                  <a:cubicBezTo>
                    <a:pt x="12364" y="2436"/>
                    <a:pt x="11517" y="6161"/>
                    <a:pt x="9739" y="16574"/>
                  </a:cubicBezTo>
                  <a:cubicBezTo>
                    <a:pt x="8131" y="25547"/>
                    <a:pt x="-7192" y="42986"/>
                    <a:pt x="4152" y="55769"/>
                  </a:cubicBezTo>
                  <a:cubicBezTo>
                    <a:pt x="15496" y="68553"/>
                    <a:pt x="68491" y="77780"/>
                    <a:pt x="68491" y="77780"/>
                  </a:cubicBezTo>
                  <a:close/>
                </a:path>
              </a:pathLst>
            </a:custGeom>
            <a:solidFill>
              <a:srgbClr val="FFFFFF"/>
            </a:solidFill>
            <a:ln w="8458"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5A33CF0A-331C-6DA4-0B1F-F5D532EE6D31}"/>
                </a:ext>
              </a:extLst>
            </p:cNvPr>
            <p:cNvSpPr/>
            <p:nvPr/>
          </p:nvSpPr>
          <p:spPr>
            <a:xfrm>
              <a:off x="3358609" y="3254417"/>
              <a:ext cx="54193" cy="54193"/>
            </a:xfrm>
            <a:custGeom>
              <a:avLst/>
              <a:gdLst>
                <a:gd name="connsiteX0" fmla="*/ 987 w 54193"/>
                <a:gd name="connsiteY0" fmla="*/ 19874 h 54193"/>
                <a:gd name="connsiteX1" fmla="*/ 34321 w 54193"/>
                <a:gd name="connsiteY1" fmla="*/ 987 h 54193"/>
                <a:gd name="connsiteX2" fmla="*/ 53205 w 54193"/>
                <a:gd name="connsiteY2" fmla="*/ 34324 h 54193"/>
                <a:gd name="connsiteX3" fmla="*/ 19950 w 54193"/>
                <a:gd name="connsiteY3" fmla="*/ 53228 h 54193"/>
                <a:gd name="connsiteX4" fmla="*/ 966 w 54193"/>
                <a:gd name="connsiteY4" fmla="*/ 19950 h 54193"/>
                <a:gd name="connsiteX5" fmla="*/ 987 w 54193"/>
                <a:gd name="connsiteY5" fmla="*/ 19874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 h="54193">
                  <a:moveTo>
                    <a:pt x="987" y="19874"/>
                  </a:moveTo>
                  <a:cubicBezTo>
                    <a:pt x="4977" y="5457"/>
                    <a:pt x="19901" y="-3001"/>
                    <a:pt x="34321" y="987"/>
                  </a:cubicBezTo>
                  <a:cubicBezTo>
                    <a:pt x="48740" y="4983"/>
                    <a:pt x="57195" y="19899"/>
                    <a:pt x="53205" y="34324"/>
                  </a:cubicBezTo>
                  <a:cubicBezTo>
                    <a:pt x="49225" y="48707"/>
                    <a:pt x="34351" y="57165"/>
                    <a:pt x="19950" y="53228"/>
                  </a:cubicBezTo>
                  <a:cubicBezTo>
                    <a:pt x="5519" y="49283"/>
                    <a:pt x="-2980" y="34384"/>
                    <a:pt x="966" y="19950"/>
                  </a:cubicBezTo>
                  <a:cubicBezTo>
                    <a:pt x="973" y="19924"/>
                    <a:pt x="980" y="19899"/>
                    <a:pt x="987" y="19874"/>
                  </a:cubicBezTo>
                  <a:close/>
                </a:path>
              </a:pathLst>
            </a:custGeom>
            <a:solidFill>
              <a:srgbClr val="FFFFFF"/>
            </a:solidFill>
            <a:ln w="8458"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155DE87D-FF48-8014-18FD-CD6B9098CC31}"/>
                </a:ext>
              </a:extLst>
            </p:cNvPr>
            <p:cNvSpPr/>
            <p:nvPr/>
          </p:nvSpPr>
          <p:spPr>
            <a:xfrm>
              <a:off x="3391257" y="3231624"/>
              <a:ext cx="39873" cy="41650"/>
            </a:xfrm>
            <a:custGeom>
              <a:avLst/>
              <a:gdLst>
                <a:gd name="connsiteX0" fmla="*/ 0 w 39873"/>
                <a:gd name="connsiteY0" fmla="*/ 41651 h 41650"/>
                <a:gd name="connsiteX1" fmla="*/ 19810 w 39873"/>
                <a:gd name="connsiteY1" fmla="*/ 20656 h 41650"/>
                <a:gd name="connsiteX2" fmla="*/ 39873 w 39873"/>
                <a:gd name="connsiteY2" fmla="*/ 0 h 41650"/>
                <a:gd name="connsiteX3" fmla="*/ 22349 w 39873"/>
                <a:gd name="connsiteY3" fmla="*/ 23196 h 41650"/>
                <a:gd name="connsiteX4" fmla="*/ 0 w 39873"/>
                <a:gd name="connsiteY4" fmla="*/ 41651 h 4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 h="41650">
                  <a:moveTo>
                    <a:pt x="0" y="41651"/>
                  </a:moveTo>
                  <a:cubicBezTo>
                    <a:pt x="6134" y="34226"/>
                    <a:pt x="12752" y="27208"/>
                    <a:pt x="19810" y="20656"/>
                  </a:cubicBezTo>
                  <a:cubicBezTo>
                    <a:pt x="26021" y="13325"/>
                    <a:pt x="32724" y="6425"/>
                    <a:pt x="39873" y="0"/>
                  </a:cubicBezTo>
                  <a:cubicBezTo>
                    <a:pt x="35466" y="8720"/>
                    <a:pt x="29531" y="16576"/>
                    <a:pt x="22349" y="23196"/>
                  </a:cubicBezTo>
                  <a:cubicBezTo>
                    <a:pt x="16049" y="30620"/>
                    <a:pt x="8482" y="36868"/>
                    <a:pt x="0" y="41651"/>
                  </a:cubicBezTo>
                  <a:close/>
                </a:path>
              </a:pathLst>
            </a:custGeom>
            <a:solidFill>
              <a:srgbClr val="263238"/>
            </a:solidFill>
            <a:ln w="8458"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1FDB7AEF-16B4-475F-92B0-92FA1DB3D5AA}"/>
                </a:ext>
              </a:extLst>
            </p:cNvPr>
            <p:cNvSpPr/>
            <p:nvPr/>
          </p:nvSpPr>
          <p:spPr>
            <a:xfrm>
              <a:off x="3368231" y="3225359"/>
              <a:ext cx="12613" cy="45375"/>
            </a:xfrm>
            <a:custGeom>
              <a:avLst/>
              <a:gdLst>
                <a:gd name="connsiteX0" fmla="*/ 0 w 12613"/>
                <a:gd name="connsiteY0" fmla="*/ 0 h 45375"/>
                <a:gd name="connsiteX1" fmla="*/ 8042 w 12613"/>
                <a:gd name="connsiteY1" fmla="*/ 22180 h 45375"/>
                <a:gd name="connsiteX2" fmla="*/ 12614 w 12613"/>
                <a:gd name="connsiteY2" fmla="*/ 45376 h 45375"/>
                <a:gd name="connsiteX3" fmla="*/ 4148 w 12613"/>
                <a:gd name="connsiteY3" fmla="*/ 23196 h 45375"/>
                <a:gd name="connsiteX4" fmla="*/ 0 w 12613"/>
                <a:gd name="connsiteY4" fmla="*/ 0 h 4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3" h="45375">
                  <a:moveTo>
                    <a:pt x="0" y="0"/>
                  </a:moveTo>
                  <a:cubicBezTo>
                    <a:pt x="3816" y="6933"/>
                    <a:pt x="6529" y="14417"/>
                    <a:pt x="8042" y="22180"/>
                  </a:cubicBezTo>
                  <a:cubicBezTo>
                    <a:pt x="10703" y="29646"/>
                    <a:pt x="12244" y="37460"/>
                    <a:pt x="12614" y="45376"/>
                  </a:cubicBezTo>
                  <a:cubicBezTo>
                    <a:pt x="8689" y="38451"/>
                    <a:pt x="5835" y="30976"/>
                    <a:pt x="4148" y="23196"/>
                  </a:cubicBezTo>
                  <a:cubicBezTo>
                    <a:pt x="1631" y="15712"/>
                    <a:pt x="234" y="7890"/>
                    <a:pt x="0" y="0"/>
                  </a:cubicBezTo>
                  <a:close/>
                </a:path>
              </a:pathLst>
            </a:custGeom>
            <a:solidFill>
              <a:srgbClr val="263238"/>
            </a:solidFill>
            <a:ln w="8458"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FB598971-498C-E2DB-B6B9-7A4ED27C15F9}"/>
                </a:ext>
              </a:extLst>
            </p:cNvPr>
            <p:cNvSpPr/>
            <p:nvPr/>
          </p:nvSpPr>
          <p:spPr>
            <a:xfrm>
              <a:off x="3308125" y="3255666"/>
              <a:ext cx="65693" cy="19978"/>
            </a:xfrm>
            <a:custGeom>
              <a:avLst/>
              <a:gdLst>
                <a:gd name="connsiteX0" fmla="*/ 0 w 65693"/>
                <a:gd name="connsiteY0" fmla="*/ 0 h 19978"/>
                <a:gd name="connsiteX1" fmla="*/ 33185 w 65693"/>
                <a:gd name="connsiteY1" fmla="*/ 8974 h 19978"/>
                <a:gd name="connsiteX2" fmla="*/ 65693 w 65693"/>
                <a:gd name="connsiteY2" fmla="*/ 19979 h 19978"/>
                <a:gd name="connsiteX3" fmla="*/ 31831 w 65693"/>
                <a:gd name="connsiteY3" fmla="*/ 12444 h 19978"/>
                <a:gd name="connsiteX4" fmla="*/ 0 w 65693"/>
                <a:gd name="connsiteY4" fmla="*/ 0 h 19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93" h="19978">
                  <a:moveTo>
                    <a:pt x="0" y="0"/>
                  </a:moveTo>
                  <a:cubicBezTo>
                    <a:pt x="11290" y="2074"/>
                    <a:pt x="22389" y="5079"/>
                    <a:pt x="33185" y="8974"/>
                  </a:cubicBezTo>
                  <a:cubicBezTo>
                    <a:pt x="44304" y="11742"/>
                    <a:pt x="55177" y="15424"/>
                    <a:pt x="65693" y="19979"/>
                  </a:cubicBezTo>
                  <a:cubicBezTo>
                    <a:pt x="54139" y="18870"/>
                    <a:pt x="42765" y="16339"/>
                    <a:pt x="31831" y="12444"/>
                  </a:cubicBezTo>
                  <a:cubicBezTo>
                    <a:pt x="20754" y="9600"/>
                    <a:pt x="10066" y="5426"/>
                    <a:pt x="0" y="0"/>
                  </a:cubicBezTo>
                  <a:close/>
                </a:path>
              </a:pathLst>
            </a:custGeom>
            <a:solidFill>
              <a:srgbClr val="263238"/>
            </a:solidFill>
            <a:ln w="8458"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BC43AFD9-EF43-8F2D-0FD8-F15D9A7B37B1}"/>
                </a:ext>
              </a:extLst>
            </p:cNvPr>
            <p:cNvSpPr/>
            <p:nvPr/>
          </p:nvSpPr>
          <p:spPr>
            <a:xfrm>
              <a:off x="3339109" y="3289529"/>
              <a:ext cx="35301" cy="29629"/>
            </a:xfrm>
            <a:custGeom>
              <a:avLst/>
              <a:gdLst>
                <a:gd name="connsiteX0" fmla="*/ 0 w 35301"/>
                <a:gd name="connsiteY0" fmla="*/ 29630 h 29629"/>
                <a:gd name="connsiteX1" fmla="*/ 16931 w 35301"/>
                <a:gd name="connsiteY1" fmla="*/ 14222 h 29629"/>
                <a:gd name="connsiteX2" fmla="*/ 35302 w 35301"/>
                <a:gd name="connsiteY2" fmla="*/ 0 h 29629"/>
                <a:gd name="connsiteX3" fmla="*/ 19471 w 35301"/>
                <a:gd name="connsiteY3" fmla="*/ 16931 h 29629"/>
                <a:gd name="connsiteX4" fmla="*/ 0 w 35301"/>
                <a:gd name="connsiteY4" fmla="*/ 29630 h 2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1" h="29629">
                  <a:moveTo>
                    <a:pt x="0" y="29630"/>
                  </a:moveTo>
                  <a:cubicBezTo>
                    <a:pt x="5049" y="23873"/>
                    <a:pt x="10729" y="18709"/>
                    <a:pt x="16931" y="14222"/>
                  </a:cubicBezTo>
                  <a:cubicBezTo>
                    <a:pt x="22486" y="8787"/>
                    <a:pt x="28649" y="4013"/>
                    <a:pt x="35302" y="0"/>
                  </a:cubicBezTo>
                  <a:cubicBezTo>
                    <a:pt x="31181" y="6620"/>
                    <a:pt x="25802" y="12377"/>
                    <a:pt x="19471" y="16931"/>
                  </a:cubicBezTo>
                  <a:cubicBezTo>
                    <a:pt x="13847" y="22366"/>
                    <a:pt x="7239" y="26675"/>
                    <a:pt x="0" y="29630"/>
                  </a:cubicBezTo>
                  <a:close/>
                </a:path>
              </a:pathLst>
            </a:custGeom>
            <a:solidFill>
              <a:srgbClr val="263238"/>
            </a:solidFill>
            <a:ln w="8458"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778A3638-E73B-AC4C-D768-4F923A22B96F}"/>
                </a:ext>
              </a:extLst>
            </p:cNvPr>
            <p:cNvSpPr/>
            <p:nvPr/>
          </p:nvSpPr>
          <p:spPr>
            <a:xfrm>
              <a:off x="3387109" y="3292322"/>
              <a:ext cx="13460" cy="53756"/>
            </a:xfrm>
            <a:custGeom>
              <a:avLst/>
              <a:gdLst>
                <a:gd name="connsiteX0" fmla="*/ 0 w 13460"/>
                <a:gd name="connsiteY0" fmla="*/ 0 h 53756"/>
                <a:gd name="connsiteX1" fmla="*/ 8466 w 13460"/>
                <a:gd name="connsiteY1" fmla="*/ 26413 h 53756"/>
                <a:gd name="connsiteX2" fmla="*/ 13460 w 13460"/>
                <a:gd name="connsiteY2" fmla="*/ 53757 h 53756"/>
                <a:gd name="connsiteX3" fmla="*/ 4995 w 13460"/>
                <a:gd name="connsiteY3" fmla="*/ 27344 h 53756"/>
                <a:gd name="connsiteX4" fmla="*/ 0 w 13460"/>
                <a:gd name="connsiteY4" fmla="*/ 0 h 5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0" h="53756">
                  <a:moveTo>
                    <a:pt x="0" y="0"/>
                  </a:moveTo>
                  <a:cubicBezTo>
                    <a:pt x="3953" y="8398"/>
                    <a:pt x="6799" y="17278"/>
                    <a:pt x="8466" y="26413"/>
                  </a:cubicBezTo>
                  <a:cubicBezTo>
                    <a:pt x="11280" y="35276"/>
                    <a:pt x="12957" y="44470"/>
                    <a:pt x="13460" y="53757"/>
                  </a:cubicBezTo>
                  <a:cubicBezTo>
                    <a:pt x="9536" y="45342"/>
                    <a:pt x="6691" y="36470"/>
                    <a:pt x="4995" y="27344"/>
                  </a:cubicBezTo>
                  <a:cubicBezTo>
                    <a:pt x="2163" y="18481"/>
                    <a:pt x="484" y="9295"/>
                    <a:pt x="0" y="0"/>
                  </a:cubicBezTo>
                  <a:close/>
                </a:path>
              </a:pathLst>
            </a:custGeom>
            <a:solidFill>
              <a:srgbClr val="263238"/>
            </a:solidFill>
            <a:ln w="8458"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15543A95-4882-8B0E-0E91-FF876F7C725A}"/>
                </a:ext>
              </a:extLst>
            </p:cNvPr>
            <p:cNvSpPr/>
            <p:nvPr/>
          </p:nvSpPr>
          <p:spPr>
            <a:xfrm>
              <a:off x="3393458" y="3282841"/>
              <a:ext cx="47576" cy="11174"/>
            </a:xfrm>
            <a:custGeom>
              <a:avLst/>
              <a:gdLst>
                <a:gd name="connsiteX0" fmla="*/ 0 w 47576"/>
                <a:gd name="connsiteY0" fmla="*/ 0 h 11174"/>
                <a:gd name="connsiteX1" fmla="*/ 24212 w 47576"/>
                <a:gd name="connsiteY1" fmla="*/ 3810 h 11174"/>
                <a:gd name="connsiteX2" fmla="*/ 47577 w 47576"/>
                <a:gd name="connsiteY2" fmla="*/ 11175 h 11174"/>
                <a:gd name="connsiteX3" fmla="*/ 23365 w 47576"/>
                <a:gd name="connsiteY3" fmla="*/ 7365 h 11174"/>
                <a:gd name="connsiteX4" fmla="*/ 0 w 47576"/>
                <a:gd name="connsiteY4" fmla="*/ 0 h 11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76" h="11174">
                  <a:moveTo>
                    <a:pt x="0" y="0"/>
                  </a:moveTo>
                  <a:cubicBezTo>
                    <a:pt x="8213" y="76"/>
                    <a:pt x="16371" y="1363"/>
                    <a:pt x="24212" y="3810"/>
                  </a:cubicBezTo>
                  <a:cubicBezTo>
                    <a:pt x="32312" y="5130"/>
                    <a:pt x="40181" y="7611"/>
                    <a:pt x="47577" y="11175"/>
                  </a:cubicBezTo>
                  <a:cubicBezTo>
                    <a:pt x="39367" y="11056"/>
                    <a:pt x="31215" y="9770"/>
                    <a:pt x="23365" y="7365"/>
                  </a:cubicBezTo>
                  <a:cubicBezTo>
                    <a:pt x="15269" y="6028"/>
                    <a:pt x="7402" y="3547"/>
                    <a:pt x="0" y="0"/>
                  </a:cubicBezTo>
                  <a:close/>
                </a:path>
              </a:pathLst>
            </a:custGeom>
            <a:solidFill>
              <a:srgbClr val="263238"/>
            </a:solidFill>
            <a:ln w="8458"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43CBFF79-3A7D-8F46-B2D7-3C9054DEA460}"/>
                </a:ext>
              </a:extLst>
            </p:cNvPr>
            <p:cNvSpPr/>
            <p:nvPr/>
          </p:nvSpPr>
          <p:spPr>
            <a:xfrm>
              <a:off x="3370672" y="3269692"/>
              <a:ext cx="26778" cy="26758"/>
            </a:xfrm>
            <a:custGeom>
              <a:avLst/>
              <a:gdLst>
                <a:gd name="connsiteX0" fmla="*/ 522 w 26778"/>
                <a:gd name="connsiteY0" fmla="*/ 9763 h 26758"/>
                <a:gd name="connsiteX1" fmla="*/ 17015 w 26778"/>
                <a:gd name="connsiteY1" fmla="*/ 502 h 26758"/>
                <a:gd name="connsiteX2" fmla="*/ 26277 w 26778"/>
                <a:gd name="connsiteY2" fmla="*/ 16993 h 26758"/>
                <a:gd name="connsiteX3" fmla="*/ 9834 w 26778"/>
                <a:gd name="connsiteY3" fmla="*/ 26271 h 26758"/>
                <a:gd name="connsiteX4" fmla="*/ 462 w 26778"/>
                <a:gd name="connsiteY4" fmla="*/ 9975 h 26758"/>
                <a:gd name="connsiteX5" fmla="*/ 522 w 26778"/>
                <a:gd name="connsiteY5" fmla="*/ 9763 h 2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8" h="26758">
                  <a:moveTo>
                    <a:pt x="522" y="9763"/>
                  </a:moveTo>
                  <a:cubicBezTo>
                    <a:pt x="2519" y="2652"/>
                    <a:pt x="9903" y="-1496"/>
                    <a:pt x="17015" y="502"/>
                  </a:cubicBezTo>
                  <a:cubicBezTo>
                    <a:pt x="24127" y="2500"/>
                    <a:pt x="28274" y="9882"/>
                    <a:pt x="26277" y="16993"/>
                  </a:cubicBezTo>
                  <a:cubicBezTo>
                    <a:pt x="24285" y="24087"/>
                    <a:pt x="16934" y="28235"/>
                    <a:pt x="9834" y="26271"/>
                  </a:cubicBezTo>
                  <a:cubicBezTo>
                    <a:pt x="2746" y="24358"/>
                    <a:pt x="-1449" y="17069"/>
                    <a:pt x="462" y="9975"/>
                  </a:cubicBezTo>
                  <a:cubicBezTo>
                    <a:pt x="481" y="9907"/>
                    <a:pt x="501" y="9831"/>
                    <a:pt x="522" y="9763"/>
                  </a:cubicBezTo>
                  <a:close/>
                </a:path>
              </a:pathLst>
            </a:custGeom>
            <a:solidFill>
              <a:srgbClr val="FF725E"/>
            </a:solidFill>
            <a:ln w="8458"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14E44963-C863-CEAA-B565-4F7B8F7634C2}"/>
                </a:ext>
              </a:extLst>
            </p:cNvPr>
            <p:cNvSpPr/>
            <p:nvPr/>
          </p:nvSpPr>
          <p:spPr>
            <a:xfrm>
              <a:off x="3042220" y="3024393"/>
              <a:ext cx="103873" cy="111653"/>
            </a:xfrm>
            <a:custGeom>
              <a:avLst/>
              <a:gdLst>
                <a:gd name="connsiteX0" fmla="*/ 103873 w 103873"/>
                <a:gd name="connsiteY0" fmla="*/ 111654 h 111653"/>
                <a:gd name="connsiteX1" fmla="*/ 95408 w 103873"/>
                <a:gd name="connsiteY1" fmla="*/ 88797 h 111653"/>
                <a:gd name="connsiteX2" fmla="*/ 70011 w 103873"/>
                <a:gd name="connsiteY2" fmla="*/ 36733 h 111653"/>
                <a:gd name="connsiteX3" fmla="*/ 23873 w 103873"/>
                <a:gd name="connsiteY3" fmla="*/ 4310 h 111653"/>
                <a:gd name="connsiteX4" fmla="*/ 0 w 103873"/>
                <a:gd name="connsiteY4" fmla="*/ 2024 h 111653"/>
                <a:gd name="connsiteX5" fmla="*/ 6434 w 103873"/>
                <a:gd name="connsiteY5" fmla="*/ 416 h 111653"/>
                <a:gd name="connsiteX6" fmla="*/ 24550 w 103873"/>
                <a:gd name="connsiteY6" fmla="*/ 1262 h 111653"/>
                <a:gd name="connsiteX7" fmla="*/ 73482 w 103873"/>
                <a:gd name="connsiteY7" fmla="*/ 34109 h 111653"/>
                <a:gd name="connsiteX8" fmla="*/ 98540 w 103873"/>
                <a:gd name="connsiteY8" fmla="*/ 87865 h 111653"/>
                <a:gd name="connsiteX9" fmla="*/ 103873 w 103873"/>
                <a:gd name="connsiteY9" fmla="*/ 111654 h 11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73" h="111653">
                  <a:moveTo>
                    <a:pt x="103873" y="111654"/>
                  </a:moveTo>
                  <a:cubicBezTo>
                    <a:pt x="100443" y="104272"/>
                    <a:pt x="97612" y="96627"/>
                    <a:pt x="95408" y="88797"/>
                  </a:cubicBezTo>
                  <a:cubicBezTo>
                    <a:pt x="89625" y="70257"/>
                    <a:pt x="81062" y="52699"/>
                    <a:pt x="70011" y="36733"/>
                  </a:cubicBezTo>
                  <a:cubicBezTo>
                    <a:pt x="58611" y="21148"/>
                    <a:pt x="42397" y="9753"/>
                    <a:pt x="23873" y="4310"/>
                  </a:cubicBezTo>
                  <a:cubicBezTo>
                    <a:pt x="16025" y="2659"/>
                    <a:pt x="8018" y="1897"/>
                    <a:pt x="0" y="2024"/>
                  </a:cubicBezTo>
                  <a:cubicBezTo>
                    <a:pt x="2017" y="1067"/>
                    <a:pt x="4204" y="526"/>
                    <a:pt x="6434" y="416"/>
                  </a:cubicBezTo>
                  <a:cubicBezTo>
                    <a:pt x="12477" y="-346"/>
                    <a:pt x="18605" y="-59"/>
                    <a:pt x="24550" y="1262"/>
                  </a:cubicBezTo>
                  <a:cubicBezTo>
                    <a:pt x="44268" y="5994"/>
                    <a:pt x="61631" y="17652"/>
                    <a:pt x="73482" y="34109"/>
                  </a:cubicBezTo>
                  <a:cubicBezTo>
                    <a:pt x="84987" y="50380"/>
                    <a:pt x="93475" y="68589"/>
                    <a:pt x="98540" y="87865"/>
                  </a:cubicBezTo>
                  <a:cubicBezTo>
                    <a:pt x="101155" y="95586"/>
                    <a:pt x="102942" y="103561"/>
                    <a:pt x="103873" y="111654"/>
                  </a:cubicBezTo>
                  <a:close/>
                </a:path>
              </a:pathLst>
            </a:custGeom>
            <a:solidFill>
              <a:srgbClr val="263238"/>
            </a:solidFill>
            <a:ln w="8458"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2EFA5ED7-48DA-19F5-A1B3-26AFE1AAD0C9}"/>
                </a:ext>
              </a:extLst>
            </p:cNvPr>
            <p:cNvSpPr/>
            <p:nvPr/>
          </p:nvSpPr>
          <p:spPr>
            <a:xfrm>
              <a:off x="3623300" y="2826028"/>
              <a:ext cx="98793" cy="4926"/>
            </a:xfrm>
            <a:custGeom>
              <a:avLst/>
              <a:gdLst>
                <a:gd name="connsiteX0" fmla="*/ 0 w 98793"/>
                <a:gd name="connsiteY0" fmla="*/ 2463 h 4926"/>
                <a:gd name="connsiteX1" fmla="*/ 49439 w 98793"/>
                <a:gd name="connsiteY1" fmla="*/ 262 h 4926"/>
                <a:gd name="connsiteX2" fmla="*/ 98794 w 98793"/>
                <a:gd name="connsiteY2" fmla="*/ 2463 h 4926"/>
                <a:gd name="connsiteX3" fmla="*/ 49439 w 98793"/>
                <a:gd name="connsiteY3" fmla="*/ 4664 h 4926"/>
                <a:gd name="connsiteX4" fmla="*/ 0 w 98793"/>
                <a:gd name="connsiteY4" fmla="*/ 2463 h 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93" h="4926">
                  <a:moveTo>
                    <a:pt x="0" y="2463"/>
                  </a:moveTo>
                  <a:cubicBezTo>
                    <a:pt x="16381" y="288"/>
                    <a:pt x="32923" y="-449"/>
                    <a:pt x="49439" y="262"/>
                  </a:cubicBezTo>
                  <a:cubicBezTo>
                    <a:pt x="65922" y="-449"/>
                    <a:pt x="82438" y="288"/>
                    <a:pt x="98794" y="2463"/>
                  </a:cubicBezTo>
                  <a:cubicBezTo>
                    <a:pt x="82438" y="4639"/>
                    <a:pt x="65922" y="5375"/>
                    <a:pt x="49439" y="4664"/>
                  </a:cubicBezTo>
                  <a:cubicBezTo>
                    <a:pt x="32923" y="5375"/>
                    <a:pt x="16381" y="4639"/>
                    <a:pt x="0" y="2463"/>
                  </a:cubicBezTo>
                  <a:close/>
                </a:path>
              </a:pathLst>
            </a:custGeom>
            <a:solidFill>
              <a:srgbClr val="263238"/>
            </a:solidFill>
            <a:ln w="8458"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B0ACB3A1-D86D-CF64-D8C0-ACEDD300A1C5}"/>
                </a:ext>
              </a:extLst>
            </p:cNvPr>
            <p:cNvSpPr/>
            <p:nvPr/>
          </p:nvSpPr>
          <p:spPr>
            <a:xfrm>
              <a:off x="3520209" y="2704639"/>
              <a:ext cx="2762416" cy="1202009"/>
            </a:xfrm>
            <a:custGeom>
              <a:avLst/>
              <a:gdLst>
                <a:gd name="connsiteX0" fmla="*/ 2762417 w 2762416"/>
                <a:gd name="connsiteY0" fmla="*/ 1146668 h 1202009"/>
                <a:gd name="connsiteX1" fmla="*/ 2316109 w 2762416"/>
                <a:gd name="connsiteY1" fmla="*/ 1152171 h 1202009"/>
                <a:gd name="connsiteX2" fmla="*/ 2259220 w 2762416"/>
                <a:gd name="connsiteY2" fmla="*/ 1155811 h 1202009"/>
                <a:gd name="connsiteX3" fmla="*/ 2050119 w 2762416"/>
                <a:gd name="connsiteY3" fmla="*/ 1180107 h 1202009"/>
                <a:gd name="connsiteX4" fmla="*/ 1947093 w 2762416"/>
                <a:gd name="connsiteY4" fmla="*/ 1182309 h 1202009"/>
                <a:gd name="connsiteX5" fmla="*/ 1626415 w 2762416"/>
                <a:gd name="connsiteY5" fmla="*/ 1159367 h 1202009"/>
                <a:gd name="connsiteX6" fmla="*/ 1545738 w 2762416"/>
                <a:gd name="connsiteY6" fmla="*/ 1159367 h 1202009"/>
                <a:gd name="connsiteX7" fmla="*/ 1183917 w 2762416"/>
                <a:gd name="connsiteY7" fmla="*/ 1186457 h 1202009"/>
                <a:gd name="connsiteX8" fmla="*/ 1118054 w 2762416"/>
                <a:gd name="connsiteY8" fmla="*/ 1187472 h 1202009"/>
                <a:gd name="connsiteX9" fmla="*/ 759789 w 2762416"/>
                <a:gd name="connsiteY9" fmla="*/ 1171473 h 1202009"/>
                <a:gd name="connsiteX10" fmla="*/ 694519 w 2762416"/>
                <a:gd name="connsiteY10" fmla="*/ 1172404 h 1202009"/>
                <a:gd name="connsiteX11" fmla="*/ 315852 w 2762416"/>
                <a:gd name="connsiteY11" fmla="*/ 1200510 h 1202009"/>
                <a:gd name="connsiteX12" fmla="*/ 195640 w 2762416"/>
                <a:gd name="connsiteY12" fmla="*/ 1196192 h 1202009"/>
                <a:gd name="connsiteX13" fmla="*/ 16593 w 2762416"/>
                <a:gd name="connsiteY13" fmla="*/ 1170033 h 1202009"/>
                <a:gd name="connsiteX14" fmla="*/ 0 w 2762416"/>
                <a:gd name="connsiteY14" fmla="*/ 29460 h 1202009"/>
                <a:gd name="connsiteX15" fmla="*/ 405249 w 2762416"/>
                <a:gd name="connsiteY15" fmla="*/ 46392 h 1202009"/>
                <a:gd name="connsiteX16" fmla="*/ 498794 w 2762416"/>
                <a:gd name="connsiteY16" fmla="*/ 45460 h 1202009"/>
                <a:gd name="connsiteX17" fmla="*/ 991409 w 2762416"/>
                <a:gd name="connsiteY17" fmla="*/ 14730 h 1202009"/>
                <a:gd name="connsiteX18" fmla="*/ 1047874 w 2762416"/>
                <a:gd name="connsiteY18" fmla="*/ 12952 h 1202009"/>
                <a:gd name="connsiteX19" fmla="*/ 1578838 w 2762416"/>
                <a:gd name="connsiteY19" fmla="*/ 24127 h 1202009"/>
                <a:gd name="connsiteX20" fmla="*/ 1604997 w 2762416"/>
                <a:gd name="connsiteY20" fmla="*/ 24127 h 1202009"/>
                <a:gd name="connsiteX21" fmla="*/ 2130712 w 2762416"/>
                <a:gd name="connsiteY21" fmla="*/ 0 h 1202009"/>
                <a:gd name="connsiteX22" fmla="*/ 2720850 w 2762416"/>
                <a:gd name="connsiteY22" fmla="*/ 13460 h 120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2416" h="1202009">
                  <a:moveTo>
                    <a:pt x="2762417" y="1146668"/>
                  </a:moveTo>
                  <a:lnTo>
                    <a:pt x="2316109" y="1152171"/>
                  </a:lnTo>
                  <a:cubicBezTo>
                    <a:pt x="2297095" y="1152366"/>
                    <a:pt x="2278107" y="1153585"/>
                    <a:pt x="2259220" y="1155811"/>
                  </a:cubicBezTo>
                  <a:lnTo>
                    <a:pt x="2050119" y="1180107"/>
                  </a:lnTo>
                  <a:cubicBezTo>
                    <a:pt x="2015927" y="1184103"/>
                    <a:pt x="1981429" y="1184840"/>
                    <a:pt x="1947093" y="1182309"/>
                  </a:cubicBezTo>
                  <a:lnTo>
                    <a:pt x="1626415" y="1159367"/>
                  </a:lnTo>
                  <a:cubicBezTo>
                    <a:pt x="1599562" y="1157377"/>
                    <a:pt x="1572591" y="1157377"/>
                    <a:pt x="1545738" y="1159367"/>
                  </a:cubicBezTo>
                  <a:lnTo>
                    <a:pt x="1183917" y="1186457"/>
                  </a:lnTo>
                  <a:cubicBezTo>
                    <a:pt x="1162008" y="1188150"/>
                    <a:pt x="1140006" y="1188488"/>
                    <a:pt x="1118054" y="1187472"/>
                  </a:cubicBezTo>
                  <a:lnTo>
                    <a:pt x="759789" y="1171473"/>
                  </a:lnTo>
                  <a:cubicBezTo>
                    <a:pt x="738033" y="1170474"/>
                    <a:pt x="716234" y="1170778"/>
                    <a:pt x="694519" y="1172404"/>
                  </a:cubicBezTo>
                  <a:lnTo>
                    <a:pt x="315852" y="1200510"/>
                  </a:lnTo>
                  <a:cubicBezTo>
                    <a:pt x="275742" y="1203481"/>
                    <a:pt x="235429" y="1202033"/>
                    <a:pt x="195640" y="1196192"/>
                  </a:cubicBezTo>
                  <a:lnTo>
                    <a:pt x="16593" y="1170033"/>
                  </a:lnTo>
                  <a:lnTo>
                    <a:pt x="0" y="29460"/>
                  </a:lnTo>
                  <a:lnTo>
                    <a:pt x="405249" y="46392"/>
                  </a:lnTo>
                  <a:cubicBezTo>
                    <a:pt x="436428" y="47729"/>
                    <a:pt x="467649" y="47424"/>
                    <a:pt x="498794" y="45460"/>
                  </a:cubicBezTo>
                  <a:lnTo>
                    <a:pt x="991409" y="14730"/>
                  </a:lnTo>
                  <a:cubicBezTo>
                    <a:pt x="1010202" y="13545"/>
                    <a:pt x="1029021" y="12952"/>
                    <a:pt x="1047874" y="12952"/>
                  </a:cubicBezTo>
                  <a:lnTo>
                    <a:pt x="1578838" y="24127"/>
                  </a:lnTo>
                  <a:cubicBezTo>
                    <a:pt x="1587304" y="24127"/>
                    <a:pt x="1596277" y="24127"/>
                    <a:pt x="1604997" y="24127"/>
                  </a:cubicBezTo>
                  <a:lnTo>
                    <a:pt x="2130712" y="0"/>
                  </a:lnTo>
                  <a:lnTo>
                    <a:pt x="2720850" y="13460"/>
                  </a:lnTo>
                  <a:close/>
                </a:path>
              </a:pathLst>
            </a:custGeom>
            <a:solidFill>
              <a:srgbClr val="FFFFFF"/>
            </a:solidFill>
            <a:ln w="8458"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E4B0488F-10A2-C93D-990C-8EC93B8385D2}"/>
                </a:ext>
              </a:extLst>
            </p:cNvPr>
            <p:cNvSpPr/>
            <p:nvPr/>
          </p:nvSpPr>
          <p:spPr>
            <a:xfrm>
              <a:off x="3542538" y="2702861"/>
              <a:ext cx="2764363" cy="1205864"/>
            </a:xfrm>
            <a:custGeom>
              <a:avLst/>
              <a:gdLst>
                <a:gd name="connsiteX0" fmla="*/ 2764364 w 2764363"/>
                <a:gd name="connsiteY0" fmla="*/ 1148446 h 1205864"/>
                <a:gd name="connsiteX1" fmla="*/ 2721443 w 2764363"/>
                <a:gd name="connsiteY1" fmla="*/ 14645 h 1205864"/>
                <a:gd name="connsiteX2" fmla="*/ 2722967 w 2764363"/>
                <a:gd name="connsiteY2" fmla="*/ 16169 h 1205864"/>
                <a:gd name="connsiteX3" fmla="*/ 2153146 w 2764363"/>
                <a:gd name="connsiteY3" fmla="*/ 3386 h 1205864"/>
                <a:gd name="connsiteX4" fmla="*/ 2133929 w 2764363"/>
                <a:gd name="connsiteY4" fmla="*/ 3386 h 1205864"/>
                <a:gd name="connsiteX5" fmla="*/ 2114627 w 2764363"/>
                <a:gd name="connsiteY5" fmla="*/ 4233 h 1205864"/>
                <a:gd name="connsiteX6" fmla="*/ 2075770 w 2764363"/>
                <a:gd name="connsiteY6" fmla="*/ 6011 h 1205864"/>
                <a:gd name="connsiteX7" fmla="*/ 1997124 w 2764363"/>
                <a:gd name="connsiteY7" fmla="*/ 9651 h 1205864"/>
                <a:gd name="connsiteX8" fmla="*/ 1836278 w 2764363"/>
                <a:gd name="connsiteY8" fmla="*/ 17101 h 1205864"/>
                <a:gd name="connsiteX9" fmla="*/ 1670436 w 2764363"/>
                <a:gd name="connsiteY9" fmla="*/ 24720 h 1205864"/>
                <a:gd name="connsiteX10" fmla="*/ 1628108 w 2764363"/>
                <a:gd name="connsiteY10" fmla="*/ 26667 h 1205864"/>
                <a:gd name="connsiteX11" fmla="*/ 1606859 w 2764363"/>
                <a:gd name="connsiteY11" fmla="*/ 27683 h 1205864"/>
                <a:gd name="connsiteX12" fmla="*/ 1585526 w 2764363"/>
                <a:gd name="connsiteY12" fmla="*/ 27683 h 1205864"/>
                <a:gd name="connsiteX13" fmla="*/ 1499685 w 2764363"/>
                <a:gd name="connsiteY13" fmla="*/ 26074 h 1205864"/>
                <a:gd name="connsiteX14" fmla="*/ 1145991 w 2764363"/>
                <a:gd name="connsiteY14" fmla="*/ 18709 h 1205864"/>
                <a:gd name="connsiteX15" fmla="*/ 1055070 w 2764363"/>
                <a:gd name="connsiteY15" fmla="*/ 16762 h 1205864"/>
                <a:gd name="connsiteX16" fmla="*/ 963472 w 2764363"/>
                <a:gd name="connsiteY16" fmla="*/ 20318 h 1205864"/>
                <a:gd name="connsiteX17" fmla="*/ 777229 w 2764363"/>
                <a:gd name="connsiteY17" fmla="*/ 31915 h 1205864"/>
                <a:gd name="connsiteX18" fmla="*/ 587937 w 2764363"/>
                <a:gd name="connsiteY18" fmla="*/ 43767 h 1205864"/>
                <a:gd name="connsiteX19" fmla="*/ 492106 w 2764363"/>
                <a:gd name="connsiteY19" fmla="*/ 49693 h 1205864"/>
                <a:gd name="connsiteX20" fmla="*/ 395175 w 2764363"/>
                <a:gd name="connsiteY20" fmla="*/ 49693 h 1205864"/>
                <a:gd name="connsiteX21" fmla="*/ 1778 w 2764363"/>
                <a:gd name="connsiteY21" fmla="*/ 33524 h 1205864"/>
                <a:gd name="connsiteX22" fmla="*/ 4064 w 2764363"/>
                <a:gd name="connsiteY22" fmla="*/ 31238 h 1205864"/>
                <a:gd name="connsiteX23" fmla="*/ 4064 w 2764363"/>
                <a:gd name="connsiteY23" fmla="*/ 49355 h 1205864"/>
                <a:gd name="connsiteX24" fmla="*/ 19894 w 2764363"/>
                <a:gd name="connsiteY24" fmla="*/ 1171896 h 1205864"/>
                <a:gd name="connsiteX25" fmla="*/ 18116 w 2764363"/>
                <a:gd name="connsiteY25" fmla="*/ 1169864 h 1205864"/>
                <a:gd name="connsiteX26" fmla="*/ 165418 w 2764363"/>
                <a:gd name="connsiteY26" fmla="*/ 1191198 h 1205864"/>
                <a:gd name="connsiteX27" fmla="*/ 237884 w 2764363"/>
                <a:gd name="connsiteY27" fmla="*/ 1200256 h 1205864"/>
                <a:gd name="connsiteX28" fmla="*/ 310096 w 2764363"/>
                <a:gd name="connsiteY28" fmla="*/ 1200256 h 1205864"/>
                <a:gd name="connsiteX29" fmla="*/ 592085 w 2764363"/>
                <a:gd name="connsiteY29" fmla="*/ 1179515 h 1205864"/>
                <a:gd name="connsiteX30" fmla="*/ 660657 w 2764363"/>
                <a:gd name="connsiteY30" fmla="*/ 1174520 h 1205864"/>
                <a:gd name="connsiteX31" fmla="*/ 728382 w 2764363"/>
                <a:gd name="connsiteY31" fmla="*/ 1170457 h 1205864"/>
                <a:gd name="connsiteX32" fmla="*/ 795599 w 2764363"/>
                <a:gd name="connsiteY32" fmla="*/ 1172489 h 1205864"/>
                <a:gd name="connsiteX33" fmla="*/ 861885 w 2764363"/>
                <a:gd name="connsiteY33" fmla="*/ 1175451 h 1205864"/>
                <a:gd name="connsiteX34" fmla="*/ 1118562 w 2764363"/>
                <a:gd name="connsiteY34" fmla="*/ 1187727 h 1205864"/>
                <a:gd name="connsiteX35" fmla="*/ 1241229 w 2764363"/>
                <a:gd name="connsiteY35" fmla="*/ 1182732 h 1205864"/>
                <a:gd name="connsiteX36" fmla="*/ 1359748 w 2764363"/>
                <a:gd name="connsiteY36" fmla="*/ 1173843 h 1205864"/>
                <a:gd name="connsiteX37" fmla="*/ 1474796 w 2764363"/>
                <a:gd name="connsiteY37" fmla="*/ 1165377 h 1205864"/>
                <a:gd name="connsiteX38" fmla="*/ 1530838 w 2764363"/>
                <a:gd name="connsiteY38" fmla="*/ 1161144 h 1205864"/>
                <a:gd name="connsiteX39" fmla="*/ 1586034 w 2764363"/>
                <a:gd name="connsiteY39" fmla="*/ 1158436 h 1205864"/>
                <a:gd name="connsiteX40" fmla="*/ 1987728 w 2764363"/>
                <a:gd name="connsiteY40" fmla="*/ 1184510 h 1205864"/>
                <a:gd name="connsiteX41" fmla="*/ 2032765 w 2764363"/>
                <a:gd name="connsiteY41" fmla="*/ 1182732 h 1205864"/>
                <a:gd name="connsiteX42" fmla="*/ 2076532 w 2764363"/>
                <a:gd name="connsiteY42" fmla="*/ 1177991 h 1205864"/>
                <a:gd name="connsiteX43" fmla="*/ 2160426 w 2764363"/>
                <a:gd name="connsiteY43" fmla="*/ 1168340 h 1205864"/>
                <a:gd name="connsiteX44" fmla="*/ 2239411 w 2764363"/>
                <a:gd name="connsiteY44" fmla="*/ 1159197 h 1205864"/>
                <a:gd name="connsiteX45" fmla="*/ 2313739 w 2764363"/>
                <a:gd name="connsiteY45" fmla="*/ 1153271 h 1205864"/>
                <a:gd name="connsiteX46" fmla="*/ 2557887 w 2764363"/>
                <a:gd name="connsiteY46" fmla="*/ 1150647 h 1205864"/>
                <a:gd name="connsiteX47" fmla="*/ 2763771 w 2764363"/>
                <a:gd name="connsiteY47" fmla="*/ 1148785 h 1205864"/>
                <a:gd name="connsiteX48" fmla="*/ 2558480 w 2764363"/>
                <a:gd name="connsiteY48" fmla="*/ 1151917 h 1205864"/>
                <a:gd name="connsiteX49" fmla="*/ 2313739 w 2764363"/>
                <a:gd name="connsiteY49" fmla="*/ 1155303 h 1205864"/>
                <a:gd name="connsiteX50" fmla="*/ 2239664 w 2764363"/>
                <a:gd name="connsiteY50" fmla="*/ 1161399 h 1205864"/>
                <a:gd name="connsiteX51" fmla="*/ 2160680 w 2764363"/>
                <a:gd name="connsiteY51" fmla="*/ 1170711 h 1205864"/>
                <a:gd name="connsiteX52" fmla="*/ 2076786 w 2764363"/>
                <a:gd name="connsiteY52" fmla="*/ 1180531 h 1205864"/>
                <a:gd name="connsiteX53" fmla="*/ 2033019 w 2764363"/>
                <a:gd name="connsiteY53" fmla="*/ 1185356 h 1205864"/>
                <a:gd name="connsiteX54" fmla="*/ 1987728 w 2764363"/>
                <a:gd name="connsiteY54" fmla="*/ 1187219 h 1205864"/>
                <a:gd name="connsiteX55" fmla="*/ 1586034 w 2764363"/>
                <a:gd name="connsiteY55" fmla="*/ 1161822 h 1205864"/>
                <a:gd name="connsiteX56" fmla="*/ 1531092 w 2764363"/>
                <a:gd name="connsiteY56" fmla="*/ 1164531 h 1205864"/>
                <a:gd name="connsiteX57" fmla="*/ 1475050 w 2764363"/>
                <a:gd name="connsiteY57" fmla="*/ 1168764 h 1205864"/>
                <a:gd name="connsiteX58" fmla="*/ 1360002 w 2764363"/>
                <a:gd name="connsiteY58" fmla="*/ 1177229 h 1205864"/>
                <a:gd name="connsiteX59" fmla="*/ 1241060 w 2764363"/>
                <a:gd name="connsiteY59" fmla="*/ 1186203 h 1205864"/>
                <a:gd name="connsiteX60" fmla="*/ 1180108 w 2764363"/>
                <a:gd name="connsiteY60" fmla="*/ 1190774 h 1205864"/>
                <a:gd name="connsiteX61" fmla="*/ 1117970 w 2764363"/>
                <a:gd name="connsiteY61" fmla="*/ 1191367 h 1205864"/>
                <a:gd name="connsiteX62" fmla="*/ 861377 w 2764363"/>
                <a:gd name="connsiteY62" fmla="*/ 1179938 h 1205864"/>
                <a:gd name="connsiteX63" fmla="*/ 795091 w 2764363"/>
                <a:gd name="connsiteY63" fmla="*/ 1176975 h 1205864"/>
                <a:gd name="connsiteX64" fmla="*/ 728043 w 2764363"/>
                <a:gd name="connsiteY64" fmla="*/ 1175028 h 1205864"/>
                <a:gd name="connsiteX65" fmla="*/ 660318 w 2764363"/>
                <a:gd name="connsiteY65" fmla="*/ 1179092 h 1205864"/>
                <a:gd name="connsiteX66" fmla="*/ 591747 w 2764363"/>
                <a:gd name="connsiteY66" fmla="*/ 1184171 h 1205864"/>
                <a:gd name="connsiteX67" fmla="*/ 310180 w 2764363"/>
                <a:gd name="connsiteY67" fmla="*/ 1204658 h 1205864"/>
                <a:gd name="connsiteX68" fmla="*/ 237461 w 2764363"/>
                <a:gd name="connsiteY68" fmla="*/ 1204658 h 1205864"/>
                <a:gd name="connsiteX69" fmla="*/ 164656 w 2764363"/>
                <a:gd name="connsiteY69" fmla="*/ 1195600 h 1205864"/>
                <a:gd name="connsiteX70" fmla="*/ 17778 w 2764363"/>
                <a:gd name="connsiteY70" fmla="*/ 1174182 h 1205864"/>
                <a:gd name="connsiteX71" fmla="*/ 16000 w 2764363"/>
                <a:gd name="connsiteY71" fmla="*/ 1174182 h 1205864"/>
                <a:gd name="connsiteX72" fmla="*/ 16000 w 2764363"/>
                <a:gd name="connsiteY72" fmla="*/ 1172404 h 1205864"/>
                <a:gd name="connsiteX73" fmla="*/ 0 w 2764363"/>
                <a:gd name="connsiteY73" fmla="*/ 49778 h 1205864"/>
                <a:gd name="connsiteX74" fmla="*/ 0 w 2764363"/>
                <a:gd name="connsiteY74" fmla="*/ 31746 h 1205864"/>
                <a:gd name="connsiteX75" fmla="*/ 0 w 2764363"/>
                <a:gd name="connsiteY75" fmla="*/ 29376 h 1205864"/>
                <a:gd name="connsiteX76" fmla="*/ 2370 w 2764363"/>
                <a:gd name="connsiteY76" fmla="*/ 29376 h 1205864"/>
                <a:gd name="connsiteX77" fmla="*/ 395429 w 2764363"/>
                <a:gd name="connsiteY77" fmla="*/ 44868 h 1205864"/>
                <a:gd name="connsiteX78" fmla="*/ 491937 w 2764363"/>
                <a:gd name="connsiteY78" fmla="*/ 44868 h 1205864"/>
                <a:gd name="connsiteX79" fmla="*/ 587768 w 2764363"/>
                <a:gd name="connsiteY79" fmla="*/ 38942 h 1205864"/>
                <a:gd name="connsiteX80" fmla="*/ 777059 w 2764363"/>
                <a:gd name="connsiteY80" fmla="*/ 27937 h 1205864"/>
                <a:gd name="connsiteX81" fmla="*/ 963303 w 2764363"/>
                <a:gd name="connsiteY81" fmla="*/ 16339 h 1205864"/>
                <a:gd name="connsiteX82" fmla="*/ 1055240 w 2764363"/>
                <a:gd name="connsiteY82" fmla="*/ 12783 h 1205864"/>
                <a:gd name="connsiteX83" fmla="*/ 1146076 w 2764363"/>
                <a:gd name="connsiteY83" fmla="*/ 14730 h 1205864"/>
                <a:gd name="connsiteX84" fmla="*/ 1499854 w 2764363"/>
                <a:gd name="connsiteY84" fmla="*/ 22265 h 1205864"/>
                <a:gd name="connsiteX85" fmla="*/ 1585611 w 2764363"/>
                <a:gd name="connsiteY85" fmla="*/ 23873 h 1205864"/>
                <a:gd name="connsiteX86" fmla="*/ 1606775 w 2764363"/>
                <a:gd name="connsiteY86" fmla="*/ 23873 h 1205864"/>
                <a:gd name="connsiteX87" fmla="*/ 1628023 w 2764363"/>
                <a:gd name="connsiteY87" fmla="*/ 22942 h 1205864"/>
                <a:gd name="connsiteX88" fmla="*/ 1670351 w 2764363"/>
                <a:gd name="connsiteY88" fmla="*/ 20995 h 1205864"/>
                <a:gd name="connsiteX89" fmla="*/ 1836278 w 2764363"/>
                <a:gd name="connsiteY89" fmla="*/ 13460 h 1205864"/>
                <a:gd name="connsiteX90" fmla="*/ 1997124 w 2764363"/>
                <a:gd name="connsiteY90" fmla="*/ 6095 h 1205864"/>
                <a:gd name="connsiteX91" fmla="*/ 2075770 w 2764363"/>
                <a:gd name="connsiteY91" fmla="*/ 2540 h 1205864"/>
                <a:gd name="connsiteX92" fmla="*/ 2114627 w 2764363"/>
                <a:gd name="connsiteY92" fmla="*/ 762 h 1205864"/>
                <a:gd name="connsiteX93" fmla="*/ 2133929 w 2764363"/>
                <a:gd name="connsiteY93" fmla="*/ 0 h 1205864"/>
                <a:gd name="connsiteX94" fmla="*/ 2153231 w 2764363"/>
                <a:gd name="connsiteY94" fmla="*/ 0 h 1205864"/>
                <a:gd name="connsiteX95" fmla="*/ 2723136 w 2764363"/>
                <a:gd name="connsiteY95" fmla="*/ 13291 h 1205864"/>
                <a:gd name="connsiteX96" fmla="*/ 2724575 w 2764363"/>
                <a:gd name="connsiteY96" fmla="*/ 13291 h 1205864"/>
                <a:gd name="connsiteX97" fmla="*/ 2724575 w 2764363"/>
                <a:gd name="connsiteY97" fmla="*/ 14815 h 1205864"/>
                <a:gd name="connsiteX98" fmla="*/ 2764364 w 2764363"/>
                <a:gd name="connsiteY98" fmla="*/ 1148446 h 120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764363" h="1205864">
                  <a:moveTo>
                    <a:pt x="2764364" y="1148446"/>
                  </a:moveTo>
                  <a:cubicBezTo>
                    <a:pt x="2763941" y="1136256"/>
                    <a:pt x="2747940" y="714837"/>
                    <a:pt x="2721443" y="14645"/>
                  </a:cubicBezTo>
                  <a:lnTo>
                    <a:pt x="2722967" y="16169"/>
                  </a:lnTo>
                  <a:lnTo>
                    <a:pt x="2153146" y="3386"/>
                  </a:lnTo>
                  <a:lnTo>
                    <a:pt x="2133929" y="3386"/>
                  </a:lnTo>
                  <a:lnTo>
                    <a:pt x="2114627" y="4233"/>
                  </a:lnTo>
                  <a:lnTo>
                    <a:pt x="2075770" y="6011"/>
                  </a:lnTo>
                  <a:lnTo>
                    <a:pt x="1997124" y="9651"/>
                  </a:lnTo>
                  <a:lnTo>
                    <a:pt x="1836278" y="17101"/>
                  </a:lnTo>
                  <a:lnTo>
                    <a:pt x="1670436" y="24720"/>
                  </a:lnTo>
                  <a:lnTo>
                    <a:pt x="1628108" y="26667"/>
                  </a:lnTo>
                  <a:lnTo>
                    <a:pt x="1606859" y="27683"/>
                  </a:lnTo>
                  <a:lnTo>
                    <a:pt x="1585526" y="27683"/>
                  </a:lnTo>
                  <a:lnTo>
                    <a:pt x="1499685" y="26074"/>
                  </a:lnTo>
                  <a:lnTo>
                    <a:pt x="1145991" y="18709"/>
                  </a:lnTo>
                  <a:lnTo>
                    <a:pt x="1055070" y="16762"/>
                  </a:lnTo>
                  <a:cubicBezTo>
                    <a:pt x="1024679" y="17355"/>
                    <a:pt x="994202" y="18116"/>
                    <a:pt x="963472" y="20318"/>
                  </a:cubicBezTo>
                  <a:lnTo>
                    <a:pt x="777229" y="31915"/>
                  </a:lnTo>
                  <a:lnTo>
                    <a:pt x="587937" y="43767"/>
                  </a:lnTo>
                  <a:lnTo>
                    <a:pt x="492106" y="49693"/>
                  </a:lnTo>
                  <a:cubicBezTo>
                    <a:pt x="459819" y="51344"/>
                    <a:pt x="427463" y="51344"/>
                    <a:pt x="395175" y="49693"/>
                  </a:cubicBezTo>
                  <a:lnTo>
                    <a:pt x="1778" y="33524"/>
                  </a:lnTo>
                  <a:lnTo>
                    <a:pt x="4064" y="31238"/>
                  </a:lnTo>
                  <a:cubicBezTo>
                    <a:pt x="4064" y="36910"/>
                    <a:pt x="4064" y="43175"/>
                    <a:pt x="4064" y="49355"/>
                  </a:cubicBezTo>
                  <a:cubicBezTo>
                    <a:pt x="9566" y="442498"/>
                    <a:pt x="14984" y="821927"/>
                    <a:pt x="19894" y="1171896"/>
                  </a:cubicBezTo>
                  <a:lnTo>
                    <a:pt x="18116" y="1169864"/>
                  </a:lnTo>
                  <a:lnTo>
                    <a:pt x="165418" y="1191198"/>
                  </a:lnTo>
                  <a:cubicBezTo>
                    <a:pt x="189715" y="1194668"/>
                    <a:pt x="213757" y="1198732"/>
                    <a:pt x="237884" y="1200256"/>
                  </a:cubicBezTo>
                  <a:cubicBezTo>
                    <a:pt x="261926" y="1201864"/>
                    <a:pt x="286053" y="1201864"/>
                    <a:pt x="310096" y="1200256"/>
                  </a:cubicBezTo>
                  <a:lnTo>
                    <a:pt x="592085" y="1179515"/>
                  </a:lnTo>
                  <a:lnTo>
                    <a:pt x="660657" y="1174520"/>
                  </a:lnTo>
                  <a:cubicBezTo>
                    <a:pt x="683345" y="1172996"/>
                    <a:pt x="705948" y="1170711"/>
                    <a:pt x="728382" y="1170457"/>
                  </a:cubicBezTo>
                  <a:cubicBezTo>
                    <a:pt x="750816" y="1170203"/>
                    <a:pt x="773419" y="1171642"/>
                    <a:pt x="795599" y="1172489"/>
                  </a:cubicBezTo>
                  <a:lnTo>
                    <a:pt x="861885" y="1175451"/>
                  </a:lnTo>
                  <a:lnTo>
                    <a:pt x="1118562" y="1187727"/>
                  </a:lnTo>
                  <a:cubicBezTo>
                    <a:pt x="1160044" y="1190182"/>
                    <a:pt x="1200848" y="1185441"/>
                    <a:pt x="1241229" y="1182732"/>
                  </a:cubicBezTo>
                  <a:lnTo>
                    <a:pt x="1359748" y="1173843"/>
                  </a:lnTo>
                  <a:lnTo>
                    <a:pt x="1474796" y="1165377"/>
                  </a:lnTo>
                  <a:lnTo>
                    <a:pt x="1530838" y="1161144"/>
                  </a:lnTo>
                  <a:cubicBezTo>
                    <a:pt x="1549293" y="1159705"/>
                    <a:pt x="1567748" y="1158436"/>
                    <a:pt x="1586034" y="1158436"/>
                  </a:cubicBezTo>
                  <a:cubicBezTo>
                    <a:pt x="1731727" y="1165208"/>
                    <a:pt x="1865823" y="1179261"/>
                    <a:pt x="1987728" y="1184510"/>
                  </a:cubicBezTo>
                  <a:cubicBezTo>
                    <a:pt x="2002966" y="1184510"/>
                    <a:pt x="2017950" y="1183917"/>
                    <a:pt x="2032765" y="1182732"/>
                  </a:cubicBezTo>
                  <a:cubicBezTo>
                    <a:pt x="2047579" y="1181547"/>
                    <a:pt x="2062140" y="1179600"/>
                    <a:pt x="2076532" y="1177991"/>
                  </a:cubicBezTo>
                  <a:lnTo>
                    <a:pt x="2160426" y="1168340"/>
                  </a:lnTo>
                  <a:lnTo>
                    <a:pt x="2239411" y="1159197"/>
                  </a:lnTo>
                  <a:cubicBezTo>
                    <a:pt x="2264063" y="1155896"/>
                    <a:pt x="2288875" y="1153915"/>
                    <a:pt x="2313739" y="1153271"/>
                  </a:cubicBezTo>
                  <a:lnTo>
                    <a:pt x="2557887" y="1150647"/>
                  </a:lnTo>
                  <a:lnTo>
                    <a:pt x="2763771" y="1148785"/>
                  </a:lnTo>
                  <a:lnTo>
                    <a:pt x="2558480" y="1151917"/>
                  </a:lnTo>
                  <a:lnTo>
                    <a:pt x="2313739" y="1155303"/>
                  </a:lnTo>
                  <a:cubicBezTo>
                    <a:pt x="2288960" y="1156006"/>
                    <a:pt x="2264232" y="1158046"/>
                    <a:pt x="2239664" y="1161399"/>
                  </a:cubicBezTo>
                  <a:lnTo>
                    <a:pt x="2160680" y="1170711"/>
                  </a:lnTo>
                  <a:lnTo>
                    <a:pt x="2076786" y="1180531"/>
                  </a:lnTo>
                  <a:cubicBezTo>
                    <a:pt x="2062394" y="1182139"/>
                    <a:pt x="2047918" y="1184086"/>
                    <a:pt x="2033019" y="1185356"/>
                  </a:cubicBezTo>
                  <a:cubicBezTo>
                    <a:pt x="2018119" y="1186626"/>
                    <a:pt x="2003050" y="1187219"/>
                    <a:pt x="1987728" y="1187219"/>
                  </a:cubicBezTo>
                  <a:cubicBezTo>
                    <a:pt x="1865569" y="1182054"/>
                    <a:pt x="1731389" y="1168171"/>
                    <a:pt x="1586034" y="1161822"/>
                  </a:cubicBezTo>
                  <a:cubicBezTo>
                    <a:pt x="1567833" y="1161822"/>
                    <a:pt x="1549547" y="1163092"/>
                    <a:pt x="1531092" y="1164531"/>
                  </a:cubicBezTo>
                  <a:lnTo>
                    <a:pt x="1475050" y="1168764"/>
                  </a:lnTo>
                  <a:lnTo>
                    <a:pt x="1360002" y="1177229"/>
                  </a:lnTo>
                  <a:lnTo>
                    <a:pt x="1241060" y="1186203"/>
                  </a:lnTo>
                  <a:lnTo>
                    <a:pt x="1180108" y="1190774"/>
                  </a:lnTo>
                  <a:cubicBezTo>
                    <a:pt x="1159418" y="1192120"/>
                    <a:pt x="1138677" y="1192315"/>
                    <a:pt x="1117970" y="1191367"/>
                  </a:cubicBezTo>
                  <a:lnTo>
                    <a:pt x="861377" y="1179938"/>
                  </a:lnTo>
                  <a:lnTo>
                    <a:pt x="795091" y="1176975"/>
                  </a:lnTo>
                  <a:cubicBezTo>
                    <a:pt x="772826" y="1176129"/>
                    <a:pt x="750477" y="1174520"/>
                    <a:pt x="728043" y="1175028"/>
                  </a:cubicBezTo>
                  <a:cubicBezTo>
                    <a:pt x="705609" y="1175536"/>
                    <a:pt x="683091" y="1177568"/>
                    <a:pt x="660318" y="1179092"/>
                  </a:cubicBezTo>
                  <a:lnTo>
                    <a:pt x="591747" y="1184171"/>
                  </a:lnTo>
                  <a:lnTo>
                    <a:pt x="310180" y="1204658"/>
                  </a:lnTo>
                  <a:cubicBezTo>
                    <a:pt x="285969" y="1206266"/>
                    <a:pt x="261672" y="1206266"/>
                    <a:pt x="237461" y="1204658"/>
                  </a:cubicBezTo>
                  <a:cubicBezTo>
                    <a:pt x="213080" y="1203134"/>
                    <a:pt x="188868" y="1199070"/>
                    <a:pt x="164656" y="1195600"/>
                  </a:cubicBezTo>
                  <a:lnTo>
                    <a:pt x="17778" y="1174182"/>
                  </a:lnTo>
                  <a:lnTo>
                    <a:pt x="16000" y="1174182"/>
                  </a:lnTo>
                  <a:lnTo>
                    <a:pt x="16000" y="1172404"/>
                  </a:lnTo>
                  <a:cubicBezTo>
                    <a:pt x="11005" y="822435"/>
                    <a:pt x="5587" y="443006"/>
                    <a:pt x="0" y="49778"/>
                  </a:cubicBezTo>
                  <a:cubicBezTo>
                    <a:pt x="0" y="43598"/>
                    <a:pt x="0" y="37418"/>
                    <a:pt x="0" y="31746"/>
                  </a:cubicBezTo>
                  <a:lnTo>
                    <a:pt x="0" y="29376"/>
                  </a:lnTo>
                  <a:lnTo>
                    <a:pt x="2370" y="29376"/>
                  </a:lnTo>
                  <a:lnTo>
                    <a:pt x="395429" y="44868"/>
                  </a:lnTo>
                  <a:cubicBezTo>
                    <a:pt x="427573" y="46519"/>
                    <a:pt x="459793" y="46519"/>
                    <a:pt x="491937" y="44868"/>
                  </a:cubicBezTo>
                  <a:lnTo>
                    <a:pt x="587768" y="38942"/>
                  </a:lnTo>
                  <a:lnTo>
                    <a:pt x="777059" y="27937"/>
                  </a:lnTo>
                  <a:lnTo>
                    <a:pt x="963303" y="16339"/>
                  </a:lnTo>
                  <a:cubicBezTo>
                    <a:pt x="993948" y="14138"/>
                    <a:pt x="1024763" y="13376"/>
                    <a:pt x="1055240" y="12783"/>
                  </a:cubicBezTo>
                  <a:lnTo>
                    <a:pt x="1146076" y="14730"/>
                  </a:lnTo>
                  <a:lnTo>
                    <a:pt x="1499854" y="22265"/>
                  </a:lnTo>
                  <a:lnTo>
                    <a:pt x="1585611" y="23873"/>
                  </a:lnTo>
                  <a:lnTo>
                    <a:pt x="1606775" y="23873"/>
                  </a:lnTo>
                  <a:lnTo>
                    <a:pt x="1628023" y="22942"/>
                  </a:lnTo>
                  <a:lnTo>
                    <a:pt x="1670351" y="20995"/>
                  </a:lnTo>
                  <a:lnTo>
                    <a:pt x="1836278" y="13460"/>
                  </a:lnTo>
                  <a:lnTo>
                    <a:pt x="1997124" y="6095"/>
                  </a:lnTo>
                  <a:lnTo>
                    <a:pt x="2075770" y="2540"/>
                  </a:lnTo>
                  <a:lnTo>
                    <a:pt x="2114627" y="762"/>
                  </a:lnTo>
                  <a:lnTo>
                    <a:pt x="2133929" y="0"/>
                  </a:lnTo>
                  <a:lnTo>
                    <a:pt x="2153231" y="0"/>
                  </a:lnTo>
                  <a:lnTo>
                    <a:pt x="2723136" y="13291"/>
                  </a:lnTo>
                  <a:lnTo>
                    <a:pt x="2724575" y="13291"/>
                  </a:lnTo>
                  <a:lnTo>
                    <a:pt x="2724575" y="14815"/>
                  </a:lnTo>
                  <a:cubicBezTo>
                    <a:pt x="2748956" y="714752"/>
                    <a:pt x="2763771" y="1136256"/>
                    <a:pt x="2764364" y="1148446"/>
                  </a:cubicBezTo>
                  <a:close/>
                </a:path>
              </a:pathLst>
            </a:custGeom>
            <a:solidFill>
              <a:srgbClr val="263238"/>
            </a:solidFill>
            <a:ln w="8458"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261E9695-B582-C0BB-16EE-ACCA4379EA81}"/>
                </a:ext>
              </a:extLst>
            </p:cNvPr>
            <p:cNvSpPr/>
            <p:nvPr/>
          </p:nvSpPr>
          <p:spPr>
            <a:xfrm>
              <a:off x="4198962" y="3706031"/>
              <a:ext cx="19978" cy="10503"/>
            </a:xfrm>
            <a:custGeom>
              <a:avLst/>
              <a:gdLst>
                <a:gd name="connsiteX0" fmla="*/ 0 w 19978"/>
                <a:gd name="connsiteY0" fmla="*/ 91 h 10503"/>
                <a:gd name="connsiteX1" fmla="*/ 19979 w 19978"/>
                <a:gd name="connsiteY1" fmla="*/ 10504 h 10503"/>
                <a:gd name="connsiteX2" fmla="*/ 0 w 19978"/>
                <a:gd name="connsiteY2" fmla="*/ 91 h 10503"/>
              </a:gdLst>
              <a:ahLst/>
              <a:cxnLst>
                <a:cxn ang="0">
                  <a:pos x="connsiteX0" y="connsiteY0"/>
                </a:cxn>
                <a:cxn ang="0">
                  <a:pos x="connsiteX1" y="connsiteY1"/>
                </a:cxn>
                <a:cxn ang="0">
                  <a:pos x="connsiteX2" y="connsiteY2"/>
                </a:cxn>
              </a:cxnLst>
              <a:rect l="l" t="t" r="r" b="b"/>
              <a:pathLst>
                <a:path w="19978" h="10503">
                  <a:moveTo>
                    <a:pt x="0" y="91"/>
                  </a:moveTo>
                  <a:cubicBezTo>
                    <a:pt x="4571" y="8557"/>
                    <a:pt x="12529" y="9064"/>
                    <a:pt x="19979" y="10504"/>
                  </a:cubicBezTo>
                  <a:cubicBezTo>
                    <a:pt x="15949" y="3401"/>
                    <a:pt x="8127" y="-671"/>
                    <a:pt x="0" y="91"/>
                  </a:cubicBezTo>
                  <a:close/>
                </a:path>
              </a:pathLst>
            </a:custGeom>
            <a:solidFill>
              <a:srgbClr val="FF8270"/>
            </a:solidFill>
            <a:ln w="8458"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87E57595-AC4D-334A-02D3-8D65F30F39BE}"/>
                </a:ext>
              </a:extLst>
            </p:cNvPr>
            <p:cNvSpPr/>
            <p:nvPr/>
          </p:nvSpPr>
          <p:spPr>
            <a:xfrm>
              <a:off x="4218856" y="3716704"/>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08A6B8FE-EBE3-414B-BD0E-F76FA231BA20}"/>
                </a:ext>
              </a:extLst>
            </p:cNvPr>
            <p:cNvSpPr/>
            <p:nvPr/>
          </p:nvSpPr>
          <p:spPr>
            <a:xfrm>
              <a:off x="5669525" y="3356577"/>
              <a:ext cx="6179" cy="680"/>
            </a:xfrm>
            <a:custGeom>
              <a:avLst/>
              <a:gdLst>
                <a:gd name="connsiteX0" fmla="*/ 6180 w 6179"/>
                <a:gd name="connsiteY0" fmla="*/ 0 h 680"/>
                <a:gd name="connsiteX1" fmla="*/ 0 w 6179"/>
                <a:gd name="connsiteY1" fmla="*/ 508 h 680"/>
                <a:gd name="connsiteX2" fmla="*/ 6180 w 6179"/>
                <a:gd name="connsiteY2" fmla="*/ 0 h 680"/>
              </a:gdLst>
              <a:ahLst/>
              <a:cxnLst>
                <a:cxn ang="0">
                  <a:pos x="connsiteX0" y="connsiteY0"/>
                </a:cxn>
                <a:cxn ang="0">
                  <a:pos x="connsiteX1" y="connsiteY1"/>
                </a:cxn>
                <a:cxn ang="0">
                  <a:pos x="connsiteX2" y="connsiteY2"/>
                </a:cxn>
              </a:cxnLst>
              <a:rect l="l" t="t" r="r" b="b"/>
              <a:pathLst>
                <a:path w="6179" h="680">
                  <a:moveTo>
                    <a:pt x="6180" y="0"/>
                  </a:moveTo>
                  <a:lnTo>
                    <a:pt x="0" y="508"/>
                  </a:lnTo>
                  <a:cubicBezTo>
                    <a:pt x="2074" y="855"/>
                    <a:pt x="4190" y="677"/>
                    <a:pt x="6180" y="0"/>
                  </a:cubicBezTo>
                  <a:close/>
                </a:path>
              </a:pathLst>
            </a:custGeom>
            <a:solidFill>
              <a:srgbClr val="FF8270"/>
            </a:solidFill>
            <a:ln w="8458"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6A8E78E0-0C54-5FE6-1D72-266A16072B2B}"/>
                </a:ext>
              </a:extLst>
            </p:cNvPr>
            <p:cNvSpPr/>
            <p:nvPr/>
          </p:nvSpPr>
          <p:spPr>
            <a:xfrm>
              <a:off x="4250751" y="3443324"/>
              <a:ext cx="146684" cy="244711"/>
            </a:xfrm>
            <a:custGeom>
              <a:avLst/>
              <a:gdLst>
                <a:gd name="connsiteX0" fmla="*/ 145884 w 146684"/>
                <a:gd name="connsiteY0" fmla="*/ 38205 h 244711"/>
                <a:gd name="connsiteX1" fmla="*/ 146646 w 146684"/>
                <a:gd name="connsiteY1" fmla="*/ 42523 h 244711"/>
                <a:gd name="connsiteX2" fmla="*/ 145461 w 146684"/>
                <a:gd name="connsiteY2" fmla="*/ 45909 h 244711"/>
                <a:gd name="connsiteX3" fmla="*/ 140889 w 146684"/>
                <a:gd name="connsiteY3" fmla="*/ 45909 h 244711"/>
                <a:gd name="connsiteX4" fmla="*/ 135725 w 146684"/>
                <a:gd name="connsiteY4" fmla="*/ 45909 h 244711"/>
                <a:gd name="connsiteX5" fmla="*/ 131577 w 146684"/>
                <a:gd name="connsiteY5" fmla="*/ 45401 h 244711"/>
                <a:gd name="connsiteX6" fmla="*/ 128953 w 146684"/>
                <a:gd name="connsiteY6" fmla="*/ 45401 h 244711"/>
                <a:gd name="connsiteX7" fmla="*/ 126921 w 146684"/>
                <a:gd name="connsiteY7" fmla="*/ 45401 h 244711"/>
                <a:gd name="connsiteX8" fmla="*/ 124889 w 146684"/>
                <a:gd name="connsiteY8" fmla="*/ 45401 h 244711"/>
                <a:gd name="connsiteX9" fmla="*/ 121587 w 146684"/>
                <a:gd name="connsiteY9" fmla="*/ 45401 h 244711"/>
                <a:gd name="connsiteX10" fmla="*/ 113122 w 146684"/>
                <a:gd name="connsiteY10" fmla="*/ 45401 h 244711"/>
                <a:gd name="connsiteX11" fmla="*/ 104656 w 146684"/>
                <a:gd name="connsiteY11" fmla="*/ 46840 h 244711"/>
                <a:gd name="connsiteX12" fmla="*/ 105164 w 146684"/>
                <a:gd name="connsiteY12" fmla="*/ 50565 h 244711"/>
                <a:gd name="connsiteX13" fmla="*/ 105164 w 146684"/>
                <a:gd name="connsiteY13" fmla="*/ 51158 h 244711"/>
                <a:gd name="connsiteX14" fmla="*/ 105164 w 146684"/>
                <a:gd name="connsiteY14" fmla="*/ 54544 h 244711"/>
                <a:gd name="connsiteX15" fmla="*/ 105164 w 146684"/>
                <a:gd name="connsiteY15" fmla="*/ 56406 h 244711"/>
                <a:gd name="connsiteX16" fmla="*/ 105164 w 146684"/>
                <a:gd name="connsiteY16" fmla="*/ 58184 h 244711"/>
                <a:gd name="connsiteX17" fmla="*/ 105164 w 146684"/>
                <a:gd name="connsiteY17" fmla="*/ 60047 h 244711"/>
                <a:gd name="connsiteX18" fmla="*/ 105164 w 146684"/>
                <a:gd name="connsiteY18" fmla="*/ 61570 h 244711"/>
                <a:gd name="connsiteX19" fmla="*/ 105841 w 146684"/>
                <a:gd name="connsiteY19" fmla="*/ 63348 h 244711"/>
                <a:gd name="connsiteX20" fmla="*/ 105841 w 146684"/>
                <a:gd name="connsiteY20" fmla="*/ 67666 h 244711"/>
                <a:gd name="connsiteX21" fmla="*/ 105841 w 146684"/>
                <a:gd name="connsiteY21" fmla="*/ 72576 h 244711"/>
                <a:gd name="connsiteX22" fmla="*/ 105841 w 146684"/>
                <a:gd name="connsiteY22" fmla="*/ 74438 h 244711"/>
                <a:gd name="connsiteX23" fmla="*/ 106519 w 146684"/>
                <a:gd name="connsiteY23" fmla="*/ 76555 h 244711"/>
                <a:gd name="connsiteX24" fmla="*/ 106519 w 146684"/>
                <a:gd name="connsiteY24" fmla="*/ 78671 h 244711"/>
                <a:gd name="connsiteX25" fmla="*/ 106519 w 146684"/>
                <a:gd name="connsiteY25" fmla="*/ 80787 h 244711"/>
                <a:gd name="connsiteX26" fmla="*/ 107365 w 146684"/>
                <a:gd name="connsiteY26" fmla="*/ 83242 h 244711"/>
                <a:gd name="connsiteX27" fmla="*/ 108296 w 146684"/>
                <a:gd name="connsiteY27" fmla="*/ 85698 h 244711"/>
                <a:gd name="connsiteX28" fmla="*/ 108296 w 146684"/>
                <a:gd name="connsiteY28" fmla="*/ 89338 h 244711"/>
                <a:gd name="connsiteX29" fmla="*/ 108296 w 146684"/>
                <a:gd name="connsiteY29" fmla="*/ 92978 h 244711"/>
                <a:gd name="connsiteX30" fmla="*/ 107619 w 146684"/>
                <a:gd name="connsiteY30" fmla="*/ 96280 h 244711"/>
                <a:gd name="connsiteX31" fmla="*/ 107619 w 146684"/>
                <a:gd name="connsiteY31" fmla="*/ 99497 h 244711"/>
                <a:gd name="connsiteX32" fmla="*/ 108550 w 146684"/>
                <a:gd name="connsiteY32" fmla="*/ 102205 h 244711"/>
                <a:gd name="connsiteX33" fmla="*/ 109651 w 146684"/>
                <a:gd name="connsiteY33" fmla="*/ 104914 h 244711"/>
                <a:gd name="connsiteX34" fmla="*/ 110159 w 146684"/>
                <a:gd name="connsiteY34" fmla="*/ 109655 h 244711"/>
                <a:gd name="connsiteX35" fmla="*/ 110159 w 146684"/>
                <a:gd name="connsiteY35" fmla="*/ 114396 h 244711"/>
                <a:gd name="connsiteX36" fmla="*/ 110667 w 146684"/>
                <a:gd name="connsiteY36" fmla="*/ 116258 h 244711"/>
                <a:gd name="connsiteX37" fmla="*/ 111344 w 146684"/>
                <a:gd name="connsiteY37" fmla="*/ 120661 h 244711"/>
                <a:gd name="connsiteX38" fmla="*/ 111344 w 146684"/>
                <a:gd name="connsiteY38" fmla="*/ 122608 h 244711"/>
                <a:gd name="connsiteX39" fmla="*/ 113376 w 146684"/>
                <a:gd name="connsiteY39" fmla="*/ 128110 h 244711"/>
                <a:gd name="connsiteX40" fmla="*/ 113884 w 146684"/>
                <a:gd name="connsiteY40" fmla="*/ 133274 h 244711"/>
                <a:gd name="connsiteX41" fmla="*/ 113884 w 146684"/>
                <a:gd name="connsiteY41" fmla="*/ 137253 h 244711"/>
                <a:gd name="connsiteX42" fmla="*/ 114392 w 146684"/>
                <a:gd name="connsiteY42" fmla="*/ 139370 h 244711"/>
                <a:gd name="connsiteX43" fmla="*/ 115069 w 146684"/>
                <a:gd name="connsiteY43" fmla="*/ 147835 h 244711"/>
                <a:gd name="connsiteX44" fmla="*/ 116254 w 146684"/>
                <a:gd name="connsiteY44" fmla="*/ 156301 h 244711"/>
                <a:gd name="connsiteX45" fmla="*/ 115746 w 146684"/>
                <a:gd name="connsiteY45" fmla="*/ 158332 h 244711"/>
                <a:gd name="connsiteX46" fmla="*/ 115154 w 146684"/>
                <a:gd name="connsiteY46" fmla="*/ 160026 h 244711"/>
                <a:gd name="connsiteX47" fmla="*/ 116847 w 146684"/>
                <a:gd name="connsiteY47" fmla="*/ 164597 h 244711"/>
                <a:gd name="connsiteX48" fmla="*/ 116847 w 146684"/>
                <a:gd name="connsiteY48" fmla="*/ 166713 h 244711"/>
                <a:gd name="connsiteX49" fmla="*/ 116847 w 146684"/>
                <a:gd name="connsiteY49" fmla="*/ 168914 h 244711"/>
                <a:gd name="connsiteX50" fmla="*/ 116847 w 146684"/>
                <a:gd name="connsiteY50" fmla="*/ 171285 h 244711"/>
                <a:gd name="connsiteX51" fmla="*/ 117524 w 146684"/>
                <a:gd name="connsiteY51" fmla="*/ 173147 h 244711"/>
                <a:gd name="connsiteX52" fmla="*/ 117524 w 146684"/>
                <a:gd name="connsiteY52" fmla="*/ 175264 h 244711"/>
                <a:gd name="connsiteX53" fmla="*/ 117524 w 146684"/>
                <a:gd name="connsiteY53" fmla="*/ 177804 h 244711"/>
                <a:gd name="connsiteX54" fmla="*/ 117524 w 146684"/>
                <a:gd name="connsiteY54" fmla="*/ 179750 h 244711"/>
                <a:gd name="connsiteX55" fmla="*/ 117524 w 146684"/>
                <a:gd name="connsiteY55" fmla="*/ 181698 h 244711"/>
                <a:gd name="connsiteX56" fmla="*/ 117524 w 146684"/>
                <a:gd name="connsiteY56" fmla="*/ 186184 h 244711"/>
                <a:gd name="connsiteX57" fmla="*/ 117524 w 146684"/>
                <a:gd name="connsiteY57" fmla="*/ 189994 h 244711"/>
                <a:gd name="connsiteX58" fmla="*/ 116762 w 146684"/>
                <a:gd name="connsiteY58" fmla="*/ 191602 h 244711"/>
                <a:gd name="connsiteX59" fmla="*/ 116762 w 146684"/>
                <a:gd name="connsiteY59" fmla="*/ 193380 h 244711"/>
                <a:gd name="connsiteX60" fmla="*/ 116762 w 146684"/>
                <a:gd name="connsiteY60" fmla="*/ 196766 h 244711"/>
                <a:gd name="connsiteX61" fmla="*/ 116762 w 146684"/>
                <a:gd name="connsiteY61" fmla="*/ 200153 h 244711"/>
                <a:gd name="connsiteX62" fmla="*/ 116762 w 146684"/>
                <a:gd name="connsiteY62" fmla="*/ 203539 h 244711"/>
                <a:gd name="connsiteX63" fmla="*/ 116762 w 146684"/>
                <a:gd name="connsiteY63" fmla="*/ 205063 h 244711"/>
                <a:gd name="connsiteX64" fmla="*/ 116169 w 146684"/>
                <a:gd name="connsiteY64" fmla="*/ 209041 h 244711"/>
                <a:gd name="connsiteX65" fmla="*/ 116169 w 146684"/>
                <a:gd name="connsiteY65" fmla="*/ 212766 h 244711"/>
                <a:gd name="connsiteX66" fmla="*/ 117863 w 146684"/>
                <a:gd name="connsiteY66" fmla="*/ 217592 h 244711"/>
                <a:gd name="connsiteX67" fmla="*/ 118879 w 146684"/>
                <a:gd name="connsiteY67" fmla="*/ 220640 h 244711"/>
                <a:gd name="connsiteX68" fmla="*/ 119471 w 146684"/>
                <a:gd name="connsiteY68" fmla="*/ 223094 h 244711"/>
                <a:gd name="connsiteX69" fmla="*/ 119471 w 146684"/>
                <a:gd name="connsiteY69" fmla="*/ 225550 h 244711"/>
                <a:gd name="connsiteX70" fmla="*/ 119979 w 146684"/>
                <a:gd name="connsiteY70" fmla="*/ 227666 h 244711"/>
                <a:gd name="connsiteX71" fmla="*/ 119048 w 146684"/>
                <a:gd name="connsiteY71" fmla="*/ 229782 h 244711"/>
                <a:gd name="connsiteX72" fmla="*/ 121841 w 146684"/>
                <a:gd name="connsiteY72" fmla="*/ 232491 h 244711"/>
                <a:gd name="connsiteX73" fmla="*/ 122349 w 146684"/>
                <a:gd name="connsiteY73" fmla="*/ 237401 h 244711"/>
                <a:gd name="connsiteX74" fmla="*/ 119810 w 146684"/>
                <a:gd name="connsiteY74" fmla="*/ 240026 h 244711"/>
                <a:gd name="connsiteX75" fmla="*/ 116677 w 146684"/>
                <a:gd name="connsiteY75" fmla="*/ 242142 h 244711"/>
                <a:gd name="connsiteX76" fmla="*/ 107789 w 146684"/>
                <a:gd name="connsiteY76" fmla="*/ 240788 h 244711"/>
                <a:gd name="connsiteX77" fmla="*/ 100931 w 146684"/>
                <a:gd name="connsiteY77" fmla="*/ 239349 h 244711"/>
                <a:gd name="connsiteX78" fmla="*/ 98476 w 146684"/>
                <a:gd name="connsiteY78" fmla="*/ 240026 h 244711"/>
                <a:gd name="connsiteX79" fmla="*/ 96106 w 146684"/>
                <a:gd name="connsiteY79" fmla="*/ 240788 h 244711"/>
                <a:gd name="connsiteX80" fmla="*/ 93482 w 146684"/>
                <a:gd name="connsiteY80" fmla="*/ 240788 h 244711"/>
                <a:gd name="connsiteX81" fmla="*/ 91789 w 146684"/>
                <a:gd name="connsiteY81" fmla="*/ 240195 h 244711"/>
                <a:gd name="connsiteX82" fmla="*/ 89333 w 146684"/>
                <a:gd name="connsiteY82" fmla="*/ 241550 h 244711"/>
                <a:gd name="connsiteX83" fmla="*/ 85439 w 146684"/>
                <a:gd name="connsiteY83" fmla="*/ 241550 h 244711"/>
                <a:gd name="connsiteX84" fmla="*/ 82222 w 146684"/>
                <a:gd name="connsiteY84" fmla="*/ 241973 h 244711"/>
                <a:gd name="connsiteX85" fmla="*/ 83661 w 146684"/>
                <a:gd name="connsiteY85" fmla="*/ 244089 h 244711"/>
                <a:gd name="connsiteX86" fmla="*/ 80952 w 146684"/>
                <a:gd name="connsiteY86" fmla="*/ 244089 h 244711"/>
                <a:gd name="connsiteX87" fmla="*/ 77905 w 146684"/>
                <a:gd name="connsiteY87" fmla="*/ 244089 h 244711"/>
                <a:gd name="connsiteX88" fmla="*/ 74519 w 146684"/>
                <a:gd name="connsiteY88" fmla="*/ 244682 h 244711"/>
                <a:gd name="connsiteX89" fmla="*/ 71132 w 146684"/>
                <a:gd name="connsiteY89" fmla="*/ 244004 h 244711"/>
                <a:gd name="connsiteX90" fmla="*/ 68677 w 146684"/>
                <a:gd name="connsiteY90" fmla="*/ 240872 h 244711"/>
                <a:gd name="connsiteX91" fmla="*/ 67492 w 146684"/>
                <a:gd name="connsiteY91" fmla="*/ 236470 h 244711"/>
                <a:gd name="connsiteX92" fmla="*/ 68762 w 146684"/>
                <a:gd name="connsiteY92" fmla="*/ 233507 h 244711"/>
                <a:gd name="connsiteX93" fmla="*/ 68762 w 146684"/>
                <a:gd name="connsiteY93" fmla="*/ 230544 h 244711"/>
                <a:gd name="connsiteX94" fmla="*/ 70455 w 146684"/>
                <a:gd name="connsiteY94" fmla="*/ 228174 h 244711"/>
                <a:gd name="connsiteX95" fmla="*/ 71894 w 146684"/>
                <a:gd name="connsiteY95" fmla="*/ 225888 h 244711"/>
                <a:gd name="connsiteX96" fmla="*/ 72402 w 146684"/>
                <a:gd name="connsiteY96" fmla="*/ 222502 h 244711"/>
                <a:gd name="connsiteX97" fmla="*/ 72910 w 146684"/>
                <a:gd name="connsiteY97" fmla="*/ 219370 h 244711"/>
                <a:gd name="connsiteX98" fmla="*/ 72910 w 146684"/>
                <a:gd name="connsiteY98" fmla="*/ 217253 h 244711"/>
                <a:gd name="connsiteX99" fmla="*/ 72487 w 146684"/>
                <a:gd name="connsiteY99" fmla="*/ 214798 h 244711"/>
                <a:gd name="connsiteX100" fmla="*/ 72487 w 146684"/>
                <a:gd name="connsiteY100" fmla="*/ 210650 h 244711"/>
                <a:gd name="connsiteX101" fmla="*/ 71471 w 146684"/>
                <a:gd name="connsiteY101" fmla="*/ 206587 h 244711"/>
                <a:gd name="connsiteX102" fmla="*/ 72233 w 146684"/>
                <a:gd name="connsiteY102" fmla="*/ 202692 h 244711"/>
                <a:gd name="connsiteX103" fmla="*/ 72233 w 146684"/>
                <a:gd name="connsiteY103" fmla="*/ 199137 h 244711"/>
                <a:gd name="connsiteX104" fmla="*/ 72233 w 146684"/>
                <a:gd name="connsiteY104" fmla="*/ 195497 h 244711"/>
                <a:gd name="connsiteX105" fmla="*/ 71640 w 146684"/>
                <a:gd name="connsiteY105" fmla="*/ 193380 h 244711"/>
                <a:gd name="connsiteX106" fmla="*/ 72148 w 146684"/>
                <a:gd name="connsiteY106" fmla="*/ 190417 h 244711"/>
                <a:gd name="connsiteX107" fmla="*/ 72656 w 146684"/>
                <a:gd name="connsiteY107" fmla="*/ 187454 h 244711"/>
                <a:gd name="connsiteX108" fmla="*/ 71894 w 146684"/>
                <a:gd name="connsiteY108" fmla="*/ 182460 h 244711"/>
                <a:gd name="connsiteX109" fmla="*/ 71894 w 146684"/>
                <a:gd name="connsiteY109" fmla="*/ 179835 h 244711"/>
                <a:gd name="connsiteX110" fmla="*/ 70794 w 146684"/>
                <a:gd name="connsiteY110" fmla="*/ 175264 h 244711"/>
                <a:gd name="connsiteX111" fmla="*/ 70794 w 146684"/>
                <a:gd name="connsiteY111" fmla="*/ 169338 h 244711"/>
                <a:gd name="connsiteX112" fmla="*/ 70794 w 146684"/>
                <a:gd name="connsiteY112" fmla="*/ 164512 h 244711"/>
                <a:gd name="connsiteX113" fmla="*/ 70286 w 146684"/>
                <a:gd name="connsiteY113" fmla="*/ 158248 h 244711"/>
                <a:gd name="connsiteX114" fmla="*/ 69439 w 146684"/>
                <a:gd name="connsiteY114" fmla="*/ 151983 h 244711"/>
                <a:gd name="connsiteX115" fmla="*/ 69016 w 146684"/>
                <a:gd name="connsiteY115" fmla="*/ 140724 h 244711"/>
                <a:gd name="connsiteX116" fmla="*/ 67154 w 146684"/>
                <a:gd name="connsiteY116" fmla="*/ 132258 h 244711"/>
                <a:gd name="connsiteX117" fmla="*/ 67154 w 146684"/>
                <a:gd name="connsiteY117" fmla="*/ 122438 h 244711"/>
                <a:gd name="connsiteX118" fmla="*/ 67154 w 146684"/>
                <a:gd name="connsiteY118" fmla="*/ 113211 h 244711"/>
                <a:gd name="connsiteX119" fmla="*/ 66138 w 146684"/>
                <a:gd name="connsiteY119" fmla="*/ 111264 h 244711"/>
                <a:gd name="connsiteX120" fmla="*/ 65122 w 146684"/>
                <a:gd name="connsiteY120" fmla="*/ 109655 h 244711"/>
                <a:gd name="connsiteX121" fmla="*/ 65122 w 146684"/>
                <a:gd name="connsiteY121" fmla="*/ 104576 h 244711"/>
                <a:gd name="connsiteX122" fmla="*/ 64360 w 146684"/>
                <a:gd name="connsiteY122" fmla="*/ 99835 h 244711"/>
                <a:gd name="connsiteX123" fmla="*/ 63005 w 146684"/>
                <a:gd name="connsiteY123" fmla="*/ 91369 h 244711"/>
                <a:gd name="connsiteX124" fmla="*/ 63005 w 146684"/>
                <a:gd name="connsiteY124" fmla="*/ 81719 h 244711"/>
                <a:gd name="connsiteX125" fmla="*/ 61820 w 146684"/>
                <a:gd name="connsiteY125" fmla="*/ 79433 h 244711"/>
                <a:gd name="connsiteX126" fmla="*/ 60974 w 146684"/>
                <a:gd name="connsiteY126" fmla="*/ 77147 h 244711"/>
                <a:gd name="connsiteX127" fmla="*/ 60974 w 146684"/>
                <a:gd name="connsiteY127" fmla="*/ 72237 h 244711"/>
                <a:gd name="connsiteX128" fmla="*/ 61820 w 146684"/>
                <a:gd name="connsiteY128" fmla="*/ 66988 h 244711"/>
                <a:gd name="connsiteX129" fmla="*/ 61820 w 146684"/>
                <a:gd name="connsiteY129" fmla="*/ 62840 h 244711"/>
                <a:gd name="connsiteX130" fmla="*/ 61820 w 146684"/>
                <a:gd name="connsiteY130" fmla="*/ 59369 h 244711"/>
                <a:gd name="connsiteX131" fmla="*/ 61312 w 146684"/>
                <a:gd name="connsiteY131" fmla="*/ 53528 h 244711"/>
                <a:gd name="connsiteX132" fmla="*/ 60466 w 146684"/>
                <a:gd name="connsiteY132" fmla="*/ 47433 h 244711"/>
                <a:gd name="connsiteX133" fmla="*/ 53101 w 146684"/>
                <a:gd name="connsiteY133" fmla="*/ 48449 h 244711"/>
                <a:gd name="connsiteX134" fmla="*/ 45482 w 146684"/>
                <a:gd name="connsiteY134" fmla="*/ 49549 h 244711"/>
                <a:gd name="connsiteX135" fmla="*/ 39556 w 146684"/>
                <a:gd name="connsiteY135" fmla="*/ 49549 h 244711"/>
                <a:gd name="connsiteX136" fmla="*/ 34222 w 146684"/>
                <a:gd name="connsiteY136" fmla="*/ 50311 h 244711"/>
                <a:gd name="connsiteX137" fmla="*/ 27196 w 146684"/>
                <a:gd name="connsiteY137" fmla="*/ 51666 h 244711"/>
                <a:gd name="connsiteX138" fmla="*/ 21947 w 146684"/>
                <a:gd name="connsiteY138" fmla="*/ 51666 h 244711"/>
                <a:gd name="connsiteX139" fmla="*/ 14582 w 146684"/>
                <a:gd name="connsiteY139" fmla="*/ 53613 h 244711"/>
                <a:gd name="connsiteX140" fmla="*/ 6116 w 146684"/>
                <a:gd name="connsiteY140" fmla="*/ 54036 h 244711"/>
                <a:gd name="connsiteX141" fmla="*/ 4677 w 146684"/>
                <a:gd name="connsiteY141" fmla="*/ 48703 h 244711"/>
                <a:gd name="connsiteX142" fmla="*/ 4677 w 146684"/>
                <a:gd name="connsiteY142" fmla="*/ 43962 h 244711"/>
                <a:gd name="connsiteX143" fmla="*/ 4254 w 146684"/>
                <a:gd name="connsiteY143" fmla="*/ 41422 h 244711"/>
                <a:gd name="connsiteX144" fmla="*/ 4254 w 146684"/>
                <a:gd name="connsiteY144" fmla="*/ 38459 h 244711"/>
                <a:gd name="connsiteX145" fmla="*/ 4254 w 146684"/>
                <a:gd name="connsiteY145" fmla="*/ 35412 h 244711"/>
                <a:gd name="connsiteX146" fmla="*/ 3407 w 146684"/>
                <a:gd name="connsiteY146" fmla="*/ 34565 h 244711"/>
                <a:gd name="connsiteX147" fmla="*/ 3407 w 146684"/>
                <a:gd name="connsiteY147" fmla="*/ 31179 h 244711"/>
                <a:gd name="connsiteX148" fmla="*/ 3407 w 146684"/>
                <a:gd name="connsiteY148" fmla="*/ 27793 h 244711"/>
                <a:gd name="connsiteX149" fmla="*/ 2307 w 146684"/>
                <a:gd name="connsiteY149" fmla="*/ 26015 h 244711"/>
                <a:gd name="connsiteX150" fmla="*/ 1460 w 146684"/>
                <a:gd name="connsiteY150" fmla="*/ 24152 h 244711"/>
                <a:gd name="connsiteX151" fmla="*/ 952 w 146684"/>
                <a:gd name="connsiteY151" fmla="*/ 19581 h 244711"/>
                <a:gd name="connsiteX152" fmla="*/ 190 w 146684"/>
                <a:gd name="connsiteY152" fmla="*/ 14586 h 244711"/>
                <a:gd name="connsiteX153" fmla="*/ 190 w 146684"/>
                <a:gd name="connsiteY153" fmla="*/ 9676 h 244711"/>
                <a:gd name="connsiteX154" fmla="*/ 2053 w 146684"/>
                <a:gd name="connsiteY154" fmla="*/ 5782 h 244711"/>
                <a:gd name="connsiteX155" fmla="*/ 5016 w 146684"/>
                <a:gd name="connsiteY155" fmla="*/ 4851 h 244711"/>
                <a:gd name="connsiteX156" fmla="*/ 9079 w 146684"/>
                <a:gd name="connsiteY156" fmla="*/ 4851 h 244711"/>
                <a:gd name="connsiteX157" fmla="*/ 14921 w 146684"/>
                <a:gd name="connsiteY157" fmla="*/ 5867 h 244711"/>
                <a:gd name="connsiteX158" fmla="*/ 18307 w 146684"/>
                <a:gd name="connsiteY158" fmla="*/ 6713 h 244711"/>
                <a:gd name="connsiteX159" fmla="*/ 20254 w 146684"/>
                <a:gd name="connsiteY159" fmla="*/ 6713 h 244711"/>
                <a:gd name="connsiteX160" fmla="*/ 22878 w 146684"/>
                <a:gd name="connsiteY160" fmla="*/ 6290 h 244711"/>
                <a:gd name="connsiteX161" fmla="*/ 25672 w 146684"/>
                <a:gd name="connsiteY161" fmla="*/ 6290 h 244711"/>
                <a:gd name="connsiteX162" fmla="*/ 28381 w 146684"/>
                <a:gd name="connsiteY162" fmla="*/ 6290 h 244711"/>
                <a:gd name="connsiteX163" fmla="*/ 31175 w 146684"/>
                <a:gd name="connsiteY163" fmla="*/ 6290 h 244711"/>
                <a:gd name="connsiteX164" fmla="*/ 32444 w 146684"/>
                <a:gd name="connsiteY164" fmla="*/ 6290 h 244711"/>
                <a:gd name="connsiteX165" fmla="*/ 35492 w 146684"/>
                <a:gd name="connsiteY165" fmla="*/ 5528 h 244711"/>
                <a:gd name="connsiteX166" fmla="*/ 38540 w 146684"/>
                <a:gd name="connsiteY166" fmla="*/ 4851 h 244711"/>
                <a:gd name="connsiteX167" fmla="*/ 42180 w 146684"/>
                <a:gd name="connsiteY167" fmla="*/ 4851 h 244711"/>
                <a:gd name="connsiteX168" fmla="*/ 45905 w 146684"/>
                <a:gd name="connsiteY168" fmla="*/ 5443 h 244711"/>
                <a:gd name="connsiteX169" fmla="*/ 47767 w 146684"/>
                <a:gd name="connsiteY169" fmla="*/ 5443 h 244711"/>
                <a:gd name="connsiteX170" fmla="*/ 49884 w 146684"/>
                <a:gd name="connsiteY170" fmla="*/ 4851 h 244711"/>
                <a:gd name="connsiteX171" fmla="*/ 53693 w 146684"/>
                <a:gd name="connsiteY171" fmla="*/ 4428 h 244711"/>
                <a:gd name="connsiteX172" fmla="*/ 55640 w 146684"/>
                <a:gd name="connsiteY172" fmla="*/ 3750 h 244711"/>
                <a:gd name="connsiteX173" fmla="*/ 57333 w 146684"/>
                <a:gd name="connsiteY173" fmla="*/ 3750 h 244711"/>
                <a:gd name="connsiteX174" fmla="*/ 59027 w 146684"/>
                <a:gd name="connsiteY174" fmla="*/ 3750 h 244711"/>
                <a:gd name="connsiteX175" fmla="*/ 65460 w 146684"/>
                <a:gd name="connsiteY175" fmla="*/ 2565 h 244711"/>
                <a:gd name="connsiteX176" fmla="*/ 70370 w 146684"/>
                <a:gd name="connsiteY176" fmla="*/ 2142 h 244711"/>
                <a:gd name="connsiteX177" fmla="*/ 72064 w 146684"/>
                <a:gd name="connsiteY177" fmla="*/ 2650 h 244711"/>
                <a:gd name="connsiteX178" fmla="*/ 73418 w 146684"/>
                <a:gd name="connsiteY178" fmla="*/ 3496 h 244711"/>
                <a:gd name="connsiteX179" fmla="*/ 76296 w 146684"/>
                <a:gd name="connsiteY179" fmla="*/ 2650 h 244711"/>
                <a:gd name="connsiteX180" fmla="*/ 78667 w 146684"/>
                <a:gd name="connsiteY180" fmla="*/ 4004 h 244711"/>
                <a:gd name="connsiteX181" fmla="*/ 81037 w 146684"/>
                <a:gd name="connsiteY181" fmla="*/ 2311 h 244711"/>
                <a:gd name="connsiteX182" fmla="*/ 84085 w 146684"/>
                <a:gd name="connsiteY182" fmla="*/ 1634 h 244711"/>
                <a:gd name="connsiteX183" fmla="*/ 87217 w 146684"/>
                <a:gd name="connsiteY183" fmla="*/ 1634 h 244711"/>
                <a:gd name="connsiteX184" fmla="*/ 91196 w 146684"/>
                <a:gd name="connsiteY184" fmla="*/ 1634 h 244711"/>
                <a:gd name="connsiteX185" fmla="*/ 95005 w 146684"/>
                <a:gd name="connsiteY185" fmla="*/ 1634 h 244711"/>
                <a:gd name="connsiteX186" fmla="*/ 98561 w 146684"/>
                <a:gd name="connsiteY186" fmla="*/ 2396 h 244711"/>
                <a:gd name="connsiteX187" fmla="*/ 101355 w 146684"/>
                <a:gd name="connsiteY187" fmla="*/ 1888 h 244711"/>
                <a:gd name="connsiteX188" fmla="*/ 103725 w 146684"/>
                <a:gd name="connsiteY188" fmla="*/ 1295 h 244711"/>
                <a:gd name="connsiteX189" fmla="*/ 108974 w 146684"/>
                <a:gd name="connsiteY189" fmla="*/ 1295 h 244711"/>
                <a:gd name="connsiteX190" fmla="*/ 110667 w 146684"/>
                <a:gd name="connsiteY190" fmla="*/ 1295 h 244711"/>
                <a:gd name="connsiteX191" fmla="*/ 112699 w 146684"/>
                <a:gd name="connsiteY191" fmla="*/ 1888 h 244711"/>
                <a:gd name="connsiteX192" fmla="*/ 117947 w 146684"/>
                <a:gd name="connsiteY192" fmla="*/ 1888 h 244711"/>
                <a:gd name="connsiteX193" fmla="*/ 123111 w 146684"/>
                <a:gd name="connsiteY193" fmla="*/ 1888 h 244711"/>
                <a:gd name="connsiteX194" fmla="*/ 131577 w 146684"/>
                <a:gd name="connsiteY194" fmla="*/ 533 h 244711"/>
                <a:gd name="connsiteX195" fmla="*/ 138434 w 146684"/>
                <a:gd name="connsiteY195" fmla="*/ 533 h 244711"/>
                <a:gd name="connsiteX196" fmla="*/ 140550 w 146684"/>
                <a:gd name="connsiteY196" fmla="*/ 2311 h 244711"/>
                <a:gd name="connsiteX197" fmla="*/ 142244 w 146684"/>
                <a:gd name="connsiteY197" fmla="*/ 4428 h 244711"/>
                <a:gd name="connsiteX198" fmla="*/ 142667 w 146684"/>
                <a:gd name="connsiteY198" fmla="*/ 6205 h 244711"/>
                <a:gd name="connsiteX199" fmla="*/ 142667 w 146684"/>
                <a:gd name="connsiteY199" fmla="*/ 8406 h 244711"/>
                <a:gd name="connsiteX200" fmla="*/ 142667 w 146684"/>
                <a:gd name="connsiteY200" fmla="*/ 16872 h 244711"/>
                <a:gd name="connsiteX201" fmla="*/ 142667 w 146684"/>
                <a:gd name="connsiteY201" fmla="*/ 26100 h 244711"/>
                <a:gd name="connsiteX202" fmla="*/ 143259 w 146684"/>
                <a:gd name="connsiteY202" fmla="*/ 30671 h 244711"/>
                <a:gd name="connsiteX203" fmla="*/ 145884 w 146684"/>
                <a:gd name="connsiteY203" fmla="*/ 38205 h 2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46684" h="244711">
                  <a:moveTo>
                    <a:pt x="145884" y="38205"/>
                  </a:moveTo>
                  <a:cubicBezTo>
                    <a:pt x="145884" y="39899"/>
                    <a:pt x="146138" y="41338"/>
                    <a:pt x="146646" y="42523"/>
                  </a:cubicBezTo>
                  <a:cubicBezTo>
                    <a:pt x="146823" y="43776"/>
                    <a:pt x="146383" y="45037"/>
                    <a:pt x="145461" y="45909"/>
                  </a:cubicBezTo>
                  <a:lnTo>
                    <a:pt x="140889" y="45909"/>
                  </a:lnTo>
                  <a:cubicBezTo>
                    <a:pt x="139179" y="46146"/>
                    <a:pt x="137435" y="46146"/>
                    <a:pt x="135725" y="45909"/>
                  </a:cubicBezTo>
                  <a:cubicBezTo>
                    <a:pt x="134354" y="45630"/>
                    <a:pt x="132974" y="45460"/>
                    <a:pt x="131577" y="45401"/>
                  </a:cubicBezTo>
                  <a:lnTo>
                    <a:pt x="128953" y="45401"/>
                  </a:lnTo>
                  <a:cubicBezTo>
                    <a:pt x="128275" y="45494"/>
                    <a:pt x="127598" y="45494"/>
                    <a:pt x="126921" y="45401"/>
                  </a:cubicBezTo>
                  <a:lnTo>
                    <a:pt x="124889" y="45401"/>
                  </a:lnTo>
                  <a:lnTo>
                    <a:pt x="121587" y="45401"/>
                  </a:lnTo>
                  <a:cubicBezTo>
                    <a:pt x="118785" y="44978"/>
                    <a:pt x="115924" y="44978"/>
                    <a:pt x="113122" y="45401"/>
                  </a:cubicBezTo>
                  <a:cubicBezTo>
                    <a:pt x="110582" y="45909"/>
                    <a:pt x="107873" y="46417"/>
                    <a:pt x="104656" y="46840"/>
                  </a:cubicBezTo>
                  <a:cubicBezTo>
                    <a:pt x="104605" y="48102"/>
                    <a:pt x="104775" y="49363"/>
                    <a:pt x="105164" y="50565"/>
                  </a:cubicBezTo>
                  <a:cubicBezTo>
                    <a:pt x="105164" y="50565"/>
                    <a:pt x="105164" y="51158"/>
                    <a:pt x="105164" y="51158"/>
                  </a:cubicBezTo>
                  <a:cubicBezTo>
                    <a:pt x="104995" y="52284"/>
                    <a:pt x="104995" y="53418"/>
                    <a:pt x="105164" y="54544"/>
                  </a:cubicBezTo>
                  <a:cubicBezTo>
                    <a:pt x="105249" y="55162"/>
                    <a:pt x="105249" y="55788"/>
                    <a:pt x="105164" y="56406"/>
                  </a:cubicBezTo>
                  <a:cubicBezTo>
                    <a:pt x="105249" y="56999"/>
                    <a:pt x="105249" y="57592"/>
                    <a:pt x="105164" y="58184"/>
                  </a:cubicBezTo>
                  <a:cubicBezTo>
                    <a:pt x="104953" y="58785"/>
                    <a:pt x="104953" y="59446"/>
                    <a:pt x="105164" y="60047"/>
                  </a:cubicBezTo>
                  <a:cubicBezTo>
                    <a:pt x="105063" y="60546"/>
                    <a:pt x="105063" y="61071"/>
                    <a:pt x="105164" y="61570"/>
                  </a:cubicBezTo>
                  <a:lnTo>
                    <a:pt x="105841" y="63348"/>
                  </a:lnTo>
                  <a:cubicBezTo>
                    <a:pt x="105960" y="64787"/>
                    <a:pt x="105960" y="66226"/>
                    <a:pt x="105841" y="67666"/>
                  </a:cubicBezTo>
                  <a:cubicBezTo>
                    <a:pt x="105672" y="69300"/>
                    <a:pt x="105672" y="70942"/>
                    <a:pt x="105841" y="72576"/>
                  </a:cubicBezTo>
                  <a:cubicBezTo>
                    <a:pt x="105765" y="73194"/>
                    <a:pt x="105765" y="73820"/>
                    <a:pt x="105841" y="74438"/>
                  </a:cubicBezTo>
                  <a:lnTo>
                    <a:pt x="106519" y="76555"/>
                  </a:lnTo>
                  <a:cubicBezTo>
                    <a:pt x="106654" y="77257"/>
                    <a:pt x="106654" y="77968"/>
                    <a:pt x="106519" y="78671"/>
                  </a:cubicBezTo>
                  <a:cubicBezTo>
                    <a:pt x="106383" y="79374"/>
                    <a:pt x="106383" y="80085"/>
                    <a:pt x="106519" y="80787"/>
                  </a:cubicBezTo>
                  <a:cubicBezTo>
                    <a:pt x="106730" y="81625"/>
                    <a:pt x="107018" y="82447"/>
                    <a:pt x="107365" y="83242"/>
                  </a:cubicBezTo>
                  <a:cubicBezTo>
                    <a:pt x="107780" y="84013"/>
                    <a:pt x="108093" y="84842"/>
                    <a:pt x="108296" y="85698"/>
                  </a:cubicBezTo>
                  <a:cubicBezTo>
                    <a:pt x="108229" y="86908"/>
                    <a:pt x="108229" y="88127"/>
                    <a:pt x="108296" y="89338"/>
                  </a:cubicBezTo>
                  <a:cubicBezTo>
                    <a:pt x="108364" y="90548"/>
                    <a:pt x="108364" y="91767"/>
                    <a:pt x="108296" y="92978"/>
                  </a:cubicBezTo>
                  <a:cubicBezTo>
                    <a:pt x="108136" y="94087"/>
                    <a:pt x="107907" y="95196"/>
                    <a:pt x="107619" y="96280"/>
                  </a:cubicBezTo>
                  <a:cubicBezTo>
                    <a:pt x="107501" y="97346"/>
                    <a:pt x="107501" y="98430"/>
                    <a:pt x="107619" y="99497"/>
                  </a:cubicBezTo>
                  <a:cubicBezTo>
                    <a:pt x="107662" y="100470"/>
                    <a:pt x="107983" y="101410"/>
                    <a:pt x="108550" y="102205"/>
                  </a:cubicBezTo>
                  <a:cubicBezTo>
                    <a:pt x="109101" y="103018"/>
                    <a:pt x="109482" y="103941"/>
                    <a:pt x="109651" y="104914"/>
                  </a:cubicBezTo>
                  <a:cubicBezTo>
                    <a:pt x="110150" y="106438"/>
                    <a:pt x="110320" y="108055"/>
                    <a:pt x="110159" y="109655"/>
                  </a:cubicBezTo>
                  <a:cubicBezTo>
                    <a:pt x="109947" y="111230"/>
                    <a:pt x="109947" y="112821"/>
                    <a:pt x="110159" y="114396"/>
                  </a:cubicBezTo>
                  <a:cubicBezTo>
                    <a:pt x="110167" y="115048"/>
                    <a:pt x="110345" y="115691"/>
                    <a:pt x="110667" y="116258"/>
                  </a:cubicBezTo>
                  <a:cubicBezTo>
                    <a:pt x="111234" y="117655"/>
                    <a:pt x="111471" y="119162"/>
                    <a:pt x="111344" y="120661"/>
                  </a:cubicBezTo>
                  <a:cubicBezTo>
                    <a:pt x="111132" y="121295"/>
                    <a:pt x="111132" y="121973"/>
                    <a:pt x="111344" y="122608"/>
                  </a:cubicBezTo>
                  <a:cubicBezTo>
                    <a:pt x="111767" y="124529"/>
                    <a:pt x="112445" y="126375"/>
                    <a:pt x="113376" y="128110"/>
                  </a:cubicBezTo>
                  <a:cubicBezTo>
                    <a:pt x="113909" y="129778"/>
                    <a:pt x="114078" y="131539"/>
                    <a:pt x="113884" y="133274"/>
                  </a:cubicBezTo>
                  <a:cubicBezTo>
                    <a:pt x="113528" y="134578"/>
                    <a:pt x="113528" y="135950"/>
                    <a:pt x="113884" y="137253"/>
                  </a:cubicBezTo>
                  <a:cubicBezTo>
                    <a:pt x="114180" y="137922"/>
                    <a:pt x="114358" y="138642"/>
                    <a:pt x="114392" y="139370"/>
                  </a:cubicBezTo>
                  <a:cubicBezTo>
                    <a:pt x="114900" y="142163"/>
                    <a:pt x="115128" y="144999"/>
                    <a:pt x="115069" y="147835"/>
                  </a:cubicBezTo>
                  <a:cubicBezTo>
                    <a:pt x="114933" y="150705"/>
                    <a:pt x="115340" y="153575"/>
                    <a:pt x="116254" y="156301"/>
                  </a:cubicBezTo>
                  <a:cubicBezTo>
                    <a:pt x="115882" y="156910"/>
                    <a:pt x="115704" y="157621"/>
                    <a:pt x="115746" y="158332"/>
                  </a:cubicBezTo>
                  <a:cubicBezTo>
                    <a:pt x="115789" y="158950"/>
                    <a:pt x="115577" y="159568"/>
                    <a:pt x="115154" y="160026"/>
                  </a:cubicBezTo>
                  <a:cubicBezTo>
                    <a:pt x="115856" y="161499"/>
                    <a:pt x="116423" y="163023"/>
                    <a:pt x="116847" y="164597"/>
                  </a:cubicBezTo>
                  <a:cubicBezTo>
                    <a:pt x="117024" y="165291"/>
                    <a:pt x="117024" y="166019"/>
                    <a:pt x="116847" y="166713"/>
                  </a:cubicBezTo>
                  <a:cubicBezTo>
                    <a:pt x="116711" y="167442"/>
                    <a:pt x="116711" y="168186"/>
                    <a:pt x="116847" y="168914"/>
                  </a:cubicBezTo>
                  <a:cubicBezTo>
                    <a:pt x="116737" y="169702"/>
                    <a:pt x="116737" y="170498"/>
                    <a:pt x="116847" y="171285"/>
                  </a:cubicBezTo>
                  <a:cubicBezTo>
                    <a:pt x="116847" y="171962"/>
                    <a:pt x="117355" y="172555"/>
                    <a:pt x="117524" y="173147"/>
                  </a:cubicBezTo>
                  <a:cubicBezTo>
                    <a:pt x="117659" y="173850"/>
                    <a:pt x="117659" y="174561"/>
                    <a:pt x="117524" y="175264"/>
                  </a:cubicBezTo>
                  <a:cubicBezTo>
                    <a:pt x="117422" y="176110"/>
                    <a:pt x="117422" y="176957"/>
                    <a:pt x="117524" y="177804"/>
                  </a:cubicBezTo>
                  <a:cubicBezTo>
                    <a:pt x="117448" y="178447"/>
                    <a:pt x="117448" y="179107"/>
                    <a:pt x="117524" y="179750"/>
                  </a:cubicBezTo>
                  <a:cubicBezTo>
                    <a:pt x="117558" y="180402"/>
                    <a:pt x="117558" y="181046"/>
                    <a:pt x="117524" y="181698"/>
                  </a:cubicBezTo>
                  <a:cubicBezTo>
                    <a:pt x="117524" y="183391"/>
                    <a:pt x="117524" y="184830"/>
                    <a:pt x="117524" y="186184"/>
                  </a:cubicBezTo>
                  <a:cubicBezTo>
                    <a:pt x="117693" y="187446"/>
                    <a:pt x="117693" y="188733"/>
                    <a:pt x="117524" y="189994"/>
                  </a:cubicBezTo>
                  <a:lnTo>
                    <a:pt x="116762" y="191602"/>
                  </a:lnTo>
                  <a:cubicBezTo>
                    <a:pt x="116644" y="192186"/>
                    <a:pt x="116644" y="192796"/>
                    <a:pt x="116762" y="193380"/>
                  </a:cubicBezTo>
                  <a:cubicBezTo>
                    <a:pt x="116686" y="194506"/>
                    <a:pt x="116686" y="195641"/>
                    <a:pt x="116762" y="196766"/>
                  </a:cubicBezTo>
                  <a:cubicBezTo>
                    <a:pt x="116838" y="197892"/>
                    <a:pt x="116838" y="199027"/>
                    <a:pt x="116762" y="200153"/>
                  </a:cubicBezTo>
                  <a:cubicBezTo>
                    <a:pt x="116483" y="201262"/>
                    <a:pt x="116483" y="202430"/>
                    <a:pt x="116762" y="203539"/>
                  </a:cubicBezTo>
                  <a:cubicBezTo>
                    <a:pt x="116864" y="204038"/>
                    <a:pt x="116864" y="204563"/>
                    <a:pt x="116762" y="205063"/>
                  </a:cubicBezTo>
                  <a:cubicBezTo>
                    <a:pt x="116762" y="206248"/>
                    <a:pt x="116762" y="207602"/>
                    <a:pt x="116169" y="209041"/>
                  </a:cubicBezTo>
                  <a:cubicBezTo>
                    <a:pt x="116059" y="210278"/>
                    <a:pt x="116059" y="211530"/>
                    <a:pt x="116169" y="212766"/>
                  </a:cubicBezTo>
                  <a:cubicBezTo>
                    <a:pt x="116855" y="214332"/>
                    <a:pt x="117422" y="215941"/>
                    <a:pt x="117863" y="217592"/>
                  </a:cubicBezTo>
                  <a:cubicBezTo>
                    <a:pt x="118125" y="218633"/>
                    <a:pt x="118464" y="219649"/>
                    <a:pt x="118879" y="220640"/>
                  </a:cubicBezTo>
                  <a:cubicBezTo>
                    <a:pt x="119276" y="221393"/>
                    <a:pt x="119480" y="222240"/>
                    <a:pt x="119471" y="223094"/>
                  </a:cubicBezTo>
                  <a:cubicBezTo>
                    <a:pt x="119412" y="223916"/>
                    <a:pt x="119412" y="224728"/>
                    <a:pt x="119471" y="225550"/>
                  </a:cubicBezTo>
                  <a:cubicBezTo>
                    <a:pt x="119505" y="226278"/>
                    <a:pt x="119683" y="226997"/>
                    <a:pt x="119979" y="227666"/>
                  </a:cubicBezTo>
                  <a:cubicBezTo>
                    <a:pt x="119979" y="228428"/>
                    <a:pt x="119979" y="229190"/>
                    <a:pt x="119048" y="229782"/>
                  </a:cubicBezTo>
                  <a:cubicBezTo>
                    <a:pt x="120064" y="230595"/>
                    <a:pt x="120995" y="231501"/>
                    <a:pt x="121841" y="232491"/>
                  </a:cubicBezTo>
                  <a:cubicBezTo>
                    <a:pt x="122764" y="233964"/>
                    <a:pt x="122950" y="235776"/>
                    <a:pt x="122349" y="237401"/>
                  </a:cubicBezTo>
                  <a:cubicBezTo>
                    <a:pt x="122129" y="238722"/>
                    <a:pt x="121122" y="239763"/>
                    <a:pt x="119810" y="240026"/>
                  </a:cubicBezTo>
                  <a:cubicBezTo>
                    <a:pt x="118574" y="240390"/>
                    <a:pt x="117482" y="241135"/>
                    <a:pt x="116677" y="242142"/>
                  </a:cubicBezTo>
                  <a:cubicBezTo>
                    <a:pt x="113207" y="241465"/>
                    <a:pt x="110244" y="241042"/>
                    <a:pt x="107789" y="240788"/>
                  </a:cubicBezTo>
                  <a:cubicBezTo>
                    <a:pt x="105444" y="240635"/>
                    <a:pt x="103141" y="240153"/>
                    <a:pt x="100931" y="239349"/>
                  </a:cubicBezTo>
                  <a:lnTo>
                    <a:pt x="98476" y="240026"/>
                  </a:lnTo>
                  <a:lnTo>
                    <a:pt x="96106" y="240788"/>
                  </a:lnTo>
                  <a:lnTo>
                    <a:pt x="93482" y="240788"/>
                  </a:lnTo>
                  <a:cubicBezTo>
                    <a:pt x="92864" y="240830"/>
                    <a:pt x="92246" y="240618"/>
                    <a:pt x="91789" y="240195"/>
                  </a:cubicBezTo>
                  <a:cubicBezTo>
                    <a:pt x="91230" y="241008"/>
                    <a:pt x="90315" y="241507"/>
                    <a:pt x="89333" y="241550"/>
                  </a:cubicBezTo>
                  <a:cubicBezTo>
                    <a:pt x="88038" y="241456"/>
                    <a:pt x="86735" y="241456"/>
                    <a:pt x="85439" y="241550"/>
                  </a:cubicBezTo>
                  <a:cubicBezTo>
                    <a:pt x="84347" y="241482"/>
                    <a:pt x="83255" y="241626"/>
                    <a:pt x="82222" y="241973"/>
                  </a:cubicBezTo>
                  <a:lnTo>
                    <a:pt x="83661" y="244089"/>
                  </a:lnTo>
                  <a:cubicBezTo>
                    <a:pt x="82764" y="244199"/>
                    <a:pt x="81850" y="244199"/>
                    <a:pt x="80952" y="244089"/>
                  </a:cubicBezTo>
                  <a:cubicBezTo>
                    <a:pt x="79945" y="243903"/>
                    <a:pt x="78912" y="243903"/>
                    <a:pt x="77905" y="244089"/>
                  </a:cubicBezTo>
                  <a:lnTo>
                    <a:pt x="74519" y="244682"/>
                  </a:lnTo>
                  <a:cubicBezTo>
                    <a:pt x="73350" y="244800"/>
                    <a:pt x="72165" y="244563"/>
                    <a:pt x="71132" y="244004"/>
                  </a:cubicBezTo>
                  <a:cubicBezTo>
                    <a:pt x="69609" y="243784"/>
                    <a:pt x="68525" y="242405"/>
                    <a:pt x="68677" y="240872"/>
                  </a:cubicBezTo>
                  <a:cubicBezTo>
                    <a:pt x="68804" y="239315"/>
                    <a:pt x="68381" y="237757"/>
                    <a:pt x="67492" y="236470"/>
                  </a:cubicBezTo>
                  <a:cubicBezTo>
                    <a:pt x="67585" y="235370"/>
                    <a:pt x="68025" y="234328"/>
                    <a:pt x="68762" y="233507"/>
                  </a:cubicBezTo>
                  <a:cubicBezTo>
                    <a:pt x="69439" y="232745"/>
                    <a:pt x="69439" y="231814"/>
                    <a:pt x="68762" y="230544"/>
                  </a:cubicBezTo>
                  <a:lnTo>
                    <a:pt x="70455" y="228174"/>
                  </a:lnTo>
                  <a:cubicBezTo>
                    <a:pt x="71056" y="227497"/>
                    <a:pt x="71539" y="226726"/>
                    <a:pt x="71894" y="225888"/>
                  </a:cubicBezTo>
                  <a:cubicBezTo>
                    <a:pt x="72318" y="224813"/>
                    <a:pt x="72487" y="223653"/>
                    <a:pt x="72402" y="222502"/>
                  </a:cubicBezTo>
                  <a:cubicBezTo>
                    <a:pt x="72377" y="221435"/>
                    <a:pt x="72546" y="220369"/>
                    <a:pt x="72910" y="219370"/>
                  </a:cubicBezTo>
                  <a:cubicBezTo>
                    <a:pt x="73232" y="218701"/>
                    <a:pt x="73232" y="217922"/>
                    <a:pt x="72910" y="217253"/>
                  </a:cubicBezTo>
                  <a:cubicBezTo>
                    <a:pt x="72648" y="216457"/>
                    <a:pt x="72504" y="215636"/>
                    <a:pt x="72487" y="214798"/>
                  </a:cubicBezTo>
                  <a:cubicBezTo>
                    <a:pt x="72402" y="213418"/>
                    <a:pt x="72402" y="212030"/>
                    <a:pt x="72487" y="210650"/>
                  </a:cubicBezTo>
                  <a:cubicBezTo>
                    <a:pt x="72639" y="209219"/>
                    <a:pt x="72275" y="207780"/>
                    <a:pt x="71471" y="206587"/>
                  </a:cubicBezTo>
                  <a:cubicBezTo>
                    <a:pt x="71970" y="205351"/>
                    <a:pt x="72233" y="204030"/>
                    <a:pt x="72233" y="202692"/>
                  </a:cubicBezTo>
                  <a:cubicBezTo>
                    <a:pt x="72233" y="201338"/>
                    <a:pt x="72233" y="200153"/>
                    <a:pt x="72233" y="199137"/>
                  </a:cubicBezTo>
                  <a:cubicBezTo>
                    <a:pt x="72572" y="197943"/>
                    <a:pt x="72572" y="196690"/>
                    <a:pt x="72233" y="195497"/>
                  </a:cubicBezTo>
                  <a:cubicBezTo>
                    <a:pt x="71954" y="194819"/>
                    <a:pt x="71750" y="194108"/>
                    <a:pt x="71640" y="193380"/>
                  </a:cubicBezTo>
                  <a:cubicBezTo>
                    <a:pt x="71632" y="192373"/>
                    <a:pt x="71801" y="191365"/>
                    <a:pt x="72148" y="190417"/>
                  </a:cubicBezTo>
                  <a:cubicBezTo>
                    <a:pt x="72580" y="189494"/>
                    <a:pt x="72749" y="188470"/>
                    <a:pt x="72656" y="187454"/>
                  </a:cubicBezTo>
                  <a:cubicBezTo>
                    <a:pt x="72064" y="185863"/>
                    <a:pt x="71801" y="184161"/>
                    <a:pt x="71894" y="182460"/>
                  </a:cubicBezTo>
                  <a:cubicBezTo>
                    <a:pt x="71954" y="181588"/>
                    <a:pt x="71954" y="180707"/>
                    <a:pt x="71894" y="179835"/>
                  </a:cubicBezTo>
                  <a:cubicBezTo>
                    <a:pt x="71852" y="178252"/>
                    <a:pt x="71480" y="176694"/>
                    <a:pt x="70794" y="175264"/>
                  </a:cubicBezTo>
                  <a:cubicBezTo>
                    <a:pt x="70794" y="172809"/>
                    <a:pt x="70794" y="170862"/>
                    <a:pt x="70794" y="169338"/>
                  </a:cubicBezTo>
                  <a:cubicBezTo>
                    <a:pt x="70878" y="167729"/>
                    <a:pt x="70878" y="166121"/>
                    <a:pt x="70794" y="164512"/>
                  </a:cubicBezTo>
                  <a:cubicBezTo>
                    <a:pt x="70514" y="162438"/>
                    <a:pt x="70345" y="160347"/>
                    <a:pt x="70286" y="158248"/>
                  </a:cubicBezTo>
                  <a:cubicBezTo>
                    <a:pt x="70201" y="156140"/>
                    <a:pt x="69913" y="154040"/>
                    <a:pt x="69439" y="151983"/>
                  </a:cubicBezTo>
                  <a:cubicBezTo>
                    <a:pt x="68677" y="148275"/>
                    <a:pt x="68542" y="144474"/>
                    <a:pt x="69016" y="140724"/>
                  </a:cubicBezTo>
                  <a:cubicBezTo>
                    <a:pt x="69592" y="137770"/>
                    <a:pt x="68914" y="134705"/>
                    <a:pt x="67154" y="132258"/>
                  </a:cubicBezTo>
                  <a:cubicBezTo>
                    <a:pt x="67915" y="129033"/>
                    <a:pt x="67915" y="125664"/>
                    <a:pt x="67154" y="122438"/>
                  </a:cubicBezTo>
                  <a:cubicBezTo>
                    <a:pt x="66383" y="119408"/>
                    <a:pt x="66383" y="116242"/>
                    <a:pt x="67154" y="113211"/>
                  </a:cubicBezTo>
                  <a:cubicBezTo>
                    <a:pt x="67154" y="112026"/>
                    <a:pt x="67154" y="111348"/>
                    <a:pt x="66138" y="111264"/>
                  </a:cubicBezTo>
                  <a:cubicBezTo>
                    <a:pt x="65122" y="111179"/>
                    <a:pt x="64952" y="110671"/>
                    <a:pt x="65122" y="109655"/>
                  </a:cubicBezTo>
                  <a:cubicBezTo>
                    <a:pt x="65291" y="108639"/>
                    <a:pt x="65122" y="106269"/>
                    <a:pt x="65122" y="104576"/>
                  </a:cubicBezTo>
                  <a:cubicBezTo>
                    <a:pt x="65105" y="102967"/>
                    <a:pt x="64842" y="101367"/>
                    <a:pt x="64360" y="99835"/>
                  </a:cubicBezTo>
                  <a:cubicBezTo>
                    <a:pt x="63107" y="97202"/>
                    <a:pt x="62633" y="94265"/>
                    <a:pt x="63005" y="91369"/>
                  </a:cubicBezTo>
                  <a:cubicBezTo>
                    <a:pt x="63005" y="87560"/>
                    <a:pt x="63005" y="84343"/>
                    <a:pt x="63005" y="81719"/>
                  </a:cubicBezTo>
                  <a:cubicBezTo>
                    <a:pt x="62684" y="80923"/>
                    <a:pt x="62286" y="80153"/>
                    <a:pt x="61820" y="79433"/>
                  </a:cubicBezTo>
                  <a:cubicBezTo>
                    <a:pt x="61414" y="78722"/>
                    <a:pt x="61135" y="77951"/>
                    <a:pt x="60974" y="77147"/>
                  </a:cubicBezTo>
                  <a:cubicBezTo>
                    <a:pt x="60550" y="75539"/>
                    <a:pt x="60550" y="73846"/>
                    <a:pt x="60974" y="72237"/>
                  </a:cubicBezTo>
                  <a:cubicBezTo>
                    <a:pt x="61439" y="70519"/>
                    <a:pt x="61719" y="68766"/>
                    <a:pt x="61820" y="66988"/>
                  </a:cubicBezTo>
                  <a:cubicBezTo>
                    <a:pt x="61947" y="65608"/>
                    <a:pt x="61947" y="64220"/>
                    <a:pt x="61820" y="62840"/>
                  </a:cubicBezTo>
                  <a:cubicBezTo>
                    <a:pt x="61651" y="61689"/>
                    <a:pt x="61651" y="60521"/>
                    <a:pt x="61820" y="59369"/>
                  </a:cubicBezTo>
                  <a:cubicBezTo>
                    <a:pt x="61964" y="57405"/>
                    <a:pt x="61795" y="55433"/>
                    <a:pt x="61312" y="53528"/>
                  </a:cubicBezTo>
                  <a:cubicBezTo>
                    <a:pt x="60847" y="51530"/>
                    <a:pt x="60559" y="49490"/>
                    <a:pt x="60466" y="47433"/>
                  </a:cubicBezTo>
                  <a:lnTo>
                    <a:pt x="53101" y="48449"/>
                  </a:lnTo>
                  <a:lnTo>
                    <a:pt x="45482" y="49549"/>
                  </a:lnTo>
                  <a:cubicBezTo>
                    <a:pt x="43509" y="49346"/>
                    <a:pt x="41528" y="49346"/>
                    <a:pt x="39556" y="49549"/>
                  </a:cubicBezTo>
                  <a:lnTo>
                    <a:pt x="34222" y="50311"/>
                  </a:lnTo>
                  <a:cubicBezTo>
                    <a:pt x="31979" y="51158"/>
                    <a:pt x="29600" y="51623"/>
                    <a:pt x="27196" y="51666"/>
                  </a:cubicBezTo>
                  <a:cubicBezTo>
                    <a:pt x="25452" y="51530"/>
                    <a:pt x="23691" y="51530"/>
                    <a:pt x="21947" y="51666"/>
                  </a:cubicBezTo>
                  <a:cubicBezTo>
                    <a:pt x="19577" y="52174"/>
                    <a:pt x="17037" y="52851"/>
                    <a:pt x="14582" y="53613"/>
                  </a:cubicBezTo>
                  <a:cubicBezTo>
                    <a:pt x="11848" y="54493"/>
                    <a:pt x="8927" y="54646"/>
                    <a:pt x="6116" y="54036"/>
                  </a:cubicBezTo>
                  <a:cubicBezTo>
                    <a:pt x="5007" y="52487"/>
                    <a:pt x="4499" y="50599"/>
                    <a:pt x="4677" y="48703"/>
                  </a:cubicBezTo>
                  <a:cubicBezTo>
                    <a:pt x="4897" y="47128"/>
                    <a:pt x="4897" y="45536"/>
                    <a:pt x="4677" y="43962"/>
                  </a:cubicBezTo>
                  <a:cubicBezTo>
                    <a:pt x="4483" y="43124"/>
                    <a:pt x="4339" y="42277"/>
                    <a:pt x="4254" y="41422"/>
                  </a:cubicBezTo>
                  <a:cubicBezTo>
                    <a:pt x="4254" y="40660"/>
                    <a:pt x="4254" y="39729"/>
                    <a:pt x="4254" y="38459"/>
                  </a:cubicBezTo>
                  <a:cubicBezTo>
                    <a:pt x="4559" y="37469"/>
                    <a:pt x="4559" y="36402"/>
                    <a:pt x="4254" y="35412"/>
                  </a:cubicBezTo>
                  <a:lnTo>
                    <a:pt x="3407" y="34565"/>
                  </a:lnTo>
                  <a:cubicBezTo>
                    <a:pt x="3196" y="33448"/>
                    <a:pt x="3196" y="32296"/>
                    <a:pt x="3407" y="31179"/>
                  </a:cubicBezTo>
                  <a:cubicBezTo>
                    <a:pt x="3484" y="30053"/>
                    <a:pt x="3484" y="28919"/>
                    <a:pt x="3407" y="27793"/>
                  </a:cubicBezTo>
                  <a:cubicBezTo>
                    <a:pt x="3407" y="26777"/>
                    <a:pt x="3407" y="26184"/>
                    <a:pt x="2307" y="26015"/>
                  </a:cubicBezTo>
                  <a:cubicBezTo>
                    <a:pt x="1206" y="25846"/>
                    <a:pt x="1291" y="25168"/>
                    <a:pt x="1460" y="24152"/>
                  </a:cubicBezTo>
                  <a:cubicBezTo>
                    <a:pt x="1630" y="23136"/>
                    <a:pt x="1460" y="21190"/>
                    <a:pt x="952" y="19581"/>
                  </a:cubicBezTo>
                  <a:lnTo>
                    <a:pt x="190" y="14586"/>
                  </a:lnTo>
                  <a:cubicBezTo>
                    <a:pt x="-63" y="12961"/>
                    <a:pt x="-63" y="11302"/>
                    <a:pt x="190" y="9676"/>
                  </a:cubicBezTo>
                  <a:cubicBezTo>
                    <a:pt x="385" y="8212"/>
                    <a:pt x="1037" y="6849"/>
                    <a:pt x="2053" y="5782"/>
                  </a:cubicBezTo>
                  <a:cubicBezTo>
                    <a:pt x="2984" y="5308"/>
                    <a:pt x="3983" y="4995"/>
                    <a:pt x="5016" y="4851"/>
                  </a:cubicBezTo>
                  <a:cubicBezTo>
                    <a:pt x="6362" y="4664"/>
                    <a:pt x="7733" y="4664"/>
                    <a:pt x="9079" y="4851"/>
                  </a:cubicBezTo>
                  <a:cubicBezTo>
                    <a:pt x="11043" y="5071"/>
                    <a:pt x="12999" y="5410"/>
                    <a:pt x="14921" y="5867"/>
                  </a:cubicBezTo>
                  <a:cubicBezTo>
                    <a:pt x="16021" y="6239"/>
                    <a:pt x="17156" y="6519"/>
                    <a:pt x="18307" y="6713"/>
                  </a:cubicBezTo>
                  <a:cubicBezTo>
                    <a:pt x="18950" y="6781"/>
                    <a:pt x="19611" y="6781"/>
                    <a:pt x="20254" y="6713"/>
                  </a:cubicBezTo>
                  <a:cubicBezTo>
                    <a:pt x="21109" y="6468"/>
                    <a:pt x="21989" y="6332"/>
                    <a:pt x="22878" y="6290"/>
                  </a:cubicBezTo>
                  <a:cubicBezTo>
                    <a:pt x="23809" y="6197"/>
                    <a:pt x="24741" y="6197"/>
                    <a:pt x="25672" y="6290"/>
                  </a:cubicBezTo>
                  <a:cubicBezTo>
                    <a:pt x="26569" y="6425"/>
                    <a:pt x="27484" y="6425"/>
                    <a:pt x="28381" y="6290"/>
                  </a:cubicBezTo>
                  <a:cubicBezTo>
                    <a:pt x="29312" y="6383"/>
                    <a:pt x="30243" y="6383"/>
                    <a:pt x="31175" y="6290"/>
                  </a:cubicBezTo>
                  <a:cubicBezTo>
                    <a:pt x="31598" y="6214"/>
                    <a:pt x="32021" y="6214"/>
                    <a:pt x="32444" y="6290"/>
                  </a:cubicBezTo>
                  <a:cubicBezTo>
                    <a:pt x="33503" y="6281"/>
                    <a:pt x="34552" y="6019"/>
                    <a:pt x="35492" y="5528"/>
                  </a:cubicBezTo>
                  <a:cubicBezTo>
                    <a:pt x="36449" y="5096"/>
                    <a:pt x="37490" y="4868"/>
                    <a:pt x="38540" y="4851"/>
                  </a:cubicBezTo>
                  <a:cubicBezTo>
                    <a:pt x="39750" y="4681"/>
                    <a:pt x="40969" y="4681"/>
                    <a:pt x="42180" y="4851"/>
                  </a:cubicBezTo>
                  <a:lnTo>
                    <a:pt x="45905" y="5443"/>
                  </a:lnTo>
                  <a:lnTo>
                    <a:pt x="47767" y="5443"/>
                  </a:lnTo>
                  <a:lnTo>
                    <a:pt x="49884" y="4851"/>
                  </a:lnTo>
                  <a:cubicBezTo>
                    <a:pt x="51170" y="4902"/>
                    <a:pt x="52449" y="4758"/>
                    <a:pt x="53693" y="4428"/>
                  </a:cubicBezTo>
                  <a:lnTo>
                    <a:pt x="55640" y="3750"/>
                  </a:lnTo>
                  <a:cubicBezTo>
                    <a:pt x="56199" y="3666"/>
                    <a:pt x="56775" y="3666"/>
                    <a:pt x="57333" y="3750"/>
                  </a:cubicBezTo>
                  <a:cubicBezTo>
                    <a:pt x="57892" y="3835"/>
                    <a:pt x="58468" y="3835"/>
                    <a:pt x="59027" y="3750"/>
                  </a:cubicBezTo>
                  <a:cubicBezTo>
                    <a:pt x="61067" y="2921"/>
                    <a:pt x="63259" y="2514"/>
                    <a:pt x="65460" y="2565"/>
                  </a:cubicBezTo>
                  <a:cubicBezTo>
                    <a:pt x="67111" y="2743"/>
                    <a:pt x="68779" y="2599"/>
                    <a:pt x="70370" y="2142"/>
                  </a:cubicBezTo>
                  <a:cubicBezTo>
                    <a:pt x="70989" y="1998"/>
                    <a:pt x="71632" y="2193"/>
                    <a:pt x="72064" y="2650"/>
                  </a:cubicBezTo>
                  <a:cubicBezTo>
                    <a:pt x="72394" y="3090"/>
                    <a:pt x="72876" y="3395"/>
                    <a:pt x="73418" y="3496"/>
                  </a:cubicBezTo>
                  <a:lnTo>
                    <a:pt x="76296" y="2650"/>
                  </a:lnTo>
                  <a:cubicBezTo>
                    <a:pt x="77058" y="2650"/>
                    <a:pt x="77820" y="2650"/>
                    <a:pt x="78667" y="4004"/>
                  </a:cubicBezTo>
                  <a:cubicBezTo>
                    <a:pt x="79412" y="3386"/>
                    <a:pt x="80207" y="2819"/>
                    <a:pt x="81037" y="2311"/>
                  </a:cubicBezTo>
                  <a:cubicBezTo>
                    <a:pt x="81985" y="1854"/>
                    <a:pt x="83027" y="1617"/>
                    <a:pt x="84085" y="1634"/>
                  </a:cubicBezTo>
                  <a:cubicBezTo>
                    <a:pt x="85109" y="1321"/>
                    <a:pt x="86193" y="1321"/>
                    <a:pt x="87217" y="1634"/>
                  </a:cubicBezTo>
                  <a:cubicBezTo>
                    <a:pt x="88512" y="2023"/>
                    <a:pt x="89901" y="2023"/>
                    <a:pt x="91196" y="1634"/>
                  </a:cubicBezTo>
                  <a:cubicBezTo>
                    <a:pt x="92449" y="1956"/>
                    <a:pt x="93753" y="1956"/>
                    <a:pt x="95005" y="1634"/>
                  </a:cubicBezTo>
                  <a:cubicBezTo>
                    <a:pt x="96758" y="1634"/>
                    <a:pt x="97943" y="1888"/>
                    <a:pt x="98561" y="2396"/>
                  </a:cubicBezTo>
                  <a:lnTo>
                    <a:pt x="101355" y="1888"/>
                  </a:lnTo>
                  <a:lnTo>
                    <a:pt x="103725" y="1295"/>
                  </a:lnTo>
                  <a:cubicBezTo>
                    <a:pt x="105469" y="1126"/>
                    <a:pt x="107230" y="1126"/>
                    <a:pt x="108974" y="1295"/>
                  </a:cubicBezTo>
                  <a:cubicBezTo>
                    <a:pt x="109532" y="1168"/>
                    <a:pt x="110108" y="1168"/>
                    <a:pt x="110667" y="1295"/>
                  </a:cubicBezTo>
                  <a:cubicBezTo>
                    <a:pt x="111319" y="1575"/>
                    <a:pt x="111996" y="1778"/>
                    <a:pt x="112699" y="1888"/>
                  </a:cubicBezTo>
                  <a:cubicBezTo>
                    <a:pt x="114442" y="2150"/>
                    <a:pt x="116203" y="2150"/>
                    <a:pt x="117947" y="1888"/>
                  </a:cubicBezTo>
                  <a:lnTo>
                    <a:pt x="123111" y="1888"/>
                  </a:lnTo>
                  <a:cubicBezTo>
                    <a:pt x="125956" y="1583"/>
                    <a:pt x="128783" y="1134"/>
                    <a:pt x="131577" y="533"/>
                  </a:cubicBezTo>
                  <a:cubicBezTo>
                    <a:pt x="133812" y="-178"/>
                    <a:pt x="136199" y="-178"/>
                    <a:pt x="138434" y="533"/>
                  </a:cubicBezTo>
                  <a:cubicBezTo>
                    <a:pt x="139188" y="1067"/>
                    <a:pt x="139890" y="1659"/>
                    <a:pt x="140550" y="2311"/>
                  </a:cubicBezTo>
                  <a:cubicBezTo>
                    <a:pt x="141202" y="2938"/>
                    <a:pt x="141778" y="3649"/>
                    <a:pt x="142244" y="4428"/>
                  </a:cubicBezTo>
                  <a:cubicBezTo>
                    <a:pt x="142506" y="4986"/>
                    <a:pt x="142650" y="5587"/>
                    <a:pt x="142667" y="6205"/>
                  </a:cubicBezTo>
                  <a:cubicBezTo>
                    <a:pt x="142616" y="6942"/>
                    <a:pt x="142616" y="7670"/>
                    <a:pt x="142667" y="8406"/>
                  </a:cubicBezTo>
                  <a:cubicBezTo>
                    <a:pt x="142921" y="11226"/>
                    <a:pt x="142921" y="14053"/>
                    <a:pt x="142667" y="16872"/>
                  </a:cubicBezTo>
                  <a:cubicBezTo>
                    <a:pt x="142413" y="19945"/>
                    <a:pt x="142413" y="23026"/>
                    <a:pt x="142667" y="26100"/>
                  </a:cubicBezTo>
                  <a:cubicBezTo>
                    <a:pt x="142684" y="27640"/>
                    <a:pt x="142887" y="29173"/>
                    <a:pt x="143259" y="30671"/>
                  </a:cubicBezTo>
                  <a:cubicBezTo>
                    <a:pt x="145291" y="35750"/>
                    <a:pt x="145630" y="37020"/>
                    <a:pt x="145884" y="38205"/>
                  </a:cubicBezTo>
                  <a:close/>
                </a:path>
              </a:pathLst>
            </a:custGeom>
            <a:solidFill>
              <a:srgbClr val="FFFFFF"/>
            </a:solidFill>
            <a:ln w="8458"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AF1CF13D-DF76-7A0D-FF64-83FE71E845CF}"/>
                </a:ext>
              </a:extLst>
            </p:cNvPr>
            <p:cNvSpPr/>
            <p:nvPr/>
          </p:nvSpPr>
          <p:spPr>
            <a:xfrm>
              <a:off x="4422698" y="3491085"/>
              <a:ext cx="176536" cy="181725"/>
            </a:xfrm>
            <a:custGeom>
              <a:avLst/>
              <a:gdLst>
                <a:gd name="connsiteX0" fmla="*/ 176434 w 176536"/>
                <a:gd name="connsiteY0" fmla="*/ 89746 h 181725"/>
                <a:gd name="connsiteX1" fmla="*/ 176434 w 176536"/>
                <a:gd name="connsiteY1" fmla="*/ 95588 h 181725"/>
                <a:gd name="connsiteX2" fmla="*/ 175926 w 176536"/>
                <a:gd name="connsiteY2" fmla="*/ 98974 h 181725"/>
                <a:gd name="connsiteX3" fmla="*/ 173725 w 176536"/>
                <a:gd name="connsiteY3" fmla="*/ 100836 h 181725"/>
                <a:gd name="connsiteX4" fmla="*/ 171439 w 176536"/>
                <a:gd name="connsiteY4" fmla="*/ 102783 h 181725"/>
                <a:gd name="connsiteX5" fmla="*/ 167461 w 176536"/>
                <a:gd name="connsiteY5" fmla="*/ 102783 h 181725"/>
                <a:gd name="connsiteX6" fmla="*/ 163820 w 176536"/>
                <a:gd name="connsiteY6" fmla="*/ 103714 h 181725"/>
                <a:gd name="connsiteX7" fmla="*/ 157810 w 176536"/>
                <a:gd name="connsiteY7" fmla="*/ 102360 h 181725"/>
                <a:gd name="connsiteX8" fmla="*/ 151461 w 176536"/>
                <a:gd name="connsiteY8" fmla="*/ 101090 h 181725"/>
                <a:gd name="connsiteX9" fmla="*/ 148074 w 176536"/>
                <a:gd name="connsiteY9" fmla="*/ 102106 h 181725"/>
                <a:gd name="connsiteX10" fmla="*/ 139101 w 176536"/>
                <a:gd name="connsiteY10" fmla="*/ 102106 h 181725"/>
                <a:gd name="connsiteX11" fmla="*/ 129365 w 176536"/>
                <a:gd name="connsiteY11" fmla="*/ 100921 h 181725"/>
                <a:gd name="connsiteX12" fmla="*/ 122339 w 176536"/>
                <a:gd name="connsiteY12" fmla="*/ 100921 h 181725"/>
                <a:gd name="connsiteX13" fmla="*/ 115905 w 176536"/>
                <a:gd name="connsiteY13" fmla="*/ 100921 h 181725"/>
                <a:gd name="connsiteX14" fmla="*/ 110995 w 176536"/>
                <a:gd name="connsiteY14" fmla="*/ 101683 h 181725"/>
                <a:gd name="connsiteX15" fmla="*/ 106508 w 176536"/>
                <a:gd name="connsiteY15" fmla="*/ 100667 h 181725"/>
                <a:gd name="connsiteX16" fmla="*/ 98042 w 176536"/>
                <a:gd name="connsiteY16" fmla="*/ 100159 h 181725"/>
                <a:gd name="connsiteX17" fmla="*/ 94233 w 176536"/>
                <a:gd name="connsiteY17" fmla="*/ 100751 h 181725"/>
                <a:gd name="connsiteX18" fmla="*/ 89323 w 176536"/>
                <a:gd name="connsiteY18" fmla="*/ 100328 h 181725"/>
                <a:gd name="connsiteX19" fmla="*/ 85937 w 176536"/>
                <a:gd name="connsiteY19" fmla="*/ 100328 h 181725"/>
                <a:gd name="connsiteX20" fmla="*/ 84413 w 176536"/>
                <a:gd name="connsiteY20" fmla="*/ 100328 h 181725"/>
                <a:gd name="connsiteX21" fmla="*/ 80265 w 176536"/>
                <a:gd name="connsiteY21" fmla="*/ 100328 h 181725"/>
                <a:gd name="connsiteX22" fmla="*/ 76709 w 176536"/>
                <a:gd name="connsiteY22" fmla="*/ 98974 h 181725"/>
                <a:gd name="connsiteX23" fmla="*/ 74593 w 176536"/>
                <a:gd name="connsiteY23" fmla="*/ 100244 h 181725"/>
                <a:gd name="connsiteX24" fmla="*/ 71206 w 176536"/>
                <a:gd name="connsiteY24" fmla="*/ 100667 h 181725"/>
                <a:gd name="connsiteX25" fmla="*/ 68921 w 176536"/>
                <a:gd name="connsiteY25" fmla="*/ 100667 h 181725"/>
                <a:gd name="connsiteX26" fmla="*/ 67566 w 176536"/>
                <a:gd name="connsiteY26" fmla="*/ 100667 h 181725"/>
                <a:gd name="connsiteX27" fmla="*/ 64011 w 176536"/>
                <a:gd name="connsiteY27" fmla="*/ 101090 h 181725"/>
                <a:gd name="connsiteX28" fmla="*/ 61471 w 176536"/>
                <a:gd name="connsiteY28" fmla="*/ 102106 h 181725"/>
                <a:gd name="connsiteX29" fmla="*/ 59270 w 176536"/>
                <a:gd name="connsiteY29" fmla="*/ 101683 h 181725"/>
                <a:gd name="connsiteX30" fmla="*/ 57153 w 176536"/>
                <a:gd name="connsiteY30" fmla="*/ 101683 h 181725"/>
                <a:gd name="connsiteX31" fmla="*/ 50720 w 176536"/>
                <a:gd name="connsiteY31" fmla="*/ 101683 h 181725"/>
                <a:gd name="connsiteX32" fmla="*/ 45556 w 176536"/>
                <a:gd name="connsiteY32" fmla="*/ 102529 h 181725"/>
                <a:gd name="connsiteX33" fmla="*/ 40730 w 176536"/>
                <a:gd name="connsiteY33" fmla="*/ 102529 h 181725"/>
                <a:gd name="connsiteX34" fmla="*/ 35058 w 176536"/>
                <a:gd name="connsiteY34" fmla="*/ 102529 h 181725"/>
                <a:gd name="connsiteX35" fmla="*/ 34296 w 176536"/>
                <a:gd name="connsiteY35" fmla="*/ 109471 h 181725"/>
                <a:gd name="connsiteX36" fmla="*/ 36751 w 176536"/>
                <a:gd name="connsiteY36" fmla="*/ 115905 h 181725"/>
                <a:gd name="connsiteX37" fmla="*/ 36751 w 176536"/>
                <a:gd name="connsiteY37" fmla="*/ 118360 h 181725"/>
                <a:gd name="connsiteX38" fmla="*/ 36751 w 176536"/>
                <a:gd name="connsiteY38" fmla="*/ 120900 h 181725"/>
                <a:gd name="connsiteX39" fmla="*/ 41069 w 176536"/>
                <a:gd name="connsiteY39" fmla="*/ 125640 h 181725"/>
                <a:gd name="connsiteX40" fmla="*/ 43778 w 176536"/>
                <a:gd name="connsiteY40" fmla="*/ 128603 h 181725"/>
                <a:gd name="connsiteX41" fmla="*/ 47672 w 176536"/>
                <a:gd name="connsiteY41" fmla="*/ 133090 h 181725"/>
                <a:gd name="connsiteX42" fmla="*/ 51820 w 176536"/>
                <a:gd name="connsiteY42" fmla="*/ 137831 h 181725"/>
                <a:gd name="connsiteX43" fmla="*/ 53598 w 176536"/>
                <a:gd name="connsiteY43" fmla="*/ 140201 h 181725"/>
                <a:gd name="connsiteX44" fmla="*/ 55630 w 176536"/>
                <a:gd name="connsiteY44" fmla="*/ 142572 h 181725"/>
                <a:gd name="connsiteX45" fmla="*/ 59862 w 176536"/>
                <a:gd name="connsiteY45" fmla="*/ 144265 h 181725"/>
                <a:gd name="connsiteX46" fmla="*/ 64095 w 176536"/>
                <a:gd name="connsiteY46" fmla="*/ 146889 h 181725"/>
                <a:gd name="connsiteX47" fmla="*/ 68921 w 176536"/>
                <a:gd name="connsiteY47" fmla="*/ 149937 h 181725"/>
                <a:gd name="connsiteX48" fmla="*/ 72561 w 176536"/>
                <a:gd name="connsiteY48" fmla="*/ 152138 h 181725"/>
                <a:gd name="connsiteX49" fmla="*/ 75016 w 176536"/>
                <a:gd name="connsiteY49" fmla="*/ 152138 h 181725"/>
                <a:gd name="connsiteX50" fmla="*/ 76878 w 176536"/>
                <a:gd name="connsiteY50" fmla="*/ 152138 h 181725"/>
                <a:gd name="connsiteX51" fmla="*/ 80265 w 176536"/>
                <a:gd name="connsiteY51" fmla="*/ 154169 h 181725"/>
                <a:gd name="connsiteX52" fmla="*/ 84328 w 176536"/>
                <a:gd name="connsiteY52" fmla="*/ 155863 h 181725"/>
                <a:gd name="connsiteX53" fmla="*/ 89238 w 176536"/>
                <a:gd name="connsiteY53" fmla="*/ 155863 h 181725"/>
                <a:gd name="connsiteX54" fmla="*/ 92032 w 176536"/>
                <a:gd name="connsiteY54" fmla="*/ 155863 h 181725"/>
                <a:gd name="connsiteX55" fmla="*/ 99312 w 176536"/>
                <a:gd name="connsiteY55" fmla="*/ 153831 h 181725"/>
                <a:gd name="connsiteX56" fmla="*/ 101767 w 176536"/>
                <a:gd name="connsiteY56" fmla="*/ 153831 h 181725"/>
                <a:gd name="connsiteX57" fmla="*/ 104222 w 176536"/>
                <a:gd name="connsiteY57" fmla="*/ 153408 h 181725"/>
                <a:gd name="connsiteX58" fmla="*/ 108286 w 176536"/>
                <a:gd name="connsiteY58" fmla="*/ 151461 h 181725"/>
                <a:gd name="connsiteX59" fmla="*/ 110487 w 176536"/>
                <a:gd name="connsiteY59" fmla="*/ 150699 h 181725"/>
                <a:gd name="connsiteX60" fmla="*/ 112180 w 176536"/>
                <a:gd name="connsiteY60" fmla="*/ 149598 h 181725"/>
                <a:gd name="connsiteX61" fmla="*/ 113534 w 176536"/>
                <a:gd name="connsiteY61" fmla="*/ 149090 h 181725"/>
                <a:gd name="connsiteX62" fmla="*/ 116667 w 176536"/>
                <a:gd name="connsiteY62" fmla="*/ 147482 h 181725"/>
                <a:gd name="connsiteX63" fmla="*/ 119545 w 176536"/>
                <a:gd name="connsiteY63" fmla="*/ 145196 h 181725"/>
                <a:gd name="connsiteX64" fmla="*/ 123439 w 176536"/>
                <a:gd name="connsiteY64" fmla="*/ 142318 h 181725"/>
                <a:gd name="connsiteX65" fmla="*/ 128603 w 176536"/>
                <a:gd name="connsiteY65" fmla="*/ 136900 h 181725"/>
                <a:gd name="connsiteX66" fmla="*/ 133429 w 176536"/>
                <a:gd name="connsiteY66" fmla="*/ 130889 h 181725"/>
                <a:gd name="connsiteX67" fmla="*/ 134445 w 176536"/>
                <a:gd name="connsiteY67" fmla="*/ 124709 h 181725"/>
                <a:gd name="connsiteX68" fmla="*/ 136730 w 176536"/>
                <a:gd name="connsiteY68" fmla="*/ 120053 h 181725"/>
                <a:gd name="connsiteX69" fmla="*/ 137323 w 176536"/>
                <a:gd name="connsiteY69" fmla="*/ 114635 h 181725"/>
                <a:gd name="connsiteX70" fmla="*/ 139185 w 176536"/>
                <a:gd name="connsiteY70" fmla="*/ 110741 h 181725"/>
                <a:gd name="connsiteX71" fmla="*/ 141894 w 176536"/>
                <a:gd name="connsiteY71" fmla="*/ 110064 h 181725"/>
                <a:gd name="connsiteX72" fmla="*/ 144942 w 176536"/>
                <a:gd name="connsiteY72" fmla="*/ 110064 h 181725"/>
                <a:gd name="connsiteX73" fmla="*/ 146720 w 176536"/>
                <a:gd name="connsiteY73" fmla="*/ 111079 h 181725"/>
                <a:gd name="connsiteX74" fmla="*/ 149005 w 176536"/>
                <a:gd name="connsiteY74" fmla="*/ 112095 h 181725"/>
                <a:gd name="connsiteX75" fmla="*/ 151037 w 176536"/>
                <a:gd name="connsiteY75" fmla="*/ 112773 h 181725"/>
                <a:gd name="connsiteX76" fmla="*/ 154339 w 176536"/>
                <a:gd name="connsiteY76" fmla="*/ 113450 h 181725"/>
                <a:gd name="connsiteX77" fmla="*/ 157386 w 176536"/>
                <a:gd name="connsiteY77" fmla="*/ 114212 h 181725"/>
                <a:gd name="connsiteX78" fmla="*/ 159249 w 176536"/>
                <a:gd name="connsiteY78" fmla="*/ 114212 h 181725"/>
                <a:gd name="connsiteX79" fmla="*/ 163736 w 176536"/>
                <a:gd name="connsiteY79" fmla="*/ 114974 h 181725"/>
                <a:gd name="connsiteX80" fmla="*/ 167291 w 176536"/>
                <a:gd name="connsiteY80" fmla="*/ 114974 h 181725"/>
                <a:gd name="connsiteX81" fmla="*/ 171355 w 176536"/>
                <a:gd name="connsiteY81" fmla="*/ 118529 h 181725"/>
                <a:gd name="connsiteX82" fmla="*/ 169492 w 176536"/>
                <a:gd name="connsiteY82" fmla="*/ 125386 h 181725"/>
                <a:gd name="connsiteX83" fmla="*/ 168222 w 176536"/>
                <a:gd name="connsiteY83" fmla="*/ 129534 h 181725"/>
                <a:gd name="connsiteX84" fmla="*/ 168222 w 176536"/>
                <a:gd name="connsiteY84" fmla="*/ 131820 h 181725"/>
                <a:gd name="connsiteX85" fmla="*/ 167376 w 176536"/>
                <a:gd name="connsiteY85" fmla="*/ 133429 h 181725"/>
                <a:gd name="connsiteX86" fmla="*/ 166529 w 176536"/>
                <a:gd name="connsiteY86" fmla="*/ 135291 h 181725"/>
                <a:gd name="connsiteX87" fmla="*/ 165767 w 176536"/>
                <a:gd name="connsiteY87" fmla="*/ 138847 h 181725"/>
                <a:gd name="connsiteX88" fmla="*/ 164582 w 176536"/>
                <a:gd name="connsiteY88" fmla="*/ 142402 h 181725"/>
                <a:gd name="connsiteX89" fmla="*/ 160942 w 176536"/>
                <a:gd name="connsiteY89" fmla="*/ 146974 h 181725"/>
                <a:gd name="connsiteX90" fmla="*/ 158148 w 176536"/>
                <a:gd name="connsiteY90" fmla="*/ 149090 h 181725"/>
                <a:gd name="connsiteX91" fmla="*/ 157666 w 176536"/>
                <a:gd name="connsiteY91" fmla="*/ 151317 h 181725"/>
                <a:gd name="connsiteX92" fmla="*/ 157556 w 176536"/>
                <a:gd name="connsiteY92" fmla="*/ 151376 h 181725"/>
                <a:gd name="connsiteX93" fmla="*/ 155778 w 176536"/>
                <a:gd name="connsiteY93" fmla="*/ 152815 h 181725"/>
                <a:gd name="connsiteX94" fmla="*/ 153323 w 176536"/>
                <a:gd name="connsiteY94" fmla="*/ 156286 h 181725"/>
                <a:gd name="connsiteX95" fmla="*/ 149598 w 176536"/>
                <a:gd name="connsiteY95" fmla="*/ 159164 h 181725"/>
                <a:gd name="connsiteX96" fmla="*/ 144688 w 176536"/>
                <a:gd name="connsiteY96" fmla="*/ 163059 h 181725"/>
                <a:gd name="connsiteX97" fmla="*/ 139693 w 176536"/>
                <a:gd name="connsiteY97" fmla="*/ 166276 h 181725"/>
                <a:gd name="connsiteX98" fmla="*/ 135291 w 176536"/>
                <a:gd name="connsiteY98" fmla="*/ 170254 h 181725"/>
                <a:gd name="connsiteX99" fmla="*/ 132244 w 176536"/>
                <a:gd name="connsiteY99" fmla="*/ 172032 h 181725"/>
                <a:gd name="connsiteX100" fmla="*/ 129958 w 176536"/>
                <a:gd name="connsiteY100" fmla="*/ 173217 h 181725"/>
                <a:gd name="connsiteX101" fmla="*/ 128942 w 176536"/>
                <a:gd name="connsiteY101" fmla="*/ 173725 h 181725"/>
                <a:gd name="connsiteX102" fmla="*/ 125556 w 176536"/>
                <a:gd name="connsiteY102" fmla="*/ 174487 h 181725"/>
                <a:gd name="connsiteX103" fmla="*/ 121916 w 176536"/>
                <a:gd name="connsiteY103" fmla="*/ 175164 h 181725"/>
                <a:gd name="connsiteX104" fmla="*/ 116159 w 176536"/>
                <a:gd name="connsiteY104" fmla="*/ 177111 h 181725"/>
                <a:gd name="connsiteX105" fmla="*/ 111333 w 176536"/>
                <a:gd name="connsiteY105" fmla="*/ 178297 h 181725"/>
                <a:gd name="connsiteX106" fmla="*/ 108624 w 176536"/>
                <a:gd name="connsiteY106" fmla="*/ 179312 h 181725"/>
                <a:gd name="connsiteX107" fmla="*/ 104900 w 176536"/>
                <a:gd name="connsiteY107" fmla="*/ 179312 h 181725"/>
                <a:gd name="connsiteX108" fmla="*/ 100328 w 176536"/>
                <a:gd name="connsiteY108" fmla="*/ 179736 h 181725"/>
                <a:gd name="connsiteX109" fmla="*/ 97281 w 176536"/>
                <a:gd name="connsiteY109" fmla="*/ 179736 h 181725"/>
                <a:gd name="connsiteX110" fmla="*/ 91609 w 176536"/>
                <a:gd name="connsiteY110" fmla="*/ 181175 h 181725"/>
                <a:gd name="connsiteX111" fmla="*/ 87545 w 176536"/>
                <a:gd name="connsiteY111" fmla="*/ 181598 h 181725"/>
                <a:gd name="connsiteX112" fmla="*/ 85683 w 176536"/>
                <a:gd name="connsiteY112" fmla="*/ 181598 h 181725"/>
                <a:gd name="connsiteX113" fmla="*/ 83820 w 176536"/>
                <a:gd name="connsiteY113" fmla="*/ 181090 h 181725"/>
                <a:gd name="connsiteX114" fmla="*/ 74423 w 176536"/>
                <a:gd name="connsiteY114" fmla="*/ 180159 h 181725"/>
                <a:gd name="connsiteX115" fmla="*/ 68074 w 176536"/>
                <a:gd name="connsiteY115" fmla="*/ 179228 h 181725"/>
                <a:gd name="connsiteX116" fmla="*/ 66212 w 176536"/>
                <a:gd name="connsiteY116" fmla="*/ 179228 h 181725"/>
                <a:gd name="connsiteX117" fmla="*/ 64688 w 176536"/>
                <a:gd name="connsiteY117" fmla="*/ 178043 h 181725"/>
                <a:gd name="connsiteX118" fmla="*/ 58931 w 176536"/>
                <a:gd name="connsiteY118" fmla="*/ 177450 h 181725"/>
                <a:gd name="connsiteX119" fmla="*/ 54698 w 176536"/>
                <a:gd name="connsiteY119" fmla="*/ 174741 h 181725"/>
                <a:gd name="connsiteX120" fmla="*/ 53005 w 176536"/>
                <a:gd name="connsiteY120" fmla="*/ 174741 h 181725"/>
                <a:gd name="connsiteX121" fmla="*/ 51312 w 176536"/>
                <a:gd name="connsiteY121" fmla="*/ 174148 h 181725"/>
                <a:gd name="connsiteX122" fmla="*/ 46995 w 176536"/>
                <a:gd name="connsiteY122" fmla="*/ 172286 h 181725"/>
                <a:gd name="connsiteX123" fmla="*/ 43439 w 176536"/>
                <a:gd name="connsiteY123" fmla="*/ 168900 h 181725"/>
                <a:gd name="connsiteX124" fmla="*/ 39884 w 176536"/>
                <a:gd name="connsiteY124" fmla="*/ 167799 h 181725"/>
                <a:gd name="connsiteX125" fmla="*/ 37259 w 176536"/>
                <a:gd name="connsiteY125" fmla="*/ 165429 h 181725"/>
                <a:gd name="connsiteX126" fmla="*/ 32773 w 176536"/>
                <a:gd name="connsiteY126" fmla="*/ 164244 h 181725"/>
                <a:gd name="connsiteX127" fmla="*/ 29386 w 176536"/>
                <a:gd name="connsiteY127" fmla="*/ 161111 h 181725"/>
                <a:gd name="connsiteX128" fmla="*/ 24645 w 176536"/>
                <a:gd name="connsiteY128" fmla="*/ 156371 h 181725"/>
                <a:gd name="connsiteX129" fmla="*/ 19227 w 176536"/>
                <a:gd name="connsiteY129" fmla="*/ 150953 h 181725"/>
                <a:gd name="connsiteX130" fmla="*/ 14487 w 176536"/>
                <a:gd name="connsiteY130" fmla="*/ 147820 h 181725"/>
                <a:gd name="connsiteX131" fmla="*/ 12540 w 176536"/>
                <a:gd name="connsiteY131" fmla="*/ 144857 h 181725"/>
                <a:gd name="connsiteX132" fmla="*/ 10000 w 176536"/>
                <a:gd name="connsiteY132" fmla="*/ 142233 h 181725"/>
                <a:gd name="connsiteX133" fmla="*/ 7714 w 176536"/>
                <a:gd name="connsiteY133" fmla="*/ 138254 h 181725"/>
                <a:gd name="connsiteX134" fmla="*/ 6444 w 176536"/>
                <a:gd name="connsiteY134" fmla="*/ 136815 h 181725"/>
                <a:gd name="connsiteX135" fmla="*/ 5175 w 176536"/>
                <a:gd name="connsiteY135" fmla="*/ 132074 h 181725"/>
                <a:gd name="connsiteX136" fmla="*/ 3989 w 176536"/>
                <a:gd name="connsiteY136" fmla="*/ 127418 h 181725"/>
                <a:gd name="connsiteX137" fmla="*/ 2889 w 176536"/>
                <a:gd name="connsiteY137" fmla="*/ 122508 h 181725"/>
                <a:gd name="connsiteX138" fmla="*/ 2889 w 176536"/>
                <a:gd name="connsiteY138" fmla="*/ 119461 h 181725"/>
                <a:gd name="connsiteX139" fmla="*/ 2042 w 176536"/>
                <a:gd name="connsiteY139" fmla="*/ 117683 h 181725"/>
                <a:gd name="connsiteX140" fmla="*/ 1196 w 176536"/>
                <a:gd name="connsiteY140" fmla="*/ 115820 h 181725"/>
                <a:gd name="connsiteX141" fmla="*/ 1196 w 176536"/>
                <a:gd name="connsiteY141" fmla="*/ 112773 h 181725"/>
                <a:gd name="connsiteX142" fmla="*/ 1196 w 176536"/>
                <a:gd name="connsiteY142" fmla="*/ 109387 h 181725"/>
                <a:gd name="connsiteX143" fmla="*/ 519 w 176536"/>
                <a:gd name="connsiteY143" fmla="*/ 106508 h 181725"/>
                <a:gd name="connsiteX144" fmla="*/ 95 w 176536"/>
                <a:gd name="connsiteY144" fmla="*/ 103630 h 181725"/>
                <a:gd name="connsiteX145" fmla="*/ 95 w 176536"/>
                <a:gd name="connsiteY145" fmla="*/ 99143 h 181725"/>
                <a:gd name="connsiteX146" fmla="*/ 95 w 176536"/>
                <a:gd name="connsiteY146" fmla="*/ 94402 h 181725"/>
                <a:gd name="connsiteX147" fmla="*/ 95 w 176536"/>
                <a:gd name="connsiteY147" fmla="*/ 92709 h 181725"/>
                <a:gd name="connsiteX148" fmla="*/ 95 w 176536"/>
                <a:gd name="connsiteY148" fmla="*/ 91101 h 181725"/>
                <a:gd name="connsiteX149" fmla="*/ 1026 w 176536"/>
                <a:gd name="connsiteY149" fmla="*/ 87799 h 181725"/>
                <a:gd name="connsiteX150" fmla="*/ 2042 w 176536"/>
                <a:gd name="connsiteY150" fmla="*/ 84582 h 181725"/>
                <a:gd name="connsiteX151" fmla="*/ 2042 w 176536"/>
                <a:gd name="connsiteY151" fmla="*/ 80603 h 181725"/>
                <a:gd name="connsiteX152" fmla="*/ 2042 w 176536"/>
                <a:gd name="connsiteY152" fmla="*/ 78741 h 181725"/>
                <a:gd name="connsiteX153" fmla="*/ 2889 w 176536"/>
                <a:gd name="connsiteY153" fmla="*/ 77048 h 181725"/>
                <a:gd name="connsiteX154" fmla="*/ 3397 w 176536"/>
                <a:gd name="connsiteY154" fmla="*/ 75355 h 181725"/>
                <a:gd name="connsiteX155" fmla="*/ 3397 w 176536"/>
                <a:gd name="connsiteY155" fmla="*/ 73154 h 181725"/>
                <a:gd name="connsiteX156" fmla="*/ 3905 w 176536"/>
                <a:gd name="connsiteY156" fmla="*/ 70360 h 181725"/>
                <a:gd name="connsiteX157" fmla="*/ 5767 w 176536"/>
                <a:gd name="connsiteY157" fmla="*/ 67397 h 181725"/>
                <a:gd name="connsiteX158" fmla="*/ 6529 w 176536"/>
                <a:gd name="connsiteY158" fmla="*/ 66635 h 181725"/>
                <a:gd name="connsiteX159" fmla="*/ 7037 w 176536"/>
                <a:gd name="connsiteY159" fmla="*/ 63672 h 181725"/>
                <a:gd name="connsiteX160" fmla="*/ 7968 w 176536"/>
                <a:gd name="connsiteY160" fmla="*/ 62318 h 181725"/>
                <a:gd name="connsiteX161" fmla="*/ 9746 w 176536"/>
                <a:gd name="connsiteY161" fmla="*/ 58508 h 181725"/>
                <a:gd name="connsiteX162" fmla="*/ 10508 w 176536"/>
                <a:gd name="connsiteY162" fmla="*/ 57323 h 181725"/>
                <a:gd name="connsiteX163" fmla="*/ 11016 w 176536"/>
                <a:gd name="connsiteY163" fmla="*/ 54529 h 181725"/>
                <a:gd name="connsiteX164" fmla="*/ 11608 w 176536"/>
                <a:gd name="connsiteY164" fmla="*/ 53513 h 181725"/>
                <a:gd name="connsiteX165" fmla="*/ 12286 w 176536"/>
                <a:gd name="connsiteY165" fmla="*/ 50296 h 181725"/>
                <a:gd name="connsiteX166" fmla="*/ 12878 w 176536"/>
                <a:gd name="connsiteY166" fmla="*/ 47418 h 181725"/>
                <a:gd name="connsiteX167" fmla="*/ 13302 w 176536"/>
                <a:gd name="connsiteY167" fmla="*/ 43947 h 181725"/>
                <a:gd name="connsiteX168" fmla="*/ 15672 w 176536"/>
                <a:gd name="connsiteY168" fmla="*/ 40984 h 181725"/>
                <a:gd name="connsiteX169" fmla="*/ 18212 w 176536"/>
                <a:gd name="connsiteY169" fmla="*/ 34550 h 181725"/>
                <a:gd name="connsiteX170" fmla="*/ 20497 w 176536"/>
                <a:gd name="connsiteY170" fmla="*/ 29386 h 181725"/>
                <a:gd name="connsiteX171" fmla="*/ 25069 w 176536"/>
                <a:gd name="connsiteY171" fmla="*/ 24392 h 181725"/>
                <a:gd name="connsiteX172" fmla="*/ 29640 w 176536"/>
                <a:gd name="connsiteY172" fmla="*/ 19312 h 181725"/>
                <a:gd name="connsiteX173" fmla="*/ 30995 w 176536"/>
                <a:gd name="connsiteY173" fmla="*/ 18466 h 181725"/>
                <a:gd name="connsiteX174" fmla="*/ 32942 w 176536"/>
                <a:gd name="connsiteY174" fmla="*/ 17619 h 181725"/>
                <a:gd name="connsiteX175" fmla="*/ 37683 w 176536"/>
                <a:gd name="connsiteY175" fmla="*/ 13640 h 181725"/>
                <a:gd name="connsiteX176" fmla="*/ 41323 w 176536"/>
                <a:gd name="connsiteY176" fmla="*/ 11185 h 181725"/>
                <a:gd name="connsiteX177" fmla="*/ 46910 w 176536"/>
                <a:gd name="connsiteY177" fmla="*/ 10254 h 181725"/>
                <a:gd name="connsiteX178" fmla="*/ 52243 w 176536"/>
                <a:gd name="connsiteY178" fmla="*/ 7714 h 181725"/>
                <a:gd name="connsiteX179" fmla="*/ 55884 w 176536"/>
                <a:gd name="connsiteY179" fmla="*/ 6868 h 181725"/>
                <a:gd name="connsiteX180" fmla="*/ 59439 w 176536"/>
                <a:gd name="connsiteY180" fmla="*/ 5005 h 181725"/>
                <a:gd name="connsiteX181" fmla="*/ 62148 w 176536"/>
                <a:gd name="connsiteY181" fmla="*/ 3566 h 181725"/>
                <a:gd name="connsiteX182" fmla="*/ 66466 w 176536"/>
                <a:gd name="connsiteY182" fmla="*/ 2974 h 181725"/>
                <a:gd name="connsiteX183" fmla="*/ 70614 w 176536"/>
                <a:gd name="connsiteY183" fmla="*/ 2974 h 181725"/>
                <a:gd name="connsiteX184" fmla="*/ 75016 w 176536"/>
                <a:gd name="connsiteY184" fmla="*/ 2042 h 181725"/>
                <a:gd name="connsiteX185" fmla="*/ 77725 w 176536"/>
                <a:gd name="connsiteY185" fmla="*/ 1365 h 181725"/>
                <a:gd name="connsiteX186" fmla="*/ 81111 w 176536"/>
                <a:gd name="connsiteY186" fmla="*/ 857 h 181725"/>
                <a:gd name="connsiteX187" fmla="*/ 88307 w 176536"/>
                <a:gd name="connsiteY187" fmla="*/ 1280 h 181725"/>
                <a:gd name="connsiteX188" fmla="*/ 94318 w 176536"/>
                <a:gd name="connsiteY188" fmla="*/ 1280 h 181725"/>
                <a:gd name="connsiteX189" fmla="*/ 97534 w 176536"/>
                <a:gd name="connsiteY189" fmla="*/ 688 h 181725"/>
                <a:gd name="connsiteX190" fmla="*/ 101005 w 176536"/>
                <a:gd name="connsiteY190" fmla="*/ 95 h 181725"/>
                <a:gd name="connsiteX191" fmla="*/ 103968 w 176536"/>
                <a:gd name="connsiteY191" fmla="*/ 95 h 181725"/>
                <a:gd name="connsiteX192" fmla="*/ 106847 w 176536"/>
                <a:gd name="connsiteY192" fmla="*/ 95 h 181725"/>
                <a:gd name="connsiteX193" fmla="*/ 109471 w 176536"/>
                <a:gd name="connsiteY193" fmla="*/ 603 h 181725"/>
                <a:gd name="connsiteX194" fmla="*/ 110233 w 176536"/>
                <a:gd name="connsiteY194" fmla="*/ 603 h 181725"/>
                <a:gd name="connsiteX195" fmla="*/ 112857 w 176536"/>
                <a:gd name="connsiteY195" fmla="*/ 1534 h 181725"/>
                <a:gd name="connsiteX196" fmla="*/ 115566 w 176536"/>
                <a:gd name="connsiteY196" fmla="*/ 2889 h 181725"/>
                <a:gd name="connsiteX197" fmla="*/ 117259 w 176536"/>
                <a:gd name="connsiteY197" fmla="*/ 3397 h 181725"/>
                <a:gd name="connsiteX198" fmla="*/ 118952 w 176536"/>
                <a:gd name="connsiteY198" fmla="*/ 3989 h 181725"/>
                <a:gd name="connsiteX199" fmla="*/ 122677 w 176536"/>
                <a:gd name="connsiteY199" fmla="*/ 5344 h 181725"/>
                <a:gd name="connsiteX200" fmla="*/ 126741 w 176536"/>
                <a:gd name="connsiteY200" fmla="*/ 6445 h 181725"/>
                <a:gd name="connsiteX201" fmla="*/ 129281 w 176536"/>
                <a:gd name="connsiteY201" fmla="*/ 9069 h 181725"/>
                <a:gd name="connsiteX202" fmla="*/ 134360 w 176536"/>
                <a:gd name="connsiteY202" fmla="*/ 11354 h 181725"/>
                <a:gd name="connsiteX203" fmla="*/ 137662 w 176536"/>
                <a:gd name="connsiteY203" fmla="*/ 13725 h 181725"/>
                <a:gd name="connsiteX204" fmla="*/ 140286 w 176536"/>
                <a:gd name="connsiteY204" fmla="*/ 16265 h 181725"/>
                <a:gd name="connsiteX205" fmla="*/ 143080 w 176536"/>
                <a:gd name="connsiteY205" fmla="*/ 18720 h 181725"/>
                <a:gd name="connsiteX206" fmla="*/ 143926 w 176536"/>
                <a:gd name="connsiteY206" fmla="*/ 20244 h 181725"/>
                <a:gd name="connsiteX207" fmla="*/ 144773 w 176536"/>
                <a:gd name="connsiteY207" fmla="*/ 22021 h 181725"/>
                <a:gd name="connsiteX208" fmla="*/ 149175 w 176536"/>
                <a:gd name="connsiteY208" fmla="*/ 25746 h 181725"/>
                <a:gd name="connsiteX209" fmla="*/ 154508 w 176536"/>
                <a:gd name="connsiteY209" fmla="*/ 29048 h 181725"/>
                <a:gd name="connsiteX210" fmla="*/ 156794 w 176536"/>
                <a:gd name="connsiteY210" fmla="*/ 32688 h 181725"/>
                <a:gd name="connsiteX211" fmla="*/ 158487 w 176536"/>
                <a:gd name="connsiteY211" fmla="*/ 36921 h 181725"/>
                <a:gd name="connsiteX212" fmla="*/ 159926 w 176536"/>
                <a:gd name="connsiteY212" fmla="*/ 38868 h 181725"/>
                <a:gd name="connsiteX213" fmla="*/ 161704 w 176536"/>
                <a:gd name="connsiteY213" fmla="*/ 41408 h 181725"/>
                <a:gd name="connsiteX214" fmla="*/ 162804 w 176536"/>
                <a:gd name="connsiteY214" fmla="*/ 42931 h 181725"/>
                <a:gd name="connsiteX215" fmla="*/ 163990 w 176536"/>
                <a:gd name="connsiteY215" fmla="*/ 44709 h 181725"/>
                <a:gd name="connsiteX216" fmla="*/ 167545 w 176536"/>
                <a:gd name="connsiteY216" fmla="*/ 50974 h 181725"/>
                <a:gd name="connsiteX217" fmla="*/ 169323 w 176536"/>
                <a:gd name="connsiteY217" fmla="*/ 53090 h 181725"/>
                <a:gd name="connsiteX218" fmla="*/ 171101 w 176536"/>
                <a:gd name="connsiteY218" fmla="*/ 55799 h 181725"/>
                <a:gd name="connsiteX219" fmla="*/ 171101 w 176536"/>
                <a:gd name="connsiteY219" fmla="*/ 58169 h 181725"/>
                <a:gd name="connsiteX220" fmla="*/ 171101 w 176536"/>
                <a:gd name="connsiteY220" fmla="*/ 60624 h 181725"/>
                <a:gd name="connsiteX221" fmla="*/ 172117 w 176536"/>
                <a:gd name="connsiteY221" fmla="*/ 63249 h 181725"/>
                <a:gd name="connsiteX222" fmla="*/ 172794 w 176536"/>
                <a:gd name="connsiteY222" fmla="*/ 64857 h 181725"/>
                <a:gd name="connsiteX223" fmla="*/ 173302 w 176536"/>
                <a:gd name="connsiteY223" fmla="*/ 69598 h 181725"/>
                <a:gd name="connsiteX224" fmla="*/ 173302 w 176536"/>
                <a:gd name="connsiteY224" fmla="*/ 74339 h 181725"/>
                <a:gd name="connsiteX225" fmla="*/ 173894 w 176536"/>
                <a:gd name="connsiteY225" fmla="*/ 78233 h 181725"/>
                <a:gd name="connsiteX226" fmla="*/ 174487 w 176536"/>
                <a:gd name="connsiteY226" fmla="*/ 82042 h 181725"/>
                <a:gd name="connsiteX227" fmla="*/ 174910 w 176536"/>
                <a:gd name="connsiteY227" fmla="*/ 85937 h 181725"/>
                <a:gd name="connsiteX228" fmla="*/ 131820 w 176536"/>
                <a:gd name="connsiteY228" fmla="*/ 66804 h 181725"/>
                <a:gd name="connsiteX229" fmla="*/ 131820 w 176536"/>
                <a:gd name="connsiteY229" fmla="*/ 64603 h 181725"/>
                <a:gd name="connsiteX230" fmla="*/ 130042 w 176536"/>
                <a:gd name="connsiteY230" fmla="*/ 62572 h 181725"/>
                <a:gd name="connsiteX231" fmla="*/ 128265 w 176536"/>
                <a:gd name="connsiteY231" fmla="*/ 60032 h 181725"/>
                <a:gd name="connsiteX232" fmla="*/ 128265 w 176536"/>
                <a:gd name="connsiteY232" fmla="*/ 58339 h 181725"/>
                <a:gd name="connsiteX233" fmla="*/ 125810 w 176536"/>
                <a:gd name="connsiteY233" fmla="*/ 56900 h 181725"/>
                <a:gd name="connsiteX234" fmla="*/ 124455 w 176536"/>
                <a:gd name="connsiteY234" fmla="*/ 54444 h 181725"/>
                <a:gd name="connsiteX235" fmla="*/ 122423 w 176536"/>
                <a:gd name="connsiteY235" fmla="*/ 53767 h 181725"/>
                <a:gd name="connsiteX236" fmla="*/ 121323 w 176536"/>
                <a:gd name="connsiteY236" fmla="*/ 52413 h 181725"/>
                <a:gd name="connsiteX237" fmla="*/ 118445 w 176536"/>
                <a:gd name="connsiteY237" fmla="*/ 49450 h 181725"/>
                <a:gd name="connsiteX238" fmla="*/ 116498 w 176536"/>
                <a:gd name="connsiteY238" fmla="*/ 47079 h 181725"/>
                <a:gd name="connsiteX239" fmla="*/ 114550 w 176536"/>
                <a:gd name="connsiteY239" fmla="*/ 47079 h 181725"/>
                <a:gd name="connsiteX240" fmla="*/ 113450 w 176536"/>
                <a:gd name="connsiteY240" fmla="*/ 45725 h 181725"/>
                <a:gd name="connsiteX241" fmla="*/ 105831 w 176536"/>
                <a:gd name="connsiteY241" fmla="*/ 44370 h 181725"/>
                <a:gd name="connsiteX242" fmla="*/ 100667 w 176536"/>
                <a:gd name="connsiteY242" fmla="*/ 40053 h 181725"/>
                <a:gd name="connsiteX243" fmla="*/ 94487 w 176536"/>
                <a:gd name="connsiteY243" fmla="*/ 40561 h 181725"/>
                <a:gd name="connsiteX244" fmla="*/ 88053 w 176536"/>
                <a:gd name="connsiteY244" fmla="*/ 40561 h 181725"/>
                <a:gd name="connsiteX245" fmla="*/ 83566 w 176536"/>
                <a:gd name="connsiteY245" fmla="*/ 39376 h 181725"/>
                <a:gd name="connsiteX246" fmla="*/ 78826 w 176536"/>
                <a:gd name="connsiteY246" fmla="*/ 38783 h 181725"/>
                <a:gd name="connsiteX247" fmla="*/ 77386 w 176536"/>
                <a:gd name="connsiteY247" fmla="*/ 37429 h 181725"/>
                <a:gd name="connsiteX248" fmla="*/ 75693 w 176536"/>
                <a:gd name="connsiteY248" fmla="*/ 36413 h 181725"/>
                <a:gd name="connsiteX249" fmla="*/ 71545 w 176536"/>
                <a:gd name="connsiteY249" fmla="*/ 36413 h 181725"/>
                <a:gd name="connsiteX250" fmla="*/ 67058 w 176536"/>
                <a:gd name="connsiteY250" fmla="*/ 35312 h 181725"/>
                <a:gd name="connsiteX251" fmla="*/ 61894 w 176536"/>
                <a:gd name="connsiteY251" fmla="*/ 37513 h 181725"/>
                <a:gd name="connsiteX252" fmla="*/ 56476 w 176536"/>
                <a:gd name="connsiteY252" fmla="*/ 39037 h 181725"/>
                <a:gd name="connsiteX253" fmla="*/ 53175 w 176536"/>
                <a:gd name="connsiteY253" fmla="*/ 42085 h 181725"/>
                <a:gd name="connsiteX254" fmla="*/ 50550 w 176536"/>
                <a:gd name="connsiteY254" fmla="*/ 45386 h 181725"/>
                <a:gd name="connsiteX255" fmla="*/ 46402 w 176536"/>
                <a:gd name="connsiteY255" fmla="*/ 50466 h 181725"/>
                <a:gd name="connsiteX256" fmla="*/ 42593 w 176536"/>
                <a:gd name="connsiteY256" fmla="*/ 55460 h 181725"/>
                <a:gd name="connsiteX257" fmla="*/ 42593 w 176536"/>
                <a:gd name="connsiteY257" fmla="*/ 58423 h 181725"/>
                <a:gd name="connsiteX258" fmla="*/ 42593 w 176536"/>
                <a:gd name="connsiteY258" fmla="*/ 61048 h 181725"/>
                <a:gd name="connsiteX259" fmla="*/ 39884 w 176536"/>
                <a:gd name="connsiteY259" fmla="*/ 65873 h 181725"/>
                <a:gd name="connsiteX260" fmla="*/ 38698 w 176536"/>
                <a:gd name="connsiteY260" fmla="*/ 72222 h 181725"/>
                <a:gd name="connsiteX261" fmla="*/ 43609 w 176536"/>
                <a:gd name="connsiteY261" fmla="*/ 72222 h 181725"/>
                <a:gd name="connsiteX262" fmla="*/ 49450 w 176536"/>
                <a:gd name="connsiteY262" fmla="*/ 71376 h 181725"/>
                <a:gd name="connsiteX263" fmla="*/ 51397 w 176536"/>
                <a:gd name="connsiteY263" fmla="*/ 71376 h 181725"/>
                <a:gd name="connsiteX264" fmla="*/ 53429 w 176536"/>
                <a:gd name="connsiteY264" fmla="*/ 71376 h 181725"/>
                <a:gd name="connsiteX265" fmla="*/ 61386 w 176536"/>
                <a:gd name="connsiteY265" fmla="*/ 70360 h 181725"/>
                <a:gd name="connsiteX266" fmla="*/ 67482 w 176536"/>
                <a:gd name="connsiteY266" fmla="*/ 70360 h 181725"/>
                <a:gd name="connsiteX267" fmla="*/ 73408 w 176536"/>
                <a:gd name="connsiteY267" fmla="*/ 69683 h 181725"/>
                <a:gd name="connsiteX268" fmla="*/ 78826 w 176536"/>
                <a:gd name="connsiteY268" fmla="*/ 70275 h 181725"/>
                <a:gd name="connsiteX269" fmla="*/ 86614 w 176536"/>
                <a:gd name="connsiteY269" fmla="*/ 68751 h 181725"/>
                <a:gd name="connsiteX270" fmla="*/ 93810 w 176536"/>
                <a:gd name="connsiteY270" fmla="*/ 68751 h 181725"/>
                <a:gd name="connsiteX271" fmla="*/ 96519 w 176536"/>
                <a:gd name="connsiteY271" fmla="*/ 68751 h 181725"/>
                <a:gd name="connsiteX272" fmla="*/ 97196 w 176536"/>
                <a:gd name="connsiteY272" fmla="*/ 68751 h 181725"/>
                <a:gd name="connsiteX273" fmla="*/ 114804 w 176536"/>
                <a:gd name="connsiteY273" fmla="*/ 68751 h 181725"/>
                <a:gd name="connsiteX274" fmla="*/ 131820 w 176536"/>
                <a:gd name="connsiteY274" fmla="*/ 66804 h 18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76536" h="181725">
                  <a:moveTo>
                    <a:pt x="176434" y="89746"/>
                  </a:moveTo>
                  <a:cubicBezTo>
                    <a:pt x="176205" y="91685"/>
                    <a:pt x="176205" y="93649"/>
                    <a:pt x="176434" y="95588"/>
                  </a:cubicBezTo>
                  <a:cubicBezTo>
                    <a:pt x="176671" y="96739"/>
                    <a:pt x="176493" y="97941"/>
                    <a:pt x="175926" y="98974"/>
                  </a:cubicBezTo>
                  <a:cubicBezTo>
                    <a:pt x="175444" y="99846"/>
                    <a:pt x="174665" y="100506"/>
                    <a:pt x="173725" y="100836"/>
                  </a:cubicBezTo>
                  <a:cubicBezTo>
                    <a:pt x="172743" y="101175"/>
                    <a:pt x="171930" y="101869"/>
                    <a:pt x="171439" y="102783"/>
                  </a:cubicBezTo>
                  <a:cubicBezTo>
                    <a:pt x="170127" y="102521"/>
                    <a:pt x="168773" y="102521"/>
                    <a:pt x="167461" y="102783"/>
                  </a:cubicBezTo>
                  <a:cubicBezTo>
                    <a:pt x="166208" y="102919"/>
                    <a:pt x="164980" y="103232"/>
                    <a:pt x="163820" y="103714"/>
                  </a:cubicBezTo>
                  <a:cubicBezTo>
                    <a:pt x="162060" y="102521"/>
                    <a:pt x="159909" y="102038"/>
                    <a:pt x="157810" y="102360"/>
                  </a:cubicBezTo>
                  <a:cubicBezTo>
                    <a:pt x="155609" y="102792"/>
                    <a:pt x="153323" y="102335"/>
                    <a:pt x="151461" y="101090"/>
                  </a:cubicBezTo>
                  <a:cubicBezTo>
                    <a:pt x="150419" y="101666"/>
                    <a:pt x="149259" y="102013"/>
                    <a:pt x="148074" y="102106"/>
                  </a:cubicBezTo>
                  <a:cubicBezTo>
                    <a:pt x="145103" y="102614"/>
                    <a:pt x="142072" y="102614"/>
                    <a:pt x="139101" y="102106"/>
                  </a:cubicBezTo>
                  <a:cubicBezTo>
                    <a:pt x="135884" y="101598"/>
                    <a:pt x="132667" y="101259"/>
                    <a:pt x="129365" y="100921"/>
                  </a:cubicBezTo>
                  <a:cubicBezTo>
                    <a:pt x="126064" y="100582"/>
                    <a:pt x="124709" y="100921"/>
                    <a:pt x="122339" y="100921"/>
                  </a:cubicBezTo>
                  <a:lnTo>
                    <a:pt x="115905" y="100921"/>
                  </a:lnTo>
                  <a:cubicBezTo>
                    <a:pt x="114305" y="101361"/>
                    <a:pt x="112654" y="101615"/>
                    <a:pt x="110995" y="101683"/>
                  </a:cubicBezTo>
                  <a:cubicBezTo>
                    <a:pt x="109454" y="101573"/>
                    <a:pt x="107947" y="101234"/>
                    <a:pt x="106508" y="100667"/>
                  </a:cubicBezTo>
                  <a:cubicBezTo>
                    <a:pt x="103765" y="99820"/>
                    <a:pt x="100862" y="99643"/>
                    <a:pt x="98042" y="100159"/>
                  </a:cubicBezTo>
                  <a:cubicBezTo>
                    <a:pt x="96798" y="100506"/>
                    <a:pt x="95520" y="100709"/>
                    <a:pt x="94233" y="100751"/>
                  </a:cubicBezTo>
                  <a:cubicBezTo>
                    <a:pt x="92582" y="100794"/>
                    <a:pt x="90940" y="100650"/>
                    <a:pt x="89323" y="100328"/>
                  </a:cubicBezTo>
                  <a:cubicBezTo>
                    <a:pt x="88197" y="100464"/>
                    <a:pt x="87063" y="100464"/>
                    <a:pt x="85937" y="100328"/>
                  </a:cubicBezTo>
                  <a:lnTo>
                    <a:pt x="84413" y="100328"/>
                  </a:lnTo>
                  <a:cubicBezTo>
                    <a:pt x="83033" y="100244"/>
                    <a:pt x="81645" y="100244"/>
                    <a:pt x="80265" y="100328"/>
                  </a:cubicBezTo>
                  <a:cubicBezTo>
                    <a:pt x="78919" y="100582"/>
                    <a:pt x="77547" y="100057"/>
                    <a:pt x="76709" y="98974"/>
                  </a:cubicBezTo>
                  <a:cubicBezTo>
                    <a:pt x="76091" y="99524"/>
                    <a:pt x="75372" y="99956"/>
                    <a:pt x="74593" y="100244"/>
                  </a:cubicBezTo>
                  <a:cubicBezTo>
                    <a:pt x="73501" y="100582"/>
                    <a:pt x="72349" y="100726"/>
                    <a:pt x="71206" y="100667"/>
                  </a:cubicBezTo>
                  <a:lnTo>
                    <a:pt x="68921" y="100667"/>
                  </a:lnTo>
                  <a:cubicBezTo>
                    <a:pt x="68472" y="100582"/>
                    <a:pt x="68015" y="100582"/>
                    <a:pt x="67566" y="100667"/>
                  </a:cubicBezTo>
                  <a:cubicBezTo>
                    <a:pt x="66423" y="101056"/>
                    <a:pt x="65213" y="101200"/>
                    <a:pt x="64011" y="101090"/>
                  </a:cubicBezTo>
                  <a:cubicBezTo>
                    <a:pt x="63037" y="100929"/>
                    <a:pt x="62064" y="101319"/>
                    <a:pt x="61471" y="102106"/>
                  </a:cubicBezTo>
                  <a:cubicBezTo>
                    <a:pt x="60844" y="101615"/>
                    <a:pt x="60032" y="101463"/>
                    <a:pt x="59270" y="101683"/>
                  </a:cubicBezTo>
                  <a:cubicBezTo>
                    <a:pt x="58593" y="101979"/>
                    <a:pt x="57831" y="101979"/>
                    <a:pt x="57153" y="101683"/>
                  </a:cubicBezTo>
                  <a:cubicBezTo>
                    <a:pt x="55029" y="101268"/>
                    <a:pt x="52845" y="101268"/>
                    <a:pt x="50720" y="101683"/>
                  </a:cubicBezTo>
                  <a:cubicBezTo>
                    <a:pt x="49043" y="102182"/>
                    <a:pt x="47308" y="102470"/>
                    <a:pt x="45556" y="102529"/>
                  </a:cubicBezTo>
                  <a:cubicBezTo>
                    <a:pt x="43956" y="102699"/>
                    <a:pt x="42330" y="102699"/>
                    <a:pt x="40730" y="102529"/>
                  </a:cubicBezTo>
                  <a:cubicBezTo>
                    <a:pt x="38868" y="102072"/>
                    <a:pt x="36921" y="102072"/>
                    <a:pt x="35058" y="102529"/>
                  </a:cubicBezTo>
                  <a:cubicBezTo>
                    <a:pt x="34085" y="104705"/>
                    <a:pt x="33822" y="107134"/>
                    <a:pt x="34296" y="109471"/>
                  </a:cubicBezTo>
                  <a:cubicBezTo>
                    <a:pt x="34491" y="111808"/>
                    <a:pt x="35338" y="114034"/>
                    <a:pt x="36751" y="115905"/>
                  </a:cubicBezTo>
                  <a:cubicBezTo>
                    <a:pt x="37014" y="116701"/>
                    <a:pt x="37014" y="117564"/>
                    <a:pt x="36751" y="118360"/>
                  </a:cubicBezTo>
                  <a:cubicBezTo>
                    <a:pt x="36557" y="119198"/>
                    <a:pt x="36557" y="120062"/>
                    <a:pt x="36751" y="120900"/>
                  </a:cubicBezTo>
                  <a:cubicBezTo>
                    <a:pt x="38030" y="122618"/>
                    <a:pt x="39477" y="124210"/>
                    <a:pt x="41069" y="125640"/>
                  </a:cubicBezTo>
                  <a:cubicBezTo>
                    <a:pt x="42144" y="126453"/>
                    <a:pt x="43067" y="127460"/>
                    <a:pt x="43778" y="128603"/>
                  </a:cubicBezTo>
                  <a:cubicBezTo>
                    <a:pt x="44912" y="130237"/>
                    <a:pt x="46216" y="131744"/>
                    <a:pt x="47672" y="133090"/>
                  </a:cubicBezTo>
                  <a:cubicBezTo>
                    <a:pt x="49179" y="134555"/>
                    <a:pt x="50567" y="136138"/>
                    <a:pt x="51820" y="137831"/>
                  </a:cubicBezTo>
                  <a:cubicBezTo>
                    <a:pt x="52193" y="138762"/>
                    <a:pt x="52802" y="139583"/>
                    <a:pt x="53598" y="140201"/>
                  </a:cubicBezTo>
                  <a:cubicBezTo>
                    <a:pt x="54377" y="140895"/>
                    <a:pt x="55062" y="141691"/>
                    <a:pt x="55630" y="142572"/>
                  </a:cubicBezTo>
                  <a:cubicBezTo>
                    <a:pt x="57137" y="142859"/>
                    <a:pt x="58576" y="143435"/>
                    <a:pt x="59862" y="144265"/>
                  </a:cubicBezTo>
                  <a:cubicBezTo>
                    <a:pt x="61225" y="145213"/>
                    <a:pt x="62639" y="146085"/>
                    <a:pt x="64095" y="146889"/>
                  </a:cubicBezTo>
                  <a:cubicBezTo>
                    <a:pt x="65822" y="147710"/>
                    <a:pt x="67439" y="148735"/>
                    <a:pt x="68921" y="149937"/>
                  </a:cubicBezTo>
                  <a:cubicBezTo>
                    <a:pt x="70004" y="150868"/>
                    <a:pt x="71232" y="151613"/>
                    <a:pt x="72561" y="152138"/>
                  </a:cubicBezTo>
                  <a:cubicBezTo>
                    <a:pt x="73365" y="152358"/>
                    <a:pt x="74212" y="152358"/>
                    <a:pt x="75016" y="152138"/>
                  </a:cubicBezTo>
                  <a:cubicBezTo>
                    <a:pt x="75634" y="152011"/>
                    <a:pt x="76260" y="152011"/>
                    <a:pt x="76878" y="152138"/>
                  </a:cubicBezTo>
                  <a:cubicBezTo>
                    <a:pt x="78080" y="152680"/>
                    <a:pt x="79223" y="153365"/>
                    <a:pt x="80265" y="154169"/>
                  </a:cubicBezTo>
                  <a:cubicBezTo>
                    <a:pt x="81424" y="155109"/>
                    <a:pt x="82838" y="155702"/>
                    <a:pt x="84328" y="155863"/>
                  </a:cubicBezTo>
                  <a:cubicBezTo>
                    <a:pt x="85962" y="155736"/>
                    <a:pt x="87604" y="155736"/>
                    <a:pt x="89238" y="155863"/>
                  </a:cubicBezTo>
                  <a:lnTo>
                    <a:pt x="92032" y="155863"/>
                  </a:lnTo>
                  <a:cubicBezTo>
                    <a:pt x="94614" y="156007"/>
                    <a:pt x="97179" y="155287"/>
                    <a:pt x="99312" y="153831"/>
                  </a:cubicBezTo>
                  <a:lnTo>
                    <a:pt x="101767" y="153831"/>
                  </a:lnTo>
                  <a:lnTo>
                    <a:pt x="104222" y="153408"/>
                  </a:lnTo>
                  <a:cubicBezTo>
                    <a:pt x="105374" y="152400"/>
                    <a:pt x="106779" y="151731"/>
                    <a:pt x="108286" y="151461"/>
                  </a:cubicBezTo>
                  <a:cubicBezTo>
                    <a:pt x="109082" y="151469"/>
                    <a:pt x="109860" y="151198"/>
                    <a:pt x="110487" y="150699"/>
                  </a:cubicBezTo>
                  <a:cubicBezTo>
                    <a:pt x="110953" y="150199"/>
                    <a:pt x="111528" y="149818"/>
                    <a:pt x="112180" y="149598"/>
                  </a:cubicBezTo>
                  <a:cubicBezTo>
                    <a:pt x="112663" y="149522"/>
                    <a:pt x="113120" y="149344"/>
                    <a:pt x="113534" y="149090"/>
                  </a:cubicBezTo>
                  <a:cubicBezTo>
                    <a:pt x="114643" y="148692"/>
                    <a:pt x="115693" y="148150"/>
                    <a:pt x="116667" y="147482"/>
                  </a:cubicBezTo>
                  <a:lnTo>
                    <a:pt x="119545" y="145196"/>
                  </a:lnTo>
                  <a:cubicBezTo>
                    <a:pt x="120908" y="144333"/>
                    <a:pt x="122212" y="143367"/>
                    <a:pt x="123439" y="142318"/>
                  </a:cubicBezTo>
                  <a:cubicBezTo>
                    <a:pt x="125513" y="140879"/>
                    <a:pt x="127266" y="139033"/>
                    <a:pt x="128603" y="136900"/>
                  </a:cubicBezTo>
                  <a:cubicBezTo>
                    <a:pt x="129958" y="134707"/>
                    <a:pt x="131583" y="132684"/>
                    <a:pt x="133429" y="130889"/>
                  </a:cubicBezTo>
                  <a:cubicBezTo>
                    <a:pt x="133539" y="128798"/>
                    <a:pt x="133877" y="126724"/>
                    <a:pt x="134445" y="124709"/>
                  </a:cubicBezTo>
                  <a:cubicBezTo>
                    <a:pt x="135037" y="123075"/>
                    <a:pt x="135799" y="121518"/>
                    <a:pt x="136730" y="120053"/>
                  </a:cubicBezTo>
                  <a:cubicBezTo>
                    <a:pt x="136578" y="118224"/>
                    <a:pt x="136781" y="116388"/>
                    <a:pt x="137323" y="114635"/>
                  </a:cubicBezTo>
                  <a:cubicBezTo>
                    <a:pt x="137789" y="113264"/>
                    <a:pt x="138415" y="111960"/>
                    <a:pt x="139185" y="110741"/>
                  </a:cubicBezTo>
                  <a:lnTo>
                    <a:pt x="141894" y="110064"/>
                  </a:lnTo>
                  <a:cubicBezTo>
                    <a:pt x="142893" y="109776"/>
                    <a:pt x="143943" y="109776"/>
                    <a:pt x="144942" y="110064"/>
                  </a:cubicBezTo>
                  <a:lnTo>
                    <a:pt x="146720" y="111079"/>
                  </a:lnTo>
                  <a:lnTo>
                    <a:pt x="149005" y="112095"/>
                  </a:lnTo>
                  <a:cubicBezTo>
                    <a:pt x="149640" y="112434"/>
                    <a:pt x="150326" y="112663"/>
                    <a:pt x="151037" y="112773"/>
                  </a:cubicBezTo>
                  <a:lnTo>
                    <a:pt x="154339" y="113450"/>
                  </a:lnTo>
                  <a:cubicBezTo>
                    <a:pt x="155295" y="113890"/>
                    <a:pt x="156328" y="114153"/>
                    <a:pt x="157386" y="114212"/>
                  </a:cubicBezTo>
                  <a:cubicBezTo>
                    <a:pt x="158004" y="114127"/>
                    <a:pt x="158631" y="114127"/>
                    <a:pt x="159249" y="114212"/>
                  </a:cubicBezTo>
                  <a:cubicBezTo>
                    <a:pt x="160629" y="114931"/>
                    <a:pt x="162195" y="115194"/>
                    <a:pt x="163736" y="114974"/>
                  </a:cubicBezTo>
                  <a:cubicBezTo>
                    <a:pt x="164904" y="114669"/>
                    <a:pt x="166123" y="114669"/>
                    <a:pt x="167291" y="114974"/>
                  </a:cubicBezTo>
                  <a:cubicBezTo>
                    <a:pt x="168840" y="115913"/>
                    <a:pt x="170220" y="117116"/>
                    <a:pt x="171355" y="118529"/>
                  </a:cubicBezTo>
                  <a:cubicBezTo>
                    <a:pt x="171465" y="120951"/>
                    <a:pt x="170813" y="123346"/>
                    <a:pt x="169492" y="125386"/>
                  </a:cubicBezTo>
                  <a:cubicBezTo>
                    <a:pt x="168781" y="126665"/>
                    <a:pt x="168349" y="128078"/>
                    <a:pt x="168222" y="129534"/>
                  </a:cubicBezTo>
                  <a:cubicBezTo>
                    <a:pt x="168341" y="130288"/>
                    <a:pt x="168341" y="131067"/>
                    <a:pt x="168222" y="131820"/>
                  </a:cubicBezTo>
                  <a:cubicBezTo>
                    <a:pt x="168079" y="132421"/>
                    <a:pt x="167791" y="132972"/>
                    <a:pt x="167376" y="133429"/>
                  </a:cubicBezTo>
                  <a:cubicBezTo>
                    <a:pt x="166910" y="133954"/>
                    <a:pt x="166614" y="134597"/>
                    <a:pt x="166529" y="135291"/>
                  </a:cubicBezTo>
                  <a:cubicBezTo>
                    <a:pt x="166165" y="136451"/>
                    <a:pt x="165911" y="137636"/>
                    <a:pt x="165767" y="138847"/>
                  </a:cubicBezTo>
                  <a:cubicBezTo>
                    <a:pt x="165539" y="140083"/>
                    <a:pt x="165141" y="141277"/>
                    <a:pt x="164582" y="142402"/>
                  </a:cubicBezTo>
                  <a:cubicBezTo>
                    <a:pt x="163482" y="144011"/>
                    <a:pt x="162263" y="145543"/>
                    <a:pt x="160942" y="146974"/>
                  </a:cubicBezTo>
                  <a:cubicBezTo>
                    <a:pt x="160155" y="147854"/>
                    <a:pt x="159207" y="148574"/>
                    <a:pt x="158148" y="149090"/>
                  </a:cubicBezTo>
                  <a:cubicBezTo>
                    <a:pt x="158631" y="149835"/>
                    <a:pt x="158411" y="150834"/>
                    <a:pt x="157666" y="151317"/>
                  </a:cubicBezTo>
                  <a:cubicBezTo>
                    <a:pt x="157632" y="151334"/>
                    <a:pt x="157590" y="151359"/>
                    <a:pt x="157556" y="151376"/>
                  </a:cubicBezTo>
                  <a:cubicBezTo>
                    <a:pt x="156921" y="151799"/>
                    <a:pt x="156320" y="152282"/>
                    <a:pt x="155778" y="152815"/>
                  </a:cubicBezTo>
                  <a:cubicBezTo>
                    <a:pt x="155312" y="154187"/>
                    <a:pt x="154457" y="155389"/>
                    <a:pt x="153323" y="156286"/>
                  </a:cubicBezTo>
                  <a:lnTo>
                    <a:pt x="149598" y="159164"/>
                  </a:lnTo>
                  <a:cubicBezTo>
                    <a:pt x="148083" y="160612"/>
                    <a:pt x="146440" y="161916"/>
                    <a:pt x="144688" y="163059"/>
                  </a:cubicBezTo>
                  <a:lnTo>
                    <a:pt x="139693" y="166276"/>
                  </a:lnTo>
                  <a:lnTo>
                    <a:pt x="135291" y="170254"/>
                  </a:lnTo>
                  <a:cubicBezTo>
                    <a:pt x="134402" y="171042"/>
                    <a:pt x="133369" y="171643"/>
                    <a:pt x="132244" y="172032"/>
                  </a:cubicBezTo>
                  <a:lnTo>
                    <a:pt x="129958" y="173217"/>
                  </a:lnTo>
                  <a:lnTo>
                    <a:pt x="128942" y="173725"/>
                  </a:lnTo>
                  <a:cubicBezTo>
                    <a:pt x="127867" y="174165"/>
                    <a:pt x="126716" y="174419"/>
                    <a:pt x="125556" y="174487"/>
                  </a:cubicBezTo>
                  <a:cubicBezTo>
                    <a:pt x="124311" y="174512"/>
                    <a:pt x="123084" y="174741"/>
                    <a:pt x="121916" y="175164"/>
                  </a:cubicBezTo>
                  <a:cubicBezTo>
                    <a:pt x="120045" y="175951"/>
                    <a:pt x="118123" y="176604"/>
                    <a:pt x="116159" y="177111"/>
                  </a:cubicBezTo>
                  <a:lnTo>
                    <a:pt x="111333" y="178297"/>
                  </a:lnTo>
                  <a:cubicBezTo>
                    <a:pt x="110470" y="178745"/>
                    <a:pt x="109564" y="179084"/>
                    <a:pt x="108624" y="179312"/>
                  </a:cubicBezTo>
                  <a:cubicBezTo>
                    <a:pt x="107397" y="179550"/>
                    <a:pt x="106127" y="179550"/>
                    <a:pt x="104900" y="179312"/>
                  </a:cubicBezTo>
                  <a:cubicBezTo>
                    <a:pt x="103376" y="178932"/>
                    <a:pt x="101759" y="179084"/>
                    <a:pt x="100328" y="179736"/>
                  </a:cubicBezTo>
                  <a:cubicBezTo>
                    <a:pt x="99439" y="180438"/>
                    <a:pt x="98169" y="180438"/>
                    <a:pt x="97281" y="179736"/>
                  </a:cubicBezTo>
                  <a:cubicBezTo>
                    <a:pt x="94995" y="180244"/>
                    <a:pt x="93132" y="180667"/>
                    <a:pt x="91609" y="181175"/>
                  </a:cubicBezTo>
                  <a:cubicBezTo>
                    <a:pt x="90296" y="181590"/>
                    <a:pt x="88917" y="181734"/>
                    <a:pt x="87545" y="181598"/>
                  </a:cubicBezTo>
                  <a:cubicBezTo>
                    <a:pt x="86936" y="181767"/>
                    <a:pt x="86292" y="181767"/>
                    <a:pt x="85683" y="181598"/>
                  </a:cubicBezTo>
                  <a:lnTo>
                    <a:pt x="83820" y="181090"/>
                  </a:lnTo>
                  <a:cubicBezTo>
                    <a:pt x="79926" y="180582"/>
                    <a:pt x="76794" y="180328"/>
                    <a:pt x="74423" y="180159"/>
                  </a:cubicBezTo>
                  <a:cubicBezTo>
                    <a:pt x="72282" y="180091"/>
                    <a:pt x="70148" y="179778"/>
                    <a:pt x="68074" y="179228"/>
                  </a:cubicBezTo>
                  <a:cubicBezTo>
                    <a:pt x="67465" y="179058"/>
                    <a:pt x="66821" y="179058"/>
                    <a:pt x="66212" y="179228"/>
                  </a:cubicBezTo>
                  <a:cubicBezTo>
                    <a:pt x="65619" y="179228"/>
                    <a:pt x="65111" y="178804"/>
                    <a:pt x="64688" y="178043"/>
                  </a:cubicBezTo>
                  <a:cubicBezTo>
                    <a:pt x="62758" y="178525"/>
                    <a:pt x="60718" y="178314"/>
                    <a:pt x="58931" y="177450"/>
                  </a:cubicBezTo>
                  <a:cubicBezTo>
                    <a:pt x="57416" y="176714"/>
                    <a:pt x="56002" y="175808"/>
                    <a:pt x="54698" y="174741"/>
                  </a:cubicBezTo>
                  <a:cubicBezTo>
                    <a:pt x="54140" y="174826"/>
                    <a:pt x="53564" y="174826"/>
                    <a:pt x="53005" y="174741"/>
                  </a:cubicBezTo>
                  <a:lnTo>
                    <a:pt x="51312" y="174148"/>
                  </a:lnTo>
                  <a:cubicBezTo>
                    <a:pt x="49873" y="173641"/>
                    <a:pt x="48434" y="172963"/>
                    <a:pt x="46995" y="172286"/>
                  </a:cubicBezTo>
                  <a:cubicBezTo>
                    <a:pt x="45471" y="171583"/>
                    <a:pt x="44218" y="170390"/>
                    <a:pt x="43439" y="168900"/>
                  </a:cubicBezTo>
                  <a:cubicBezTo>
                    <a:pt x="42144" y="169103"/>
                    <a:pt x="40832" y="168697"/>
                    <a:pt x="39884" y="167799"/>
                  </a:cubicBezTo>
                  <a:cubicBezTo>
                    <a:pt x="39062" y="166953"/>
                    <a:pt x="38191" y="166157"/>
                    <a:pt x="37259" y="165429"/>
                  </a:cubicBezTo>
                  <a:cubicBezTo>
                    <a:pt x="35676" y="165522"/>
                    <a:pt x="34102" y="165107"/>
                    <a:pt x="32773" y="164244"/>
                  </a:cubicBezTo>
                  <a:cubicBezTo>
                    <a:pt x="31435" y="163448"/>
                    <a:pt x="30284" y="162381"/>
                    <a:pt x="29386" y="161111"/>
                  </a:cubicBezTo>
                  <a:cubicBezTo>
                    <a:pt x="27939" y="159410"/>
                    <a:pt x="26347" y="157818"/>
                    <a:pt x="24645" y="156371"/>
                  </a:cubicBezTo>
                  <a:cubicBezTo>
                    <a:pt x="22732" y="154677"/>
                    <a:pt x="20921" y="152866"/>
                    <a:pt x="19227" y="150953"/>
                  </a:cubicBezTo>
                  <a:cubicBezTo>
                    <a:pt x="17983" y="149471"/>
                    <a:pt x="16341" y="148388"/>
                    <a:pt x="14487" y="147820"/>
                  </a:cubicBezTo>
                  <a:cubicBezTo>
                    <a:pt x="14089" y="146686"/>
                    <a:pt x="13420" y="145670"/>
                    <a:pt x="12540" y="144857"/>
                  </a:cubicBezTo>
                  <a:cubicBezTo>
                    <a:pt x="11693" y="144095"/>
                    <a:pt x="10847" y="143164"/>
                    <a:pt x="10000" y="142233"/>
                  </a:cubicBezTo>
                  <a:cubicBezTo>
                    <a:pt x="9153" y="141302"/>
                    <a:pt x="8138" y="138847"/>
                    <a:pt x="7714" y="138254"/>
                  </a:cubicBezTo>
                  <a:cubicBezTo>
                    <a:pt x="7333" y="137738"/>
                    <a:pt x="6910" y="137255"/>
                    <a:pt x="6444" y="136815"/>
                  </a:cubicBezTo>
                  <a:lnTo>
                    <a:pt x="5175" y="132074"/>
                  </a:lnTo>
                  <a:cubicBezTo>
                    <a:pt x="5175" y="130551"/>
                    <a:pt x="4413" y="129027"/>
                    <a:pt x="3989" y="127418"/>
                  </a:cubicBezTo>
                  <a:cubicBezTo>
                    <a:pt x="3431" y="125835"/>
                    <a:pt x="3058" y="124184"/>
                    <a:pt x="2889" y="122508"/>
                  </a:cubicBezTo>
                  <a:cubicBezTo>
                    <a:pt x="3016" y="121492"/>
                    <a:pt x="3016" y="120476"/>
                    <a:pt x="2889" y="119461"/>
                  </a:cubicBezTo>
                  <a:cubicBezTo>
                    <a:pt x="2643" y="118851"/>
                    <a:pt x="2356" y="118259"/>
                    <a:pt x="2042" y="117683"/>
                  </a:cubicBezTo>
                  <a:lnTo>
                    <a:pt x="1196" y="115820"/>
                  </a:lnTo>
                  <a:cubicBezTo>
                    <a:pt x="1069" y="114804"/>
                    <a:pt x="1069" y="113789"/>
                    <a:pt x="1196" y="112773"/>
                  </a:cubicBezTo>
                  <a:cubicBezTo>
                    <a:pt x="1357" y="111647"/>
                    <a:pt x="1357" y="110512"/>
                    <a:pt x="1196" y="109387"/>
                  </a:cubicBezTo>
                  <a:cubicBezTo>
                    <a:pt x="1196" y="108455"/>
                    <a:pt x="688" y="107439"/>
                    <a:pt x="519" y="106508"/>
                  </a:cubicBezTo>
                  <a:cubicBezTo>
                    <a:pt x="239" y="105577"/>
                    <a:pt x="95" y="104603"/>
                    <a:pt x="95" y="103630"/>
                  </a:cubicBezTo>
                  <a:cubicBezTo>
                    <a:pt x="-32" y="102140"/>
                    <a:pt x="-32" y="100633"/>
                    <a:pt x="95" y="99143"/>
                  </a:cubicBezTo>
                  <a:cubicBezTo>
                    <a:pt x="180" y="97560"/>
                    <a:pt x="180" y="95985"/>
                    <a:pt x="95" y="94402"/>
                  </a:cubicBezTo>
                  <a:cubicBezTo>
                    <a:pt x="95" y="93979"/>
                    <a:pt x="95" y="93471"/>
                    <a:pt x="95" y="92709"/>
                  </a:cubicBezTo>
                  <a:cubicBezTo>
                    <a:pt x="36" y="92176"/>
                    <a:pt x="36" y="91634"/>
                    <a:pt x="95" y="91101"/>
                  </a:cubicBezTo>
                  <a:cubicBezTo>
                    <a:pt x="298" y="89975"/>
                    <a:pt x="612" y="88866"/>
                    <a:pt x="1026" y="87799"/>
                  </a:cubicBezTo>
                  <a:cubicBezTo>
                    <a:pt x="1509" y="86775"/>
                    <a:pt x="1848" y="85691"/>
                    <a:pt x="2042" y="84582"/>
                  </a:cubicBezTo>
                  <a:cubicBezTo>
                    <a:pt x="1695" y="83278"/>
                    <a:pt x="1695" y="81907"/>
                    <a:pt x="2042" y="80603"/>
                  </a:cubicBezTo>
                  <a:cubicBezTo>
                    <a:pt x="2440" y="80045"/>
                    <a:pt x="2440" y="79300"/>
                    <a:pt x="2042" y="78741"/>
                  </a:cubicBezTo>
                  <a:cubicBezTo>
                    <a:pt x="2440" y="78241"/>
                    <a:pt x="2728" y="77666"/>
                    <a:pt x="2889" y="77048"/>
                  </a:cubicBezTo>
                  <a:cubicBezTo>
                    <a:pt x="3007" y="76472"/>
                    <a:pt x="3177" y="75905"/>
                    <a:pt x="3397" y="75355"/>
                  </a:cubicBezTo>
                  <a:cubicBezTo>
                    <a:pt x="3532" y="74627"/>
                    <a:pt x="3532" y="73882"/>
                    <a:pt x="3397" y="73154"/>
                  </a:cubicBezTo>
                  <a:cubicBezTo>
                    <a:pt x="3431" y="72206"/>
                    <a:pt x="3600" y="71257"/>
                    <a:pt x="3905" y="70360"/>
                  </a:cubicBezTo>
                  <a:lnTo>
                    <a:pt x="5767" y="67397"/>
                  </a:lnTo>
                  <a:lnTo>
                    <a:pt x="6529" y="66635"/>
                  </a:lnTo>
                  <a:cubicBezTo>
                    <a:pt x="6614" y="65636"/>
                    <a:pt x="6783" y="64646"/>
                    <a:pt x="7037" y="63672"/>
                  </a:cubicBezTo>
                  <a:cubicBezTo>
                    <a:pt x="7240" y="63156"/>
                    <a:pt x="7553" y="62690"/>
                    <a:pt x="7968" y="62318"/>
                  </a:cubicBezTo>
                  <a:cubicBezTo>
                    <a:pt x="8925" y="60227"/>
                    <a:pt x="9517" y="58957"/>
                    <a:pt x="9746" y="58508"/>
                  </a:cubicBezTo>
                  <a:cubicBezTo>
                    <a:pt x="10042" y="58144"/>
                    <a:pt x="10296" y="57746"/>
                    <a:pt x="10508" y="57323"/>
                  </a:cubicBezTo>
                  <a:cubicBezTo>
                    <a:pt x="10516" y="56366"/>
                    <a:pt x="10694" y="55426"/>
                    <a:pt x="11016" y="54529"/>
                  </a:cubicBezTo>
                  <a:cubicBezTo>
                    <a:pt x="11253" y="54216"/>
                    <a:pt x="11448" y="53869"/>
                    <a:pt x="11608" y="53513"/>
                  </a:cubicBezTo>
                  <a:cubicBezTo>
                    <a:pt x="11930" y="52464"/>
                    <a:pt x="12159" y="51388"/>
                    <a:pt x="12286" y="50296"/>
                  </a:cubicBezTo>
                  <a:cubicBezTo>
                    <a:pt x="12328" y="49314"/>
                    <a:pt x="12531" y="48341"/>
                    <a:pt x="12878" y="47418"/>
                  </a:cubicBezTo>
                  <a:cubicBezTo>
                    <a:pt x="12946" y="46250"/>
                    <a:pt x="13090" y="45090"/>
                    <a:pt x="13302" y="43947"/>
                  </a:cubicBezTo>
                  <a:cubicBezTo>
                    <a:pt x="13869" y="42804"/>
                    <a:pt x="14681" y="41788"/>
                    <a:pt x="15672" y="40984"/>
                  </a:cubicBezTo>
                  <a:cubicBezTo>
                    <a:pt x="16603" y="38445"/>
                    <a:pt x="17450" y="36328"/>
                    <a:pt x="18212" y="34550"/>
                  </a:cubicBezTo>
                  <a:lnTo>
                    <a:pt x="20497" y="29386"/>
                  </a:lnTo>
                  <a:cubicBezTo>
                    <a:pt x="22258" y="27956"/>
                    <a:pt x="23799" y="26271"/>
                    <a:pt x="25069" y="24392"/>
                  </a:cubicBezTo>
                  <a:cubicBezTo>
                    <a:pt x="26313" y="22470"/>
                    <a:pt x="27862" y="20751"/>
                    <a:pt x="29640" y="19312"/>
                  </a:cubicBezTo>
                  <a:cubicBezTo>
                    <a:pt x="30004" y="18906"/>
                    <a:pt x="30470" y="18618"/>
                    <a:pt x="30995" y="18466"/>
                  </a:cubicBezTo>
                  <a:cubicBezTo>
                    <a:pt x="31680" y="18263"/>
                    <a:pt x="32332" y="17983"/>
                    <a:pt x="32942" y="17619"/>
                  </a:cubicBezTo>
                  <a:cubicBezTo>
                    <a:pt x="34601" y="16383"/>
                    <a:pt x="36184" y="15054"/>
                    <a:pt x="37683" y="13640"/>
                  </a:cubicBezTo>
                  <a:cubicBezTo>
                    <a:pt x="38766" y="12641"/>
                    <a:pt x="39994" y="11812"/>
                    <a:pt x="41323" y="11185"/>
                  </a:cubicBezTo>
                  <a:cubicBezTo>
                    <a:pt x="43134" y="10635"/>
                    <a:pt x="45014" y="10322"/>
                    <a:pt x="46910" y="10254"/>
                  </a:cubicBezTo>
                  <a:cubicBezTo>
                    <a:pt x="48984" y="10279"/>
                    <a:pt x="50957" y="9340"/>
                    <a:pt x="52243" y="7714"/>
                  </a:cubicBezTo>
                  <a:cubicBezTo>
                    <a:pt x="53505" y="7680"/>
                    <a:pt x="54741" y="7393"/>
                    <a:pt x="55884" y="6868"/>
                  </a:cubicBezTo>
                  <a:lnTo>
                    <a:pt x="59439" y="5005"/>
                  </a:lnTo>
                  <a:lnTo>
                    <a:pt x="62148" y="3566"/>
                  </a:lnTo>
                  <a:cubicBezTo>
                    <a:pt x="63494" y="2940"/>
                    <a:pt x="65001" y="2728"/>
                    <a:pt x="66466" y="2974"/>
                  </a:cubicBezTo>
                  <a:cubicBezTo>
                    <a:pt x="67846" y="3143"/>
                    <a:pt x="69234" y="3143"/>
                    <a:pt x="70614" y="2974"/>
                  </a:cubicBezTo>
                  <a:cubicBezTo>
                    <a:pt x="72104" y="2796"/>
                    <a:pt x="73577" y="2482"/>
                    <a:pt x="75016" y="2042"/>
                  </a:cubicBezTo>
                  <a:lnTo>
                    <a:pt x="77725" y="1365"/>
                  </a:lnTo>
                  <a:cubicBezTo>
                    <a:pt x="78834" y="1094"/>
                    <a:pt x="79968" y="925"/>
                    <a:pt x="81111" y="857"/>
                  </a:cubicBezTo>
                  <a:cubicBezTo>
                    <a:pt x="83499" y="1128"/>
                    <a:pt x="85903" y="1272"/>
                    <a:pt x="88307" y="1280"/>
                  </a:cubicBezTo>
                  <a:cubicBezTo>
                    <a:pt x="90305" y="1154"/>
                    <a:pt x="92320" y="1154"/>
                    <a:pt x="94318" y="1280"/>
                  </a:cubicBezTo>
                  <a:cubicBezTo>
                    <a:pt x="95410" y="1196"/>
                    <a:pt x="96485" y="1001"/>
                    <a:pt x="97534" y="688"/>
                  </a:cubicBezTo>
                  <a:cubicBezTo>
                    <a:pt x="98669" y="358"/>
                    <a:pt x="99829" y="163"/>
                    <a:pt x="101005" y="95"/>
                  </a:cubicBezTo>
                  <a:lnTo>
                    <a:pt x="103968" y="95"/>
                  </a:lnTo>
                  <a:cubicBezTo>
                    <a:pt x="104925" y="-32"/>
                    <a:pt x="105890" y="-32"/>
                    <a:pt x="106847" y="95"/>
                  </a:cubicBezTo>
                  <a:lnTo>
                    <a:pt x="109471" y="603"/>
                  </a:lnTo>
                  <a:lnTo>
                    <a:pt x="110233" y="603"/>
                  </a:lnTo>
                  <a:cubicBezTo>
                    <a:pt x="111156" y="747"/>
                    <a:pt x="112053" y="1060"/>
                    <a:pt x="112857" y="1534"/>
                  </a:cubicBezTo>
                  <a:cubicBezTo>
                    <a:pt x="113704" y="2085"/>
                    <a:pt x="114618" y="2542"/>
                    <a:pt x="115566" y="2889"/>
                  </a:cubicBezTo>
                  <a:cubicBezTo>
                    <a:pt x="116049" y="3253"/>
                    <a:pt x="116650" y="3439"/>
                    <a:pt x="117259" y="3397"/>
                  </a:cubicBezTo>
                  <a:cubicBezTo>
                    <a:pt x="117877" y="3354"/>
                    <a:pt x="118495" y="3566"/>
                    <a:pt x="118952" y="3989"/>
                  </a:cubicBezTo>
                  <a:cubicBezTo>
                    <a:pt x="120239" y="4311"/>
                    <a:pt x="121484" y="4760"/>
                    <a:pt x="122677" y="5344"/>
                  </a:cubicBezTo>
                  <a:lnTo>
                    <a:pt x="126741" y="6445"/>
                  </a:lnTo>
                  <a:cubicBezTo>
                    <a:pt x="127960" y="6859"/>
                    <a:pt x="128908" y="7833"/>
                    <a:pt x="129281" y="9069"/>
                  </a:cubicBezTo>
                  <a:cubicBezTo>
                    <a:pt x="131118" y="9450"/>
                    <a:pt x="132853" y="10237"/>
                    <a:pt x="134360" y="11354"/>
                  </a:cubicBezTo>
                  <a:cubicBezTo>
                    <a:pt x="135384" y="12243"/>
                    <a:pt x="136493" y="13039"/>
                    <a:pt x="137662" y="13725"/>
                  </a:cubicBezTo>
                  <a:cubicBezTo>
                    <a:pt x="138644" y="14461"/>
                    <a:pt x="139524" y="15308"/>
                    <a:pt x="140286" y="16265"/>
                  </a:cubicBezTo>
                  <a:cubicBezTo>
                    <a:pt x="141022" y="17281"/>
                    <a:pt x="141979" y="18119"/>
                    <a:pt x="143080" y="18720"/>
                  </a:cubicBezTo>
                  <a:cubicBezTo>
                    <a:pt x="143291" y="19262"/>
                    <a:pt x="143579" y="19778"/>
                    <a:pt x="143926" y="20244"/>
                  </a:cubicBezTo>
                  <a:cubicBezTo>
                    <a:pt x="144307" y="20785"/>
                    <a:pt x="144595" y="21386"/>
                    <a:pt x="144773" y="22021"/>
                  </a:cubicBezTo>
                  <a:cubicBezTo>
                    <a:pt x="146424" y="23020"/>
                    <a:pt x="147913" y="24282"/>
                    <a:pt x="149175" y="25746"/>
                  </a:cubicBezTo>
                  <a:cubicBezTo>
                    <a:pt x="150605" y="27329"/>
                    <a:pt x="152451" y="28472"/>
                    <a:pt x="154508" y="29048"/>
                  </a:cubicBezTo>
                  <a:cubicBezTo>
                    <a:pt x="155109" y="30352"/>
                    <a:pt x="155880" y="31579"/>
                    <a:pt x="156794" y="32688"/>
                  </a:cubicBezTo>
                  <a:cubicBezTo>
                    <a:pt x="157734" y="33915"/>
                    <a:pt x="158318" y="35380"/>
                    <a:pt x="158487" y="36921"/>
                  </a:cubicBezTo>
                  <a:cubicBezTo>
                    <a:pt x="158936" y="37598"/>
                    <a:pt x="159410" y="38241"/>
                    <a:pt x="159926" y="38868"/>
                  </a:cubicBezTo>
                  <a:lnTo>
                    <a:pt x="161704" y="41408"/>
                  </a:lnTo>
                  <a:cubicBezTo>
                    <a:pt x="162017" y="41949"/>
                    <a:pt x="162390" y="42466"/>
                    <a:pt x="162804" y="42931"/>
                  </a:cubicBezTo>
                  <a:cubicBezTo>
                    <a:pt x="163287" y="43465"/>
                    <a:pt x="163685" y="44057"/>
                    <a:pt x="163990" y="44709"/>
                  </a:cubicBezTo>
                  <a:cubicBezTo>
                    <a:pt x="165056" y="46859"/>
                    <a:pt x="166241" y="48950"/>
                    <a:pt x="167545" y="50974"/>
                  </a:cubicBezTo>
                  <a:cubicBezTo>
                    <a:pt x="168079" y="51727"/>
                    <a:pt x="168671" y="52438"/>
                    <a:pt x="169323" y="53090"/>
                  </a:cubicBezTo>
                  <a:cubicBezTo>
                    <a:pt x="170085" y="53869"/>
                    <a:pt x="170686" y="54792"/>
                    <a:pt x="171101" y="55799"/>
                  </a:cubicBezTo>
                  <a:cubicBezTo>
                    <a:pt x="171185" y="56586"/>
                    <a:pt x="171185" y="57382"/>
                    <a:pt x="171101" y="58169"/>
                  </a:cubicBezTo>
                  <a:cubicBezTo>
                    <a:pt x="170974" y="58982"/>
                    <a:pt x="170974" y="59812"/>
                    <a:pt x="171101" y="60624"/>
                  </a:cubicBezTo>
                  <a:cubicBezTo>
                    <a:pt x="171101" y="61640"/>
                    <a:pt x="171863" y="62487"/>
                    <a:pt x="172117" y="63249"/>
                  </a:cubicBezTo>
                  <a:cubicBezTo>
                    <a:pt x="172278" y="63808"/>
                    <a:pt x="172506" y="64349"/>
                    <a:pt x="172794" y="64857"/>
                  </a:cubicBezTo>
                  <a:cubicBezTo>
                    <a:pt x="173243" y="66398"/>
                    <a:pt x="173420" y="67998"/>
                    <a:pt x="173302" y="69598"/>
                  </a:cubicBezTo>
                  <a:cubicBezTo>
                    <a:pt x="173048" y="71164"/>
                    <a:pt x="173048" y="72773"/>
                    <a:pt x="173302" y="74339"/>
                  </a:cubicBezTo>
                  <a:cubicBezTo>
                    <a:pt x="173302" y="75609"/>
                    <a:pt x="173302" y="76879"/>
                    <a:pt x="173894" y="78233"/>
                  </a:cubicBezTo>
                  <a:cubicBezTo>
                    <a:pt x="174013" y="79511"/>
                    <a:pt x="174208" y="80789"/>
                    <a:pt x="174487" y="82042"/>
                  </a:cubicBezTo>
                  <a:cubicBezTo>
                    <a:pt x="174470" y="83355"/>
                    <a:pt x="174614" y="84658"/>
                    <a:pt x="174910" y="85937"/>
                  </a:cubicBezTo>
                  <a:close/>
                  <a:moveTo>
                    <a:pt x="131820" y="66804"/>
                  </a:moveTo>
                  <a:cubicBezTo>
                    <a:pt x="132184" y="66119"/>
                    <a:pt x="132184" y="65289"/>
                    <a:pt x="131820" y="64603"/>
                  </a:cubicBezTo>
                  <a:cubicBezTo>
                    <a:pt x="131541" y="63706"/>
                    <a:pt x="130898" y="62961"/>
                    <a:pt x="130042" y="62572"/>
                  </a:cubicBezTo>
                  <a:cubicBezTo>
                    <a:pt x="129535" y="61107"/>
                    <a:pt x="128942" y="60260"/>
                    <a:pt x="128265" y="60032"/>
                  </a:cubicBezTo>
                  <a:cubicBezTo>
                    <a:pt x="127503" y="60032"/>
                    <a:pt x="127418" y="59185"/>
                    <a:pt x="128265" y="58339"/>
                  </a:cubicBezTo>
                  <a:cubicBezTo>
                    <a:pt x="127571" y="57678"/>
                    <a:pt x="126724" y="57187"/>
                    <a:pt x="125810" y="56900"/>
                  </a:cubicBezTo>
                  <a:cubicBezTo>
                    <a:pt x="124777" y="56578"/>
                    <a:pt x="124176" y="55494"/>
                    <a:pt x="124455" y="54444"/>
                  </a:cubicBezTo>
                  <a:cubicBezTo>
                    <a:pt x="123439" y="54444"/>
                    <a:pt x="122762" y="54444"/>
                    <a:pt x="122423" y="53767"/>
                  </a:cubicBezTo>
                  <a:cubicBezTo>
                    <a:pt x="122220" y="53200"/>
                    <a:pt x="121831" y="52726"/>
                    <a:pt x="121323" y="52413"/>
                  </a:cubicBezTo>
                  <a:cubicBezTo>
                    <a:pt x="120095" y="51727"/>
                    <a:pt x="119096" y="50694"/>
                    <a:pt x="118445" y="49450"/>
                  </a:cubicBezTo>
                  <a:cubicBezTo>
                    <a:pt x="118038" y="48485"/>
                    <a:pt x="117361" y="47664"/>
                    <a:pt x="116498" y="47079"/>
                  </a:cubicBezTo>
                  <a:cubicBezTo>
                    <a:pt x="115905" y="46690"/>
                    <a:pt x="115143" y="46690"/>
                    <a:pt x="114550" y="47079"/>
                  </a:cubicBezTo>
                  <a:cubicBezTo>
                    <a:pt x="113873" y="47079"/>
                    <a:pt x="113450" y="47079"/>
                    <a:pt x="113450" y="45725"/>
                  </a:cubicBezTo>
                  <a:cubicBezTo>
                    <a:pt x="110834" y="46165"/>
                    <a:pt x="108142" y="45691"/>
                    <a:pt x="105831" y="44370"/>
                  </a:cubicBezTo>
                  <a:cubicBezTo>
                    <a:pt x="104011" y="43050"/>
                    <a:pt x="102284" y="41611"/>
                    <a:pt x="100667" y="40053"/>
                  </a:cubicBezTo>
                  <a:cubicBezTo>
                    <a:pt x="98652" y="40578"/>
                    <a:pt x="96561" y="40747"/>
                    <a:pt x="94487" y="40561"/>
                  </a:cubicBezTo>
                  <a:cubicBezTo>
                    <a:pt x="92345" y="40392"/>
                    <a:pt x="90195" y="40392"/>
                    <a:pt x="88053" y="40561"/>
                  </a:cubicBezTo>
                  <a:cubicBezTo>
                    <a:pt x="86724" y="39689"/>
                    <a:pt x="85149" y="39274"/>
                    <a:pt x="83566" y="39376"/>
                  </a:cubicBezTo>
                  <a:cubicBezTo>
                    <a:pt x="81966" y="39435"/>
                    <a:pt x="80366" y="39240"/>
                    <a:pt x="78826" y="38783"/>
                  </a:cubicBezTo>
                  <a:cubicBezTo>
                    <a:pt x="78106" y="38690"/>
                    <a:pt x="77522" y="38140"/>
                    <a:pt x="77386" y="37429"/>
                  </a:cubicBezTo>
                  <a:cubicBezTo>
                    <a:pt x="77386" y="36667"/>
                    <a:pt x="76709" y="36328"/>
                    <a:pt x="75693" y="36413"/>
                  </a:cubicBezTo>
                  <a:cubicBezTo>
                    <a:pt x="74373" y="37005"/>
                    <a:pt x="72866" y="37005"/>
                    <a:pt x="71545" y="36413"/>
                  </a:cubicBezTo>
                  <a:cubicBezTo>
                    <a:pt x="70114" y="35820"/>
                    <a:pt x="68599" y="35448"/>
                    <a:pt x="67058" y="35312"/>
                  </a:cubicBezTo>
                  <a:cubicBezTo>
                    <a:pt x="65492" y="36371"/>
                    <a:pt x="63740" y="37115"/>
                    <a:pt x="61894" y="37513"/>
                  </a:cubicBezTo>
                  <a:cubicBezTo>
                    <a:pt x="60049" y="37860"/>
                    <a:pt x="58237" y="38377"/>
                    <a:pt x="56476" y="39037"/>
                  </a:cubicBezTo>
                  <a:cubicBezTo>
                    <a:pt x="55173" y="39807"/>
                    <a:pt x="54047" y="40840"/>
                    <a:pt x="53175" y="42085"/>
                  </a:cubicBezTo>
                  <a:cubicBezTo>
                    <a:pt x="52370" y="43236"/>
                    <a:pt x="51490" y="44345"/>
                    <a:pt x="50550" y="45386"/>
                  </a:cubicBezTo>
                  <a:lnTo>
                    <a:pt x="46402" y="50466"/>
                  </a:lnTo>
                  <a:lnTo>
                    <a:pt x="42593" y="55460"/>
                  </a:lnTo>
                  <a:cubicBezTo>
                    <a:pt x="42948" y="56417"/>
                    <a:pt x="42948" y="57467"/>
                    <a:pt x="42593" y="58423"/>
                  </a:cubicBezTo>
                  <a:cubicBezTo>
                    <a:pt x="42288" y="59270"/>
                    <a:pt x="42288" y="60201"/>
                    <a:pt x="42593" y="61048"/>
                  </a:cubicBezTo>
                  <a:cubicBezTo>
                    <a:pt x="41170" y="62309"/>
                    <a:pt x="40222" y="64011"/>
                    <a:pt x="39884" y="65873"/>
                  </a:cubicBezTo>
                  <a:cubicBezTo>
                    <a:pt x="39884" y="68074"/>
                    <a:pt x="39037" y="70191"/>
                    <a:pt x="38698" y="72222"/>
                  </a:cubicBezTo>
                  <a:cubicBezTo>
                    <a:pt x="40332" y="72426"/>
                    <a:pt x="41975" y="72426"/>
                    <a:pt x="43609" y="72222"/>
                  </a:cubicBezTo>
                  <a:lnTo>
                    <a:pt x="49450" y="71376"/>
                  </a:lnTo>
                  <a:cubicBezTo>
                    <a:pt x="50093" y="71291"/>
                    <a:pt x="50753" y="71291"/>
                    <a:pt x="51397" y="71376"/>
                  </a:cubicBezTo>
                  <a:lnTo>
                    <a:pt x="53429" y="71376"/>
                  </a:lnTo>
                  <a:cubicBezTo>
                    <a:pt x="56019" y="70665"/>
                    <a:pt x="58703" y="70326"/>
                    <a:pt x="61386" y="70360"/>
                  </a:cubicBezTo>
                  <a:cubicBezTo>
                    <a:pt x="63418" y="70495"/>
                    <a:pt x="65450" y="70495"/>
                    <a:pt x="67482" y="70360"/>
                  </a:cubicBezTo>
                  <a:cubicBezTo>
                    <a:pt x="69471" y="70309"/>
                    <a:pt x="71452" y="70081"/>
                    <a:pt x="73408" y="69683"/>
                  </a:cubicBezTo>
                  <a:cubicBezTo>
                    <a:pt x="75228" y="69319"/>
                    <a:pt x="77124" y="69530"/>
                    <a:pt x="78826" y="70275"/>
                  </a:cubicBezTo>
                  <a:cubicBezTo>
                    <a:pt x="81255" y="69124"/>
                    <a:pt x="83930" y="68599"/>
                    <a:pt x="86614" y="68751"/>
                  </a:cubicBezTo>
                  <a:lnTo>
                    <a:pt x="93810" y="68751"/>
                  </a:lnTo>
                  <a:cubicBezTo>
                    <a:pt x="94699" y="68955"/>
                    <a:pt x="95630" y="68955"/>
                    <a:pt x="96519" y="68751"/>
                  </a:cubicBezTo>
                  <a:cubicBezTo>
                    <a:pt x="96519" y="68751"/>
                    <a:pt x="96942" y="68751"/>
                    <a:pt x="97196" y="68751"/>
                  </a:cubicBezTo>
                  <a:cubicBezTo>
                    <a:pt x="103046" y="68117"/>
                    <a:pt x="108955" y="68117"/>
                    <a:pt x="114804" y="68751"/>
                  </a:cubicBezTo>
                  <a:cubicBezTo>
                    <a:pt x="120536" y="68895"/>
                    <a:pt x="126267" y="68235"/>
                    <a:pt x="131820" y="66804"/>
                  </a:cubicBezTo>
                  <a:close/>
                </a:path>
              </a:pathLst>
            </a:custGeom>
            <a:solidFill>
              <a:srgbClr val="FFFFFF"/>
            </a:solidFill>
            <a:ln w="8458"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02D7FA85-DEEC-DD70-5DA4-B9B1867EE1AC}"/>
                </a:ext>
              </a:extLst>
            </p:cNvPr>
            <p:cNvSpPr/>
            <p:nvPr/>
          </p:nvSpPr>
          <p:spPr>
            <a:xfrm>
              <a:off x="5538647" y="3402460"/>
              <a:ext cx="48169" cy="232624"/>
            </a:xfrm>
            <a:custGeom>
              <a:avLst/>
              <a:gdLst>
                <a:gd name="connsiteX0" fmla="*/ 43683 w 48169"/>
                <a:gd name="connsiteY0" fmla="*/ 11598 h 232624"/>
                <a:gd name="connsiteX1" fmla="*/ 43683 w 48169"/>
                <a:gd name="connsiteY1" fmla="*/ 14561 h 232624"/>
                <a:gd name="connsiteX2" fmla="*/ 43259 w 48169"/>
                <a:gd name="connsiteY2" fmla="*/ 17439 h 232624"/>
                <a:gd name="connsiteX3" fmla="*/ 43259 w 48169"/>
                <a:gd name="connsiteY3" fmla="*/ 22688 h 232624"/>
                <a:gd name="connsiteX4" fmla="*/ 43259 w 48169"/>
                <a:gd name="connsiteY4" fmla="*/ 27259 h 232624"/>
                <a:gd name="connsiteX5" fmla="*/ 43259 w 48169"/>
                <a:gd name="connsiteY5" fmla="*/ 32339 h 232624"/>
                <a:gd name="connsiteX6" fmla="*/ 43259 w 48169"/>
                <a:gd name="connsiteY6" fmla="*/ 39196 h 232624"/>
                <a:gd name="connsiteX7" fmla="*/ 43259 w 48169"/>
                <a:gd name="connsiteY7" fmla="*/ 47238 h 232624"/>
                <a:gd name="connsiteX8" fmla="*/ 43259 w 48169"/>
                <a:gd name="connsiteY8" fmla="*/ 53334 h 232624"/>
                <a:gd name="connsiteX9" fmla="*/ 43259 w 48169"/>
                <a:gd name="connsiteY9" fmla="*/ 55450 h 232624"/>
                <a:gd name="connsiteX10" fmla="*/ 43259 w 48169"/>
                <a:gd name="connsiteY10" fmla="*/ 58582 h 232624"/>
                <a:gd name="connsiteX11" fmla="*/ 43259 w 48169"/>
                <a:gd name="connsiteY11" fmla="*/ 62561 h 232624"/>
                <a:gd name="connsiteX12" fmla="*/ 43767 w 48169"/>
                <a:gd name="connsiteY12" fmla="*/ 65270 h 232624"/>
                <a:gd name="connsiteX13" fmla="*/ 43767 w 48169"/>
                <a:gd name="connsiteY13" fmla="*/ 67302 h 232624"/>
                <a:gd name="connsiteX14" fmla="*/ 43005 w 48169"/>
                <a:gd name="connsiteY14" fmla="*/ 69587 h 232624"/>
                <a:gd name="connsiteX15" fmla="*/ 43429 w 48169"/>
                <a:gd name="connsiteY15" fmla="*/ 72381 h 232624"/>
                <a:gd name="connsiteX16" fmla="*/ 43852 w 48169"/>
                <a:gd name="connsiteY16" fmla="*/ 74498 h 232624"/>
                <a:gd name="connsiteX17" fmla="*/ 42921 w 48169"/>
                <a:gd name="connsiteY17" fmla="*/ 78476 h 232624"/>
                <a:gd name="connsiteX18" fmla="*/ 42243 w 48169"/>
                <a:gd name="connsiteY18" fmla="*/ 82794 h 232624"/>
                <a:gd name="connsiteX19" fmla="*/ 42836 w 48169"/>
                <a:gd name="connsiteY19" fmla="*/ 85080 h 232624"/>
                <a:gd name="connsiteX20" fmla="*/ 42836 w 48169"/>
                <a:gd name="connsiteY20" fmla="*/ 88296 h 232624"/>
                <a:gd name="connsiteX21" fmla="*/ 42159 w 48169"/>
                <a:gd name="connsiteY21" fmla="*/ 90498 h 232624"/>
                <a:gd name="connsiteX22" fmla="*/ 41481 w 48169"/>
                <a:gd name="connsiteY22" fmla="*/ 92953 h 232624"/>
                <a:gd name="connsiteX23" fmla="*/ 41989 w 48169"/>
                <a:gd name="connsiteY23" fmla="*/ 99217 h 232624"/>
                <a:gd name="connsiteX24" fmla="*/ 43175 w 48169"/>
                <a:gd name="connsiteY24" fmla="*/ 106752 h 232624"/>
                <a:gd name="connsiteX25" fmla="*/ 43175 w 48169"/>
                <a:gd name="connsiteY25" fmla="*/ 111492 h 232624"/>
                <a:gd name="connsiteX26" fmla="*/ 43175 w 48169"/>
                <a:gd name="connsiteY26" fmla="*/ 116826 h 232624"/>
                <a:gd name="connsiteX27" fmla="*/ 43175 w 48169"/>
                <a:gd name="connsiteY27" fmla="*/ 127238 h 232624"/>
                <a:gd name="connsiteX28" fmla="*/ 43175 w 48169"/>
                <a:gd name="connsiteY28" fmla="*/ 135704 h 232624"/>
                <a:gd name="connsiteX29" fmla="*/ 42582 w 48169"/>
                <a:gd name="connsiteY29" fmla="*/ 139852 h 232624"/>
                <a:gd name="connsiteX30" fmla="*/ 41989 w 48169"/>
                <a:gd name="connsiteY30" fmla="*/ 144339 h 232624"/>
                <a:gd name="connsiteX31" fmla="*/ 42497 w 48169"/>
                <a:gd name="connsiteY31" fmla="*/ 146455 h 232624"/>
                <a:gd name="connsiteX32" fmla="*/ 43090 w 48169"/>
                <a:gd name="connsiteY32" fmla="*/ 148910 h 232624"/>
                <a:gd name="connsiteX33" fmla="*/ 43090 w 48169"/>
                <a:gd name="connsiteY33" fmla="*/ 154413 h 232624"/>
                <a:gd name="connsiteX34" fmla="*/ 42497 w 48169"/>
                <a:gd name="connsiteY34" fmla="*/ 160508 h 232624"/>
                <a:gd name="connsiteX35" fmla="*/ 42497 w 48169"/>
                <a:gd name="connsiteY35" fmla="*/ 164487 h 232624"/>
                <a:gd name="connsiteX36" fmla="*/ 42497 w 48169"/>
                <a:gd name="connsiteY36" fmla="*/ 167873 h 232624"/>
                <a:gd name="connsiteX37" fmla="*/ 41058 w 48169"/>
                <a:gd name="connsiteY37" fmla="*/ 170836 h 232624"/>
                <a:gd name="connsiteX38" fmla="*/ 38688 w 48169"/>
                <a:gd name="connsiteY38" fmla="*/ 173545 h 232624"/>
                <a:gd name="connsiteX39" fmla="*/ 35894 w 48169"/>
                <a:gd name="connsiteY39" fmla="*/ 173545 h 232624"/>
                <a:gd name="connsiteX40" fmla="*/ 33185 w 48169"/>
                <a:gd name="connsiteY40" fmla="*/ 173037 h 232624"/>
                <a:gd name="connsiteX41" fmla="*/ 31661 w 48169"/>
                <a:gd name="connsiteY41" fmla="*/ 173884 h 232624"/>
                <a:gd name="connsiteX42" fmla="*/ 28868 w 48169"/>
                <a:gd name="connsiteY42" fmla="*/ 173884 h 232624"/>
                <a:gd name="connsiteX43" fmla="*/ 27005 w 48169"/>
                <a:gd name="connsiteY43" fmla="*/ 173884 h 232624"/>
                <a:gd name="connsiteX44" fmla="*/ 24889 w 48169"/>
                <a:gd name="connsiteY44" fmla="*/ 173884 h 232624"/>
                <a:gd name="connsiteX45" fmla="*/ 22603 w 48169"/>
                <a:gd name="connsiteY45" fmla="*/ 173884 h 232624"/>
                <a:gd name="connsiteX46" fmla="*/ 20571 w 48169"/>
                <a:gd name="connsiteY46" fmla="*/ 173884 h 232624"/>
                <a:gd name="connsiteX47" fmla="*/ 18709 w 48169"/>
                <a:gd name="connsiteY47" fmla="*/ 173291 h 232624"/>
                <a:gd name="connsiteX48" fmla="*/ 16847 w 48169"/>
                <a:gd name="connsiteY48" fmla="*/ 172445 h 232624"/>
                <a:gd name="connsiteX49" fmla="*/ 14392 w 48169"/>
                <a:gd name="connsiteY49" fmla="*/ 172445 h 232624"/>
                <a:gd name="connsiteX50" fmla="*/ 12868 w 48169"/>
                <a:gd name="connsiteY50" fmla="*/ 172021 h 232624"/>
                <a:gd name="connsiteX51" fmla="*/ 10074 w 48169"/>
                <a:gd name="connsiteY51" fmla="*/ 166265 h 232624"/>
                <a:gd name="connsiteX52" fmla="*/ 8804 w 48169"/>
                <a:gd name="connsiteY52" fmla="*/ 162371 h 232624"/>
                <a:gd name="connsiteX53" fmla="*/ 9566 w 48169"/>
                <a:gd name="connsiteY53" fmla="*/ 156953 h 232624"/>
                <a:gd name="connsiteX54" fmla="*/ 8466 w 48169"/>
                <a:gd name="connsiteY54" fmla="*/ 151281 h 232624"/>
                <a:gd name="connsiteX55" fmla="*/ 8974 w 48169"/>
                <a:gd name="connsiteY55" fmla="*/ 149588 h 232624"/>
                <a:gd name="connsiteX56" fmla="*/ 9566 w 48169"/>
                <a:gd name="connsiteY56" fmla="*/ 147894 h 232624"/>
                <a:gd name="connsiteX57" fmla="*/ 9143 w 48169"/>
                <a:gd name="connsiteY57" fmla="*/ 144423 h 232624"/>
                <a:gd name="connsiteX58" fmla="*/ 9143 w 48169"/>
                <a:gd name="connsiteY58" fmla="*/ 142646 h 232624"/>
                <a:gd name="connsiteX59" fmla="*/ 9143 w 48169"/>
                <a:gd name="connsiteY59" fmla="*/ 139175 h 232624"/>
                <a:gd name="connsiteX60" fmla="*/ 9143 w 48169"/>
                <a:gd name="connsiteY60" fmla="*/ 137482 h 232624"/>
                <a:gd name="connsiteX61" fmla="*/ 8296 w 48169"/>
                <a:gd name="connsiteY61" fmla="*/ 134857 h 232624"/>
                <a:gd name="connsiteX62" fmla="*/ 7450 w 48169"/>
                <a:gd name="connsiteY62" fmla="*/ 132318 h 232624"/>
                <a:gd name="connsiteX63" fmla="*/ 7450 w 48169"/>
                <a:gd name="connsiteY63" fmla="*/ 130286 h 232624"/>
                <a:gd name="connsiteX64" fmla="*/ 7450 w 48169"/>
                <a:gd name="connsiteY64" fmla="*/ 128931 h 232624"/>
                <a:gd name="connsiteX65" fmla="*/ 7450 w 48169"/>
                <a:gd name="connsiteY65" fmla="*/ 128000 h 232624"/>
                <a:gd name="connsiteX66" fmla="*/ 8212 w 48169"/>
                <a:gd name="connsiteY66" fmla="*/ 121228 h 232624"/>
                <a:gd name="connsiteX67" fmla="*/ 8212 w 48169"/>
                <a:gd name="connsiteY67" fmla="*/ 116318 h 232624"/>
                <a:gd name="connsiteX68" fmla="*/ 7280 w 48169"/>
                <a:gd name="connsiteY68" fmla="*/ 112254 h 232624"/>
                <a:gd name="connsiteX69" fmla="*/ 7280 w 48169"/>
                <a:gd name="connsiteY69" fmla="*/ 108360 h 232624"/>
                <a:gd name="connsiteX70" fmla="*/ 5249 w 48169"/>
                <a:gd name="connsiteY70" fmla="*/ 103535 h 232624"/>
                <a:gd name="connsiteX71" fmla="*/ 5672 w 48169"/>
                <a:gd name="connsiteY71" fmla="*/ 101333 h 232624"/>
                <a:gd name="connsiteX72" fmla="*/ 6264 w 48169"/>
                <a:gd name="connsiteY72" fmla="*/ 98624 h 232624"/>
                <a:gd name="connsiteX73" fmla="*/ 5587 w 48169"/>
                <a:gd name="connsiteY73" fmla="*/ 94900 h 232624"/>
                <a:gd name="connsiteX74" fmla="*/ 5079 w 48169"/>
                <a:gd name="connsiteY74" fmla="*/ 91005 h 232624"/>
                <a:gd name="connsiteX75" fmla="*/ 6518 w 48169"/>
                <a:gd name="connsiteY75" fmla="*/ 86603 h 232624"/>
                <a:gd name="connsiteX76" fmla="*/ 5841 w 48169"/>
                <a:gd name="connsiteY76" fmla="*/ 84318 h 232624"/>
                <a:gd name="connsiteX77" fmla="*/ 5841 w 48169"/>
                <a:gd name="connsiteY77" fmla="*/ 82963 h 232624"/>
                <a:gd name="connsiteX78" fmla="*/ 5841 w 48169"/>
                <a:gd name="connsiteY78" fmla="*/ 82032 h 232624"/>
                <a:gd name="connsiteX79" fmla="*/ 5841 w 48169"/>
                <a:gd name="connsiteY79" fmla="*/ 68233 h 232624"/>
                <a:gd name="connsiteX80" fmla="*/ 4487 w 48169"/>
                <a:gd name="connsiteY80" fmla="*/ 54857 h 232624"/>
                <a:gd name="connsiteX81" fmla="*/ 3132 w 48169"/>
                <a:gd name="connsiteY81" fmla="*/ 47069 h 232624"/>
                <a:gd name="connsiteX82" fmla="*/ 1778 w 48169"/>
                <a:gd name="connsiteY82" fmla="*/ 40212 h 232624"/>
                <a:gd name="connsiteX83" fmla="*/ 2878 w 48169"/>
                <a:gd name="connsiteY83" fmla="*/ 36656 h 232624"/>
                <a:gd name="connsiteX84" fmla="*/ 3386 w 48169"/>
                <a:gd name="connsiteY84" fmla="*/ 33439 h 232624"/>
                <a:gd name="connsiteX85" fmla="*/ 2540 w 48169"/>
                <a:gd name="connsiteY85" fmla="*/ 31577 h 232624"/>
                <a:gd name="connsiteX86" fmla="*/ 1778 w 48169"/>
                <a:gd name="connsiteY86" fmla="*/ 30053 h 232624"/>
                <a:gd name="connsiteX87" fmla="*/ 1016 w 48169"/>
                <a:gd name="connsiteY87" fmla="*/ 22603 h 232624"/>
                <a:gd name="connsiteX88" fmla="*/ 0 w 48169"/>
                <a:gd name="connsiteY88" fmla="*/ 15746 h 232624"/>
                <a:gd name="connsiteX89" fmla="*/ 593 w 48169"/>
                <a:gd name="connsiteY89" fmla="*/ 14307 h 232624"/>
                <a:gd name="connsiteX90" fmla="*/ 1101 w 48169"/>
                <a:gd name="connsiteY90" fmla="*/ 12021 h 232624"/>
                <a:gd name="connsiteX91" fmla="*/ 677 w 48169"/>
                <a:gd name="connsiteY91" fmla="*/ 9735 h 232624"/>
                <a:gd name="connsiteX92" fmla="*/ 677 w 48169"/>
                <a:gd name="connsiteY92" fmla="*/ 4995 h 232624"/>
                <a:gd name="connsiteX93" fmla="*/ 1524 w 48169"/>
                <a:gd name="connsiteY93" fmla="*/ 3132 h 232624"/>
                <a:gd name="connsiteX94" fmla="*/ 6857 w 48169"/>
                <a:gd name="connsiteY94" fmla="*/ 2116 h 232624"/>
                <a:gd name="connsiteX95" fmla="*/ 12191 w 48169"/>
                <a:gd name="connsiteY95" fmla="*/ 593 h 232624"/>
                <a:gd name="connsiteX96" fmla="*/ 15407 w 48169"/>
                <a:gd name="connsiteY96" fmla="*/ 0 h 232624"/>
                <a:gd name="connsiteX97" fmla="*/ 18624 w 48169"/>
                <a:gd name="connsiteY97" fmla="*/ 0 h 232624"/>
                <a:gd name="connsiteX98" fmla="*/ 31492 w 48169"/>
                <a:gd name="connsiteY98" fmla="*/ 0 h 232624"/>
                <a:gd name="connsiteX99" fmla="*/ 40720 w 48169"/>
                <a:gd name="connsiteY99" fmla="*/ 1693 h 232624"/>
                <a:gd name="connsiteX100" fmla="*/ 42159 w 48169"/>
                <a:gd name="connsiteY100" fmla="*/ 6688 h 232624"/>
                <a:gd name="connsiteX101" fmla="*/ 43683 w 48169"/>
                <a:gd name="connsiteY101" fmla="*/ 11598 h 232624"/>
                <a:gd name="connsiteX102" fmla="*/ 48169 w 48169"/>
                <a:gd name="connsiteY102" fmla="*/ 216297 h 232624"/>
                <a:gd name="connsiteX103" fmla="*/ 47577 w 48169"/>
                <a:gd name="connsiteY103" fmla="*/ 220784 h 232624"/>
                <a:gd name="connsiteX104" fmla="*/ 46053 w 48169"/>
                <a:gd name="connsiteY104" fmla="*/ 225016 h 232624"/>
                <a:gd name="connsiteX105" fmla="*/ 42582 w 48169"/>
                <a:gd name="connsiteY105" fmla="*/ 231535 h 232624"/>
                <a:gd name="connsiteX106" fmla="*/ 37333 w 48169"/>
                <a:gd name="connsiteY106" fmla="*/ 232043 h 232624"/>
                <a:gd name="connsiteX107" fmla="*/ 31238 w 48169"/>
                <a:gd name="connsiteY107" fmla="*/ 232043 h 232624"/>
                <a:gd name="connsiteX108" fmla="*/ 28021 w 48169"/>
                <a:gd name="connsiteY108" fmla="*/ 232043 h 232624"/>
                <a:gd name="connsiteX109" fmla="*/ 24804 w 48169"/>
                <a:gd name="connsiteY109" fmla="*/ 232043 h 232624"/>
                <a:gd name="connsiteX110" fmla="*/ 21587 w 48169"/>
                <a:gd name="connsiteY110" fmla="*/ 232466 h 232624"/>
                <a:gd name="connsiteX111" fmla="*/ 18709 w 48169"/>
                <a:gd name="connsiteY111" fmla="*/ 232466 h 232624"/>
                <a:gd name="connsiteX112" fmla="*/ 16677 w 48169"/>
                <a:gd name="connsiteY112" fmla="*/ 231620 h 232624"/>
                <a:gd name="connsiteX113" fmla="*/ 14646 w 48169"/>
                <a:gd name="connsiteY113" fmla="*/ 231112 h 232624"/>
                <a:gd name="connsiteX114" fmla="*/ 11852 w 48169"/>
                <a:gd name="connsiteY114" fmla="*/ 228995 h 232624"/>
                <a:gd name="connsiteX115" fmla="*/ 10921 w 48169"/>
                <a:gd name="connsiteY115" fmla="*/ 225101 h 232624"/>
                <a:gd name="connsiteX116" fmla="*/ 9989 w 48169"/>
                <a:gd name="connsiteY116" fmla="*/ 220784 h 232624"/>
                <a:gd name="connsiteX117" fmla="*/ 7619 w 48169"/>
                <a:gd name="connsiteY117" fmla="*/ 218921 h 232624"/>
                <a:gd name="connsiteX118" fmla="*/ 5249 w 48169"/>
                <a:gd name="connsiteY118" fmla="*/ 216720 h 232624"/>
                <a:gd name="connsiteX119" fmla="*/ 4233 w 48169"/>
                <a:gd name="connsiteY119" fmla="*/ 212741 h 232624"/>
                <a:gd name="connsiteX120" fmla="*/ 4233 w 48169"/>
                <a:gd name="connsiteY120" fmla="*/ 206900 h 232624"/>
                <a:gd name="connsiteX121" fmla="*/ 4995 w 48169"/>
                <a:gd name="connsiteY121" fmla="*/ 202752 h 232624"/>
                <a:gd name="connsiteX122" fmla="*/ 4995 w 48169"/>
                <a:gd name="connsiteY122" fmla="*/ 201058 h 232624"/>
                <a:gd name="connsiteX123" fmla="*/ 8381 w 48169"/>
                <a:gd name="connsiteY123" fmla="*/ 197418 h 232624"/>
                <a:gd name="connsiteX124" fmla="*/ 10328 w 48169"/>
                <a:gd name="connsiteY124" fmla="*/ 195048 h 232624"/>
                <a:gd name="connsiteX125" fmla="*/ 14392 w 48169"/>
                <a:gd name="connsiteY125" fmla="*/ 193186 h 232624"/>
                <a:gd name="connsiteX126" fmla="*/ 18117 w 48169"/>
                <a:gd name="connsiteY126" fmla="*/ 190476 h 232624"/>
                <a:gd name="connsiteX127" fmla="*/ 21164 w 48169"/>
                <a:gd name="connsiteY127" fmla="*/ 188868 h 232624"/>
                <a:gd name="connsiteX128" fmla="*/ 22349 w 48169"/>
                <a:gd name="connsiteY128" fmla="*/ 187852 h 232624"/>
                <a:gd name="connsiteX129" fmla="*/ 28783 w 48169"/>
                <a:gd name="connsiteY129" fmla="*/ 187006 h 232624"/>
                <a:gd name="connsiteX130" fmla="*/ 31746 w 48169"/>
                <a:gd name="connsiteY130" fmla="*/ 187006 h 232624"/>
                <a:gd name="connsiteX131" fmla="*/ 34540 w 48169"/>
                <a:gd name="connsiteY131" fmla="*/ 187513 h 232624"/>
                <a:gd name="connsiteX132" fmla="*/ 36572 w 48169"/>
                <a:gd name="connsiteY132" fmla="*/ 189122 h 232624"/>
                <a:gd name="connsiteX133" fmla="*/ 38265 w 48169"/>
                <a:gd name="connsiteY133" fmla="*/ 190730 h 232624"/>
                <a:gd name="connsiteX134" fmla="*/ 41312 w 48169"/>
                <a:gd name="connsiteY134" fmla="*/ 192170 h 232624"/>
                <a:gd name="connsiteX135" fmla="*/ 43005 w 48169"/>
                <a:gd name="connsiteY135" fmla="*/ 193947 h 232624"/>
                <a:gd name="connsiteX136" fmla="*/ 43429 w 48169"/>
                <a:gd name="connsiteY136" fmla="*/ 197164 h 232624"/>
                <a:gd name="connsiteX137" fmla="*/ 42921 w 48169"/>
                <a:gd name="connsiteY137" fmla="*/ 200381 h 232624"/>
                <a:gd name="connsiteX138" fmla="*/ 44614 w 48169"/>
                <a:gd name="connsiteY138" fmla="*/ 203429 h 232624"/>
                <a:gd name="connsiteX139" fmla="*/ 45968 w 48169"/>
                <a:gd name="connsiteY139" fmla="*/ 207662 h 232624"/>
                <a:gd name="connsiteX140" fmla="*/ 47154 w 48169"/>
                <a:gd name="connsiteY140" fmla="*/ 211641 h 232624"/>
                <a:gd name="connsiteX141" fmla="*/ 48169 w 48169"/>
                <a:gd name="connsiteY141" fmla="*/ 216297 h 23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8169" h="232624">
                  <a:moveTo>
                    <a:pt x="43683" y="11598"/>
                  </a:moveTo>
                  <a:cubicBezTo>
                    <a:pt x="43809" y="12580"/>
                    <a:pt x="43809" y="13579"/>
                    <a:pt x="43683" y="14561"/>
                  </a:cubicBezTo>
                  <a:cubicBezTo>
                    <a:pt x="43378" y="15492"/>
                    <a:pt x="43234" y="16466"/>
                    <a:pt x="43259" y="17439"/>
                  </a:cubicBezTo>
                  <a:cubicBezTo>
                    <a:pt x="43132" y="19183"/>
                    <a:pt x="43132" y="20944"/>
                    <a:pt x="43259" y="22688"/>
                  </a:cubicBezTo>
                  <a:cubicBezTo>
                    <a:pt x="43429" y="24203"/>
                    <a:pt x="43429" y="25744"/>
                    <a:pt x="43259" y="27259"/>
                  </a:cubicBezTo>
                  <a:cubicBezTo>
                    <a:pt x="43090" y="28953"/>
                    <a:pt x="43090" y="30646"/>
                    <a:pt x="43259" y="32339"/>
                  </a:cubicBezTo>
                  <a:cubicBezTo>
                    <a:pt x="43259" y="34878"/>
                    <a:pt x="43259" y="37164"/>
                    <a:pt x="43259" y="39196"/>
                  </a:cubicBezTo>
                  <a:cubicBezTo>
                    <a:pt x="43666" y="41863"/>
                    <a:pt x="43666" y="44572"/>
                    <a:pt x="43259" y="47238"/>
                  </a:cubicBezTo>
                  <a:cubicBezTo>
                    <a:pt x="42794" y="49245"/>
                    <a:pt x="42794" y="51327"/>
                    <a:pt x="43259" y="53334"/>
                  </a:cubicBezTo>
                  <a:cubicBezTo>
                    <a:pt x="43183" y="54036"/>
                    <a:pt x="43183" y="54747"/>
                    <a:pt x="43259" y="55450"/>
                  </a:cubicBezTo>
                  <a:cubicBezTo>
                    <a:pt x="43259" y="56296"/>
                    <a:pt x="43259" y="57312"/>
                    <a:pt x="43259" y="58582"/>
                  </a:cubicBezTo>
                  <a:cubicBezTo>
                    <a:pt x="42912" y="59886"/>
                    <a:pt x="42912" y="61257"/>
                    <a:pt x="43259" y="62561"/>
                  </a:cubicBezTo>
                  <a:cubicBezTo>
                    <a:pt x="43615" y="63416"/>
                    <a:pt x="43784" y="64339"/>
                    <a:pt x="43767" y="65270"/>
                  </a:cubicBezTo>
                  <a:cubicBezTo>
                    <a:pt x="43877" y="65939"/>
                    <a:pt x="43877" y="66633"/>
                    <a:pt x="43767" y="67302"/>
                  </a:cubicBezTo>
                  <a:cubicBezTo>
                    <a:pt x="43463" y="68047"/>
                    <a:pt x="43209" y="68808"/>
                    <a:pt x="43005" y="69587"/>
                  </a:cubicBezTo>
                  <a:cubicBezTo>
                    <a:pt x="43090" y="70527"/>
                    <a:pt x="43234" y="71458"/>
                    <a:pt x="43429" y="72381"/>
                  </a:cubicBezTo>
                  <a:cubicBezTo>
                    <a:pt x="43683" y="73058"/>
                    <a:pt x="43827" y="73778"/>
                    <a:pt x="43852" y="74498"/>
                  </a:cubicBezTo>
                  <a:cubicBezTo>
                    <a:pt x="43733" y="75860"/>
                    <a:pt x="43420" y="77198"/>
                    <a:pt x="42921" y="78476"/>
                  </a:cubicBezTo>
                  <a:cubicBezTo>
                    <a:pt x="42396" y="79848"/>
                    <a:pt x="42167" y="81321"/>
                    <a:pt x="42243" y="82794"/>
                  </a:cubicBezTo>
                  <a:cubicBezTo>
                    <a:pt x="42760" y="83437"/>
                    <a:pt x="42971" y="84267"/>
                    <a:pt x="42836" y="85080"/>
                  </a:cubicBezTo>
                  <a:cubicBezTo>
                    <a:pt x="42836" y="86265"/>
                    <a:pt x="42836" y="87281"/>
                    <a:pt x="42836" y="88296"/>
                  </a:cubicBezTo>
                  <a:cubicBezTo>
                    <a:pt x="42836" y="89312"/>
                    <a:pt x="42413" y="89651"/>
                    <a:pt x="42159" y="90498"/>
                  </a:cubicBezTo>
                  <a:cubicBezTo>
                    <a:pt x="41863" y="91293"/>
                    <a:pt x="41642" y="92115"/>
                    <a:pt x="41481" y="92953"/>
                  </a:cubicBezTo>
                  <a:cubicBezTo>
                    <a:pt x="41329" y="95052"/>
                    <a:pt x="41499" y="97168"/>
                    <a:pt x="41989" y="99217"/>
                  </a:cubicBezTo>
                  <a:cubicBezTo>
                    <a:pt x="42497" y="101587"/>
                    <a:pt x="42836" y="104043"/>
                    <a:pt x="43175" y="106752"/>
                  </a:cubicBezTo>
                  <a:cubicBezTo>
                    <a:pt x="43513" y="109460"/>
                    <a:pt x="43175" y="109968"/>
                    <a:pt x="43175" y="111492"/>
                  </a:cubicBezTo>
                  <a:cubicBezTo>
                    <a:pt x="43344" y="113270"/>
                    <a:pt x="43344" y="115048"/>
                    <a:pt x="43175" y="116826"/>
                  </a:cubicBezTo>
                  <a:cubicBezTo>
                    <a:pt x="42988" y="120296"/>
                    <a:pt x="42988" y="123767"/>
                    <a:pt x="43175" y="127238"/>
                  </a:cubicBezTo>
                  <a:cubicBezTo>
                    <a:pt x="43352" y="130057"/>
                    <a:pt x="43352" y="132885"/>
                    <a:pt x="43175" y="135704"/>
                  </a:cubicBezTo>
                  <a:cubicBezTo>
                    <a:pt x="43234" y="137109"/>
                    <a:pt x="43031" y="138514"/>
                    <a:pt x="42582" y="139852"/>
                  </a:cubicBezTo>
                  <a:cubicBezTo>
                    <a:pt x="42117" y="141300"/>
                    <a:pt x="41922" y="142824"/>
                    <a:pt x="41989" y="144339"/>
                  </a:cubicBezTo>
                  <a:cubicBezTo>
                    <a:pt x="41973" y="145075"/>
                    <a:pt x="42150" y="145803"/>
                    <a:pt x="42497" y="146455"/>
                  </a:cubicBezTo>
                  <a:cubicBezTo>
                    <a:pt x="42861" y="147226"/>
                    <a:pt x="43065" y="148064"/>
                    <a:pt x="43090" y="148910"/>
                  </a:cubicBezTo>
                  <a:cubicBezTo>
                    <a:pt x="43437" y="150730"/>
                    <a:pt x="43437" y="152593"/>
                    <a:pt x="43090" y="154413"/>
                  </a:cubicBezTo>
                  <a:cubicBezTo>
                    <a:pt x="43090" y="156445"/>
                    <a:pt x="42667" y="158476"/>
                    <a:pt x="42497" y="160508"/>
                  </a:cubicBezTo>
                  <a:cubicBezTo>
                    <a:pt x="42277" y="161829"/>
                    <a:pt x="42277" y="163167"/>
                    <a:pt x="42497" y="164487"/>
                  </a:cubicBezTo>
                  <a:cubicBezTo>
                    <a:pt x="42802" y="165596"/>
                    <a:pt x="42802" y="166764"/>
                    <a:pt x="42497" y="167873"/>
                  </a:cubicBezTo>
                  <a:cubicBezTo>
                    <a:pt x="42303" y="168974"/>
                    <a:pt x="41803" y="169998"/>
                    <a:pt x="41058" y="170836"/>
                  </a:cubicBezTo>
                  <a:cubicBezTo>
                    <a:pt x="40296" y="171852"/>
                    <a:pt x="39450" y="172699"/>
                    <a:pt x="38688" y="173545"/>
                  </a:cubicBezTo>
                  <a:cubicBezTo>
                    <a:pt x="37816" y="174011"/>
                    <a:pt x="36766" y="174011"/>
                    <a:pt x="35894" y="173545"/>
                  </a:cubicBezTo>
                  <a:cubicBezTo>
                    <a:pt x="35039" y="173190"/>
                    <a:pt x="34116" y="173021"/>
                    <a:pt x="33185" y="173037"/>
                  </a:cubicBezTo>
                  <a:cubicBezTo>
                    <a:pt x="32339" y="173037"/>
                    <a:pt x="31831" y="173545"/>
                    <a:pt x="31661" y="173884"/>
                  </a:cubicBezTo>
                  <a:cubicBezTo>
                    <a:pt x="31492" y="174223"/>
                    <a:pt x="30561" y="174307"/>
                    <a:pt x="28868" y="173884"/>
                  </a:cubicBezTo>
                  <a:cubicBezTo>
                    <a:pt x="28258" y="174028"/>
                    <a:pt x="27615" y="174028"/>
                    <a:pt x="27005" y="173884"/>
                  </a:cubicBezTo>
                  <a:cubicBezTo>
                    <a:pt x="26311" y="173698"/>
                    <a:pt x="25583" y="173698"/>
                    <a:pt x="24889" y="173884"/>
                  </a:cubicBezTo>
                  <a:cubicBezTo>
                    <a:pt x="24136" y="173723"/>
                    <a:pt x="23357" y="173723"/>
                    <a:pt x="22603" y="173884"/>
                  </a:cubicBezTo>
                  <a:cubicBezTo>
                    <a:pt x="21934" y="174011"/>
                    <a:pt x="21240" y="174011"/>
                    <a:pt x="20571" y="173884"/>
                  </a:cubicBezTo>
                  <a:cubicBezTo>
                    <a:pt x="19903" y="173875"/>
                    <a:pt x="19259" y="173664"/>
                    <a:pt x="18709" y="173291"/>
                  </a:cubicBezTo>
                  <a:cubicBezTo>
                    <a:pt x="18125" y="172936"/>
                    <a:pt x="17498" y="172656"/>
                    <a:pt x="16847" y="172445"/>
                  </a:cubicBezTo>
                  <a:cubicBezTo>
                    <a:pt x="16034" y="172275"/>
                    <a:pt x="15204" y="172275"/>
                    <a:pt x="14392" y="172445"/>
                  </a:cubicBezTo>
                  <a:cubicBezTo>
                    <a:pt x="13850" y="172529"/>
                    <a:pt x="13291" y="172368"/>
                    <a:pt x="12868" y="172021"/>
                  </a:cubicBezTo>
                  <a:cubicBezTo>
                    <a:pt x="11801" y="170176"/>
                    <a:pt x="10861" y="168246"/>
                    <a:pt x="10074" y="166265"/>
                  </a:cubicBezTo>
                  <a:lnTo>
                    <a:pt x="8804" y="162371"/>
                  </a:lnTo>
                  <a:cubicBezTo>
                    <a:pt x="8804" y="160508"/>
                    <a:pt x="9397" y="158646"/>
                    <a:pt x="9566" y="156953"/>
                  </a:cubicBezTo>
                  <a:cubicBezTo>
                    <a:pt x="9676" y="154997"/>
                    <a:pt x="9295" y="153050"/>
                    <a:pt x="8466" y="151281"/>
                  </a:cubicBezTo>
                  <a:lnTo>
                    <a:pt x="8974" y="149588"/>
                  </a:lnTo>
                  <a:cubicBezTo>
                    <a:pt x="8974" y="149080"/>
                    <a:pt x="9397" y="148487"/>
                    <a:pt x="9566" y="147894"/>
                  </a:cubicBezTo>
                  <a:cubicBezTo>
                    <a:pt x="9092" y="146802"/>
                    <a:pt x="8948" y="145600"/>
                    <a:pt x="9143" y="144423"/>
                  </a:cubicBezTo>
                  <a:cubicBezTo>
                    <a:pt x="9202" y="143831"/>
                    <a:pt x="9202" y="143238"/>
                    <a:pt x="9143" y="142646"/>
                  </a:cubicBezTo>
                  <a:cubicBezTo>
                    <a:pt x="8906" y="141503"/>
                    <a:pt x="8906" y="140318"/>
                    <a:pt x="9143" y="139175"/>
                  </a:cubicBezTo>
                  <a:cubicBezTo>
                    <a:pt x="9202" y="138616"/>
                    <a:pt x="9202" y="138040"/>
                    <a:pt x="9143" y="137482"/>
                  </a:cubicBezTo>
                  <a:cubicBezTo>
                    <a:pt x="8940" y="136584"/>
                    <a:pt x="8652" y="135704"/>
                    <a:pt x="8296" y="134857"/>
                  </a:cubicBezTo>
                  <a:cubicBezTo>
                    <a:pt x="7924" y="134045"/>
                    <a:pt x="7645" y="133190"/>
                    <a:pt x="7450" y="132318"/>
                  </a:cubicBezTo>
                  <a:cubicBezTo>
                    <a:pt x="7509" y="131641"/>
                    <a:pt x="7509" y="130963"/>
                    <a:pt x="7450" y="130286"/>
                  </a:cubicBezTo>
                  <a:cubicBezTo>
                    <a:pt x="7407" y="129837"/>
                    <a:pt x="7407" y="129380"/>
                    <a:pt x="7450" y="128931"/>
                  </a:cubicBezTo>
                  <a:lnTo>
                    <a:pt x="7450" y="128000"/>
                  </a:lnTo>
                  <a:cubicBezTo>
                    <a:pt x="7450" y="125122"/>
                    <a:pt x="7958" y="122921"/>
                    <a:pt x="8212" y="121228"/>
                  </a:cubicBezTo>
                  <a:cubicBezTo>
                    <a:pt x="8381" y="119594"/>
                    <a:pt x="8381" y="117952"/>
                    <a:pt x="8212" y="116318"/>
                  </a:cubicBezTo>
                  <a:cubicBezTo>
                    <a:pt x="8161" y="114912"/>
                    <a:pt x="7848" y="113541"/>
                    <a:pt x="7280" y="112254"/>
                  </a:cubicBezTo>
                  <a:cubicBezTo>
                    <a:pt x="6603" y="111044"/>
                    <a:pt x="6603" y="109570"/>
                    <a:pt x="7280" y="108360"/>
                  </a:cubicBezTo>
                  <a:cubicBezTo>
                    <a:pt x="6112" y="107006"/>
                    <a:pt x="5401" y="105321"/>
                    <a:pt x="5249" y="103535"/>
                  </a:cubicBezTo>
                  <a:cubicBezTo>
                    <a:pt x="5249" y="102781"/>
                    <a:pt x="5393" y="102036"/>
                    <a:pt x="5672" y="101333"/>
                  </a:cubicBezTo>
                  <a:cubicBezTo>
                    <a:pt x="5934" y="100445"/>
                    <a:pt x="6138" y="99539"/>
                    <a:pt x="6264" y="98624"/>
                  </a:cubicBezTo>
                  <a:cubicBezTo>
                    <a:pt x="6205" y="97355"/>
                    <a:pt x="5985" y="96102"/>
                    <a:pt x="5587" y="94900"/>
                  </a:cubicBezTo>
                  <a:cubicBezTo>
                    <a:pt x="5113" y="93655"/>
                    <a:pt x="4944" y="92326"/>
                    <a:pt x="5079" y="91005"/>
                  </a:cubicBezTo>
                  <a:cubicBezTo>
                    <a:pt x="5181" y="89439"/>
                    <a:pt x="5672" y="87924"/>
                    <a:pt x="6518" y="86603"/>
                  </a:cubicBezTo>
                  <a:cubicBezTo>
                    <a:pt x="6129" y="85901"/>
                    <a:pt x="5892" y="85122"/>
                    <a:pt x="5841" y="84318"/>
                  </a:cubicBezTo>
                  <a:cubicBezTo>
                    <a:pt x="5926" y="83869"/>
                    <a:pt x="5926" y="83412"/>
                    <a:pt x="5841" y="82963"/>
                  </a:cubicBezTo>
                  <a:cubicBezTo>
                    <a:pt x="5782" y="82658"/>
                    <a:pt x="5782" y="82337"/>
                    <a:pt x="5841" y="82032"/>
                  </a:cubicBezTo>
                  <a:cubicBezTo>
                    <a:pt x="5841" y="77799"/>
                    <a:pt x="5841" y="73566"/>
                    <a:pt x="5841" y="68233"/>
                  </a:cubicBezTo>
                  <a:cubicBezTo>
                    <a:pt x="5900" y="63738"/>
                    <a:pt x="5443" y="59251"/>
                    <a:pt x="4487" y="54857"/>
                  </a:cubicBezTo>
                  <a:cubicBezTo>
                    <a:pt x="3979" y="52233"/>
                    <a:pt x="3471" y="49609"/>
                    <a:pt x="3132" y="47069"/>
                  </a:cubicBezTo>
                  <a:cubicBezTo>
                    <a:pt x="2794" y="44529"/>
                    <a:pt x="2286" y="42243"/>
                    <a:pt x="1778" y="40212"/>
                  </a:cubicBezTo>
                  <a:cubicBezTo>
                    <a:pt x="1270" y="38180"/>
                    <a:pt x="2540" y="37757"/>
                    <a:pt x="2878" y="36656"/>
                  </a:cubicBezTo>
                  <a:cubicBezTo>
                    <a:pt x="3200" y="35615"/>
                    <a:pt x="3369" y="34531"/>
                    <a:pt x="3386" y="33439"/>
                  </a:cubicBezTo>
                  <a:cubicBezTo>
                    <a:pt x="3158" y="32796"/>
                    <a:pt x="2870" y="32170"/>
                    <a:pt x="2540" y="31577"/>
                  </a:cubicBezTo>
                  <a:cubicBezTo>
                    <a:pt x="2252" y="31086"/>
                    <a:pt x="1998" y="30578"/>
                    <a:pt x="1778" y="30053"/>
                  </a:cubicBezTo>
                  <a:cubicBezTo>
                    <a:pt x="1016" y="27649"/>
                    <a:pt x="753" y="25109"/>
                    <a:pt x="1016" y="22603"/>
                  </a:cubicBezTo>
                  <a:cubicBezTo>
                    <a:pt x="1261" y="20267"/>
                    <a:pt x="906" y="17913"/>
                    <a:pt x="0" y="15746"/>
                  </a:cubicBezTo>
                  <a:cubicBezTo>
                    <a:pt x="0" y="15323"/>
                    <a:pt x="0" y="14815"/>
                    <a:pt x="593" y="14307"/>
                  </a:cubicBezTo>
                  <a:cubicBezTo>
                    <a:pt x="813" y="13562"/>
                    <a:pt x="991" y="12792"/>
                    <a:pt x="1101" y="12021"/>
                  </a:cubicBezTo>
                  <a:cubicBezTo>
                    <a:pt x="1101" y="11242"/>
                    <a:pt x="957" y="10463"/>
                    <a:pt x="677" y="9735"/>
                  </a:cubicBezTo>
                  <a:cubicBezTo>
                    <a:pt x="102" y="8212"/>
                    <a:pt x="102" y="6518"/>
                    <a:pt x="677" y="4995"/>
                  </a:cubicBezTo>
                  <a:cubicBezTo>
                    <a:pt x="677" y="4995"/>
                    <a:pt x="1185" y="3979"/>
                    <a:pt x="1524" y="3132"/>
                  </a:cubicBezTo>
                  <a:cubicBezTo>
                    <a:pt x="3259" y="2599"/>
                    <a:pt x="5046" y="2260"/>
                    <a:pt x="6857" y="2116"/>
                  </a:cubicBezTo>
                  <a:cubicBezTo>
                    <a:pt x="8720" y="1973"/>
                    <a:pt x="10531" y="1456"/>
                    <a:pt x="12191" y="593"/>
                  </a:cubicBezTo>
                  <a:cubicBezTo>
                    <a:pt x="12614" y="169"/>
                    <a:pt x="13630" y="0"/>
                    <a:pt x="15407" y="0"/>
                  </a:cubicBezTo>
                  <a:lnTo>
                    <a:pt x="18624" y="0"/>
                  </a:lnTo>
                  <a:lnTo>
                    <a:pt x="31492" y="0"/>
                  </a:lnTo>
                  <a:cubicBezTo>
                    <a:pt x="34641" y="76"/>
                    <a:pt x="37748" y="652"/>
                    <a:pt x="40720" y="1693"/>
                  </a:cubicBezTo>
                  <a:cubicBezTo>
                    <a:pt x="41228" y="3302"/>
                    <a:pt x="41651" y="4995"/>
                    <a:pt x="42159" y="6688"/>
                  </a:cubicBezTo>
                  <a:cubicBezTo>
                    <a:pt x="42895" y="8246"/>
                    <a:pt x="43403" y="9896"/>
                    <a:pt x="43683" y="11598"/>
                  </a:cubicBezTo>
                  <a:close/>
                  <a:moveTo>
                    <a:pt x="48169" y="216297"/>
                  </a:moveTo>
                  <a:cubicBezTo>
                    <a:pt x="48169" y="217812"/>
                    <a:pt x="47975" y="219319"/>
                    <a:pt x="47577" y="220784"/>
                  </a:cubicBezTo>
                  <a:cubicBezTo>
                    <a:pt x="47069" y="222307"/>
                    <a:pt x="46561" y="223746"/>
                    <a:pt x="46053" y="225016"/>
                  </a:cubicBezTo>
                  <a:cubicBezTo>
                    <a:pt x="45393" y="227421"/>
                    <a:pt x="44207" y="229647"/>
                    <a:pt x="42582" y="231535"/>
                  </a:cubicBezTo>
                  <a:cubicBezTo>
                    <a:pt x="40872" y="232009"/>
                    <a:pt x="39103" y="232178"/>
                    <a:pt x="37333" y="232043"/>
                  </a:cubicBezTo>
                  <a:cubicBezTo>
                    <a:pt x="35310" y="231840"/>
                    <a:pt x="33261" y="231840"/>
                    <a:pt x="31238" y="232043"/>
                  </a:cubicBezTo>
                  <a:lnTo>
                    <a:pt x="28021" y="232043"/>
                  </a:lnTo>
                  <a:cubicBezTo>
                    <a:pt x="26954" y="231916"/>
                    <a:pt x="25871" y="231916"/>
                    <a:pt x="24804" y="232043"/>
                  </a:cubicBezTo>
                  <a:cubicBezTo>
                    <a:pt x="23721" y="232068"/>
                    <a:pt x="22645" y="232212"/>
                    <a:pt x="21587" y="232466"/>
                  </a:cubicBezTo>
                  <a:cubicBezTo>
                    <a:pt x="20639" y="232678"/>
                    <a:pt x="19657" y="232678"/>
                    <a:pt x="18709" y="232466"/>
                  </a:cubicBezTo>
                  <a:cubicBezTo>
                    <a:pt x="17972" y="232356"/>
                    <a:pt x="17270" y="232068"/>
                    <a:pt x="16677" y="231620"/>
                  </a:cubicBezTo>
                  <a:cubicBezTo>
                    <a:pt x="16102" y="231179"/>
                    <a:pt x="15365" y="230993"/>
                    <a:pt x="14646" y="231112"/>
                  </a:cubicBezTo>
                  <a:cubicBezTo>
                    <a:pt x="13672" y="230468"/>
                    <a:pt x="12732" y="229765"/>
                    <a:pt x="11852" y="228995"/>
                  </a:cubicBezTo>
                  <a:cubicBezTo>
                    <a:pt x="11860" y="227641"/>
                    <a:pt x="11539" y="226303"/>
                    <a:pt x="10921" y="225101"/>
                  </a:cubicBezTo>
                  <a:cubicBezTo>
                    <a:pt x="10320" y="223738"/>
                    <a:pt x="10006" y="222273"/>
                    <a:pt x="9989" y="220784"/>
                  </a:cubicBezTo>
                  <a:cubicBezTo>
                    <a:pt x="9355" y="219988"/>
                    <a:pt x="8542" y="219344"/>
                    <a:pt x="7619" y="218921"/>
                  </a:cubicBezTo>
                  <a:cubicBezTo>
                    <a:pt x="6671" y="218371"/>
                    <a:pt x="5867" y="217626"/>
                    <a:pt x="5249" y="216720"/>
                  </a:cubicBezTo>
                  <a:cubicBezTo>
                    <a:pt x="4758" y="215433"/>
                    <a:pt x="4419" y="214104"/>
                    <a:pt x="4233" y="212741"/>
                  </a:cubicBezTo>
                  <a:cubicBezTo>
                    <a:pt x="3936" y="210802"/>
                    <a:pt x="3936" y="208838"/>
                    <a:pt x="4233" y="206900"/>
                  </a:cubicBezTo>
                  <a:cubicBezTo>
                    <a:pt x="4622" y="205545"/>
                    <a:pt x="4876" y="204157"/>
                    <a:pt x="4995" y="202752"/>
                  </a:cubicBezTo>
                  <a:cubicBezTo>
                    <a:pt x="5046" y="202184"/>
                    <a:pt x="5046" y="201626"/>
                    <a:pt x="4995" y="201058"/>
                  </a:cubicBezTo>
                  <a:cubicBezTo>
                    <a:pt x="6231" y="199941"/>
                    <a:pt x="7357" y="198730"/>
                    <a:pt x="8381" y="197418"/>
                  </a:cubicBezTo>
                  <a:cubicBezTo>
                    <a:pt x="8974" y="196580"/>
                    <a:pt x="9625" y="195793"/>
                    <a:pt x="10328" y="195048"/>
                  </a:cubicBezTo>
                  <a:cubicBezTo>
                    <a:pt x="11767" y="194633"/>
                    <a:pt x="13139" y="194007"/>
                    <a:pt x="14392" y="193186"/>
                  </a:cubicBezTo>
                  <a:cubicBezTo>
                    <a:pt x="15492" y="192424"/>
                    <a:pt x="16762" y="191577"/>
                    <a:pt x="18117" y="190476"/>
                  </a:cubicBezTo>
                  <a:cubicBezTo>
                    <a:pt x="19209" y="190096"/>
                    <a:pt x="20233" y="189554"/>
                    <a:pt x="21164" y="188868"/>
                  </a:cubicBezTo>
                  <a:cubicBezTo>
                    <a:pt x="21494" y="188462"/>
                    <a:pt x="21901" y="188115"/>
                    <a:pt x="22349" y="187852"/>
                  </a:cubicBezTo>
                  <a:cubicBezTo>
                    <a:pt x="24457" y="187327"/>
                    <a:pt x="26616" y="187048"/>
                    <a:pt x="28783" y="187006"/>
                  </a:cubicBezTo>
                  <a:lnTo>
                    <a:pt x="31746" y="187006"/>
                  </a:lnTo>
                  <a:cubicBezTo>
                    <a:pt x="32703" y="186921"/>
                    <a:pt x="33668" y="187099"/>
                    <a:pt x="34540" y="187513"/>
                  </a:cubicBezTo>
                  <a:cubicBezTo>
                    <a:pt x="35319" y="187903"/>
                    <a:pt x="36013" y="188453"/>
                    <a:pt x="36572" y="189122"/>
                  </a:cubicBezTo>
                  <a:cubicBezTo>
                    <a:pt x="37029" y="189765"/>
                    <a:pt x="37604" y="190307"/>
                    <a:pt x="38265" y="190730"/>
                  </a:cubicBezTo>
                  <a:lnTo>
                    <a:pt x="41312" y="192170"/>
                  </a:lnTo>
                  <a:cubicBezTo>
                    <a:pt x="42015" y="192610"/>
                    <a:pt x="42599" y="193219"/>
                    <a:pt x="43005" y="193947"/>
                  </a:cubicBezTo>
                  <a:cubicBezTo>
                    <a:pt x="43276" y="194997"/>
                    <a:pt x="43420" y="196081"/>
                    <a:pt x="43429" y="197164"/>
                  </a:cubicBezTo>
                  <a:cubicBezTo>
                    <a:pt x="43513" y="198265"/>
                    <a:pt x="43344" y="199366"/>
                    <a:pt x="42921" y="200381"/>
                  </a:cubicBezTo>
                  <a:cubicBezTo>
                    <a:pt x="43547" y="201363"/>
                    <a:pt x="44114" y="202379"/>
                    <a:pt x="44614" y="203429"/>
                  </a:cubicBezTo>
                  <a:cubicBezTo>
                    <a:pt x="45147" y="204809"/>
                    <a:pt x="45604" y="206223"/>
                    <a:pt x="45968" y="207662"/>
                  </a:cubicBezTo>
                  <a:cubicBezTo>
                    <a:pt x="45968" y="208677"/>
                    <a:pt x="46646" y="210032"/>
                    <a:pt x="47154" y="211641"/>
                  </a:cubicBezTo>
                  <a:cubicBezTo>
                    <a:pt x="47797" y="213105"/>
                    <a:pt x="48144" y="214697"/>
                    <a:pt x="48169" y="216297"/>
                  </a:cubicBezTo>
                  <a:close/>
                </a:path>
              </a:pathLst>
            </a:custGeom>
            <a:solidFill>
              <a:srgbClr val="FFFFFF"/>
            </a:solidFill>
            <a:ln w="8458"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A1123681-1242-B1B7-064B-A74291B69FAF}"/>
                </a:ext>
              </a:extLst>
            </p:cNvPr>
            <p:cNvSpPr/>
            <p:nvPr/>
          </p:nvSpPr>
          <p:spPr>
            <a:xfrm>
              <a:off x="3877269" y="3536809"/>
              <a:ext cx="8465" cy="75"/>
            </a:xfrm>
            <a:custGeom>
              <a:avLst/>
              <a:gdLst>
                <a:gd name="connsiteX0" fmla="*/ 0 w 8465"/>
                <a:gd name="connsiteY0" fmla="*/ 0 h 75"/>
                <a:gd name="connsiteX1" fmla="*/ 0 w 8465"/>
                <a:gd name="connsiteY1" fmla="*/ 0 h 75"/>
                <a:gd name="connsiteX2" fmla="*/ 0 w 8465"/>
                <a:gd name="connsiteY2" fmla="*/ 0 h 75"/>
              </a:gdLst>
              <a:ahLst/>
              <a:cxnLst>
                <a:cxn ang="0">
                  <a:pos x="connsiteX0" y="connsiteY0"/>
                </a:cxn>
                <a:cxn ang="0">
                  <a:pos x="connsiteX1" y="connsiteY1"/>
                </a:cxn>
                <a:cxn ang="0">
                  <a:pos x="connsiteX2" y="connsiteY2"/>
                </a:cxn>
              </a:cxnLst>
              <a:rect l="l" t="t" r="r" b="b"/>
              <a:pathLst>
                <a:path w="8465" h="75">
                  <a:moveTo>
                    <a:pt x="0" y="0"/>
                  </a:moveTo>
                  <a:lnTo>
                    <a:pt x="0" y="0"/>
                  </a:lnTo>
                  <a:cubicBezTo>
                    <a:pt x="0" y="0"/>
                    <a:pt x="0" y="169"/>
                    <a:pt x="0" y="0"/>
                  </a:cubicBezTo>
                  <a:close/>
                </a:path>
              </a:pathLst>
            </a:custGeom>
            <a:solidFill>
              <a:srgbClr val="FF8270"/>
            </a:solidFill>
            <a:ln w="8458"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8B22C347-483B-ABE8-75C2-36DAFE59E86C}"/>
                </a:ext>
              </a:extLst>
            </p:cNvPr>
            <p:cNvSpPr/>
            <p:nvPr/>
          </p:nvSpPr>
          <p:spPr>
            <a:xfrm>
              <a:off x="3877269" y="3535709"/>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E52125C9-ACB2-0866-1FC5-5CF871E065AA}"/>
                </a:ext>
              </a:extLst>
            </p:cNvPr>
            <p:cNvSpPr/>
            <p:nvPr/>
          </p:nvSpPr>
          <p:spPr>
            <a:xfrm>
              <a:off x="4004253" y="3661959"/>
              <a:ext cx="507" cy="57"/>
            </a:xfrm>
            <a:custGeom>
              <a:avLst/>
              <a:gdLst>
                <a:gd name="connsiteX0" fmla="*/ 0 w 507"/>
                <a:gd name="connsiteY0" fmla="*/ 57 h 57"/>
                <a:gd name="connsiteX1" fmla="*/ 508 w 507"/>
                <a:gd name="connsiteY1" fmla="*/ 57 h 57"/>
                <a:gd name="connsiteX2" fmla="*/ 0 w 507"/>
                <a:gd name="connsiteY2" fmla="*/ 57 h 57"/>
              </a:gdLst>
              <a:ahLst/>
              <a:cxnLst>
                <a:cxn ang="0">
                  <a:pos x="connsiteX0" y="connsiteY0"/>
                </a:cxn>
                <a:cxn ang="0">
                  <a:pos x="connsiteX1" y="connsiteY1"/>
                </a:cxn>
                <a:cxn ang="0">
                  <a:pos x="connsiteX2" y="connsiteY2"/>
                </a:cxn>
              </a:cxnLst>
              <a:rect l="l" t="t" r="r" b="b"/>
              <a:pathLst>
                <a:path w="507" h="57">
                  <a:moveTo>
                    <a:pt x="0" y="57"/>
                  </a:moveTo>
                  <a:lnTo>
                    <a:pt x="508" y="57"/>
                  </a:lnTo>
                  <a:cubicBezTo>
                    <a:pt x="347" y="-19"/>
                    <a:pt x="161" y="-19"/>
                    <a:pt x="0" y="57"/>
                  </a:cubicBezTo>
                  <a:close/>
                </a:path>
              </a:pathLst>
            </a:custGeom>
            <a:solidFill>
              <a:srgbClr val="FF8270"/>
            </a:solidFill>
            <a:ln w="8458"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16F1963C-771C-FF21-C002-8AFCFA9299EB}"/>
                </a:ext>
              </a:extLst>
            </p:cNvPr>
            <p:cNvSpPr/>
            <p:nvPr/>
          </p:nvSpPr>
          <p:spPr>
            <a:xfrm>
              <a:off x="3971068" y="3642385"/>
              <a:ext cx="8465" cy="75"/>
            </a:xfrm>
            <a:custGeom>
              <a:avLst/>
              <a:gdLst>
                <a:gd name="connsiteX0" fmla="*/ 0 w 8465"/>
                <a:gd name="connsiteY0" fmla="*/ 75 h 75"/>
                <a:gd name="connsiteX1" fmla="*/ 0 w 8465"/>
                <a:gd name="connsiteY1" fmla="*/ 75 h 75"/>
                <a:gd name="connsiteX2" fmla="*/ 0 w 8465"/>
                <a:gd name="connsiteY2" fmla="*/ 75 h 75"/>
              </a:gdLst>
              <a:ahLst/>
              <a:cxnLst>
                <a:cxn ang="0">
                  <a:pos x="connsiteX0" y="connsiteY0"/>
                </a:cxn>
                <a:cxn ang="0">
                  <a:pos x="connsiteX1" y="connsiteY1"/>
                </a:cxn>
                <a:cxn ang="0">
                  <a:pos x="connsiteX2" y="connsiteY2"/>
                </a:cxn>
              </a:cxnLst>
              <a:rect l="l" t="t" r="r" b="b"/>
              <a:pathLst>
                <a:path w="8465" h="75">
                  <a:moveTo>
                    <a:pt x="0" y="75"/>
                  </a:moveTo>
                  <a:lnTo>
                    <a:pt x="0" y="75"/>
                  </a:lnTo>
                  <a:cubicBezTo>
                    <a:pt x="0" y="75"/>
                    <a:pt x="0" y="-94"/>
                    <a:pt x="0" y="75"/>
                  </a:cubicBezTo>
                  <a:close/>
                </a:path>
              </a:pathLst>
            </a:custGeom>
            <a:solidFill>
              <a:srgbClr val="FF8270"/>
            </a:solidFill>
            <a:ln w="8458"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7C9D9FE1-A8C1-313C-5442-D22550FE1295}"/>
                </a:ext>
              </a:extLst>
            </p:cNvPr>
            <p:cNvSpPr/>
            <p:nvPr/>
          </p:nvSpPr>
          <p:spPr>
            <a:xfrm>
              <a:off x="3882056" y="3540619"/>
              <a:ext cx="37" cy="37"/>
            </a:xfrm>
            <a:custGeom>
              <a:avLst/>
              <a:gdLst>
                <a:gd name="connsiteX0" fmla="*/ 38 w 37"/>
                <a:gd name="connsiteY0" fmla="*/ 0 h 37"/>
                <a:gd name="connsiteX1" fmla="*/ 38 w 37"/>
                <a:gd name="connsiteY1" fmla="*/ 0 h 37"/>
                <a:gd name="connsiteX2" fmla="*/ 38 w 37"/>
                <a:gd name="connsiteY2" fmla="*/ 0 h 37"/>
              </a:gdLst>
              <a:ahLst/>
              <a:cxnLst>
                <a:cxn ang="0">
                  <a:pos x="connsiteX0" y="connsiteY0"/>
                </a:cxn>
                <a:cxn ang="0">
                  <a:pos x="connsiteX1" y="connsiteY1"/>
                </a:cxn>
                <a:cxn ang="0">
                  <a:pos x="connsiteX2" y="connsiteY2"/>
                </a:cxn>
              </a:cxnLst>
              <a:rect l="l" t="t" r="r" b="b"/>
              <a:pathLst>
                <a:path w="37" h="37">
                  <a:moveTo>
                    <a:pt x="38" y="0"/>
                  </a:moveTo>
                  <a:lnTo>
                    <a:pt x="38" y="0"/>
                  </a:lnTo>
                  <a:cubicBezTo>
                    <a:pt x="38" y="0"/>
                    <a:pt x="-47" y="85"/>
                    <a:pt x="38" y="0"/>
                  </a:cubicBezTo>
                  <a:close/>
                </a:path>
              </a:pathLst>
            </a:custGeom>
            <a:solidFill>
              <a:srgbClr val="FF8270"/>
            </a:solidFill>
            <a:ln w="8458"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B2A26C16-80A9-E983-156E-10DB88A34A86}"/>
                </a:ext>
              </a:extLst>
            </p:cNvPr>
            <p:cNvSpPr/>
            <p:nvPr/>
          </p:nvSpPr>
          <p:spPr>
            <a:xfrm>
              <a:off x="4006708" y="367048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9B5794AA-9D72-0A44-A70E-D51CD8EA0350}"/>
                </a:ext>
              </a:extLst>
            </p:cNvPr>
            <p:cNvSpPr/>
            <p:nvPr/>
          </p:nvSpPr>
          <p:spPr>
            <a:xfrm>
              <a:off x="3894200" y="355721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45B68312-78F2-992C-FC76-09F31A7FBC05}"/>
                </a:ext>
              </a:extLst>
            </p:cNvPr>
            <p:cNvSpPr/>
            <p:nvPr/>
          </p:nvSpPr>
          <p:spPr>
            <a:xfrm>
              <a:off x="3984528" y="3625783"/>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190C7067-F1F1-9E24-EF02-C78F21715B44}"/>
                </a:ext>
              </a:extLst>
            </p:cNvPr>
            <p:cNvSpPr/>
            <p:nvPr/>
          </p:nvSpPr>
          <p:spPr>
            <a:xfrm>
              <a:off x="3874275" y="3531763"/>
              <a:ext cx="136970" cy="172430"/>
            </a:xfrm>
            <a:custGeom>
              <a:avLst/>
              <a:gdLst>
                <a:gd name="connsiteX0" fmla="*/ 107883 w 136970"/>
                <a:gd name="connsiteY0" fmla="*/ 95460 h 172430"/>
                <a:gd name="connsiteX1" fmla="*/ 109830 w 136970"/>
                <a:gd name="connsiteY1" fmla="*/ 94020 h 172430"/>
                <a:gd name="connsiteX2" fmla="*/ 108729 w 136970"/>
                <a:gd name="connsiteY2" fmla="*/ 93597 h 172430"/>
                <a:gd name="connsiteX3" fmla="*/ 106951 w 136970"/>
                <a:gd name="connsiteY3" fmla="*/ 90295 h 172430"/>
                <a:gd name="connsiteX4" fmla="*/ 105935 w 136970"/>
                <a:gd name="connsiteY4" fmla="*/ 90803 h 172430"/>
                <a:gd name="connsiteX5" fmla="*/ 105935 w 136970"/>
                <a:gd name="connsiteY5" fmla="*/ 89195 h 172430"/>
                <a:gd name="connsiteX6" fmla="*/ 104581 w 136970"/>
                <a:gd name="connsiteY6" fmla="*/ 87925 h 172430"/>
                <a:gd name="connsiteX7" fmla="*/ 102465 w 136970"/>
                <a:gd name="connsiteY7" fmla="*/ 89110 h 172430"/>
                <a:gd name="connsiteX8" fmla="*/ 100771 w 136970"/>
                <a:gd name="connsiteY8" fmla="*/ 87586 h 172430"/>
                <a:gd name="connsiteX9" fmla="*/ 102295 w 136970"/>
                <a:gd name="connsiteY9" fmla="*/ 88094 h 172430"/>
                <a:gd name="connsiteX10" fmla="*/ 100433 w 136970"/>
                <a:gd name="connsiteY10" fmla="*/ 86317 h 172430"/>
                <a:gd name="connsiteX11" fmla="*/ 101787 w 136970"/>
                <a:gd name="connsiteY11" fmla="*/ 86317 h 172430"/>
                <a:gd name="connsiteX12" fmla="*/ 100086 w 136970"/>
                <a:gd name="connsiteY12" fmla="*/ 84632 h 172430"/>
                <a:gd name="connsiteX13" fmla="*/ 99586 w 136970"/>
                <a:gd name="connsiteY13" fmla="*/ 84708 h 172430"/>
                <a:gd name="connsiteX14" fmla="*/ 98994 w 136970"/>
                <a:gd name="connsiteY14" fmla="*/ 83184 h 172430"/>
                <a:gd name="connsiteX15" fmla="*/ 101787 w 136970"/>
                <a:gd name="connsiteY15" fmla="*/ 83184 h 172430"/>
                <a:gd name="connsiteX16" fmla="*/ 101025 w 136970"/>
                <a:gd name="connsiteY16" fmla="*/ 84623 h 172430"/>
                <a:gd name="connsiteX17" fmla="*/ 101872 w 136970"/>
                <a:gd name="connsiteY17" fmla="*/ 84115 h 172430"/>
                <a:gd name="connsiteX18" fmla="*/ 103057 w 136970"/>
                <a:gd name="connsiteY18" fmla="*/ 85301 h 172430"/>
                <a:gd name="connsiteX19" fmla="*/ 102465 w 136970"/>
                <a:gd name="connsiteY19" fmla="*/ 85301 h 172430"/>
                <a:gd name="connsiteX20" fmla="*/ 104581 w 136970"/>
                <a:gd name="connsiteY20" fmla="*/ 87163 h 172430"/>
                <a:gd name="connsiteX21" fmla="*/ 102719 w 136970"/>
                <a:gd name="connsiteY21" fmla="*/ 83184 h 172430"/>
                <a:gd name="connsiteX22" fmla="*/ 99925 w 136970"/>
                <a:gd name="connsiteY22" fmla="*/ 81576 h 172430"/>
                <a:gd name="connsiteX23" fmla="*/ 98570 w 136970"/>
                <a:gd name="connsiteY23" fmla="*/ 82846 h 172430"/>
                <a:gd name="connsiteX24" fmla="*/ 98570 w 136970"/>
                <a:gd name="connsiteY24" fmla="*/ 79883 h 172430"/>
                <a:gd name="connsiteX25" fmla="*/ 96200 w 136970"/>
                <a:gd name="connsiteY25" fmla="*/ 79883 h 172430"/>
                <a:gd name="connsiteX26" fmla="*/ 96200 w 136970"/>
                <a:gd name="connsiteY26" fmla="*/ 80814 h 172430"/>
                <a:gd name="connsiteX27" fmla="*/ 94761 w 136970"/>
                <a:gd name="connsiteY27" fmla="*/ 80814 h 172430"/>
                <a:gd name="connsiteX28" fmla="*/ 94761 w 136970"/>
                <a:gd name="connsiteY28" fmla="*/ 78613 h 172430"/>
                <a:gd name="connsiteX29" fmla="*/ 98147 w 136970"/>
                <a:gd name="connsiteY29" fmla="*/ 79205 h 172430"/>
                <a:gd name="connsiteX30" fmla="*/ 98147 w 136970"/>
                <a:gd name="connsiteY30" fmla="*/ 77682 h 172430"/>
                <a:gd name="connsiteX31" fmla="*/ 97047 w 136970"/>
                <a:gd name="connsiteY31" fmla="*/ 78613 h 172430"/>
                <a:gd name="connsiteX32" fmla="*/ 92136 w 136970"/>
                <a:gd name="connsiteY32" fmla="*/ 75734 h 172430"/>
                <a:gd name="connsiteX33" fmla="*/ 96539 w 136970"/>
                <a:gd name="connsiteY33" fmla="*/ 75734 h 172430"/>
                <a:gd name="connsiteX34" fmla="*/ 94676 w 136970"/>
                <a:gd name="connsiteY34" fmla="*/ 75057 h 172430"/>
                <a:gd name="connsiteX35" fmla="*/ 92644 w 136970"/>
                <a:gd name="connsiteY35" fmla="*/ 72264 h 172430"/>
                <a:gd name="connsiteX36" fmla="*/ 92644 w 136970"/>
                <a:gd name="connsiteY36" fmla="*/ 73025 h 172430"/>
                <a:gd name="connsiteX37" fmla="*/ 91459 w 136970"/>
                <a:gd name="connsiteY37" fmla="*/ 71502 h 172430"/>
                <a:gd name="connsiteX38" fmla="*/ 91459 w 136970"/>
                <a:gd name="connsiteY38" fmla="*/ 71502 h 172430"/>
                <a:gd name="connsiteX39" fmla="*/ 90867 w 136970"/>
                <a:gd name="connsiteY39" fmla="*/ 71502 h 172430"/>
                <a:gd name="connsiteX40" fmla="*/ 90867 w 136970"/>
                <a:gd name="connsiteY40" fmla="*/ 71502 h 172430"/>
                <a:gd name="connsiteX41" fmla="*/ 88496 w 136970"/>
                <a:gd name="connsiteY41" fmla="*/ 69131 h 172430"/>
                <a:gd name="connsiteX42" fmla="*/ 89428 w 136970"/>
                <a:gd name="connsiteY42" fmla="*/ 70571 h 172430"/>
                <a:gd name="connsiteX43" fmla="*/ 89004 w 136970"/>
                <a:gd name="connsiteY43" fmla="*/ 71840 h 172430"/>
                <a:gd name="connsiteX44" fmla="*/ 85533 w 136970"/>
                <a:gd name="connsiteY44" fmla="*/ 69385 h 172430"/>
                <a:gd name="connsiteX45" fmla="*/ 85533 w 136970"/>
                <a:gd name="connsiteY45" fmla="*/ 69978 h 172430"/>
                <a:gd name="connsiteX46" fmla="*/ 84010 w 136970"/>
                <a:gd name="connsiteY46" fmla="*/ 68623 h 172430"/>
                <a:gd name="connsiteX47" fmla="*/ 85449 w 136970"/>
                <a:gd name="connsiteY47" fmla="*/ 67692 h 172430"/>
                <a:gd name="connsiteX48" fmla="*/ 87311 w 136970"/>
                <a:gd name="connsiteY48" fmla="*/ 68285 h 172430"/>
                <a:gd name="connsiteX49" fmla="*/ 87734 w 136970"/>
                <a:gd name="connsiteY49" fmla="*/ 66846 h 172430"/>
                <a:gd name="connsiteX50" fmla="*/ 86549 w 136970"/>
                <a:gd name="connsiteY50" fmla="*/ 65068 h 172430"/>
                <a:gd name="connsiteX51" fmla="*/ 86549 w 136970"/>
                <a:gd name="connsiteY51" fmla="*/ 65830 h 172430"/>
                <a:gd name="connsiteX52" fmla="*/ 85872 w 136970"/>
                <a:gd name="connsiteY52" fmla="*/ 65237 h 172430"/>
                <a:gd name="connsiteX53" fmla="*/ 85025 w 136970"/>
                <a:gd name="connsiteY53" fmla="*/ 66422 h 172430"/>
                <a:gd name="connsiteX54" fmla="*/ 86465 w 136970"/>
                <a:gd name="connsiteY54" fmla="*/ 67862 h 172430"/>
                <a:gd name="connsiteX55" fmla="*/ 83332 w 136970"/>
                <a:gd name="connsiteY55" fmla="*/ 66676 h 172430"/>
                <a:gd name="connsiteX56" fmla="*/ 84179 w 136970"/>
                <a:gd name="connsiteY56" fmla="*/ 66676 h 172430"/>
                <a:gd name="connsiteX57" fmla="*/ 82570 w 136970"/>
                <a:gd name="connsiteY57" fmla="*/ 65237 h 172430"/>
                <a:gd name="connsiteX58" fmla="*/ 84264 w 136970"/>
                <a:gd name="connsiteY58" fmla="*/ 64729 h 172430"/>
                <a:gd name="connsiteX59" fmla="*/ 83163 w 136970"/>
                <a:gd name="connsiteY59" fmla="*/ 64729 h 172430"/>
                <a:gd name="connsiteX60" fmla="*/ 83163 w 136970"/>
                <a:gd name="connsiteY60" fmla="*/ 64052 h 172430"/>
                <a:gd name="connsiteX61" fmla="*/ 81978 w 136970"/>
                <a:gd name="connsiteY61" fmla="*/ 64052 h 172430"/>
                <a:gd name="connsiteX62" fmla="*/ 81978 w 136970"/>
                <a:gd name="connsiteY62" fmla="*/ 63375 h 172430"/>
                <a:gd name="connsiteX63" fmla="*/ 80285 w 136970"/>
                <a:gd name="connsiteY63" fmla="*/ 62697 h 172430"/>
                <a:gd name="connsiteX64" fmla="*/ 78930 w 136970"/>
                <a:gd name="connsiteY64" fmla="*/ 63883 h 172430"/>
                <a:gd name="connsiteX65" fmla="*/ 77152 w 136970"/>
                <a:gd name="connsiteY65" fmla="*/ 61004 h 172430"/>
                <a:gd name="connsiteX66" fmla="*/ 76221 w 136970"/>
                <a:gd name="connsiteY66" fmla="*/ 61004 h 172430"/>
                <a:gd name="connsiteX67" fmla="*/ 75713 w 136970"/>
                <a:gd name="connsiteY67" fmla="*/ 59650 h 172430"/>
                <a:gd name="connsiteX68" fmla="*/ 78422 w 136970"/>
                <a:gd name="connsiteY68" fmla="*/ 60073 h 172430"/>
                <a:gd name="connsiteX69" fmla="*/ 79184 w 136970"/>
                <a:gd name="connsiteY69" fmla="*/ 59057 h 172430"/>
                <a:gd name="connsiteX70" fmla="*/ 77152 w 136970"/>
                <a:gd name="connsiteY70" fmla="*/ 59819 h 172430"/>
                <a:gd name="connsiteX71" fmla="*/ 77152 w 136970"/>
                <a:gd name="connsiteY71" fmla="*/ 58211 h 172430"/>
                <a:gd name="connsiteX72" fmla="*/ 75459 w 136970"/>
                <a:gd name="connsiteY72" fmla="*/ 57618 h 172430"/>
                <a:gd name="connsiteX73" fmla="*/ 76729 w 136970"/>
                <a:gd name="connsiteY73" fmla="*/ 56687 h 172430"/>
                <a:gd name="connsiteX74" fmla="*/ 76136 w 136970"/>
                <a:gd name="connsiteY74" fmla="*/ 55840 h 172430"/>
                <a:gd name="connsiteX75" fmla="*/ 76136 w 136970"/>
                <a:gd name="connsiteY75" fmla="*/ 56602 h 172430"/>
                <a:gd name="connsiteX76" fmla="*/ 74443 w 136970"/>
                <a:gd name="connsiteY76" fmla="*/ 55840 h 172430"/>
                <a:gd name="connsiteX77" fmla="*/ 73343 w 136970"/>
                <a:gd name="connsiteY77" fmla="*/ 53639 h 172430"/>
                <a:gd name="connsiteX78" fmla="*/ 73343 w 136970"/>
                <a:gd name="connsiteY78" fmla="*/ 55586 h 172430"/>
                <a:gd name="connsiteX79" fmla="*/ 69110 w 136970"/>
                <a:gd name="connsiteY79" fmla="*/ 52539 h 172430"/>
                <a:gd name="connsiteX80" fmla="*/ 70211 w 136970"/>
                <a:gd name="connsiteY80" fmla="*/ 51100 h 172430"/>
                <a:gd name="connsiteX81" fmla="*/ 72158 w 136970"/>
                <a:gd name="connsiteY81" fmla="*/ 53131 h 172430"/>
                <a:gd name="connsiteX82" fmla="*/ 68856 w 136970"/>
                <a:gd name="connsiteY82" fmla="*/ 50422 h 172430"/>
                <a:gd name="connsiteX83" fmla="*/ 68009 w 136970"/>
                <a:gd name="connsiteY83" fmla="*/ 46867 h 172430"/>
                <a:gd name="connsiteX84" fmla="*/ 67586 w 136970"/>
                <a:gd name="connsiteY84" fmla="*/ 48221 h 172430"/>
                <a:gd name="connsiteX85" fmla="*/ 66570 w 136970"/>
                <a:gd name="connsiteY85" fmla="*/ 47205 h 172430"/>
                <a:gd name="connsiteX86" fmla="*/ 65893 w 136970"/>
                <a:gd name="connsiteY86" fmla="*/ 47967 h 172430"/>
                <a:gd name="connsiteX87" fmla="*/ 65893 w 136970"/>
                <a:gd name="connsiteY87" fmla="*/ 46951 h 172430"/>
                <a:gd name="connsiteX88" fmla="*/ 65893 w 136970"/>
                <a:gd name="connsiteY88" fmla="*/ 46951 h 172430"/>
                <a:gd name="connsiteX89" fmla="*/ 64454 w 136970"/>
                <a:gd name="connsiteY89" fmla="*/ 44835 h 172430"/>
                <a:gd name="connsiteX90" fmla="*/ 64877 w 136970"/>
                <a:gd name="connsiteY90" fmla="*/ 45512 h 172430"/>
                <a:gd name="connsiteX91" fmla="*/ 62846 w 136970"/>
                <a:gd name="connsiteY91" fmla="*/ 45512 h 172430"/>
                <a:gd name="connsiteX92" fmla="*/ 62337 w 136970"/>
                <a:gd name="connsiteY92" fmla="*/ 44581 h 172430"/>
                <a:gd name="connsiteX93" fmla="*/ 63861 w 136970"/>
                <a:gd name="connsiteY93" fmla="*/ 45004 h 172430"/>
                <a:gd name="connsiteX94" fmla="*/ 63099 w 136970"/>
                <a:gd name="connsiteY94" fmla="*/ 43988 h 172430"/>
                <a:gd name="connsiteX95" fmla="*/ 63099 w 136970"/>
                <a:gd name="connsiteY95" fmla="*/ 43988 h 172430"/>
                <a:gd name="connsiteX96" fmla="*/ 61660 w 136970"/>
                <a:gd name="connsiteY96" fmla="*/ 43565 h 172430"/>
                <a:gd name="connsiteX97" fmla="*/ 60814 w 136970"/>
                <a:gd name="connsiteY97" fmla="*/ 44412 h 172430"/>
                <a:gd name="connsiteX98" fmla="*/ 60814 w 136970"/>
                <a:gd name="connsiteY98" fmla="*/ 42295 h 172430"/>
                <a:gd name="connsiteX99" fmla="*/ 58613 w 136970"/>
                <a:gd name="connsiteY99" fmla="*/ 41618 h 172430"/>
                <a:gd name="connsiteX100" fmla="*/ 57681 w 136970"/>
                <a:gd name="connsiteY100" fmla="*/ 42295 h 172430"/>
                <a:gd name="connsiteX101" fmla="*/ 57681 w 136970"/>
                <a:gd name="connsiteY101" fmla="*/ 40687 h 172430"/>
                <a:gd name="connsiteX102" fmla="*/ 58782 w 136970"/>
                <a:gd name="connsiteY102" fmla="*/ 39671 h 172430"/>
                <a:gd name="connsiteX103" fmla="*/ 60390 w 136970"/>
                <a:gd name="connsiteY103" fmla="*/ 40771 h 172430"/>
                <a:gd name="connsiteX104" fmla="*/ 58020 w 136970"/>
                <a:gd name="connsiteY104" fmla="*/ 38571 h 172430"/>
                <a:gd name="connsiteX105" fmla="*/ 59121 w 136970"/>
                <a:gd name="connsiteY105" fmla="*/ 38571 h 172430"/>
                <a:gd name="connsiteX106" fmla="*/ 57427 w 136970"/>
                <a:gd name="connsiteY106" fmla="*/ 37470 h 172430"/>
                <a:gd name="connsiteX107" fmla="*/ 56242 w 136970"/>
                <a:gd name="connsiteY107" fmla="*/ 38486 h 172430"/>
                <a:gd name="connsiteX108" fmla="*/ 56242 w 136970"/>
                <a:gd name="connsiteY108" fmla="*/ 36877 h 172430"/>
                <a:gd name="connsiteX109" fmla="*/ 53957 w 136970"/>
                <a:gd name="connsiteY109" fmla="*/ 36877 h 172430"/>
                <a:gd name="connsiteX110" fmla="*/ 53957 w 136970"/>
                <a:gd name="connsiteY110" fmla="*/ 37893 h 172430"/>
                <a:gd name="connsiteX111" fmla="*/ 52179 w 136970"/>
                <a:gd name="connsiteY111" fmla="*/ 37893 h 172430"/>
                <a:gd name="connsiteX112" fmla="*/ 53703 w 136970"/>
                <a:gd name="connsiteY112" fmla="*/ 38740 h 172430"/>
                <a:gd name="connsiteX113" fmla="*/ 52009 w 136970"/>
                <a:gd name="connsiteY113" fmla="*/ 38740 h 172430"/>
                <a:gd name="connsiteX114" fmla="*/ 51417 w 136970"/>
                <a:gd name="connsiteY114" fmla="*/ 36285 h 172430"/>
                <a:gd name="connsiteX115" fmla="*/ 55311 w 136970"/>
                <a:gd name="connsiteY115" fmla="*/ 34422 h 172430"/>
                <a:gd name="connsiteX116" fmla="*/ 52179 w 136970"/>
                <a:gd name="connsiteY116" fmla="*/ 31459 h 172430"/>
                <a:gd name="connsiteX117" fmla="*/ 49554 w 136970"/>
                <a:gd name="connsiteY117" fmla="*/ 32729 h 172430"/>
                <a:gd name="connsiteX118" fmla="*/ 48962 w 136970"/>
                <a:gd name="connsiteY118" fmla="*/ 31883 h 172430"/>
                <a:gd name="connsiteX119" fmla="*/ 49724 w 136970"/>
                <a:gd name="connsiteY119" fmla="*/ 31883 h 172430"/>
                <a:gd name="connsiteX120" fmla="*/ 46083 w 136970"/>
                <a:gd name="connsiteY120" fmla="*/ 29851 h 172430"/>
                <a:gd name="connsiteX121" fmla="*/ 44475 w 136970"/>
                <a:gd name="connsiteY121" fmla="*/ 31121 h 172430"/>
                <a:gd name="connsiteX122" fmla="*/ 43629 w 136970"/>
                <a:gd name="connsiteY122" fmla="*/ 30528 h 172430"/>
                <a:gd name="connsiteX123" fmla="*/ 43629 w 136970"/>
                <a:gd name="connsiteY123" fmla="*/ 30528 h 172430"/>
                <a:gd name="connsiteX124" fmla="*/ 41851 w 136970"/>
                <a:gd name="connsiteY124" fmla="*/ 29851 h 172430"/>
                <a:gd name="connsiteX125" fmla="*/ 42697 w 136970"/>
                <a:gd name="connsiteY125" fmla="*/ 29428 h 172430"/>
                <a:gd name="connsiteX126" fmla="*/ 41173 w 136970"/>
                <a:gd name="connsiteY126" fmla="*/ 28242 h 172430"/>
                <a:gd name="connsiteX127" fmla="*/ 42782 w 136970"/>
                <a:gd name="connsiteY127" fmla="*/ 28242 h 172430"/>
                <a:gd name="connsiteX128" fmla="*/ 42782 w 136970"/>
                <a:gd name="connsiteY128" fmla="*/ 28242 h 172430"/>
                <a:gd name="connsiteX129" fmla="*/ 43967 w 136970"/>
                <a:gd name="connsiteY129" fmla="*/ 28666 h 172430"/>
                <a:gd name="connsiteX130" fmla="*/ 43967 w 136970"/>
                <a:gd name="connsiteY130" fmla="*/ 25957 h 172430"/>
                <a:gd name="connsiteX131" fmla="*/ 42528 w 136970"/>
                <a:gd name="connsiteY131" fmla="*/ 26718 h 172430"/>
                <a:gd name="connsiteX132" fmla="*/ 40412 w 136970"/>
                <a:gd name="connsiteY132" fmla="*/ 21385 h 172430"/>
                <a:gd name="connsiteX133" fmla="*/ 36517 w 136970"/>
                <a:gd name="connsiteY133" fmla="*/ 20200 h 172430"/>
                <a:gd name="connsiteX134" fmla="*/ 34909 w 136970"/>
                <a:gd name="connsiteY134" fmla="*/ 20708 h 172430"/>
                <a:gd name="connsiteX135" fmla="*/ 37787 w 136970"/>
                <a:gd name="connsiteY135" fmla="*/ 23248 h 172430"/>
                <a:gd name="connsiteX136" fmla="*/ 39480 w 136970"/>
                <a:gd name="connsiteY136" fmla="*/ 22570 h 172430"/>
                <a:gd name="connsiteX137" fmla="*/ 39904 w 136970"/>
                <a:gd name="connsiteY137" fmla="*/ 23840 h 172430"/>
                <a:gd name="connsiteX138" fmla="*/ 36941 w 136970"/>
                <a:gd name="connsiteY138" fmla="*/ 23840 h 172430"/>
                <a:gd name="connsiteX139" fmla="*/ 38041 w 136970"/>
                <a:gd name="connsiteY139" fmla="*/ 25872 h 172430"/>
                <a:gd name="connsiteX140" fmla="*/ 37533 w 136970"/>
                <a:gd name="connsiteY140" fmla="*/ 27057 h 172430"/>
                <a:gd name="connsiteX141" fmla="*/ 34824 w 136970"/>
                <a:gd name="connsiteY141" fmla="*/ 27057 h 172430"/>
                <a:gd name="connsiteX142" fmla="*/ 35417 w 136970"/>
                <a:gd name="connsiteY142" fmla="*/ 26465 h 172430"/>
                <a:gd name="connsiteX143" fmla="*/ 33216 w 136970"/>
                <a:gd name="connsiteY143" fmla="*/ 26465 h 172430"/>
                <a:gd name="connsiteX144" fmla="*/ 34062 w 136970"/>
                <a:gd name="connsiteY144" fmla="*/ 24941 h 172430"/>
                <a:gd name="connsiteX145" fmla="*/ 32369 w 136970"/>
                <a:gd name="connsiteY145" fmla="*/ 22824 h 172430"/>
                <a:gd name="connsiteX146" fmla="*/ 32369 w 136970"/>
                <a:gd name="connsiteY146" fmla="*/ 24010 h 172430"/>
                <a:gd name="connsiteX147" fmla="*/ 32369 w 136970"/>
                <a:gd name="connsiteY147" fmla="*/ 24010 h 172430"/>
                <a:gd name="connsiteX148" fmla="*/ 33385 w 136970"/>
                <a:gd name="connsiteY148" fmla="*/ 24856 h 172430"/>
                <a:gd name="connsiteX149" fmla="*/ 31353 w 136970"/>
                <a:gd name="connsiteY149" fmla="*/ 24856 h 172430"/>
                <a:gd name="connsiteX150" fmla="*/ 29576 w 136970"/>
                <a:gd name="connsiteY150" fmla="*/ 22655 h 172430"/>
                <a:gd name="connsiteX151" fmla="*/ 31777 w 136970"/>
                <a:gd name="connsiteY151" fmla="*/ 21809 h 172430"/>
                <a:gd name="connsiteX152" fmla="*/ 30761 w 136970"/>
                <a:gd name="connsiteY152" fmla="*/ 21809 h 172430"/>
                <a:gd name="connsiteX153" fmla="*/ 33808 w 136970"/>
                <a:gd name="connsiteY153" fmla="*/ 20539 h 172430"/>
                <a:gd name="connsiteX154" fmla="*/ 31015 w 136970"/>
                <a:gd name="connsiteY154" fmla="*/ 17576 h 172430"/>
                <a:gd name="connsiteX155" fmla="*/ 32115 w 136970"/>
                <a:gd name="connsiteY155" fmla="*/ 15882 h 172430"/>
                <a:gd name="connsiteX156" fmla="*/ 30253 w 136970"/>
                <a:gd name="connsiteY156" fmla="*/ 13258 h 172430"/>
                <a:gd name="connsiteX157" fmla="*/ 29152 w 136970"/>
                <a:gd name="connsiteY157" fmla="*/ 14951 h 172430"/>
                <a:gd name="connsiteX158" fmla="*/ 28052 w 136970"/>
                <a:gd name="connsiteY158" fmla="*/ 14190 h 172430"/>
                <a:gd name="connsiteX159" fmla="*/ 29491 w 136970"/>
                <a:gd name="connsiteY159" fmla="*/ 16306 h 172430"/>
                <a:gd name="connsiteX160" fmla="*/ 27967 w 136970"/>
                <a:gd name="connsiteY160" fmla="*/ 16814 h 172430"/>
                <a:gd name="connsiteX161" fmla="*/ 28644 w 136970"/>
                <a:gd name="connsiteY161" fmla="*/ 17745 h 172430"/>
                <a:gd name="connsiteX162" fmla="*/ 26867 w 136970"/>
                <a:gd name="connsiteY162" fmla="*/ 16983 h 172430"/>
                <a:gd name="connsiteX163" fmla="*/ 28644 w 136970"/>
                <a:gd name="connsiteY163" fmla="*/ 15629 h 172430"/>
                <a:gd name="connsiteX164" fmla="*/ 26443 w 136970"/>
                <a:gd name="connsiteY164" fmla="*/ 13428 h 172430"/>
                <a:gd name="connsiteX165" fmla="*/ 27544 w 136970"/>
                <a:gd name="connsiteY165" fmla="*/ 13428 h 172430"/>
                <a:gd name="connsiteX166" fmla="*/ 26951 w 136970"/>
                <a:gd name="connsiteY166" fmla="*/ 12327 h 172430"/>
                <a:gd name="connsiteX167" fmla="*/ 27882 w 136970"/>
                <a:gd name="connsiteY167" fmla="*/ 12750 h 172430"/>
                <a:gd name="connsiteX168" fmla="*/ 26020 w 136970"/>
                <a:gd name="connsiteY168" fmla="*/ 10634 h 172430"/>
                <a:gd name="connsiteX169" fmla="*/ 27121 w 136970"/>
                <a:gd name="connsiteY169" fmla="*/ 10634 h 172430"/>
                <a:gd name="connsiteX170" fmla="*/ 24412 w 136970"/>
                <a:gd name="connsiteY170" fmla="*/ 9957 h 172430"/>
                <a:gd name="connsiteX171" fmla="*/ 24412 w 136970"/>
                <a:gd name="connsiteY171" fmla="*/ 7502 h 172430"/>
                <a:gd name="connsiteX172" fmla="*/ 23565 w 136970"/>
                <a:gd name="connsiteY172" fmla="*/ 8263 h 172430"/>
                <a:gd name="connsiteX173" fmla="*/ 21025 w 136970"/>
                <a:gd name="connsiteY173" fmla="*/ 8263 h 172430"/>
                <a:gd name="connsiteX174" fmla="*/ 21025 w 136970"/>
                <a:gd name="connsiteY174" fmla="*/ 9279 h 172430"/>
                <a:gd name="connsiteX175" fmla="*/ 19586 w 136970"/>
                <a:gd name="connsiteY175" fmla="*/ 8856 h 172430"/>
                <a:gd name="connsiteX176" fmla="*/ 21279 w 136970"/>
                <a:gd name="connsiteY176" fmla="*/ 6740 h 172430"/>
                <a:gd name="connsiteX177" fmla="*/ 20263 w 136970"/>
                <a:gd name="connsiteY177" fmla="*/ 5893 h 172430"/>
                <a:gd name="connsiteX178" fmla="*/ 18994 w 136970"/>
                <a:gd name="connsiteY178" fmla="*/ 6994 h 172430"/>
                <a:gd name="connsiteX179" fmla="*/ 16708 w 136970"/>
                <a:gd name="connsiteY179" fmla="*/ 5893 h 172430"/>
                <a:gd name="connsiteX180" fmla="*/ 15353 w 136970"/>
                <a:gd name="connsiteY180" fmla="*/ 6740 h 172430"/>
                <a:gd name="connsiteX181" fmla="*/ 14981 w 136970"/>
                <a:gd name="connsiteY181" fmla="*/ 4742 h 172430"/>
                <a:gd name="connsiteX182" fmla="*/ 15353 w 136970"/>
                <a:gd name="connsiteY182" fmla="*/ 4369 h 172430"/>
                <a:gd name="connsiteX183" fmla="*/ 16285 w 136970"/>
                <a:gd name="connsiteY183" fmla="*/ 4369 h 172430"/>
                <a:gd name="connsiteX184" fmla="*/ 14676 w 136970"/>
                <a:gd name="connsiteY184" fmla="*/ 3269 h 172430"/>
                <a:gd name="connsiteX185" fmla="*/ 14676 w 136970"/>
                <a:gd name="connsiteY185" fmla="*/ 1237 h 172430"/>
                <a:gd name="connsiteX186" fmla="*/ 12560 w 136970"/>
                <a:gd name="connsiteY186" fmla="*/ 221 h 172430"/>
                <a:gd name="connsiteX187" fmla="*/ 13322 w 136970"/>
                <a:gd name="connsiteY187" fmla="*/ 1406 h 172430"/>
                <a:gd name="connsiteX188" fmla="*/ 13322 w 136970"/>
                <a:gd name="connsiteY188" fmla="*/ 1406 h 172430"/>
                <a:gd name="connsiteX189" fmla="*/ 13322 w 136970"/>
                <a:gd name="connsiteY189" fmla="*/ 1406 h 172430"/>
                <a:gd name="connsiteX190" fmla="*/ 11628 w 136970"/>
                <a:gd name="connsiteY190" fmla="*/ 2168 h 172430"/>
                <a:gd name="connsiteX191" fmla="*/ 13322 w 136970"/>
                <a:gd name="connsiteY191" fmla="*/ 2168 h 172430"/>
                <a:gd name="connsiteX192" fmla="*/ 10105 w 136970"/>
                <a:gd name="connsiteY192" fmla="*/ 3946 h 172430"/>
                <a:gd name="connsiteX193" fmla="*/ 12221 w 136970"/>
                <a:gd name="connsiteY193" fmla="*/ 3946 h 172430"/>
                <a:gd name="connsiteX194" fmla="*/ 12221 w 136970"/>
                <a:gd name="connsiteY194" fmla="*/ 3946 h 172430"/>
                <a:gd name="connsiteX195" fmla="*/ 13830 w 136970"/>
                <a:gd name="connsiteY195" fmla="*/ 4369 h 172430"/>
                <a:gd name="connsiteX196" fmla="*/ 12898 w 136970"/>
                <a:gd name="connsiteY196" fmla="*/ 4877 h 172430"/>
                <a:gd name="connsiteX197" fmla="*/ 15438 w 136970"/>
                <a:gd name="connsiteY197" fmla="*/ 8433 h 172430"/>
                <a:gd name="connsiteX198" fmla="*/ 17131 w 136970"/>
                <a:gd name="connsiteY198" fmla="*/ 6994 h 172430"/>
                <a:gd name="connsiteX199" fmla="*/ 17639 w 136970"/>
                <a:gd name="connsiteY199" fmla="*/ 8348 h 172430"/>
                <a:gd name="connsiteX200" fmla="*/ 16454 w 136970"/>
                <a:gd name="connsiteY200" fmla="*/ 8348 h 172430"/>
                <a:gd name="connsiteX201" fmla="*/ 15777 w 136970"/>
                <a:gd name="connsiteY201" fmla="*/ 9279 h 172430"/>
                <a:gd name="connsiteX202" fmla="*/ 11713 w 136970"/>
                <a:gd name="connsiteY202" fmla="*/ 9703 h 172430"/>
                <a:gd name="connsiteX203" fmla="*/ 8919 w 136970"/>
                <a:gd name="connsiteY203" fmla="*/ 8771 h 172430"/>
                <a:gd name="connsiteX204" fmla="*/ 8919 w 136970"/>
                <a:gd name="connsiteY204" fmla="*/ 9703 h 172430"/>
                <a:gd name="connsiteX205" fmla="*/ 7650 w 136970"/>
                <a:gd name="connsiteY205" fmla="*/ 8602 h 172430"/>
                <a:gd name="connsiteX206" fmla="*/ 9935 w 136970"/>
                <a:gd name="connsiteY206" fmla="*/ 4454 h 172430"/>
                <a:gd name="connsiteX207" fmla="*/ 7819 w 136970"/>
                <a:gd name="connsiteY207" fmla="*/ 3269 h 172430"/>
                <a:gd name="connsiteX208" fmla="*/ 9681 w 136970"/>
                <a:gd name="connsiteY208" fmla="*/ 1406 h 172430"/>
                <a:gd name="connsiteX209" fmla="*/ 7988 w 136970"/>
                <a:gd name="connsiteY209" fmla="*/ 1830 h 172430"/>
                <a:gd name="connsiteX210" fmla="*/ 7311 w 136970"/>
                <a:gd name="connsiteY210" fmla="*/ 560 h 172430"/>
                <a:gd name="connsiteX211" fmla="*/ 7988 w 136970"/>
                <a:gd name="connsiteY211" fmla="*/ 560 h 172430"/>
                <a:gd name="connsiteX212" fmla="*/ 6041 w 136970"/>
                <a:gd name="connsiteY212" fmla="*/ 52 h 172430"/>
                <a:gd name="connsiteX213" fmla="*/ 6549 w 136970"/>
                <a:gd name="connsiteY213" fmla="*/ 52 h 172430"/>
                <a:gd name="connsiteX214" fmla="*/ 4517 w 136970"/>
                <a:gd name="connsiteY214" fmla="*/ 52 h 172430"/>
                <a:gd name="connsiteX215" fmla="*/ 5787 w 136970"/>
                <a:gd name="connsiteY215" fmla="*/ 1152 h 172430"/>
                <a:gd name="connsiteX216" fmla="*/ 4771 w 136970"/>
                <a:gd name="connsiteY216" fmla="*/ 1152 h 172430"/>
                <a:gd name="connsiteX217" fmla="*/ 4771 w 136970"/>
                <a:gd name="connsiteY217" fmla="*/ 3354 h 172430"/>
                <a:gd name="connsiteX218" fmla="*/ 3671 w 136970"/>
                <a:gd name="connsiteY218" fmla="*/ 2930 h 172430"/>
                <a:gd name="connsiteX219" fmla="*/ 5364 w 136970"/>
                <a:gd name="connsiteY219" fmla="*/ 3946 h 172430"/>
                <a:gd name="connsiteX220" fmla="*/ 5364 w 136970"/>
                <a:gd name="connsiteY220" fmla="*/ 5724 h 172430"/>
                <a:gd name="connsiteX221" fmla="*/ 6464 w 136970"/>
                <a:gd name="connsiteY221" fmla="*/ 6401 h 172430"/>
                <a:gd name="connsiteX222" fmla="*/ 4263 w 136970"/>
                <a:gd name="connsiteY222" fmla="*/ 6401 h 172430"/>
                <a:gd name="connsiteX223" fmla="*/ 4941 w 136970"/>
                <a:gd name="connsiteY223" fmla="*/ 4962 h 172430"/>
                <a:gd name="connsiteX224" fmla="*/ 3671 w 136970"/>
                <a:gd name="connsiteY224" fmla="*/ 4031 h 172430"/>
                <a:gd name="connsiteX225" fmla="*/ 3671 w 136970"/>
                <a:gd name="connsiteY225" fmla="*/ 4962 h 172430"/>
                <a:gd name="connsiteX226" fmla="*/ 1470 w 136970"/>
                <a:gd name="connsiteY226" fmla="*/ 4200 h 172430"/>
                <a:gd name="connsiteX227" fmla="*/ 1470 w 136970"/>
                <a:gd name="connsiteY227" fmla="*/ 4877 h 172430"/>
                <a:gd name="connsiteX228" fmla="*/ 200 w 136970"/>
                <a:gd name="connsiteY228" fmla="*/ 6571 h 172430"/>
                <a:gd name="connsiteX229" fmla="*/ 877 w 136970"/>
                <a:gd name="connsiteY229" fmla="*/ 5639 h 172430"/>
                <a:gd name="connsiteX230" fmla="*/ 877 w 136970"/>
                <a:gd name="connsiteY230" fmla="*/ 7502 h 172430"/>
                <a:gd name="connsiteX231" fmla="*/ 3247 w 136970"/>
                <a:gd name="connsiteY231" fmla="*/ 8179 h 172430"/>
                <a:gd name="connsiteX232" fmla="*/ 2316 w 136970"/>
                <a:gd name="connsiteY232" fmla="*/ 8179 h 172430"/>
                <a:gd name="connsiteX233" fmla="*/ 3925 w 136970"/>
                <a:gd name="connsiteY233" fmla="*/ 9025 h 172430"/>
                <a:gd name="connsiteX234" fmla="*/ 3925 w 136970"/>
                <a:gd name="connsiteY234" fmla="*/ 8179 h 172430"/>
                <a:gd name="connsiteX235" fmla="*/ 7480 w 136970"/>
                <a:gd name="connsiteY235" fmla="*/ 8856 h 172430"/>
                <a:gd name="connsiteX236" fmla="*/ 5025 w 136970"/>
                <a:gd name="connsiteY236" fmla="*/ 8856 h 172430"/>
                <a:gd name="connsiteX237" fmla="*/ 6464 w 136970"/>
                <a:gd name="connsiteY237" fmla="*/ 9449 h 172430"/>
                <a:gd name="connsiteX238" fmla="*/ 6041 w 136970"/>
                <a:gd name="connsiteY238" fmla="*/ 10126 h 172430"/>
                <a:gd name="connsiteX239" fmla="*/ 7311 w 136970"/>
                <a:gd name="connsiteY239" fmla="*/ 10126 h 172430"/>
                <a:gd name="connsiteX240" fmla="*/ 7311 w 136970"/>
                <a:gd name="connsiteY240" fmla="*/ 10126 h 172430"/>
                <a:gd name="connsiteX241" fmla="*/ 10189 w 136970"/>
                <a:gd name="connsiteY241" fmla="*/ 10126 h 172430"/>
                <a:gd name="connsiteX242" fmla="*/ 8158 w 136970"/>
                <a:gd name="connsiteY242" fmla="*/ 9364 h 172430"/>
                <a:gd name="connsiteX243" fmla="*/ 10528 w 136970"/>
                <a:gd name="connsiteY243" fmla="*/ 8771 h 172430"/>
                <a:gd name="connsiteX244" fmla="*/ 11628 w 136970"/>
                <a:gd name="connsiteY244" fmla="*/ 11057 h 172430"/>
                <a:gd name="connsiteX245" fmla="*/ 9935 w 136970"/>
                <a:gd name="connsiteY245" fmla="*/ 11057 h 172430"/>
                <a:gd name="connsiteX246" fmla="*/ 9935 w 136970"/>
                <a:gd name="connsiteY246" fmla="*/ 12242 h 172430"/>
                <a:gd name="connsiteX247" fmla="*/ 11121 w 136970"/>
                <a:gd name="connsiteY247" fmla="*/ 12242 h 172430"/>
                <a:gd name="connsiteX248" fmla="*/ 12898 w 136970"/>
                <a:gd name="connsiteY248" fmla="*/ 12242 h 172430"/>
                <a:gd name="connsiteX249" fmla="*/ 15946 w 136970"/>
                <a:gd name="connsiteY249" fmla="*/ 14867 h 172430"/>
                <a:gd name="connsiteX250" fmla="*/ 16539 w 136970"/>
                <a:gd name="connsiteY250" fmla="*/ 13851 h 172430"/>
                <a:gd name="connsiteX251" fmla="*/ 18824 w 136970"/>
                <a:gd name="connsiteY251" fmla="*/ 15290 h 172430"/>
                <a:gd name="connsiteX252" fmla="*/ 17216 w 136970"/>
                <a:gd name="connsiteY252" fmla="*/ 15290 h 172430"/>
                <a:gd name="connsiteX253" fmla="*/ 21195 w 136970"/>
                <a:gd name="connsiteY253" fmla="*/ 16814 h 172430"/>
                <a:gd name="connsiteX254" fmla="*/ 21195 w 136970"/>
                <a:gd name="connsiteY254" fmla="*/ 14697 h 172430"/>
                <a:gd name="connsiteX255" fmla="*/ 22972 w 136970"/>
                <a:gd name="connsiteY255" fmla="*/ 16475 h 172430"/>
                <a:gd name="connsiteX256" fmla="*/ 21533 w 136970"/>
                <a:gd name="connsiteY256" fmla="*/ 18084 h 172430"/>
                <a:gd name="connsiteX257" fmla="*/ 23904 w 136970"/>
                <a:gd name="connsiteY257" fmla="*/ 18084 h 172430"/>
                <a:gd name="connsiteX258" fmla="*/ 21830 w 136970"/>
                <a:gd name="connsiteY258" fmla="*/ 19023 h 172430"/>
                <a:gd name="connsiteX259" fmla="*/ 21279 w 136970"/>
                <a:gd name="connsiteY259" fmla="*/ 18676 h 172430"/>
                <a:gd name="connsiteX260" fmla="*/ 19163 w 136970"/>
                <a:gd name="connsiteY260" fmla="*/ 16560 h 172430"/>
                <a:gd name="connsiteX261" fmla="*/ 19163 w 136970"/>
                <a:gd name="connsiteY261" fmla="*/ 17491 h 172430"/>
                <a:gd name="connsiteX262" fmla="*/ 16793 w 136970"/>
                <a:gd name="connsiteY262" fmla="*/ 16390 h 172430"/>
                <a:gd name="connsiteX263" fmla="*/ 16793 w 136970"/>
                <a:gd name="connsiteY263" fmla="*/ 16390 h 172430"/>
                <a:gd name="connsiteX264" fmla="*/ 15692 w 136970"/>
                <a:gd name="connsiteY264" fmla="*/ 16983 h 172430"/>
                <a:gd name="connsiteX265" fmla="*/ 15692 w 136970"/>
                <a:gd name="connsiteY265" fmla="*/ 16983 h 172430"/>
                <a:gd name="connsiteX266" fmla="*/ 13406 w 136970"/>
                <a:gd name="connsiteY266" fmla="*/ 16983 h 172430"/>
                <a:gd name="connsiteX267" fmla="*/ 17046 w 136970"/>
                <a:gd name="connsiteY267" fmla="*/ 16052 h 172430"/>
                <a:gd name="connsiteX268" fmla="*/ 18316 w 136970"/>
                <a:gd name="connsiteY268" fmla="*/ 18676 h 172430"/>
                <a:gd name="connsiteX269" fmla="*/ 17385 w 136970"/>
                <a:gd name="connsiteY269" fmla="*/ 20115 h 172430"/>
                <a:gd name="connsiteX270" fmla="*/ 16200 w 136970"/>
                <a:gd name="connsiteY270" fmla="*/ 19523 h 172430"/>
                <a:gd name="connsiteX271" fmla="*/ 17216 w 136970"/>
                <a:gd name="connsiteY271" fmla="*/ 20793 h 172430"/>
                <a:gd name="connsiteX272" fmla="*/ 20517 w 136970"/>
                <a:gd name="connsiteY272" fmla="*/ 19946 h 172430"/>
                <a:gd name="connsiteX273" fmla="*/ 22634 w 136970"/>
                <a:gd name="connsiteY273" fmla="*/ 21555 h 172430"/>
                <a:gd name="connsiteX274" fmla="*/ 20263 w 136970"/>
                <a:gd name="connsiteY274" fmla="*/ 21555 h 172430"/>
                <a:gd name="connsiteX275" fmla="*/ 21787 w 136970"/>
                <a:gd name="connsiteY275" fmla="*/ 22062 h 172430"/>
                <a:gd name="connsiteX276" fmla="*/ 22972 w 136970"/>
                <a:gd name="connsiteY276" fmla="*/ 24941 h 172430"/>
                <a:gd name="connsiteX277" fmla="*/ 20941 w 136970"/>
                <a:gd name="connsiteY277" fmla="*/ 23078 h 172430"/>
                <a:gd name="connsiteX278" fmla="*/ 20983 w 136970"/>
                <a:gd name="connsiteY278" fmla="*/ 23798 h 172430"/>
                <a:gd name="connsiteX279" fmla="*/ 20941 w 136970"/>
                <a:gd name="connsiteY279" fmla="*/ 23840 h 172430"/>
                <a:gd name="connsiteX280" fmla="*/ 20179 w 136970"/>
                <a:gd name="connsiteY280" fmla="*/ 22909 h 172430"/>
                <a:gd name="connsiteX281" fmla="*/ 20941 w 136970"/>
                <a:gd name="connsiteY281" fmla="*/ 24856 h 172430"/>
                <a:gd name="connsiteX282" fmla="*/ 20941 w 136970"/>
                <a:gd name="connsiteY282" fmla="*/ 24856 h 172430"/>
                <a:gd name="connsiteX283" fmla="*/ 21618 w 136970"/>
                <a:gd name="connsiteY283" fmla="*/ 25449 h 172430"/>
                <a:gd name="connsiteX284" fmla="*/ 20856 w 136970"/>
                <a:gd name="connsiteY284" fmla="*/ 26295 h 172430"/>
                <a:gd name="connsiteX285" fmla="*/ 23819 w 136970"/>
                <a:gd name="connsiteY285" fmla="*/ 29089 h 172430"/>
                <a:gd name="connsiteX286" fmla="*/ 23819 w 136970"/>
                <a:gd name="connsiteY286" fmla="*/ 29089 h 172430"/>
                <a:gd name="connsiteX287" fmla="*/ 27459 w 136970"/>
                <a:gd name="connsiteY287" fmla="*/ 29089 h 172430"/>
                <a:gd name="connsiteX288" fmla="*/ 26274 w 136970"/>
                <a:gd name="connsiteY288" fmla="*/ 30189 h 172430"/>
                <a:gd name="connsiteX289" fmla="*/ 27036 w 136970"/>
                <a:gd name="connsiteY289" fmla="*/ 31798 h 172430"/>
                <a:gd name="connsiteX290" fmla="*/ 28136 w 136970"/>
                <a:gd name="connsiteY290" fmla="*/ 30613 h 172430"/>
                <a:gd name="connsiteX291" fmla="*/ 30337 w 136970"/>
                <a:gd name="connsiteY291" fmla="*/ 31205 h 172430"/>
                <a:gd name="connsiteX292" fmla="*/ 27882 w 136970"/>
                <a:gd name="connsiteY292" fmla="*/ 32221 h 172430"/>
                <a:gd name="connsiteX293" fmla="*/ 28721 w 136970"/>
                <a:gd name="connsiteY293" fmla="*/ 32247 h 172430"/>
                <a:gd name="connsiteX294" fmla="*/ 28898 w 136970"/>
                <a:gd name="connsiteY294" fmla="*/ 31713 h 172430"/>
                <a:gd name="connsiteX295" fmla="*/ 30168 w 136970"/>
                <a:gd name="connsiteY295" fmla="*/ 34676 h 172430"/>
                <a:gd name="connsiteX296" fmla="*/ 33046 w 136970"/>
                <a:gd name="connsiteY296" fmla="*/ 34676 h 172430"/>
                <a:gd name="connsiteX297" fmla="*/ 31692 w 136970"/>
                <a:gd name="connsiteY297" fmla="*/ 34168 h 172430"/>
                <a:gd name="connsiteX298" fmla="*/ 33046 w 136970"/>
                <a:gd name="connsiteY298" fmla="*/ 34168 h 172430"/>
                <a:gd name="connsiteX299" fmla="*/ 34232 w 136970"/>
                <a:gd name="connsiteY299" fmla="*/ 36708 h 172430"/>
                <a:gd name="connsiteX300" fmla="*/ 33300 w 136970"/>
                <a:gd name="connsiteY300" fmla="*/ 36708 h 172430"/>
                <a:gd name="connsiteX301" fmla="*/ 33300 w 136970"/>
                <a:gd name="connsiteY301" fmla="*/ 36708 h 172430"/>
                <a:gd name="connsiteX302" fmla="*/ 31777 w 136970"/>
                <a:gd name="connsiteY302" fmla="*/ 36708 h 172430"/>
                <a:gd name="connsiteX303" fmla="*/ 33808 w 136970"/>
                <a:gd name="connsiteY303" fmla="*/ 37639 h 172430"/>
                <a:gd name="connsiteX304" fmla="*/ 33808 w 136970"/>
                <a:gd name="connsiteY304" fmla="*/ 37639 h 172430"/>
                <a:gd name="connsiteX305" fmla="*/ 36771 w 136970"/>
                <a:gd name="connsiteY305" fmla="*/ 39840 h 172430"/>
                <a:gd name="connsiteX306" fmla="*/ 36771 w 136970"/>
                <a:gd name="connsiteY306" fmla="*/ 38486 h 172430"/>
                <a:gd name="connsiteX307" fmla="*/ 36771 w 136970"/>
                <a:gd name="connsiteY307" fmla="*/ 40094 h 172430"/>
                <a:gd name="connsiteX308" fmla="*/ 36771 w 136970"/>
                <a:gd name="connsiteY308" fmla="*/ 40094 h 172430"/>
                <a:gd name="connsiteX309" fmla="*/ 37957 w 136970"/>
                <a:gd name="connsiteY309" fmla="*/ 41364 h 172430"/>
                <a:gd name="connsiteX310" fmla="*/ 39650 w 136970"/>
                <a:gd name="connsiteY310" fmla="*/ 40517 h 172430"/>
                <a:gd name="connsiteX311" fmla="*/ 38295 w 136970"/>
                <a:gd name="connsiteY311" fmla="*/ 42549 h 172430"/>
                <a:gd name="connsiteX312" fmla="*/ 39904 w 136970"/>
                <a:gd name="connsiteY312" fmla="*/ 42973 h 172430"/>
                <a:gd name="connsiteX313" fmla="*/ 39904 w 136970"/>
                <a:gd name="connsiteY313" fmla="*/ 43734 h 172430"/>
                <a:gd name="connsiteX314" fmla="*/ 45406 w 136970"/>
                <a:gd name="connsiteY314" fmla="*/ 46867 h 172430"/>
                <a:gd name="connsiteX315" fmla="*/ 42613 w 136970"/>
                <a:gd name="connsiteY315" fmla="*/ 46867 h 172430"/>
                <a:gd name="connsiteX316" fmla="*/ 44306 w 136970"/>
                <a:gd name="connsiteY316" fmla="*/ 49068 h 172430"/>
                <a:gd name="connsiteX317" fmla="*/ 46219 w 136970"/>
                <a:gd name="connsiteY317" fmla="*/ 49186 h 172430"/>
                <a:gd name="connsiteX318" fmla="*/ 46337 w 136970"/>
                <a:gd name="connsiteY318" fmla="*/ 49068 h 172430"/>
                <a:gd name="connsiteX319" fmla="*/ 46337 w 136970"/>
                <a:gd name="connsiteY319" fmla="*/ 50338 h 172430"/>
                <a:gd name="connsiteX320" fmla="*/ 48962 w 136970"/>
                <a:gd name="connsiteY320" fmla="*/ 51438 h 172430"/>
                <a:gd name="connsiteX321" fmla="*/ 48454 w 136970"/>
                <a:gd name="connsiteY321" fmla="*/ 51946 h 172430"/>
                <a:gd name="connsiteX322" fmla="*/ 50062 w 136970"/>
                <a:gd name="connsiteY322" fmla="*/ 51946 h 172430"/>
                <a:gd name="connsiteX323" fmla="*/ 50909 w 136970"/>
                <a:gd name="connsiteY323" fmla="*/ 51100 h 172430"/>
                <a:gd name="connsiteX324" fmla="*/ 50909 w 136970"/>
                <a:gd name="connsiteY324" fmla="*/ 51100 h 172430"/>
                <a:gd name="connsiteX325" fmla="*/ 48369 w 136970"/>
                <a:gd name="connsiteY325" fmla="*/ 47290 h 172430"/>
                <a:gd name="connsiteX326" fmla="*/ 49216 w 136970"/>
                <a:gd name="connsiteY326" fmla="*/ 46867 h 172430"/>
                <a:gd name="connsiteX327" fmla="*/ 49216 w 136970"/>
                <a:gd name="connsiteY327" fmla="*/ 47544 h 172430"/>
                <a:gd name="connsiteX328" fmla="*/ 50062 w 136970"/>
                <a:gd name="connsiteY328" fmla="*/ 46782 h 172430"/>
                <a:gd name="connsiteX329" fmla="*/ 53025 w 136970"/>
                <a:gd name="connsiteY329" fmla="*/ 47459 h 172430"/>
                <a:gd name="connsiteX330" fmla="*/ 50570 w 136970"/>
                <a:gd name="connsiteY330" fmla="*/ 48052 h 172430"/>
                <a:gd name="connsiteX331" fmla="*/ 51755 w 136970"/>
                <a:gd name="connsiteY331" fmla="*/ 48644 h 172430"/>
                <a:gd name="connsiteX332" fmla="*/ 50824 w 136970"/>
                <a:gd name="connsiteY332" fmla="*/ 49407 h 172430"/>
                <a:gd name="connsiteX333" fmla="*/ 52856 w 136970"/>
                <a:gd name="connsiteY333" fmla="*/ 48390 h 172430"/>
                <a:gd name="connsiteX334" fmla="*/ 54041 w 136970"/>
                <a:gd name="connsiteY334" fmla="*/ 49576 h 172430"/>
                <a:gd name="connsiteX335" fmla="*/ 53533 w 136970"/>
                <a:gd name="connsiteY335" fmla="*/ 49576 h 172430"/>
                <a:gd name="connsiteX336" fmla="*/ 55650 w 136970"/>
                <a:gd name="connsiteY336" fmla="*/ 50846 h 172430"/>
                <a:gd name="connsiteX337" fmla="*/ 55650 w 136970"/>
                <a:gd name="connsiteY337" fmla="*/ 51777 h 172430"/>
                <a:gd name="connsiteX338" fmla="*/ 53364 w 136970"/>
                <a:gd name="connsiteY338" fmla="*/ 50846 h 172430"/>
                <a:gd name="connsiteX339" fmla="*/ 50316 w 136970"/>
                <a:gd name="connsiteY339" fmla="*/ 52454 h 172430"/>
                <a:gd name="connsiteX340" fmla="*/ 51248 w 136970"/>
                <a:gd name="connsiteY340" fmla="*/ 54232 h 172430"/>
                <a:gd name="connsiteX341" fmla="*/ 54549 w 136970"/>
                <a:gd name="connsiteY341" fmla="*/ 55925 h 172430"/>
                <a:gd name="connsiteX342" fmla="*/ 54041 w 136970"/>
                <a:gd name="connsiteY342" fmla="*/ 56602 h 172430"/>
                <a:gd name="connsiteX343" fmla="*/ 57089 w 136970"/>
                <a:gd name="connsiteY343" fmla="*/ 58719 h 172430"/>
                <a:gd name="connsiteX344" fmla="*/ 57089 w 136970"/>
                <a:gd name="connsiteY344" fmla="*/ 59904 h 172430"/>
                <a:gd name="connsiteX345" fmla="*/ 63269 w 136970"/>
                <a:gd name="connsiteY345" fmla="*/ 64645 h 172430"/>
                <a:gd name="connsiteX346" fmla="*/ 62422 w 136970"/>
                <a:gd name="connsiteY346" fmla="*/ 64645 h 172430"/>
                <a:gd name="connsiteX347" fmla="*/ 63946 w 136970"/>
                <a:gd name="connsiteY347" fmla="*/ 65491 h 172430"/>
                <a:gd name="connsiteX348" fmla="*/ 66062 w 136970"/>
                <a:gd name="connsiteY348" fmla="*/ 69216 h 172430"/>
                <a:gd name="connsiteX349" fmla="*/ 69110 w 136970"/>
                <a:gd name="connsiteY349" fmla="*/ 70147 h 172430"/>
                <a:gd name="connsiteX350" fmla="*/ 68094 w 136970"/>
                <a:gd name="connsiteY350" fmla="*/ 71332 h 172430"/>
                <a:gd name="connsiteX351" fmla="*/ 76560 w 136970"/>
                <a:gd name="connsiteY351" fmla="*/ 79290 h 172430"/>
                <a:gd name="connsiteX352" fmla="*/ 76052 w 136970"/>
                <a:gd name="connsiteY352" fmla="*/ 79290 h 172430"/>
                <a:gd name="connsiteX353" fmla="*/ 81639 w 136970"/>
                <a:gd name="connsiteY353" fmla="*/ 84623 h 172430"/>
                <a:gd name="connsiteX354" fmla="*/ 83586 w 136970"/>
                <a:gd name="connsiteY354" fmla="*/ 84623 h 172430"/>
                <a:gd name="connsiteX355" fmla="*/ 84602 w 136970"/>
                <a:gd name="connsiteY355" fmla="*/ 83100 h 172430"/>
                <a:gd name="connsiteX356" fmla="*/ 85110 w 136970"/>
                <a:gd name="connsiteY356" fmla="*/ 85724 h 172430"/>
                <a:gd name="connsiteX357" fmla="*/ 82740 w 136970"/>
                <a:gd name="connsiteY357" fmla="*/ 86486 h 172430"/>
                <a:gd name="connsiteX358" fmla="*/ 84687 w 136970"/>
                <a:gd name="connsiteY358" fmla="*/ 87417 h 172430"/>
                <a:gd name="connsiteX359" fmla="*/ 86380 w 136970"/>
                <a:gd name="connsiteY359" fmla="*/ 90126 h 172430"/>
                <a:gd name="connsiteX360" fmla="*/ 85364 w 136970"/>
                <a:gd name="connsiteY360" fmla="*/ 90126 h 172430"/>
                <a:gd name="connsiteX361" fmla="*/ 85364 w 136970"/>
                <a:gd name="connsiteY361" fmla="*/ 90126 h 172430"/>
                <a:gd name="connsiteX362" fmla="*/ 83078 w 136970"/>
                <a:gd name="connsiteY362" fmla="*/ 88941 h 172430"/>
                <a:gd name="connsiteX363" fmla="*/ 85957 w 136970"/>
                <a:gd name="connsiteY363" fmla="*/ 91989 h 172430"/>
                <a:gd name="connsiteX364" fmla="*/ 87565 w 136970"/>
                <a:gd name="connsiteY364" fmla="*/ 91989 h 172430"/>
                <a:gd name="connsiteX365" fmla="*/ 87565 w 136970"/>
                <a:gd name="connsiteY365" fmla="*/ 91989 h 172430"/>
                <a:gd name="connsiteX366" fmla="*/ 88835 w 136970"/>
                <a:gd name="connsiteY366" fmla="*/ 91989 h 172430"/>
                <a:gd name="connsiteX367" fmla="*/ 87988 w 136970"/>
                <a:gd name="connsiteY367" fmla="*/ 93004 h 172430"/>
                <a:gd name="connsiteX368" fmla="*/ 88835 w 136970"/>
                <a:gd name="connsiteY368" fmla="*/ 93004 h 172430"/>
                <a:gd name="connsiteX369" fmla="*/ 90020 w 136970"/>
                <a:gd name="connsiteY369" fmla="*/ 96306 h 172430"/>
                <a:gd name="connsiteX370" fmla="*/ 91713 w 136970"/>
                <a:gd name="connsiteY370" fmla="*/ 97576 h 172430"/>
                <a:gd name="connsiteX371" fmla="*/ 91036 w 136970"/>
                <a:gd name="connsiteY371" fmla="*/ 97576 h 172430"/>
                <a:gd name="connsiteX372" fmla="*/ 93914 w 136970"/>
                <a:gd name="connsiteY372" fmla="*/ 102740 h 172430"/>
                <a:gd name="connsiteX373" fmla="*/ 97047 w 136970"/>
                <a:gd name="connsiteY373" fmla="*/ 105025 h 172430"/>
                <a:gd name="connsiteX374" fmla="*/ 97047 w 136970"/>
                <a:gd name="connsiteY374" fmla="*/ 103756 h 172430"/>
                <a:gd name="connsiteX375" fmla="*/ 98401 w 136970"/>
                <a:gd name="connsiteY375" fmla="*/ 104772 h 172430"/>
                <a:gd name="connsiteX376" fmla="*/ 97639 w 136970"/>
                <a:gd name="connsiteY376" fmla="*/ 105703 h 172430"/>
                <a:gd name="connsiteX377" fmla="*/ 97639 w 136970"/>
                <a:gd name="connsiteY377" fmla="*/ 108496 h 172430"/>
                <a:gd name="connsiteX378" fmla="*/ 99925 w 136970"/>
                <a:gd name="connsiteY378" fmla="*/ 110190 h 172430"/>
                <a:gd name="connsiteX379" fmla="*/ 98655 w 136970"/>
                <a:gd name="connsiteY379" fmla="*/ 110190 h 172430"/>
                <a:gd name="connsiteX380" fmla="*/ 99248 w 136970"/>
                <a:gd name="connsiteY380" fmla="*/ 110782 h 172430"/>
                <a:gd name="connsiteX381" fmla="*/ 99248 w 136970"/>
                <a:gd name="connsiteY381" fmla="*/ 110782 h 172430"/>
                <a:gd name="connsiteX382" fmla="*/ 102126 w 136970"/>
                <a:gd name="connsiteY382" fmla="*/ 112137 h 172430"/>
                <a:gd name="connsiteX383" fmla="*/ 102126 w 136970"/>
                <a:gd name="connsiteY383" fmla="*/ 112137 h 172430"/>
                <a:gd name="connsiteX384" fmla="*/ 102634 w 136970"/>
                <a:gd name="connsiteY384" fmla="*/ 112137 h 172430"/>
                <a:gd name="connsiteX385" fmla="*/ 101279 w 136970"/>
                <a:gd name="connsiteY385" fmla="*/ 112137 h 172430"/>
                <a:gd name="connsiteX386" fmla="*/ 103819 w 136970"/>
                <a:gd name="connsiteY386" fmla="*/ 113491 h 172430"/>
                <a:gd name="connsiteX387" fmla="*/ 103819 w 136970"/>
                <a:gd name="connsiteY387" fmla="*/ 113491 h 172430"/>
                <a:gd name="connsiteX388" fmla="*/ 104496 w 136970"/>
                <a:gd name="connsiteY388" fmla="*/ 113915 h 172430"/>
                <a:gd name="connsiteX389" fmla="*/ 104496 w 136970"/>
                <a:gd name="connsiteY389" fmla="*/ 113915 h 172430"/>
                <a:gd name="connsiteX390" fmla="*/ 107205 w 136970"/>
                <a:gd name="connsiteY390" fmla="*/ 115269 h 172430"/>
                <a:gd name="connsiteX391" fmla="*/ 107205 w 136970"/>
                <a:gd name="connsiteY391" fmla="*/ 116793 h 172430"/>
                <a:gd name="connsiteX392" fmla="*/ 105935 w 136970"/>
                <a:gd name="connsiteY392" fmla="*/ 117385 h 172430"/>
                <a:gd name="connsiteX393" fmla="*/ 105343 w 136970"/>
                <a:gd name="connsiteY393" fmla="*/ 115354 h 172430"/>
                <a:gd name="connsiteX394" fmla="*/ 107121 w 136970"/>
                <a:gd name="connsiteY394" fmla="*/ 121534 h 172430"/>
                <a:gd name="connsiteX395" fmla="*/ 110846 w 136970"/>
                <a:gd name="connsiteY395" fmla="*/ 125258 h 172430"/>
                <a:gd name="connsiteX396" fmla="*/ 109999 w 136970"/>
                <a:gd name="connsiteY396" fmla="*/ 125258 h 172430"/>
                <a:gd name="connsiteX397" fmla="*/ 110592 w 136970"/>
                <a:gd name="connsiteY397" fmla="*/ 128052 h 172430"/>
                <a:gd name="connsiteX398" fmla="*/ 114316 w 136970"/>
                <a:gd name="connsiteY398" fmla="*/ 133555 h 172430"/>
                <a:gd name="connsiteX399" fmla="*/ 114316 w 136970"/>
                <a:gd name="connsiteY399" fmla="*/ 134232 h 172430"/>
                <a:gd name="connsiteX400" fmla="*/ 120835 w 136970"/>
                <a:gd name="connsiteY400" fmla="*/ 139650 h 172430"/>
                <a:gd name="connsiteX401" fmla="*/ 119226 w 136970"/>
                <a:gd name="connsiteY401" fmla="*/ 139650 h 172430"/>
                <a:gd name="connsiteX402" fmla="*/ 120666 w 136970"/>
                <a:gd name="connsiteY402" fmla="*/ 142105 h 172430"/>
                <a:gd name="connsiteX403" fmla="*/ 119819 w 136970"/>
                <a:gd name="connsiteY403" fmla="*/ 142105 h 172430"/>
                <a:gd name="connsiteX404" fmla="*/ 119819 w 136970"/>
                <a:gd name="connsiteY404" fmla="*/ 143459 h 172430"/>
                <a:gd name="connsiteX405" fmla="*/ 122528 w 136970"/>
                <a:gd name="connsiteY405" fmla="*/ 144560 h 172430"/>
                <a:gd name="connsiteX406" fmla="*/ 122528 w 136970"/>
                <a:gd name="connsiteY406" fmla="*/ 144560 h 172430"/>
                <a:gd name="connsiteX407" fmla="*/ 123459 w 136970"/>
                <a:gd name="connsiteY407" fmla="*/ 145153 h 172430"/>
                <a:gd name="connsiteX408" fmla="*/ 123459 w 136970"/>
                <a:gd name="connsiteY408" fmla="*/ 145153 h 172430"/>
                <a:gd name="connsiteX409" fmla="*/ 129470 w 136970"/>
                <a:gd name="connsiteY409" fmla="*/ 159798 h 172430"/>
                <a:gd name="connsiteX410" fmla="*/ 128623 w 136970"/>
                <a:gd name="connsiteY410" fmla="*/ 159036 h 172430"/>
                <a:gd name="connsiteX411" fmla="*/ 129301 w 136970"/>
                <a:gd name="connsiteY411" fmla="*/ 161491 h 172430"/>
                <a:gd name="connsiteX412" fmla="*/ 129301 w 136970"/>
                <a:gd name="connsiteY412" fmla="*/ 161491 h 172430"/>
                <a:gd name="connsiteX413" fmla="*/ 129301 w 136970"/>
                <a:gd name="connsiteY413" fmla="*/ 164116 h 172430"/>
                <a:gd name="connsiteX414" fmla="*/ 129301 w 136970"/>
                <a:gd name="connsiteY414" fmla="*/ 164116 h 172430"/>
                <a:gd name="connsiteX415" fmla="*/ 129808 w 136970"/>
                <a:gd name="connsiteY415" fmla="*/ 168433 h 172430"/>
                <a:gd name="connsiteX416" fmla="*/ 128623 w 136970"/>
                <a:gd name="connsiteY416" fmla="*/ 170804 h 172430"/>
                <a:gd name="connsiteX417" fmla="*/ 129893 w 136970"/>
                <a:gd name="connsiteY417" fmla="*/ 171650 h 172430"/>
                <a:gd name="connsiteX418" fmla="*/ 129893 w 136970"/>
                <a:gd name="connsiteY418" fmla="*/ 171227 h 172430"/>
                <a:gd name="connsiteX419" fmla="*/ 131248 w 136970"/>
                <a:gd name="connsiteY419" fmla="*/ 172327 h 172430"/>
                <a:gd name="connsiteX420" fmla="*/ 135057 w 136970"/>
                <a:gd name="connsiteY420" fmla="*/ 169618 h 172430"/>
                <a:gd name="connsiteX421" fmla="*/ 136158 w 136970"/>
                <a:gd name="connsiteY421" fmla="*/ 166825 h 172430"/>
                <a:gd name="connsiteX422" fmla="*/ 135142 w 136970"/>
                <a:gd name="connsiteY422" fmla="*/ 164031 h 172430"/>
                <a:gd name="connsiteX423" fmla="*/ 136835 w 136970"/>
                <a:gd name="connsiteY423" fmla="*/ 163184 h 172430"/>
                <a:gd name="connsiteX424" fmla="*/ 135988 w 136970"/>
                <a:gd name="connsiteY424" fmla="*/ 159798 h 172430"/>
                <a:gd name="connsiteX425" fmla="*/ 136666 w 136970"/>
                <a:gd name="connsiteY425" fmla="*/ 159798 h 172430"/>
                <a:gd name="connsiteX426" fmla="*/ 136666 w 136970"/>
                <a:gd name="connsiteY426" fmla="*/ 157766 h 172430"/>
                <a:gd name="connsiteX427" fmla="*/ 135565 w 136970"/>
                <a:gd name="connsiteY427" fmla="*/ 158190 h 172430"/>
                <a:gd name="connsiteX428" fmla="*/ 135565 w 136970"/>
                <a:gd name="connsiteY428" fmla="*/ 157343 h 172430"/>
                <a:gd name="connsiteX429" fmla="*/ 134634 w 136970"/>
                <a:gd name="connsiteY429" fmla="*/ 158190 h 172430"/>
                <a:gd name="connsiteX430" fmla="*/ 133618 w 136970"/>
                <a:gd name="connsiteY430" fmla="*/ 157089 h 172430"/>
                <a:gd name="connsiteX431" fmla="*/ 134549 w 136970"/>
                <a:gd name="connsiteY431" fmla="*/ 157089 h 172430"/>
                <a:gd name="connsiteX432" fmla="*/ 134549 w 136970"/>
                <a:gd name="connsiteY432" fmla="*/ 155819 h 172430"/>
                <a:gd name="connsiteX433" fmla="*/ 135904 w 136970"/>
                <a:gd name="connsiteY433" fmla="*/ 156666 h 172430"/>
                <a:gd name="connsiteX434" fmla="*/ 136920 w 136970"/>
                <a:gd name="connsiteY434" fmla="*/ 155481 h 172430"/>
                <a:gd name="connsiteX435" fmla="*/ 135480 w 136970"/>
                <a:gd name="connsiteY435" fmla="*/ 153957 h 172430"/>
                <a:gd name="connsiteX436" fmla="*/ 136242 w 136970"/>
                <a:gd name="connsiteY436" fmla="*/ 154465 h 172430"/>
                <a:gd name="connsiteX437" fmla="*/ 135057 w 136970"/>
                <a:gd name="connsiteY437" fmla="*/ 150655 h 172430"/>
                <a:gd name="connsiteX438" fmla="*/ 135480 w 136970"/>
                <a:gd name="connsiteY438" fmla="*/ 150655 h 172430"/>
                <a:gd name="connsiteX439" fmla="*/ 134973 w 136970"/>
                <a:gd name="connsiteY439" fmla="*/ 148708 h 172430"/>
                <a:gd name="connsiteX440" fmla="*/ 135904 w 136970"/>
                <a:gd name="connsiteY440" fmla="*/ 146846 h 172430"/>
                <a:gd name="connsiteX441" fmla="*/ 134211 w 136970"/>
                <a:gd name="connsiteY441" fmla="*/ 145830 h 172430"/>
                <a:gd name="connsiteX442" fmla="*/ 134719 w 136970"/>
                <a:gd name="connsiteY442" fmla="*/ 144645 h 172430"/>
                <a:gd name="connsiteX443" fmla="*/ 131756 w 136970"/>
                <a:gd name="connsiteY443" fmla="*/ 144221 h 172430"/>
                <a:gd name="connsiteX444" fmla="*/ 134549 w 136970"/>
                <a:gd name="connsiteY444" fmla="*/ 142274 h 172430"/>
                <a:gd name="connsiteX445" fmla="*/ 133618 w 136970"/>
                <a:gd name="connsiteY445" fmla="*/ 142274 h 172430"/>
                <a:gd name="connsiteX446" fmla="*/ 133618 w 136970"/>
                <a:gd name="connsiteY446" fmla="*/ 141343 h 172430"/>
                <a:gd name="connsiteX447" fmla="*/ 133618 w 136970"/>
                <a:gd name="connsiteY447" fmla="*/ 141343 h 172430"/>
                <a:gd name="connsiteX448" fmla="*/ 133618 w 136970"/>
                <a:gd name="connsiteY448" fmla="*/ 139989 h 172430"/>
                <a:gd name="connsiteX449" fmla="*/ 134549 w 136970"/>
                <a:gd name="connsiteY449" fmla="*/ 139989 h 172430"/>
                <a:gd name="connsiteX450" fmla="*/ 132856 w 136970"/>
                <a:gd name="connsiteY450" fmla="*/ 136602 h 172430"/>
                <a:gd name="connsiteX451" fmla="*/ 133449 w 136970"/>
                <a:gd name="connsiteY451" fmla="*/ 134994 h 172430"/>
                <a:gd name="connsiteX452" fmla="*/ 132094 w 136970"/>
                <a:gd name="connsiteY452" fmla="*/ 132793 h 172430"/>
                <a:gd name="connsiteX453" fmla="*/ 132204 w 136970"/>
                <a:gd name="connsiteY453" fmla="*/ 131718 h 172430"/>
                <a:gd name="connsiteX454" fmla="*/ 132094 w 136970"/>
                <a:gd name="connsiteY454" fmla="*/ 131608 h 172430"/>
                <a:gd name="connsiteX455" fmla="*/ 130824 w 136970"/>
                <a:gd name="connsiteY455" fmla="*/ 131608 h 172430"/>
                <a:gd name="connsiteX456" fmla="*/ 130824 w 136970"/>
                <a:gd name="connsiteY456" fmla="*/ 129068 h 172430"/>
                <a:gd name="connsiteX457" fmla="*/ 128369 w 136970"/>
                <a:gd name="connsiteY457" fmla="*/ 129068 h 172430"/>
                <a:gd name="connsiteX458" fmla="*/ 129385 w 136970"/>
                <a:gd name="connsiteY458" fmla="*/ 126528 h 172430"/>
                <a:gd name="connsiteX459" fmla="*/ 130316 w 136970"/>
                <a:gd name="connsiteY459" fmla="*/ 127460 h 172430"/>
                <a:gd name="connsiteX460" fmla="*/ 129470 w 136970"/>
                <a:gd name="connsiteY460" fmla="*/ 126697 h 172430"/>
                <a:gd name="connsiteX461" fmla="*/ 130401 w 136970"/>
                <a:gd name="connsiteY461" fmla="*/ 125851 h 172430"/>
                <a:gd name="connsiteX462" fmla="*/ 129808 w 136970"/>
                <a:gd name="connsiteY462" fmla="*/ 124327 h 172430"/>
                <a:gd name="connsiteX463" fmla="*/ 128369 w 136970"/>
                <a:gd name="connsiteY463" fmla="*/ 125004 h 172430"/>
                <a:gd name="connsiteX464" fmla="*/ 129724 w 136970"/>
                <a:gd name="connsiteY464" fmla="*/ 125004 h 172430"/>
                <a:gd name="connsiteX465" fmla="*/ 128962 w 136970"/>
                <a:gd name="connsiteY465" fmla="*/ 126105 h 172430"/>
                <a:gd name="connsiteX466" fmla="*/ 125406 w 136970"/>
                <a:gd name="connsiteY466" fmla="*/ 124073 h 172430"/>
                <a:gd name="connsiteX467" fmla="*/ 125406 w 136970"/>
                <a:gd name="connsiteY467" fmla="*/ 122803 h 172430"/>
                <a:gd name="connsiteX468" fmla="*/ 126846 w 136970"/>
                <a:gd name="connsiteY468" fmla="*/ 122211 h 172430"/>
                <a:gd name="connsiteX469" fmla="*/ 126846 w 136970"/>
                <a:gd name="connsiteY469" fmla="*/ 119417 h 172430"/>
                <a:gd name="connsiteX470" fmla="*/ 125576 w 136970"/>
                <a:gd name="connsiteY470" fmla="*/ 120179 h 172430"/>
                <a:gd name="connsiteX471" fmla="*/ 125576 w 136970"/>
                <a:gd name="connsiteY471" fmla="*/ 118401 h 172430"/>
                <a:gd name="connsiteX472" fmla="*/ 123205 w 136970"/>
                <a:gd name="connsiteY472" fmla="*/ 112306 h 172430"/>
                <a:gd name="connsiteX473" fmla="*/ 122613 w 136970"/>
                <a:gd name="connsiteY473" fmla="*/ 113745 h 172430"/>
                <a:gd name="connsiteX474" fmla="*/ 123798 w 136970"/>
                <a:gd name="connsiteY474" fmla="*/ 113745 h 172430"/>
                <a:gd name="connsiteX475" fmla="*/ 120666 w 136970"/>
                <a:gd name="connsiteY475" fmla="*/ 114761 h 172430"/>
                <a:gd name="connsiteX476" fmla="*/ 120666 w 136970"/>
                <a:gd name="connsiteY476" fmla="*/ 113576 h 172430"/>
                <a:gd name="connsiteX477" fmla="*/ 119650 w 136970"/>
                <a:gd name="connsiteY477" fmla="*/ 112729 h 172430"/>
                <a:gd name="connsiteX478" fmla="*/ 119142 w 136970"/>
                <a:gd name="connsiteY478" fmla="*/ 113491 h 172430"/>
                <a:gd name="connsiteX479" fmla="*/ 119734 w 136970"/>
                <a:gd name="connsiteY479" fmla="*/ 112052 h 172430"/>
                <a:gd name="connsiteX480" fmla="*/ 118211 w 136970"/>
                <a:gd name="connsiteY480" fmla="*/ 111375 h 172430"/>
                <a:gd name="connsiteX481" fmla="*/ 120158 w 136970"/>
                <a:gd name="connsiteY481" fmla="*/ 111375 h 172430"/>
                <a:gd name="connsiteX482" fmla="*/ 121089 w 136970"/>
                <a:gd name="connsiteY482" fmla="*/ 110359 h 172430"/>
                <a:gd name="connsiteX483" fmla="*/ 120327 w 136970"/>
                <a:gd name="connsiteY483" fmla="*/ 109343 h 172430"/>
                <a:gd name="connsiteX484" fmla="*/ 121512 w 136970"/>
                <a:gd name="connsiteY484" fmla="*/ 109343 h 172430"/>
                <a:gd name="connsiteX485" fmla="*/ 120581 w 136970"/>
                <a:gd name="connsiteY485" fmla="*/ 107565 h 172430"/>
                <a:gd name="connsiteX486" fmla="*/ 119650 w 136970"/>
                <a:gd name="connsiteY486" fmla="*/ 107565 h 172430"/>
                <a:gd name="connsiteX487" fmla="*/ 118549 w 136970"/>
                <a:gd name="connsiteY487" fmla="*/ 103586 h 172430"/>
                <a:gd name="connsiteX488" fmla="*/ 118549 w 136970"/>
                <a:gd name="connsiteY488" fmla="*/ 104264 h 172430"/>
                <a:gd name="connsiteX489" fmla="*/ 117449 w 136970"/>
                <a:gd name="connsiteY489" fmla="*/ 101131 h 172430"/>
                <a:gd name="connsiteX490" fmla="*/ 114909 w 136970"/>
                <a:gd name="connsiteY490" fmla="*/ 100623 h 172430"/>
                <a:gd name="connsiteX491" fmla="*/ 114909 w 136970"/>
                <a:gd name="connsiteY491" fmla="*/ 99354 h 172430"/>
                <a:gd name="connsiteX492" fmla="*/ 112623 w 136970"/>
                <a:gd name="connsiteY492" fmla="*/ 97830 h 172430"/>
                <a:gd name="connsiteX493" fmla="*/ 114147 w 136970"/>
                <a:gd name="connsiteY493" fmla="*/ 98676 h 172430"/>
                <a:gd name="connsiteX494" fmla="*/ 113385 w 136970"/>
                <a:gd name="connsiteY494" fmla="*/ 96052 h 172430"/>
                <a:gd name="connsiteX495" fmla="*/ 108983 w 136970"/>
                <a:gd name="connsiteY495" fmla="*/ 94528 h 172430"/>
                <a:gd name="connsiteX496" fmla="*/ 106105 w 136970"/>
                <a:gd name="connsiteY496" fmla="*/ 95629 h 172430"/>
                <a:gd name="connsiteX497" fmla="*/ 106105 w 136970"/>
                <a:gd name="connsiteY497" fmla="*/ 93343 h 172430"/>
                <a:gd name="connsiteX498" fmla="*/ 107629 w 136970"/>
                <a:gd name="connsiteY498" fmla="*/ 92243 h 172430"/>
                <a:gd name="connsiteX499" fmla="*/ 107629 w 136970"/>
                <a:gd name="connsiteY499" fmla="*/ 93682 h 172430"/>
                <a:gd name="connsiteX500" fmla="*/ 108221 w 136970"/>
                <a:gd name="connsiteY500" fmla="*/ 90719 h 172430"/>
                <a:gd name="connsiteX501" fmla="*/ 109406 w 136970"/>
                <a:gd name="connsiteY501" fmla="*/ 90719 h 172430"/>
                <a:gd name="connsiteX502" fmla="*/ 107883 w 136970"/>
                <a:gd name="connsiteY502" fmla="*/ 95460 h 17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Lst>
              <a:rect l="l" t="t" r="r" b="b"/>
              <a:pathLst>
                <a:path w="136970" h="172430">
                  <a:moveTo>
                    <a:pt x="107883" y="95460"/>
                  </a:moveTo>
                  <a:cubicBezTo>
                    <a:pt x="109491" y="96475"/>
                    <a:pt x="108983" y="94274"/>
                    <a:pt x="109830" y="94020"/>
                  </a:cubicBezTo>
                  <a:cubicBezTo>
                    <a:pt x="109406" y="94020"/>
                    <a:pt x="108983" y="92835"/>
                    <a:pt x="108729" y="93597"/>
                  </a:cubicBezTo>
                  <a:cubicBezTo>
                    <a:pt x="109576" y="91904"/>
                    <a:pt x="106359" y="91819"/>
                    <a:pt x="106951" y="90295"/>
                  </a:cubicBezTo>
                  <a:cubicBezTo>
                    <a:pt x="106951" y="90295"/>
                    <a:pt x="106951" y="91142"/>
                    <a:pt x="105935" y="90803"/>
                  </a:cubicBezTo>
                  <a:cubicBezTo>
                    <a:pt x="104920" y="90465"/>
                    <a:pt x="105935" y="89703"/>
                    <a:pt x="105935" y="89195"/>
                  </a:cubicBezTo>
                  <a:cubicBezTo>
                    <a:pt x="105935" y="88687"/>
                    <a:pt x="104581" y="87925"/>
                    <a:pt x="104581" y="87925"/>
                  </a:cubicBezTo>
                  <a:cubicBezTo>
                    <a:pt x="104581" y="87925"/>
                    <a:pt x="103565" y="89449"/>
                    <a:pt x="102465" y="89110"/>
                  </a:cubicBezTo>
                  <a:cubicBezTo>
                    <a:pt x="101364" y="88772"/>
                    <a:pt x="101449" y="88010"/>
                    <a:pt x="100771" y="87586"/>
                  </a:cubicBezTo>
                  <a:cubicBezTo>
                    <a:pt x="100094" y="87163"/>
                    <a:pt x="101787" y="87586"/>
                    <a:pt x="102295" y="88094"/>
                  </a:cubicBezTo>
                  <a:lnTo>
                    <a:pt x="100433" y="86317"/>
                  </a:lnTo>
                  <a:cubicBezTo>
                    <a:pt x="100433" y="85385"/>
                    <a:pt x="101449" y="86317"/>
                    <a:pt x="101787" y="86317"/>
                  </a:cubicBezTo>
                  <a:cubicBezTo>
                    <a:pt x="101787" y="85385"/>
                    <a:pt x="101025" y="84623"/>
                    <a:pt x="100086" y="84632"/>
                  </a:cubicBezTo>
                  <a:cubicBezTo>
                    <a:pt x="99916" y="84632"/>
                    <a:pt x="99747" y="84657"/>
                    <a:pt x="99586" y="84708"/>
                  </a:cubicBezTo>
                  <a:cubicBezTo>
                    <a:pt x="99586" y="84031"/>
                    <a:pt x="99078" y="83861"/>
                    <a:pt x="98994" y="83184"/>
                  </a:cubicBezTo>
                  <a:cubicBezTo>
                    <a:pt x="98909" y="82507"/>
                    <a:pt x="101025" y="82338"/>
                    <a:pt x="101787" y="83184"/>
                  </a:cubicBezTo>
                  <a:cubicBezTo>
                    <a:pt x="102549" y="84031"/>
                    <a:pt x="100518" y="83184"/>
                    <a:pt x="101025" y="84623"/>
                  </a:cubicBezTo>
                  <a:lnTo>
                    <a:pt x="101872" y="84115"/>
                  </a:lnTo>
                  <a:cubicBezTo>
                    <a:pt x="101872" y="84962"/>
                    <a:pt x="102634" y="84878"/>
                    <a:pt x="103057" y="85301"/>
                  </a:cubicBezTo>
                  <a:cubicBezTo>
                    <a:pt x="103480" y="85724"/>
                    <a:pt x="103057" y="85301"/>
                    <a:pt x="102465" y="85301"/>
                  </a:cubicBezTo>
                  <a:cubicBezTo>
                    <a:pt x="101872" y="85301"/>
                    <a:pt x="103226" y="87163"/>
                    <a:pt x="104581" y="87163"/>
                  </a:cubicBezTo>
                  <a:cubicBezTo>
                    <a:pt x="104581" y="85470"/>
                    <a:pt x="102211" y="84369"/>
                    <a:pt x="102719" y="83184"/>
                  </a:cubicBezTo>
                  <a:lnTo>
                    <a:pt x="99925" y="81576"/>
                  </a:lnTo>
                  <a:cubicBezTo>
                    <a:pt x="99925" y="81576"/>
                    <a:pt x="99925" y="83100"/>
                    <a:pt x="98570" y="82846"/>
                  </a:cubicBezTo>
                  <a:cubicBezTo>
                    <a:pt x="99205" y="81957"/>
                    <a:pt x="99205" y="80772"/>
                    <a:pt x="98570" y="79883"/>
                  </a:cubicBezTo>
                  <a:cubicBezTo>
                    <a:pt x="97893" y="80983"/>
                    <a:pt x="96623" y="79121"/>
                    <a:pt x="96200" y="79883"/>
                  </a:cubicBezTo>
                  <a:cubicBezTo>
                    <a:pt x="95777" y="80645"/>
                    <a:pt x="96200" y="80729"/>
                    <a:pt x="96200" y="80814"/>
                  </a:cubicBezTo>
                  <a:cubicBezTo>
                    <a:pt x="96200" y="80899"/>
                    <a:pt x="95184" y="81407"/>
                    <a:pt x="94761" y="80814"/>
                  </a:cubicBezTo>
                  <a:cubicBezTo>
                    <a:pt x="94338" y="80221"/>
                    <a:pt x="95438" y="80814"/>
                    <a:pt x="94761" y="78613"/>
                  </a:cubicBezTo>
                  <a:cubicBezTo>
                    <a:pt x="95921" y="78579"/>
                    <a:pt x="97072" y="78782"/>
                    <a:pt x="98147" y="79205"/>
                  </a:cubicBezTo>
                  <a:cubicBezTo>
                    <a:pt x="98570" y="78782"/>
                    <a:pt x="97470" y="78359"/>
                    <a:pt x="98147" y="77682"/>
                  </a:cubicBezTo>
                  <a:cubicBezTo>
                    <a:pt x="98147" y="78528"/>
                    <a:pt x="96877" y="77682"/>
                    <a:pt x="97047" y="78613"/>
                  </a:cubicBezTo>
                  <a:cubicBezTo>
                    <a:pt x="95328" y="77800"/>
                    <a:pt x="93686" y="76835"/>
                    <a:pt x="92136" y="75734"/>
                  </a:cubicBezTo>
                  <a:cubicBezTo>
                    <a:pt x="93745" y="74803"/>
                    <a:pt x="95184" y="77343"/>
                    <a:pt x="96539" y="75734"/>
                  </a:cubicBezTo>
                  <a:cubicBezTo>
                    <a:pt x="95777" y="75142"/>
                    <a:pt x="95015" y="75734"/>
                    <a:pt x="94676" y="75057"/>
                  </a:cubicBezTo>
                  <a:cubicBezTo>
                    <a:pt x="94338" y="74380"/>
                    <a:pt x="93491" y="73195"/>
                    <a:pt x="92644" y="72264"/>
                  </a:cubicBezTo>
                  <a:lnTo>
                    <a:pt x="92644" y="73025"/>
                  </a:lnTo>
                  <a:cubicBezTo>
                    <a:pt x="91967" y="73025"/>
                    <a:pt x="91713" y="72010"/>
                    <a:pt x="91459" y="71502"/>
                  </a:cubicBezTo>
                  <a:lnTo>
                    <a:pt x="91459" y="71502"/>
                  </a:lnTo>
                  <a:lnTo>
                    <a:pt x="90867" y="71502"/>
                  </a:lnTo>
                  <a:cubicBezTo>
                    <a:pt x="90867" y="71502"/>
                    <a:pt x="90867" y="71502"/>
                    <a:pt x="90867" y="71502"/>
                  </a:cubicBezTo>
                  <a:cubicBezTo>
                    <a:pt x="90867" y="71502"/>
                    <a:pt x="89512" y="69808"/>
                    <a:pt x="88496" y="69131"/>
                  </a:cubicBezTo>
                  <a:cubicBezTo>
                    <a:pt x="87480" y="68454"/>
                    <a:pt x="89173" y="70063"/>
                    <a:pt x="89428" y="70571"/>
                  </a:cubicBezTo>
                  <a:cubicBezTo>
                    <a:pt x="89682" y="71079"/>
                    <a:pt x="89428" y="71840"/>
                    <a:pt x="89004" y="71840"/>
                  </a:cubicBezTo>
                  <a:cubicBezTo>
                    <a:pt x="88581" y="71840"/>
                    <a:pt x="86549" y="70655"/>
                    <a:pt x="85533" y="69385"/>
                  </a:cubicBezTo>
                  <a:lnTo>
                    <a:pt x="85533" y="69978"/>
                  </a:lnTo>
                  <a:cubicBezTo>
                    <a:pt x="84687" y="69978"/>
                    <a:pt x="84517" y="69216"/>
                    <a:pt x="84010" y="68623"/>
                  </a:cubicBezTo>
                  <a:cubicBezTo>
                    <a:pt x="83502" y="68031"/>
                    <a:pt x="85618" y="68623"/>
                    <a:pt x="85449" y="67692"/>
                  </a:cubicBezTo>
                  <a:cubicBezTo>
                    <a:pt x="85279" y="66761"/>
                    <a:pt x="86380" y="68877"/>
                    <a:pt x="87311" y="68285"/>
                  </a:cubicBezTo>
                  <a:lnTo>
                    <a:pt x="87734" y="66846"/>
                  </a:lnTo>
                  <a:cubicBezTo>
                    <a:pt x="86634" y="66846"/>
                    <a:pt x="86972" y="65406"/>
                    <a:pt x="86549" y="65068"/>
                  </a:cubicBezTo>
                  <a:lnTo>
                    <a:pt x="86549" y="65830"/>
                  </a:lnTo>
                  <a:cubicBezTo>
                    <a:pt x="85703" y="66422"/>
                    <a:pt x="85957" y="65830"/>
                    <a:pt x="85872" y="65237"/>
                  </a:cubicBezTo>
                  <a:lnTo>
                    <a:pt x="85025" y="66422"/>
                  </a:lnTo>
                  <a:cubicBezTo>
                    <a:pt x="85025" y="67184"/>
                    <a:pt x="86719" y="66846"/>
                    <a:pt x="86465" y="67862"/>
                  </a:cubicBezTo>
                  <a:cubicBezTo>
                    <a:pt x="85195" y="67015"/>
                    <a:pt x="84517" y="67862"/>
                    <a:pt x="83332" y="66676"/>
                  </a:cubicBezTo>
                  <a:cubicBezTo>
                    <a:pt x="83755" y="66676"/>
                    <a:pt x="83755" y="66676"/>
                    <a:pt x="84179" y="66676"/>
                  </a:cubicBezTo>
                  <a:cubicBezTo>
                    <a:pt x="84602" y="66676"/>
                    <a:pt x="82824" y="66676"/>
                    <a:pt x="82570" y="65237"/>
                  </a:cubicBezTo>
                  <a:cubicBezTo>
                    <a:pt x="82316" y="63798"/>
                    <a:pt x="84179" y="65745"/>
                    <a:pt x="84264" y="64729"/>
                  </a:cubicBezTo>
                  <a:lnTo>
                    <a:pt x="83163" y="64729"/>
                  </a:lnTo>
                  <a:cubicBezTo>
                    <a:pt x="83163" y="64306"/>
                    <a:pt x="83163" y="64221"/>
                    <a:pt x="83163" y="64052"/>
                  </a:cubicBezTo>
                  <a:cubicBezTo>
                    <a:pt x="83163" y="63883"/>
                    <a:pt x="82401" y="64814"/>
                    <a:pt x="81978" y="64052"/>
                  </a:cubicBezTo>
                  <a:cubicBezTo>
                    <a:pt x="81554" y="63290"/>
                    <a:pt x="81978" y="63375"/>
                    <a:pt x="81978" y="63375"/>
                  </a:cubicBezTo>
                  <a:cubicBezTo>
                    <a:pt x="81978" y="63375"/>
                    <a:pt x="81301" y="63375"/>
                    <a:pt x="80285" y="62697"/>
                  </a:cubicBezTo>
                  <a:cubicBezTo>
                    <a:pt x="80877" y="63459"/>
                    <a:pt x="79692" y="64475"/>
                    <a:pt x="78930" y="63883"/>
                  </a:cubicBezTo>
                  <a:cubicBezTo>
                    <a:pt x="78168" y="63290"/>
                    <a:pt x="76814" y="62613"/>
                    <a:pt x="77152" y="61004"/>
                  </a:cubicBezTo>
                  <a:lnTo>
                    <a:pt x="76221" y="61004"/>
                  </a:lnTo>
                  <a:cubicBezTo>
                    <a:pt x="77237" y="60581"/>
                    <a:pt x="76221" y="60073"/>
                    <a:pt x="75713" y="59650"/>
                  </a:cubicBezTo>
                  <a:cubicBezTo>
                    <a:pt x="75205" y="59226"/>
                    <a:pt x="77152" y="61258"/>
                    <a:pt x="78422" y="60073"/>
                  </a:cubicBezTo>
                  <a:cubicBezTo>
                    <a:pt x="78422" y="59226"/>
                    <a:pt x="78422" y="59142"/>
                    <a:pt x="79184" y="59057"/>
                  </a:cubicBezTo>
                  <a:cubicBezTo>
                    <a:pt x="78422" y="58465"/>
                    <a:pt x="77999" y="59650"/>
                    <a:pt x="77152" y="59819"/>
                  </a:cubicBezTo>
                  <a:cubicBezTo>
                    <a:pt x="76306" y="59989"/>
                    <a:pt x="76136" y="58465"/>
                    <a:pt x="77152" y="58211"/>
                  </a:cubicBezTo>
                  <a:cubicBezTo>
                    <a:pt x="76644" y="57533"/>
                    <a:pt x="75713" y="58211"/>
                    <a:pt x="75459" y="57618"/>
                  </a:cubicBezTo>
                  <a:cubicBezTo>
                    <a:pt x="75925" y="57364"/>
                    <a:pt x="76348" y="57051"/>
                    <a:pt x="76729" y="56687"/>
                  </a:cubicBezTo>
                  <a:cubicBezTo>
                    <a:pt x="76729" y="56687"/>
                    <a:pt x="76221" y="55925"/>
                    <a:pt x="76136" y="55840"/>
                  </a:cubicBezTo>
                  <a:cubicBezTo>
                    <a:pt x="76052" y="55756"/>
                    <a:pt x="75205" y="56264"/>
                    <a:pt x="76136" y="56602"/>
                  </a:cubicBezTo>
                  <a:cubicBezTo>
                    <a:pt x="75375" y="56602"/>
                    <a:pt x="74951" y="55332"/>
                    <a:pt x="74443" y="55840"/>
                  </a:cubicBezTo>
                  <a:cubicBezTo>
                    <a:pt x="73935" y="56348"/>
                    <a:pt x="73512" y="54486"/>
                    <a:pt x="73343" y="53639"/>
                  </a:cubicBezTo>
                  <a:cubicBezTo>
                    <a:pt x="71650" y="55248"/>
                    <a:pt x="74951" y="54063"/>
                    <a:pt x="73343" y="55586"/>
                  </a:cubicBezTo>
                  <a:cubicBezTo>
                    <a:pt x="72073" y="55586"/>
                    <a:pt x="70972" y="53047"/>
                    <a:pt x="69110" y="52539"/>
                  </a:cubicBezTo>
                  <a:cubicBezTo>
                    <a:pt x="67248" y="52031"/>
                    <a:pt x="69787" y="51946"/>
                    <a:pt x="70211" y="51100"/>
                  </a:cubicBezTo>
                  <a:cubicBezTo>
                    <a:pt x="71396" y="51861"/>
                    <a:pt x="71057" y="52539"/>
                    <a:pt x="72158" y="53131"/>
                  </a:cubicBezTo>
                  <a:cubicBezTo>
                    <a:pt x="71489" y="51802"/>
                    <a:pt x="70287" y="50820"/>
                    <a:pt x="68856" y="50422"/>
                  </a:cubicBezTo>
                  <a:cubicBezTo>
                    <a:pt x="67840" y="49491"/>
                    <a:pt x="69533" y="47713"/>
                    <a:pt x="68009" y="46867"/>
                  </a:cubicBezTo>
                  <a:cubicBezTo>
                    <a:pt x="67586" y="47544"/>
                    <a:pt x="67417" y="47713"/>
                    <a:pt x="67586" y="48221"/>
                  </a:cubicBezTo>
                  <a:cubicBezTo>
                    <a:pt x="67755" y="48729"/>
                    <a:pt x="66909" y="47544"/>
                    <a:pt x="66570" y="47205"/>
                  </a:cubicBezTo>
                  <a:cubicBezTo>
                    <a:pt x="66232" y="46867"/>
                    <a:pt x="66570" y="48136"/>
                    <a:pt x="65893" y="47967"/>
                  </a:cubicBezTo>
                  <a:cubicBezTo>
                    <a:pt x="65216" y="47798"/>
                    <a:pt x="65893" y="47205"/>
                    <a:pt x="65893" y="46951"/>
                  </a:cubicBezTo>
                  <a:lnTo>
                    <a:pt x="65893" y="46951"/>
                  </a:lnTo>
                  <a:cubicBezTo>
                    <a:pt x="64369" y="46274"/>
                    <a:pt x="66486" y="44835"/>
                    <a:pt x="64454" y="44835"/>
                  </a:cubicBezTo>
                  <a:cubicBezTo>
                    <a:pt x="64454" y="44835"/>
                    <a:pt x="64454" y="44835"/>
                    <a:pt x="64877" y="45512"/>
                  </a:cubicBezTo>
                  <a:cubicBezTo>
                    <a:pt x="65300" y="46190"/>
                    <a:pt x="63438" y="46020"/>
                    <a:pt x="62846" y="45512"/>
                  </a:cubicBezTo>
                  <a:cubicBezTo>
                    <a:pt x="62253" y="45004"/>
                    <a:pt x="62846" y="45089"/>
                    <a:pt x="62337" y="44581"/>
                  </a:cubicBezTo>
                  <a:cubicBezTo>
                    <a:pt x="61830" y="44073"/>
                    <a:pt x="63269" y="45258"/>
                    <a:pt x="63861" y="45004"/>
                  </a:cubicBezTo>
                  <a:lnTo>
                    <a:pt x="63099" y="43988"/>
                  </a:lnTo>
                  <a:lnTo>
                    <a:pt x="63099" y="43988"/>
                  </a:lnTo>
                  <a:lnTo>
                    <a:pt x="61660" y="43565"/>
                  </a:lnTo>
                  <a:cubicBezTo>
                    <a:pt x="62422" y="44073"/>
                    <a:pt x="61152" y="44666"/>
                    <a:pt x="60814" y="44412"/>
                  </a:cubicBezTo>
                  <a:cubicBezTo>
                    <a:pt x="60475" y="44158"/>
                    <a:pt x="59798" y="42888"/>
                    <a:pt x="60814" y="42295"/>
                  </a:cubicBezTo>
                  <a:cubicBezTo>
                    <a:pt x="60052" y="42888"/>
                    <a:pt x="59290" y="42295"/>
                    <a:pt x="58613" y="41618"/>
                  </a:cubicBezTo>
                  <a:cubicBezTo>
                    <a:pt x="58613" y="42465"/>
                    <a:pt x="58020" y="42211"/>
                    <a:pt x="57681" y="42295"/>
                  </a:cubicBezTo>
                  <a:lnTo>
                    <a:pt x="57681" y="40687"/>
                  </a:lnTo>
                  <a:cubicBezTo>
                    <a:pt x="58867" y="41449"/>
                    <a:pt x="58105" y="39840"/>
                    <a:pt x="58782" y="39671"/>
                  </a:cubicBezTo>
                  <a:cubicBezTo>
                    <a:pt x="59459" y="39502"/>
                    <a:pt x="59967" y="40179"/>
                    <a:pt x="60390" y="40771"/>
                  </a:cubicBezTo>
                  <a:cubicBezTo>
                    <a:pt x="60390" y="38486"/>
                    <a:pt x="58274" y="40010"/>
                    <a:pt x="58020" y="38571"/>
                  </a:cubicBezTo>
                  <a:cubicBezTo>
                    <a:pt x="57766" y="37131"/>
                    <a:pt x="58782" y="37978"/>
                    <a:pt x="59121" y="38571"/>
                  </a:cubicBezTo>
                  <a:cubicBezTo>
                    <a:pt x="59459" y="39163"/>
                    <a:pt x="57681" y="38571"/>
                    <a:pt x="57427" y="37470"/>
                  </a:cubicBezTo>
                  <a:cubicBezTo>
                    <a:pt x="57427" y="37470"/>
                    <a:pt x="57427" y="38825"/>
                    <a:pt x="56242" y="38486"/>
                  </a:cubicBezTo>
                  <a:lnTo>
                    <a:pt x="56242" y="36877"/>
                  </a:lnTo>
                  <a:cubicBezTo>
                    <a:pt x="55480" y="35861"/>
                    <a:pt x="55057" y="37470"/>
                    <a:pt x="53957" y="36877"/>
                  </a:cubicBezTo>
                  <a:lnTo>
                    <a:pt x="53957" y="37893"/>
                  </a:lnTo>
                  <a:cubicBezTo>
                    <a:pt x="53195" y="38486"/>
                    <a:pt x="52941" y="36877"/>
                    <a:pt x="52179" y="37893"/>
                  </a:cubicBezTo>
                  <a:cubicBezTo>
                    <a:pt x="51417" y="38909"/>
                    <a:pt x="53449" y="37893"/>
                    <a:pt x="53703" y="38740"/>
                  </a:cubicBezTo>
                  <a:cubicBezTo>
                    <a:pt x="53957" y="39586"/>
                    <a:pt x="52687" y="38740"/>
                    <a:pt x="52009" y="38740"/>
                  </a:cubicBezTo>
                  <a:cubicBezTo>
                    <a:pt x="51332" y="37385"/>
                    <a:pt x="51586" y="37639"/>
                    <a:pt x="51417" y="36285"/>
                  </a:cubicBezTo>
                  <a:cubicBezTo>
                    <a:pt x="52517" y="35100"/>
                    <a:pt x="54041" y="36285"/>
                    <a:pt x="55311" y="34422"/>
                  </a:cubicBezTo>
                  <a:cubicBezTo>
                    <a:pt x="54126" y="33660"/>
                    <a:pt x="52348" y="32560"/>
                    <a:pt x="52179" y="31459"/>
                  </a:cubicBezTo>
                  <a:cubicBezTo>
                    <a:pt x="52009" y="30359"/>
                    <a:pt x="50147" y="31967"/>
                    <a:pt x="49554" y="32729"/>
                  </a:cubicBezTo>
                  <a:cubicBezTo>
                    <a:pt x="49241" y="32552"/>
                    <a:pt x="49021" y="32238"/>
                    <a:pt x="48962" y="31883"/>
                  </a:cubicBezTo>
                  <a:lnTo>
                    <a:pt x="49724" y="31883"/>
                  </a:lnTo>
                  <a:cubicBezTo>
                    <a:pt x="48403" y="31425"/>
                    <a:pt x="47167" y="30740"/>
                    <a:pt x="46083" y="29851"/>
                  </a:cubicBezTo>
                  <a:cubicBezTo>
                    <a:pt x="45237" y="29428"/>
                    <a:pt x="44814" y="30359"/>
                    <a:pt x="44475" y="31121"/>
                  </a:cubicBezTo>
                  <a:lnTo>
                    <a:pt x="43629" y="30528"/>
                  </a:lnTo>
                  <a:lnTo>
                    <a:pt x="43629" y="30528"/>
                  </a:lnTo>
                  <a:cubicBezTo>
                    <a:pt x="42697" y="31121"/>
                    <a:pt x="42359" y="30528"/>
                    <a:pt x="41851" y="29851"/>
                  </a:cubicBezTo>
                  <a:cubicBezTo>
                    <a:pt x="41343" y="29174"/>
                    <a:pt x="42528" y="29851"/>
                    <a:pt x="42697" y="29428"/>
                  </a:cubicBezTo>
                  <a:cubicBezTo>
                    <a:pt x="42511" y="28742"/>
                    <a:pt x="41885" y="28251"/>
                    <a:pt x="41173" y="28242"/>
                  </a:cubicBezTo>
                  <a:cubicBezTo>
                    <a:pt x="41173" y="28242"/>
                    <a:pt x="42443" y="27480"/>
                    <a:pt x="42782" y="28242"/>
                  </a:cubicBezTo>
                  <a:cubicBezTo>
                    <a:pt x="43121" y="29004"/>
                    <a:pt x="42782" y="28242"/>
                    <a:pt x="42782" y="28242"/>
                  </a:cubicBezTo>
                  <a:lnTo>
                    <a:pt x="43967" y="28666"/>
                  </a:lnTo>
                  <a:cubicBezTo>
                    <a:pt x="42613" y="28158"/>
                    <a:pt x="42867" y="26718"/>
                    <a:pt x="43967" y="25957"/>
                  </a:cubicBezTo>
                  <a:cubicBezTo>
                    <a:pt x="42613" y="25449"/>
                    <a:pt x="43967" y="27565"/>
                    <a:pt x="42528" y="26718"/>
                  </a:cubicBezTo>
                  <a:cubicBezTo>
                    <a:pt x="42528" y="23756"/>
                    <a:pt x="39226" y="24433"/>
                    <a:pt x="40412" y="21385"/>
                  </a:cubicBezTo>
                  <a:cubicBezTo>
                    <a:pt x="39023" y="21385"/>
                    <a:pt x="37669" y="20979"/>
                    <a:pt x="36517" y="20200"/>
                  </a:cubicBezTo>
                  <a:cubicBezTo>
                    <a:pt x="35925" y="20877"/>
                    <a:pt x="35501" y="19777"/>
                    <a:pt x="34909" y="20708"/>
                  </a:cubicBezTo>
                  <a:cubicBezTo>
                    <a:pt x="34316" y="21639"/>
                    <a:pt x="38041" y="21301"/>
                    <a:pt x="37787" y="23248"/>
                  </a:cubicBezTo>
                  <a:cubicBezTo>
                    <a:pt x="38549" y="23248"/>
                    <a:pt x="38888" y="22740"/>
                    <a:pt x="39480" y="22570"/>
                  </a:cubicBezTo>
                  <a:cubicBezTo>
                    <a:pt x="40073" y="22401"/>
                    <a:pt x="40242" y="23332"/>
                    <a:pt x="39904" y="23840"/>
                  </a:cubicBezTo>
                  <a:cubicBezTo>
                    <a:pt x="39565" y="24348"/>
                    <a:pt x="38211" y="25110"/>
                    <a:pt x="36941" y="23840"/>
                  </a:cubicBezTo>
                  <a:cubicBezTo>
                    <a:pt x="36941" y="24518"/>
                    <a:pt x="37787" y="25279"/>
                    <a:pt x="38041" y="25872"/>
                  </a:cubicBezTo>
                  <a:cubicBezTo>
                    <a:pt x="37652" y="26134"/>
                    <a:pt x="37457" y="26600"/>
                    <a:pt x="37533" y="27057"/>
                  </a:cubicBezTo>
                  <a:cubicBezTo>
                    <a:pt x="36636" y="27142"/>
                    <a:pt x="35722" y="27142"/>
                    <a:pt x="34824" y="27057"/>
                  </a:cubicBezTo>
                  <a:cubicBezTo>
                    <a:pt x="34824" y="27057"/>
                    <a:pt x="34824" y="26465"/>
                    <a:pt x="35417" y="26465"/>
                  </a:cubicBezTo>
                  <a:lnTo>
                    <a:pt x="33216" y="26465"/>
                  </a:lnTo>
                  <a:cubicBezTo>
                    <a:pt x="33216" y="25618"/>
                    <a:pt x="33216" y="25110"/>
                    <a:pt x="34062" y="24941"/>
                  </a:cubicBezTo>
                  <a:cubicBezTo>
                    <a:pt x="34909" y="24772"/>
                    <a:pt x="31523" y="23840"/>
                    <a:pt x="32369" y="22824"/>
                  </a:cubicBezTo>
                  <a:cubicBezTo>
                    <a:pt x="31353" y="22147"/>
                    <a:pt x="32369" y="23671"/>
                    <a:pt x="32369" y="24010"/>
                  </a:cubicBezTo>
                  <a:lnTo>
                    <a:pt x="32369" y="24010"/>
                  </a:lnTo>
                  <a:lnTo>
                    <a:pt x="33385" y="24856"/>
                  </a:lnTo>
                  <a:cubicBezTo>
                    <a:pt x="32454" y="26126"/>
                    <a:pt x="32539" y="23586"/>
                    <a:pt x="31353" y="24856"/>
                  </a:cubicBezTo>
                  <a:cubicBezTo>
                    <a:pt x="30168" y="26126"/>
                    <a:pt x="30591" y="22909"/>
                    <a:pt x="29576" y="22655"/>
                  </a:cubicBezTo>
                  <a:lnTo>
                    <a:pt x="31777" y="21809"/>
                  </a:lnTo>
                  <a:lnTo>
                    <a:pt x="30761" y="21809"/>
                  </a:lnTo>
                  <a:cubicBezTo>
                    <a:pt x="31692" y="21809"/>
                    <a:pt x="32623" y="20539"/>
                    <a:pt x="33808" y="20539"/>
                  </a:cubicBezTo>
                  <a:cubicBezTo>
                    <a:pt x="32877" y="19607"/>
                    <a:pt x="31861" y="17914"/>
                    <a:pt x="31015" y="17576"/>
                  </a:cubicBezTo>
                  <a:cubicBezTo>
                    <a:pt x="31226" y="16924"/>
                    <a:pt x="31607" y="16340"/>
                    <a:pt x="32115" y="15882"/>
                  </a:cubicBezTo>
                  <a:cubicBezTo>
                    <a:pt x="30337" y="15882"/>
                    <a:pt x="31015" y="14020"/>
                    <a:pt x="30253" y="13258"/>
                  </a:cubicBezTo>
                  <a:cubicBezTo>
                    <a:pt x="29491" y="12496"/>
                    <a:pt x="30253" y="14782"/>
                    <a:pt x="29152" y="14951"/>
                  </a:cubicBezTo>
                  <a:cubicBezTo>
                    <a:pt x="29152" y="14359"/>
                    <a:pt x="28475" y="14190"/>
                    <a:pt x="28052" y="14190"/>
                  </a:cubicBezTo>
                  <a:cubicBezTo>
                    <a:pt x="27629" y="14190"/>
                    <a:pt x="29068" y="15459"/>
                    <a:pt x="29491" y="16306"/>
                  </a:cubicBezTo>
                  <a:cubicBezTo>
                    <a:pt x="29068" y="15882"/>
                    <a:pt x="28390" y="16306"/>
                    <a:pt x="27967" y="16814"/>
                  </a:cubicBezTo>
                  <a:lnTo>
                    <a:pt x="28644" y="17745"/>
                  </a:lnTo>
                  <a:cubicBezTo>
                    <a:pt x="27798" y="18592"/>
                    <a:pt x="27629" y="16898"/>
                    <a:pt x="26867" y="16983"/>
                  </a:cubicBezTo>
                  <a:cubicBezTo>
                    <a:pt x="27798" y="16390"/>
                    <a:pt x="27713" y="16306"/>
                    <a:pt x="28644" y="15629"/>
                  </a:cubicBezTo>
                  <a:cubicBezTo>
                    <a:pt x="27561" y="15349"/>
                    <a:pt x="26723" y="14511"/>
                    <a:pt x="26443" y="13428"/>
                  </a:cubicBezTo>
                  <a:cubicBezTo>
                    <a:pt x="26443" y="12750"/>
                    <a:pt x="27121" y="13428"/>
                    <a:pt x="27544" y="13428"/>
                  </a:cubicBezTo>
                  <a:cubicBezTo>
                    <a:pt x="27967" y="13428"/>
                    <a:pt x="26528" y="13428"/>
                    <a:pt x="26951" y="12327"/>
                  </a:cubicBezTo>
                  <a:cubicBezTo>
                    <a:pt x="27375" y="11227"/>
                    <a:pt x="27459" y="12327"/>
                    <a:pt x="27882" y="12750"/>
                  </a:cubicBezTo>
                  <a:lnTo>
                    <a:pt x="26020" y="10634"/>
                  </a:lnTo>
                  <a:cubicBezTo>
                    <a:pt x="26020" y="10634"/>
                    <a:pt x="26867" y="10634"/>
                    <a:pt x="27121" y="10634"/>
                  </a:cubicBezTo>
                  <a:cubicBezTo>
                    <a:pt x="27121" y="9703"/>
                    <a:pt x="26189" y="9449"/>
                    <a:pt x="24412" y="9957"/>
                  </a:cubicBezTo>
                  <a:cubicBezTo>
                    <a:pt x="24412" y="9025"/>
                    <a:pt x="23650" y="7840"/>
                    <a:pt x="24412" y="7502"/>
                  </a:cubicBezTo>
                  <a:cubicBezTo>
                    <a:pt x="25173" y="7163"/>
                    <a:pt x="23819" y="7925"/>
                    <a:pt x="23565" y="8263"/>
                  </a:cubicBezTo>
                  <a:cubicBezTo>
                    <a:pt x="22718" y="7248"/>
                    <a:pt x="21618" y="8263"/>
                    <a:pt x="21025" y="8263"/>
                  </a:cubicBezTo>
                  <a:lnTo>
                    <a:pt x="21025" y="9279"/>
                  </a:lnTo>
                  <a:cubicBezTo>
                    <a:pt x="21025" y="7756"/>
                    <a:pt x="19925" y="10126"/>
                    <a:pt x="19586" y="8856"/>
                  </a:cubicBezTo>
                  <a:cubicBezTo>
                    <a:pt x="20306" y="8289"/>
                    <a:pt x="20881" y="7561"/>
                    <a:pt x="21279" y="6740"/>
                  </a:cubicBezTo>
                  <a:cubicBezTo>
                    <a:pt x="20602" y="7248"/>
                    <a:pt x="20602" y="6232"/>
                    <a:pt x="20263" y="5893"/>
                  </a:cubicBezTo>
                  <a:cubicBezTo>
                    <a:pt x="19925" y="5554"/>
                    <a:pt x="18909" y="5893"/>
                    <a:pt x="18994" y="6994"/>
                  </a:cubicBezTo>
                  <a:cubicBezTo>
                    <a:pt x="17724" y="6994"/>
                    <a:pt x="18062" y="5554"/>
                    <a:pt x="16708" y="5893"/>
                  </a:cubicBezTo>
                  <a:cubicBezTo>
                    <a:pt x="16708" y="6486"/>
                    <a:pt x="15438" y="5893"/>
                    <a:pt x="15353" y="6740"/>
                  </a:cubicBezTo>
                  <a:cubicBezTo>
                    <a:pt x="14701" y="6291"/>
                    <a:pt x="14532" y="5394"/>
                    <a:pt x="14981" y="4742"/>
                  </a:cubicBezTo>
                  <a:cubicBezTo>
                    <a:pt x="15082" y="4589"/>
                    <a:pt x="15209" y="4471"/>
                    <a:pt x="15353" y="4369"/>
                  </a:cubicBezTo>
                  <a:cubicBezTo>
                    <a:pt x="15353" y="4369"/>
                    <a:pt x="15353" y="5300"/>
                    <a:pt x="16285" y="4369"/>
                  </a:cubicBezTo>
                  <a:lnTo>
                    <a:pt x="14676" y="3269"/>
                  </a:lnTo>
                  <a:cubicBezTo>
                    <a:pt x="14676" y="2592"/>
                    <a:pt x="14253" y="2083"/>
                    <a:pt x="14676" y="1237"/>
                  </a:cubicBezTo>
                  <a:cubicBezTo>
                    <a:pt x="13491" y="1745"/>
                    <a:pt x="13830" y="-541"/>
                    <a:pt x="12560" y="221"/>
                  </a:cubicBezTo>
                  <a:cubicBezTo>
                    <a:pt x="13660" y="221"/>
                    <a:pt x="13237" y="1152"/>
                    <a:pt x="13322" y="1406"/>
                  </a:cubicBezTo>
                  <a:lnTo>
                    <a:pt x="13322" y="1406"/>
                  </a:lnTo>
                  <a:cubicBezTo>
                    <a:pt x="13322" y="1406"/>
                    <a:pt x="13322" y="1406"/>
                    <a:pt x="13322" y="1406"/>
                  </a:cubicBezTo>
                  <a:lnTo>
                    <a:pt x="11628" y="2168"/>
                  </a:lnTo>
                  <a:cubicBezTo>
                    <a:pt x="11628" y="3184"/>
                    <a:pt x="12475" y="1406"/>
                    <a:pt x="13322" y="2168"/>
                  </a:cubicBezTo>
                  <a:cubicBezTo>
                    <a:pt x="14168" y="2930"/>
                    <a:pt x="10020" y="2168"/>
                    <a:pt x="10105" y="3946"/>
                  </a:cubicBezTo>
                  <a:cubicBezTo>
                    <a:pt x="10189" y="5724"/>
                    <a:pt x="11375" y="3946"/>
                    <a:pt x="12221" y="3946"/>
                  </a:cubicBezTo>
                  <a:lnTo>
                    <a:pt x="12221" y="3946"/>
                  </a:lnTo>
                  <a:lnTo>
                    <a:pt x="13830" y="4369"/>
                  </a:lnTo>
                  <a:cubicBezTo>
                    <a:pt x="13626" y="4691"/>
                    <a:pt x="13279" y="4877"/>
                    <a:pt x="12898" y="4877"/>
                  </a:cubicBezTo>
                  <a:cubicBezTo>
                    <a:pt x="14337" y="6147"/>
                    <a:pt x="13999" y="6994"/>
                    <a:pt x="15438" y="8433"/>
                  </a:cubicBezTo>
                  <a:cubicBezTo>
                    <a:pt x="15438" y="8433"/>
                    <a:pt x="16200" y="6655"/>
                    <a:pt x="17131" y="6994"/>
                  </a:cubicBezTo>
                  <a:cubicBezTo>
                    <a:pt x="18062" y="7332"/>
                    <a:pt x="17131" y="7925"/>
                    <a:pt x="17639" y="8348"/>
                  </a:cubicBezTo>
                  <a:cubicBezTo>
                    <a:pt x="18147" y="8771"/>
                    <a:pt x="16369" y="8856"/>
                    <a:pt x="16454" y="8348"/>
                  </a:cubicBezTo>
                  <a:lnTo>
                    <a:pt x="15777" y="9279"/>
                  </a:lnTo>
                  <a:cubicBezTo>
                    <a:pt x="13660" y="9279"/>
                    <a:pt x="13491" y="10719"/>
                    <a:pt x="11713" y="9703"/>
                  </a:cubicBezTo>
                  <a:cubicBezTo>
                    <a:pt x="11036" y="10295"/>
                    <a:pt x="9597" y="9703"/>
                    <a:pt x="8919" y="8771"/>
                  </a:cubicBezTo>
                  <a:lnTo>
                    <a:pt x="8919" y="9703"/>
                  </a:lnTo>
                  <a:cubicBezTo>
                    <a:pt x="7142" y="9703"/>
                    <a:pt x="9597" y="8602"/>
                    <a:pt x="7650" y="8602"/>
                  </a:cubicBezTo>
                  <a:cubicBezTo>
                    <a:pt x="8158" y="7078"/>
                    <a:pt x="8496" y="4962"/>
                    <a:pt x="9935" y="4454"/>
                  </a:cubicBezTo>
                  <a:cubicBezTo>
                    <a:pt x="9343" y="3523"/>
                    <a:pt x="8581" y="3946"/>
                    <a:pt x="7819" y="3269"/>
                  </a:cubicBezTo>
                  <a:cubicBezTo>
                    <a:pt x="7057" y="2592"/>
                    <a:pt x="9004" y="2422"/>
                    <a:pt x="9681" y="1406"/>
                  </a:cubicBezTo>
                  <a:cubicBezTo>
                    <a:pt x="10359" y="391"/>
                    <a:pt x="8073" y="898"/>
                    <a:pt x="7988" y="1830"/>
                  </a:cubicBezTo>
                  <a:lnTo>
                    <a:pt x="7311" y="560"/>
                  </a:lnTo>
                  <a:cubicBezTo>
                    <a:pt x="7311" y="560"/>
                    <a:pt x="7819" y="560"/>
                    <a:pt x="7988" y="560"/>
                  </a:cubicBezTo>
                  <a:cubicBezTo>
                    <a:pt x="8158" y="560"/>
                    <a:pt x="6549" y="-202"/>
                    <a:pt x="6041" y="52"/>
                  </a:cubicBezTo>
                  <a:cubicBezTo>
                    <a:pt x="5533" y="306"/>
                    <a:pt x="6549" y="52"/>
                    <a:pt x="6549" y="52"/>
                  </a:cubicBezTo>
                  <a:cubicBezTo>
                    <a:pt x="6549" y="52"/>
                    <a:pt x="4771" y="52"/>
                    <a:pt x="4517" y="52"/>
                  </a:cubicBezTo>
                  <a:cubicBezTo>
                    <a:pt x="4263" y="52"/>
                    <a:pt x="4517" y="1237"/>
                    <a:pt x="5787" y="1152"/>
                  </a:cubicBezTo>
                  <a:cubicBezTo>
                    <a:pt x="5787" y="1152"/>
                    <a:pt x="5025" y="1745"/>
                    <a:pt x="4771" y="1152"/>
                  </a:cubicBezTo>
                  <a:cubicBezTo>
                    <a:pt x="4771" y="2168"/>
                    <a:pt x="5448" y="2507"/>
                    <a:pt x="4771" y="3354"/>
                  </a:cubicBezTo>
                  <a:cubicBezTo>
                    <a:pt x="4771" y="2422"/>
                    <a:pt x="3840" y="2930"/>
                    <a:pt x="3671" y="2930"/>
                  </a:cubicBezTo>
                  <a:cubicBezTo>
                    <a:pt x="4035" y="3531"/>
                    <a:pt x="4670" y="3904"/>
                    <a:pt x="5364" y="3946"/>
                  </a:cubicBezTo>
                  <a:cubicBezTo>
                    <a:pt x="4433" y="5047"/>
                    <a:pt x="7057" y="5047"/>
                    <a:pt x="5364" y="5724"/>
                  </a:cubicBezTo>
                  <a:cubicBezTo>
                    <a:pt x="5364" y="5724"/>
                    <a:pt x="6380" y="5724"/>
                    <a:pt x="6464" y="6401"/>
                  </a:cubicBezTo>
                  <a:cubicBezTo>
                    <a:pt x="6549" y="7078"/>
                    <a:pt x="5025" y="6401"/>
                    <a:pt x="4263" y="6401"/>
                  </a:cubicBezTo>
                  <a:cubicBezTo>
                    <a:pt x="3501" y="6401"/>
                    <a:pt x="4941" y="5554"/>
                    <a:pt x="4941" y="4962"/>
                  </a:cubicBezTo>
                  <a:lnTo>
                    <a:pt x="3671" y="4031"/>
                  </a:lnTo>
                  <a:cubicBezTo>
                    <a:pt x="3671" y="4031"/>
                    <a:pt x="2570" y="4031"/>
                    <a:pt x="3671" y="4962"/>
                  </a:cubicBezTo>
                  <a:cubicBezTo>
                    <a:pt x="2740" y="5385"/>
                    <a:pt x="1639" y="4962"/>
                    <a:pt x="1470" y="4200"/>
                  </a:cubicBezTo>
                  <a:cubicBezTo>
                    <a:pt x="1300" y="3438"/>
                    <a:pt x="1470" y="4708"/>
                    <a:pt x="1470" y="4877"/>
                  </a:cubicBezTo>
                  <a:cubicBezTo>
                    <a:pt x="1470" y="5047"/>
                    <a:pt x="-647" y="5554"/>
                    <a:pt x="200" y="6571"/>
                  </a:cubicBezTo>
                  <a:cubicBezTo>
                    <a:pt x="200" y="6571"/>
                    <a:pt x="1131" y="6571"/>
                    <a:pt x="877" y="5639"/>
                  </a:cubicBezTo>
                  <a:cubicBezTo>
                    <a:pt x="623" y="4708"/>
                    <a:pt x="2062" y="7248"/>
                    <a:pt x="877" y="7502"/>
                  </a:cubicBezTo>
                  <a:lnTo>
                    <a:pt x="3247" y="8179"/>
                  </a:lnTo>
                  <a:cubicBezTo>
                    <a:pt x="3247" y="8771"/>
                    <a:pt x="2740" y="8179"/>
                    <a:pt x="2316" y="8179"/>
                  </a:cubicBezTo>
                  <a:lnTo>
                    <a:pt x="3925" y="9025"/>
                  </a:lnTo>
                  <a:lnTo>
                    <a:pt x="3925" y="8179"/>
                  </a:lnTo>
                  <a:cubicBezTo>
                    <a:pt x="4602" y="9364"/>
                    <a:pt x="6295" y="8602"/>
                    <a:pt x="7480" y="8856"/>
                  </a:cubicBezTo>
                  <a:cubicBezTo>
                    <a:pt x="6634" y="9618"/>
                    <a:pt x="5872" y="8856"/>
                    <a:pt x="5025" y="8856"/>
                  </a:cubicBezTo>
                  <a:cubicBezTo>
                    <a:pt x="4602" y="10295"/>
                    <a:pt x="5787" y="8856"/>
                    <a:pt x="6464" y="9449"/>
                  </a:cubicBezTo>
                  <a:cubicBezTo>
                    <a:pt x="6397" y="9711"/>
                    <a:pt x="6253" y="9948"/>
                    <a:pt x="6041" y="10126"/>
                  </a:cubicBezTo>
                  <a:lnTo>
                    <a:pt x="7311" y="10126"/>
                  </a:lnTo>
                  <a:cubicBezTo>
                    <a:pt x="7311" y="10126"/>
                    <a:pt x="7311" y="10126"/>
                    <a:pt x="7311" y="10126"/>
                  </a:cubicBezTo>
                  <a:cubicBezTo>
                    <a:pt x="9258" y="10126"/>
                    <a:pt x="8327" y="8941"/>
                    <a:pt x="10189" y="10126"/>
                  </a:cubicBezTo>
                  <a:cubicBezTo>
                    <a:pt x="9597" y="8941"/>
                    <a:pt x="8919" y="10126"/>
                    <a:pt x="8158" y="9364"/>
                  </a:cubicBezTo>
                  <a:cubicBezTo>
                    <a:pt x="7396" y="8602"/>
                    <a:pt x="10020" y="8941"/>
                    <a:pt x="10528" y="8771"/>
                  </a:cubicBezTo>
                  <a:cubicBezTo>
                    <a:pt x="11036" y="8602"/>
                    <a:pt x="10105" y="10973"/>
                    <a:pt x="11628" y="11057"/>
                  </a:cubicBezTo>
                  <a:cubicBezTo>
                    <a:pt x="10613" y="11057"/>
                    <a:pt x="10866" y="11904"/>
                    <a:pt x="9935" y="11057"/>
                  </a:cubicBezTo>
                  <a:cubicBezTo>
                    <a:pt x="9004" y="10211"/>
                    <a:pt x="9935" y="11650"/>
                    <a:pt x="9935" y="12242"/>
                  </a:cubicBezTo>
                  <a:cubicBezTo>
                    <a:pt x="9935" y="12835"/>
                    <a:pt x="10528" y="11142"/>
                    <a:pt x="11121" y="12242"/>
                  </a:cubicBezTo>
                  <a:lnTo>
                    <a:pt x="12898" y="12242"/>
                  </a:lnTo>
                  <a:cubicBezTo>
                    <a:pt x="13491" y="13682"/>
                    <a:pt x="16115" y="13258"/>
                    <a:pt x="15946" y="14867"/>
                  </a:cubicBezTo>
                  <a:lnTo>
                    <a:pt x="16539" y="13851"/>
                  </a:lnTo>
                  <a:cubicBezTo>
                    <a:pt x="17250" y="14410"/>
                    <a:pt x="18012" y="14892"/>
                    <a:pt x="18824" y="15290"/>
                  </a:cubicBezTo>
                  <a:cubicBezTo>
                    <a:pt x="18316" y="15713"/>
                    <a:pt x="17808" y="15290"/>
                    <a:pt x="17216" y="15290"/>
                  </a:cubicBezTo>
                  <a:cubicBezTo>
                    <a:pt x="18257" y="16357"/>
                    <a:pt x="19713" y="16915"/>
                    <a:pt x="21195" y="16814"/>
                  </a:cubicBezTo>
                  <a:cubicBezTo>
                    <a:pt x="21296" y="16111"/>
                    <a:pt x="21296" y="15400"/>
                    <a:pt x="21195" y="14697"/>
                  </a:cubicBezTo>
                  <a:cubicBezTo>
                    <a:pt x="23057" y="14105"/>
                    <a:pt x="21195" y="16221"/>
                    <a:pt x="22972" y="16475"/>
                  </a:cubicBezTo>
                  <a:cubicBezTo>
                    <a:pt x="22211" y="17407"/>
                    <a:pt x="22041" y="16983"/>
                    <a:pt x="21533" y="18084"/>
                  </a:cubicBezTo>
                  <a:cubicBezTo>
                    <a:pt x="22464" y="18084"/>
                    <a:pt x="22972" y="18507"/>
                    <a:pt x="23904" y="18084"/>
                  </a:cubicBezTo>
                  <a:cubicBezTo>
                    <a:pt x="23590" y="18913"/>
                    <a:pt x="22668" y="19337"/>
                    <a:pt x="21830" y="19023"/>
                  </a:cubicBezTo>
                  <a:cubicBezTo>
                    <a:pt x="21626" y="18947"/>
                    <a:pt x="21440" y="18829"/>
                    <a:pt x="21279" y="18676"/>
                  </a:cubicBezTo>
                  <a:cubicBezTo>
                    <a:pt x="21279" y="17237"/>
                    <a:pt x="19163" y="17830"/>
                    <a:pt x="19163" y="16560"/>
                  </a:cubicBezTo>
                  <a:lnTo>
                    <a:pt x="19163" y="17491"/>
                  </a:lnTo>
                  <a:cubicBezTo>
                    <a:pt x="18147" y="17068"/>
                    <a:pt x="17808" y="16475"/>
                    <a:pt x="16793" y="16390"/>
                  </a:cubicBezTo>
                  <a:lnTo>
                    <a:pt x="16793" y="16390"/>
                  </a:lnTo>
                  <a:lnTo>
                    <a:pt x="15692" y="16983"/>
                  </a:lnTo>
                  <a:lnTo>
                    <a:pt x="15692" y="16983"/>
                  </a:lnTo>
                  <a:cubicBezTo>
                    <a:pt x="14938" y="17161"/>
                    <a:pt x="14160" y="17161"/>
                    <a:pt x="13406" y="16983"/>
                  </a:cubicBezTo>
                  <a:cubicBezTo>
                    <a:pt x="14591" y="17745"/>
                    <a:pt x="15861" y="16390"/>
                    <a:pt x="17046" y="16052"/>
                  </a:cubicBezTo>
                  <a:cubicBezTo>
                    <a:pt x="17978" y="16983"/>
                    <a:pt x="17046" y="18846"/>
                    <a:pt x="18316" y="18676"/>
                  </a:cubicBezTo>
                  <a:cubicBezTo>
                    <a:pt x="18316" y="19184"/>
                    <a:pt x="18316" y="20031"/>
                    <a:pt x="17385" y="20115"/>
                  </a:cubicBezTo>
                  <a:cubicBezTo>
                    <a:pt x="16454" y="20200"/>
                    <a:pt x="16708" y="18930"/>
                    <a:pt x="16200" y="19523"/>
                  </a:cubicBezTo>
                  <a:cubicBezTo>
                    <a:pt x="15692" y="20115"/>
                    <a:pt x="16200" y="20200"/>
                    <a:pt x="17216" y="20793"/>
                  </a:cubicBezTo>
                  <a:cubicBezTo>
                    <a:pt x="18215" y="20200"/>
                    <a:pt x="19358" y="19904"/>
                    <a:pt x="20517" y="19946"/>
                  </a:cubicBezTo>
                  <a:cubicBezTo>
                    <a:pt x="21466" y="20039"/>
                    <a:pt x="22287" y="20666"/>
                    <a:pt x="22634" y="21555"/>
                  </a:cubicBezTo>
                  <a:cubicBezTo>
                    <a:pt x="21957" y="20953"/>
                    <a:pt x="20941" y="20953"/>
                    <a:pt x="20263" y="21555"/>
                  </a:cubicBezTo>
                  <a:cubicBezTo>
                    <a:pt x="21364" y="21131"/>
                    <a:pt x="20941" y="23332"/>
                    <a:pt x="21787" y="22062"/>
                  </a:cubicBezTo>
                  <a:cubicBezTo>
                    <a:pt x="22464" y="22824"/>
                    <a:pt x="23734" y="23925"/>
                    <a:pt x="22972" y="24941"/>
                  </a:cubicBezTo>
                  <a:cubicBezTo>
                    <a:pt x="22211" y="25957"/>
                    <a:pt x="21787" y="23417"/>
                    <a:pt x="20941" y="23078"/>
                  </a:cubicBezTo>
                  <a:cubicBezTo>
                    <a:pt x="21152" y="23265"/>
                    <a:pt x="21169" y="23586"/>
                    <a:pt x="20983" y="23798"/>
                  </a:cubicBezTo>
                  <a:cubicBezTo>
                    <a:pt x="20974" y="23815"/>
                    <a:pt x="20958" y="23823"/>
                    <a:pt x="20941" y="23840"/>
                  </a:cubicBezTo>
                  <a:lnTo>
                    <a:pt x="20179" y="22909"/>
                  </a:lnTo>
                  <a:cubicBezTo>
                    <a:pt x="20179" y="24010"/>
                    <a:pt x="20179" y="24179"/>
                    <a:pt x="20941" y="24856"/>
                  </a:cubicBezTo>
                  <a:cubicBezTo>
                    <a:pt x="21703" y="25533"/>
                    <a:pt x="20941" y="24433"/>
                    <a:pt x="20941" y="24856"/>
                  </a:cubicBezTo>
                  <a:lnTo>
                    <a:pt x="21618" y="25449"/>
                  </a:lnTo>
                  <a:lnTo>
                    <a:pt x="20856" y="26295"/>
                  </a:lnTo>
                  <a:cubicBezTo>
                    <a:pt x="21872" y="26295"/>
                    <a:pt x="22126" y="28666"/>
                    <a:pt x="23819" y="29089"/>
                  </a:cubicBezTo>
                  <a:lnTo>
                    <a:pt x="23819" y="29089"/>
                  </a:lnTo>
                  <a:cubicBezTo>
                    <a:pt x="24581" y="30105"/>
                    <a:pt x="26274" y="28496"/>
                    <a:pt x="27459" y="29089"/>
                  </a:cubicBezTo>
                  <a:cubicBezTo>
                    <a:pt x="26782" y="29089"/>
                    <a:pt x="26613" y="29766"/>
                    <a:pt x="26274" y="30189"/>
                  </a:cubicBezTo>
                  <a:cubicBezTo>
                    <a:pt x="25935" y="30613"/>
                    <a:pt x="26782" y="31121"/>
                    <a:pt x="27036" y="31798"/>
                  </a:cubicBezTo>
                  <a:cubicBezTo>
                    <a:pt x="27036" y="30782"/>
                    <a:pt x="28306" y="31290"/>
                    <a:pt x="28136" y="30613"/>
                  </a:cubicBezTo>
                  <a:cubicBezTo>
                    <a:pt x="27967" y="29935"/>
                    <a:pt x="29914" y="30613"/>
                    <a:pt x="30337" y="31205"/>
                  </a:cubicBezTo>
                  <a:cubicBezTo>
                    <a:pt x="30761" y="31798"/>
                    <a:pt x="28136" y="30359"/>
                    <a:pt x="27882" y="32221"/>
                  </a:cubicBezTo>
                  <a:cubicBezTo>
                    <a:pt x="28103" y="32458"/>
                    <a:pt x="28484" y="32475"/>
                    <a:pt x="28721" y="32247"/>
                  </a:cubicBezTo>
                  <a:cubicBezTo>
                    <a:pt x="28864" y="32111"/>
                    <a:pt x="28932" y="31908"/>
                    <a:pt x="28898" y="31713"/>
                  </a:cubicBezTo>
                  <a:cubicBezTo>
                    <a:pt x="29406" y="32475"/>
                    <a:pt x="30337" y="33491"/>
                    <a:pt x="30168" y="34676"/>
                  </a:cubicBezTo>
                  <a:cubicBezTo>
                    <a:pt x="31692" y="34676"/>
                    <a:pt x="31523" y="35269"/>
                    <a:pt x="33046" y="34676"/>
                  </a:cubicBezTo>
                  <a:cubicBezTo>
                    <a:pt x="33046" y="34676"/>
                    <a:pt x="31861" y="34676"/>
                    <a:pt x="31692" y="34168"/>
                  </a:cubicBezTo>
                  <a:lnTo>
                    <a:pt x="33046" y="34168"/>
                  </a:lnTo>
                  <a:cubicBezTo>
                    <a:pt x="33893" y="34846"/>
                    <a:pt x="33808" y="36115"/>
                    <a:pt x="34232" y="36708"/>
                  </a:cubicBezTo>
                  <a:lnTo>
                    <a:pt x="33300" y="36708"/>
                  </a:lnTo>
                  <a:lnTo>
                    <a:pt x="33300" y="36708"/>
                  </a:lnTo>
                  <a:cubicBezTo>
                    <a:pt x="32793" y="36708"/>
                    <a:pt x="32285" y="36031"/>
                    <a:pt x="31777" y="36708"/>
                  </a:cubicBezTo>
                  <a:cubicBezTo>
                    <a:pt x="32962" y="36708"/>
                    <a:pt x="32708" y="37554"/>
                    <a:pt x="33808" y="37639"/>
                  </a:cubicBezTo>
                  <a:lnTo>
                    <a:pt x="33808" y="37639"/>
                  </a:lnTo>
                  <a:cubicBezTo>
                    <a:pt x="35501" y="38062"/>
                    <a:pt x="34570" y="40687"/>
                    <a:pt x="36771" y="39840"/>
                  </a:cubicBezTo>
                  <a:cubicBezTo>
                    <a:pt x="36771" y="39840"/>
                    <a:pt x="36771" y="38655"/>
                    <a:pt x="36771" y="38486"/>
                  </a:cubicBezTo>
                  <a:cubicBezTo>
                    <a:pt x="36771" y="38317"/>
                    <a:pt x="37533" y="39671"/>
                    <a:pt x="36771" y="40094"/>
                  </a:cubicBezTo>
                  <a:lnTo>
                    <a:pt x="36771" y="40094"/>
                  </a:lnTo>
                  <a:cubicBezTo>
                    <a:pt x="37279" y="40856"/>
                    <a:pt x="37618" y="41279"/>
                    <a:pt x="37957" y="41364"/>
                  </a:cubicBezTo>
                  <a:cubicBezTo>
                    <a:pt x="38295" y="41449"/>
                    <a:pt x="38888" y="40348"/>
                    <a:pt x="39650" y="40517"/>
                  </a:cubicBezTo>
                  <a:cubicBezTo>
                    <a:pt x="40496" y="41957"/>
                    <a:pt x="37957" y="41364"/>
                    <a:pt x="38295" y="42549"/>
                  </a:cubicBezTo>
                  <a:lnTo>
                    <a:pt x="39904" y="42973"/>
                  </a:lnTo>
                  <a:lnTo>
                    <a:pt x="39904" y="43734"/>
                  </a:lnTo>
                  <a:cubicBezTo>
                    <a:pt x="40919" y="45682"/>
                    <a:pt x="43713" y="45258"/>
                    <a:pt x="45406" y="46867"/>
                  </a:cubicBezTo>
                  <a:cubicBezTo>
                    <a:pt x="44560" y="47713"/>
                    <a:pt x="43036" y="46867"/>
                    <a:pt x="42613" y="46867"/>
                  </a:cubicBezTo>
                  <a:cubicBezTo>
                    <a:pt x="42613" y="48136"/>
                    <a:pt x="44136" y="47883"/>
                    <a:pt x="44306" y="49068"/>
                  </a:cubicBezTo>
                  <a:cubicBezTo>
                    <a:pt x="44797" y="49627"/>
                    <a:pt x="45660" y="49686"/>
                    <a:pt x="46219" y="49186"/>
                  </a:cubicBezTo>
                  <a:cubicBezTo>
                    <a:pt x="46261" y="49153"/>
                    <a:pt x="46304" y="49110"/>
                    <a:pt x="46337" y="49068"/>
                  </a:cubicBezTo>
                  <a:cubicBezTo>
                    <a:pt x="47438" y="49491"/>
                    <a:pt x="46337" y="50084"/>
                    <a:pt x="46337" y="50338"/>
                  </a:cubicBezTo>
                  <a:cubicBezTo>
                    <a:pt x="46337" y="50592"/>
                    <a:pt x="48115" y="51015"/>
                    <a:pt x="48962" y="51438"/>
                  </a:cubicBezTo>
                  <a:lnTo>
                    <a:pt x="48454" y="51946"/>
                  </a:lnTo>
                  <a:lnTo>
                    <a:pt x="50062" y="51946"/>
                  </a:lnTo>
                  <a:cubicBezTo>
                    <a:pt x="50062" y="51946"/>
                    <a:pt x="50570" y="51438"/>
                    <a:pt x="50909" y="51100"/>
                  </a:cubicBezTo>
                  <a:lnTo>
                    <a:pt x="50909" y="51100"/>
                  </a:lnTo>
                  <a:cubicBezTo>
                    <a:pt x="51417" y="48729"/>
                    <a:pt x="47777" y="49914"/>
                    <a:pt x="48369" y="47290"/>
                  </a:cubicBezTo>
                  <a:cubicBezTo>
                    <a:pt x="48877" y="47290"/>
                    <a:pt x="48369" y="46782"/>
                    <a:pt x="49216" y="46867"/>
                  </a:cubicBezTo>
                  <a:cubicBezTo>
                    <a:pt x="50062" y="46951"/>
                    <a:pt x="49216" y="47290"/>
                    <a:pt x="49216" y="47544"/>
                  </a:cubicBezTo>
                  <a:cubicBezTo>
                    <a:pt x="49216" y="47798"/>
                    <a:pt x="50570" y="47544"/>
                    <a:pt x="50062" y="46782"/>
                  </a:cubicBezTo>
                  <a:cubicBezTo>
                    <a:pt x="51163" y="45766"/>
                    <a:pt x="51925" y="46782"/>
                    <a:pt x="53025" y="47459"/>
                  </a:cubicBezTo>
                  <a:cubicBezTo>
                    <a:pt x="54126" y="48136"/>
                    <a:pt x="51417" y="47459"/>
                    <a:pt x="50570" y="48052"/>
                  </a:cubicBezTo>
                  <a:cubicBezTo>
                    <a:pt x="49724" y="48644"/>
                    <a:pt x="51586" y="48052"/>
                    <a:pt x="51755" y="48644"/>
                  </a:cubicBezTo>
                  <a:lnTo>
                    <a:pt x="50824" y="49407"/>
                  </a:lnTo>
                  <a:cubicBezTo>
                    <a:pt x="52348" y="49914"/>
                    <a:pt x="51840" y="48983"/>
                    <a:pt x="52856" y="48390"/>
                  </a:cubicBezTo>
                  <a:cubicBezTo>
                    <a:pt x="53872" y="47798"/>
                    <a:pt x="53703" y="49407"/>
                    <a:pt x="54041" y="49576"/>
                  </a:cubicBezTo>
                  <a:lnTo>
                    <a:pt x="53533" y="49576"/>
                  </a:lnTo>
                  <a:cubicBezTo>
                    <a:pt x="53533" y="50676"/>
                    <a:pt x="54972" y="50084"/>
                    <a:pt x="55650" y="50846"/>
                  </a:cubicBezTo>
                  <a:lnTo>
                    <a:pt x="55650" y="51777"/>
                  </a:lnTo>
                  <a:cubicBezTo>
                    <a:pt x="55650" y="50084"/>
                    <a:pt x="53449" y="51777"/>
                    <a:pt x="53364" y="50846"/>
                  </a:cubicBezTo>
                  <a:cubicBezTo>
                    <a:pt x="53872" y="52962"/>
                    <a:pt x="51417" y="52200"/>
                    <a:pt x="50316" y="52454"/>
                  </a:cubicBezTo>
                  <a:cubicBezTo>
                    <a:pt x="50985" y="52776"/>
                    <a:pt x="51358" y="53495"/>
                    <a:pt x="51248" y="54232"/>
                  </a:cubicBezTo>
                  <a:cubicBezTo>
                    <a:pt x="53110" y="54232"/>
                    <a:pt x="52517" y="56348"/>
                    <a:pt x="54549" y="55925"/>
                  </a:cubicBezTo>
                  <a:cubicBezTo>
                    <a:pt x="54549" y="56518"/>
                    <a:pt x="53618" y="55925"/>
                    <a:pt x="54041" y="56602"/>
                  </a:cubicBezTo>
                  <a:cubicBezTo>
                    <a:pt x="54803" y="57618"/>
                    <a:pt x="55870" y="58363"/>
                    <a:pt x="57089" y="58719"/>
                  </a:cubicBezTo>
                  <a:cubicBezTo>
                    <a:pt x="57512" y="59226"/>
                    <a:pt x="57089" y="59481"/>
                    <a:pt x="57089" y="59904"/>
                  </a:cubicBezTo>
                  <a:cubicBezTo>
                    <a:pt x="58697" y="62613"/>
                    <a:pt x="61491" y="61682"/>
                    <a:pt x="63269" y="64645"/>
                  </a:cubicBezTo>
                  <a:lnTo>
                    <a:pt x="62422" y="64645"/>
                  </a:lnTo>
                  <a:cubicBezTo>
                    <a:pt x="62846" y="65237"/>
                    <a:pt x="63099" y="65830"/>
                    <a:pt x="63946" y="65491"/>
                  </a:cubicBezTo>
                  <a:cubicBezTo>
                    <a:pt x="63099" y="67523"/>
                    <a:pt x="66824" y="66930"/>
                    <a:pt x="66062" y="69216"/>
                  </a:cubicBezTo>
                  <a:cubicBezTo>
                    <a:pt x="66740" y="70571"/>
                    <a:pt x="68094" y="69216"/>
                    <a:pt x="69110" y="70147"/>
                  </a:cubicBezTo>
                  <a:cubicBezTo>
                    <a:pt x="69110" y="70147"/>
                    <a:pt x="67840" y="70740"/>
                    <a:pt x="68094" y="71332"/>
                  </a:cubicBezTo>
                  <a:cubicBezTo>
                    <a:pt x="71066" y="73821"/>
                    <a:pt x="73893" y="76480"/>
                    <a:pt x="76560" y="79290"/>
                  </a:cubicBezTo>
                  <a:lnTo>
                    <a:pt x="76052" y="79290"/>
                  </a:lnTo>
                  <a:cubicBezTo>
                    <a:pt x="77660" y="81407"/>
                    <a:pt x="80793" y="82422"/>
                    <a:pt x="81639" y="84623"/>
                  </a:cubicBezTo>
                  <a:cubicBezTo>
                    <a:pt x="82147" y="84623"/>
                    <a:pt x="83248" y="85555"/>
                    <a:pt x="83586" y="84623"/>
                  </a:cubicBezTo>
                  <a:cubicBezTo>
                    <a:pt x="83925" y="83692"/>
                    <a:pt x="84094" y="83523"/>
                    <a:pt x="84602" y="83100"/>
                  </a:cubicBezTo>
                  <a:cubicBezTo>
                    <a:pt x="86549" y="84200"/>
                    <a:pt x="84094" y="84793"/>
                    <a:pt x="85110" y="85724"/>
                  </a:cubicBezTo>
                  <a:cubicBezTo>
                    <a:pt x="84179" y="86994"/>
                    <a:pt x="83840" y="85724"/>
                    <a:pt x="82740" y="86486"/>
                  </a:cubicBezTo>
                  <a:lnTo>
                    <a:pt x="84687" y="87417"/>
                  </a:lnTo>
                  <a:cubicBezTo>
                    <a:pt x="84687" y="88602"/>
                    <a:pt x="86380" y="88941"/>
                    <a:pt x="86380" y="90126"/>
                  </a:cubicBezTo>
                  <a:cubicBezTo>
                    <a:pt x="86380" y="89703"/>
                    <a:pt x="85364" y="90719"/>
                    <a:pt x="85364" y="90126"/>
                  </a:cubicBezTo>
                  <a:lnTo>
                    <a:pt x="85364" y="90126"/>
                  </a:lnTo>
                  <a:cubicBezTo>
                    <a:pt x="84433" y="88772"/>
                    <a:pt x="84264" y="90126"/>
                    <a:pt x="83078" y="88941"/>
                  </a:cubicBezTo>
                  <a:cubicBezTo>
                    <a:pt x="84280" y="89703"/>
                    <a:pt x="85271" y="90744"/>
                    <a:pt x="85957" y="91989"/>
                  </a:cubicBezTo>
                  <a:cubicBezTo>
                    <a:pt x="86634" y="91142"/>
                    <a:pt x="86888" y="91989"/>
                    <a:pt x="87565" y="91989"/>
                  </a:cubicBezTo>
                  <a:lnTo>
                    <a:pt x="87565" y="91989"/>
                  </a:lnTo>
                  <a:cubicBezTo>
                    <a:pt x="87565" y="91989"/>
                    <a:pt x="88581" y="91989"/>
                    <a:pt x="88835" y="91989"/>
                  </a:cubicBezTo>
                  <a:lnTo>
                    <a:pt x="87988" y="93004"/>
                  </a:lnTo>
                  <a:cubicBezTo>
                    <a:pt x="88412" y="93004"/>
                    <a:pt x="88412" y="92497"/>
                    <a:pt x="88835" y="93004"/>
                  </a:cubicBezTo>
                  <a:cubicBezTo>
                    <a:pt x="89258" y="93512"/>
                    <a:pt x="91036" y="95375"/>
                    <a:pt x="90020" y="96306"/>
                  </a:cubicBezTo>
                  <a:cubicBezTo>
                    <a:pt x="90613" y="96983"/>
                    <a:pt x="91375" y="96306"/>
                    <a:pt x="91713" y="97576"/>
                  </a:cubicBezTo>
                  <a:lnTo>
                    <a:pt x="91036" y="97576"/>
                  </a:lnTo>
                  <a:cubicBezTo>
                    <a:pt x="91883" y="99269"/>
                    <a:pt x="93576" y="100877"/>
                    <a:pt x="93914" y="102740"/>
                  </a:cubicBezTo>
                  <a:cubicBezTo>
                    <a:pt x="94752" y="103747"/>
                    <a:pt x="95828" y="104535"/>
                    <a:pt x="97047" y="105025"/>
                  </a:cubicBezTo>
                  <a:cubicBezTo>
                    <a:pt x="97047" y="105025"/>
                    <a:pt x="96369" y="103586"/>
                    <a:pt x="97047" y="103756"/>
                  </a:cubicBezTo>
                  <a:cubicBezTo>
                    <a:pt x="97724" y="103925"/>
                    <a:pt x="97893" y="104433"/>
                    <a:pt x="98401" y="104772"/>
                  </a:cubicBezTo>
                  <a:cubicBezTo>
                    <a:pt x="98909" y="105110"/>
                    <a:pt x="98401" y="106465"/>
                    <a:pt x="97639" y="105703"/>
                  </a:cubicBezTo>
                  <a:cubicBezTo>
                    <a:pt x="96539" y="106719"/>
                    <a:pt x="99332" y="107735"/>
                    <a:pt x="97639" y="108496"/>
                  </a:cubicBezTo>
                  <a:cubicBezTo>
                    <a:pt x="98232" y="108496"/>
                    <a:pt x="98909" y="110020"/>
                    <a:pt x="99925" y="110190"/>
                  </a:cubicBezTo>
                  <a:cubicBezTo>
                    <a:pt x="99417" y="110613"/>
                    <a:pt x="99078" y="109597"/>
                    <a:pt x="98655" y="110190"/>
                  </a:cubicBezTo>
                  <a:lnTo>
                    <a:pt x="99248" y="110782"/>
                  </a:lnTo>
                  <a:lnTo>
                    <a:pt x="99248" y="110782"/>
                  </a:lnTo>
                  <a:cubicBezTo>
                    <a:pt x="99671" y="112306"/>
                    <a:pt x="101449" y="111544"/>
                    <a:pt x="102126" y="112137"/>
                  </a:cubicBezTo>
                  <a:lnTo>
                    <a:pt x="102126" y="112137"/>
                  </a:lnTo>
                  <a:lnTo>
                    <a:pt x="102634" y="112137"/>
                  </a:lnTo>
                  <a:lnTo>
                    <a:pt x="101279" y="112137"/>
                  </a:lnTo>
                  <a:cubicBezTo>
                    <a:pt x="101872" y="112814"/>
                    <a:pt x="103057" y="112729"/>
                    <a:pt x="103819" y="113491"/>
                  </a:cubicBezTo>
                  <a:lnTo>
                    <a:pt x="103819" y="113491"/>
                  </a:lnTo>
                  <a:lnTo>
                    <a:pt x="104496" y="113915"/>
                  </a:lnTo>
                  <a:lnTo>
                    <a:pt x="104496" y="113915"/>
                  </a:lnTo>
                  <a:cubicBezTo>
                    <a:pt x="105766" y="113915"/>
                    <a:pt x="106105" y="115269"/>
                    <a:pt x="107205" y="115269"/>
                  </a:cubicBezTo>
                  <a:cubicBezTo>
                    <a:pt x="108306" y="115269"/>
                    <a:pt x="106189" y="116793"/>
                    <a:pt x="107205" y="116793"/>
                  </a:cubicBezTo>
                  <a:lnTo>
                    <a:pt x="105935" y="117385"/>
                  </a:lnTo>
                  <a:cubicBezTo>
                    <a:pt x="105089" y="116200"/>
                    <a:pt x="106528" y="116454"/>
                    <a:pt x="105343" y="115354"/>
                  </a:cubicBezTo>
                  <a:cubicBezTo>
                    <a:pt x="104242" y="117216"/>
                    <a:pt x="105935" y="119756"/>
                    <a:pt x="107121" y="121534"/>
                  </a:cubicBezTo>
                  <a:cubicBezTo>
                    <a:pt x="108306" y="123311"/>
                    <a:pt x="108729" y="125597"/>
                    <a:pt x="110846" y="125258"/>
                  </a:cubicBezTo>
                  <a:lnTo>
                    <a:pt x="109999" y="125258"/>
                  </a:lnTo>
                  <a:lnTo>
                    <a:pt x="110592" y="128052"/>
                  </a:lnTo>
                  <a:cubicBezTo>
                    <a:pt x="111946" y="129999"/>
                    <a:pt x="112454" y="132454"/>
                    <a:pt x="114316" y="133555"/>
                  </a:cubicBezTo>
                  <a:lnTo>
                    <a:pt x="114316" y="134232"/>
                  </a:lnTo>
                  <a:cubicBezTo>
                    <a:pt x="117364" y="134909"/>
                    <a:pt x="117703" y="139650"/>
                    <a:pt x="120835" y="139650"/>
                  </a:cubicBezTo>
                  <a:cubicBezTo>
                    <a:pt x="120835" y="140835"/>
                    <a:pt x="119734" y="139650"/>
                    <a:pt x="119226" y="139650"/>
                  </a:cubicBezTo>
                  <a:cubicBezTo>
                    <a:pt x="118719" y="139650"/>
                    <a:pt x="121597" y="140920"/>
                    <a:pt x="120666" y="142105"/>
                  </a:cubicBezTo>
                  <a:cubicBezTo>
                    <a:pt x="119734" y="143290"/>
                    <a:pt x="119819" y="141258"/>
                    <a:pt x="119819" y="142105"/>
                  </a:cubicBezTo>
                  <a:cubicBezTo>
                    <a:pt x="119819" y="142952"/>
                    <a:pt x="120835" y="142528"/>
                    <a:pt x="119819" y="143459"/>
                  </a:cubicBezTo>
                  <a:cubicBezTo>
                    <a:pt x="120496" y="142867"/>
                    <a:pt x="121936" y="143459"/>
                    <a:pt x="122528" y="144560"/>
                  </a:cubicBezTo>
                  <a:cubicBezTo>
                    <a:pt x="123121" y="145661"/>
                    <a:pt x="122528" y="144560"/>
                    <a:pt x="122528" y="144560"/>
                  </a:cubicBezTo>
                  <a:cubicBezTo>
                    <a:pt x="122528" y="144560"/>
                    <a:pt x="123205" y="144560"/>
                    <a:pt x="123459" y="145153"/>
                  </a:cubicBezTo>
                  <a:lnTo>
                    <a:pt x="123459" y="145153"/>
                  </a:lnTo>
                  <a:cubicBezTo>
                    <a:pt x="126439" y="149572"/>
                    <a:pt x="128479" y="154558"/>
                    <a:pt x="129470" y="159798"/>
                  </a:cubicBezTo>
                  <a:lnTo>
                    <a:pt x="128623" y="159036"/>
                  </a:lnTo>
                  <a:cubicBezTo>
                    <a:pt x="129148" y="159739"/>
                    <a:pt x="129385" y="160619"/>
                    <a:pt x="129301" y="161491"/>
                  </a:cubicBezTo>
                  <a:lnTo>
                    <a:pt x="129301" y="161491"/>
                  </a:lnTo>
                  <a:cubicBezTo>
                    <a:pt x="128369" y="163184"/>
                    <a:pt x="130909" y="162592"/>
                    <a:pt x="129301" y="164116"/>
                  </a:cubicBezTo>
                  <a:lnTo>
                    <a:pt x="129301" y="164116"/>
                  </a:lnTo>
                  <a:cubicBezTo>
                    <a:pt x="129808" y="165724"/>
                    <a:pt x="128623" y="166994"/>
                    <a:pt x="129808" y="168433"/>
                  </a:cubicBezTo>
                  <a:cubicBezTo>
                    <a:pt x="129808" y="169788"/>
                    <a:pt x="128962" y="169788"/>
                    <a:pt x="128623" y="170804"/>
                  </a:cubicBezTo>
                  <a:cubicBezTo>
                    <a:pt x="128860" y="171294"/>
                    <a:pt x="129351" y="171616"/>
                    <a:pt x="129893" y="171650"/>
                  </a:cubicBezTo>
                  <a:lnTo>
                    <a:pt x="129893" y="171227"/>
                  </a:lnTo>
                  <a:cubicBezTo>
                    <a:pt x="130570" y="170719"/>
                    <a:pt x="130740" y="171819"/>
                    <a:pt x="131248" y="172327"/>
                  </a:cubicBezTo>
                  <a:cubicBezTo>
                    <a:pt x="131756" y="172835"/>
                    <a:pt x="134211" y="171396"/>
                    <a:pt x="135057" y="169618"/>
                  </a:cubicBezTo>
                  <a:cubicBezTo>
                    <a:pt x="134380" y="168602"/>
                    <a:pt x="136750" y="168010"/>
                    <a:pt x="136158" y="166825"/>
                  </a:cubicBezTo>
                  <a:cubicBezTo>
                    <a:pt x="135565" y="165639"/>
                    <a:pt x="136835" y="164793"/>
                    <a:pt x="135142" y="164031"/>
                  </a:cubicBezTo>
                  <a:cubicBezTo>
                    <a:pt x="136412" y="164031"/>
                    <a:pt x="135142" y="162507"/>
                    <a:pt x="136835" y="163184"/>
                  </a:cubicBezTo>
                  <a:cubicBezTo>
                    <a:pt x="137512" y="162422"/>
                    <a:pt x="135226" y="161068"/>
                    <a:pt x="135988" y="159798"/>
                  </a:cubicBezTo>
                  <a:cubicBezTo>
                    <a:pt x="135988" y="159798"/>
                    <a:pt x="136496" y="159798"/>
                    <a:pt x="136666" y="159798"/>
                  </a:cubicBezTo>
                  <a:cubicBezTo>
                    <a:pt x="136835" y="159798"/>
                    <a:pt x="137258" y="158697"/>
                    <a:pt x="136666" y="157766"/>
                  </a:cubicBezTo>
                  <a:lnTo>
                    <a:pt x="135565" y="158190"/>
                  </a:lnTo>
                  <a:cubicBezTo>
                    <a:pt x="135565" y="158190"/>
                    <a:pt x="135565" y="157597"/>
                    <a:pt x="135565" y="157343"/>
                  </a:cubicBezTo>
                  <a:cubicBezTo>
                    <a:pt x="135565" y="157089"/>
                    <a:pt x="135565" y="158274"/>
                    <a:pt x="134634" y="158190"/>
                  </a:cubicBezTo>
                  <a:cubicBezTo>
                    <a:pt x="133703" y="158105"/>
                    <a:pt x="133787" y="157597"/>
                    <a:pt x="133618" y="157089"/>
                  </a:cubicBezTo>
                  <a:cubicBezTo>
                    <a:pt x="133906" y="156937"/>
                    <a:pt x="134253" y="156937"/>
                    <a:pt x="134549" y="157089"/>
                  </a:cubicBezTo>
                  <a:cubicBezTo>
                    <a:pt x="134549" y="157089"/>
                    <a:pt x="134549" y="156073"/>
                    <a:pt x="134549" y="155819"/>
                  </a:cubicBezTo>
                  <a:cubicBezTo>
                    <a:pt x="134549" y="155565"/>
                    <a:pt x="135226" y="156497"/>
                    <a:pt x="135904" y="156666"/>
                  </a:cubicBezTo>
                  <a:cubicBezTo>
                    <a:pt x="135904" y="155227"/>
                    <a:pt x="135904" y="156666"/>
                    <a:pt x="136920" y="155481"/>
                  </a:cubicBezTo>
                  <a:cubicBezTo>
                    <a:pt x="135734" y="156073"/>
                    <a:pt x="135988" y="154549"/>
                    <a:pt x="135480" y="153957"/>
                  </a:cubicBezTo>
                  <a:cubicBezTo>
                    <a:pt x="134973" y="153364"/>
                    <a:pt x="135480" y="154380"/>
                    <a:pt x="136242" y="154465"/>
                  </a:cubicBezTo>
                  <a:cubicBezTo>
                    <a:pt x="138105" y="152348"/>
                    <a:pt x="135142" y="152518"/>
                    <a:pt x="135057" y="150655"/>
                  </a:cubicBezTo>
                  <a:cubicBezTo>
                    <a:pt x="135193" y="150613"/>
                    <a:pt x="135345" y="150613"/>
                    <a:pt x="135480" y="150655"/>
                  </a:cubicBezTo>
                  <a:cubicBezTo>
                    <a:pt x="134888" y="149978"/>
                    <a:pt x="135904" y="148962"/>
                    <a:pt x="134973" y="148708"/>
                  </a:cubicBezTo>
                  <a:cubicBezTo>
                    <a:pt x="134041" y="148454"/>
                    <a:pt x="136327" y="148031"/>
                    <a:pt x="135904" y="146846"/>
                  </a:cubicBezTo>
                  <a:cubicBezTo>
                    <a:pt x="134719" y="147692"/>
                    <a:pt x="135904" y="145322"/>
                    <a:pt x="134211" y="145830"/>
                  </a:cubicBezTo>
                  <a:lnTo>
                    <a:pt x="134719" y="144645"/>
                  </a:lnTo>
                  <a:cubicBezTo>
                    <a:pt x="133703" y="144052"/>
                    <a:pt x="132433" y="145745"/>
                    <a:pt x="131756" y="144221"/>
                  </a:cubicBezTo>
                  <a:cubicBezTo>
                    <a:pt x="131078" y="142698"/>
                    <a:pt x="134126" y="143459"/>
                    <a:pt x="134549" y="142274"/>
                  </a:cubicBezTo>
                  <a:lnTo>
                    <a:pt x="133618" y="142274"/>
                  </a:lnTo>
                  <a:lnTo>
                    <a:pt x="133618" y="141343"/>
                  </a:lnTo>
                  <a:lnTo>
                    <a:pt x="133618" y="141343"/>
                  </a:lnTo>
                  <a:cubicBezTo>
                    <a:pt x="133195" y="141343"/>
                    <a:pt x="133025" y="140158"/>
                    <a:pt x="133618" y="139989"/>
                  </a:cubicBezTo>
                  <a:cubicBezTo>
                    <a:pt x="134211" y="139819"/>
                    <a:pt x="134211" y="140412"/>
                    <a:pt x="134549" y="139989"/>
                  </a:cubicBezTo>
                  <a:cubicBezTo>
                    <a:pt x="133533" y="139565"/>
                    <a:pt x="135311" y="136433"/>
                    <a:pt x="132856" y="136602"/>
                  </a:cubicBezTo>
                  <a:cubicBezTo>
                    <a:pt x="132856" y="136010"/>
                    <a:pt x="132856" y="135163"/>
                    <a:pt x="133449" y="134994"/>
                  </a:cubicBezTo>
                  <a:cubicBezTo>
                    <a:pt x="132348" y="134994"/>
                    <a:pt x="132941" y="133047"/>
                    <a:pt x="132094" y="132793"/>
                  </a:cubicBezTo>
                  <a:cubicBezTo>
                    <a:pt x="132424" y="132530"/>
                    <a:pt x="132475" y="132048"/>
                    <a:pt x="132204" y="131718"/>
                  </a:cubicBezTo>
                  <a:cubicBezTo>
                    <a:pt x="132170" y="131675"/>
                    <a:pt x="132137" y="131641"/>
                    <a:pt x="132094" y="131608"/>
                  </a:cubicBezTo>
                  <a:cubicBezTo>
                    <a:pt x="132094" y="132370"/>
                    <a:pt x="131502" y="132116"/>
                    <a:pt x="130824" y="131608"/>
                  </a:cubicBezTo>
                  <a:cubicBezTo>
                    <a:pt x="130147" y="131100"/>
                    <a:pt x="130147" y="129745"/>
                    <a:pt x="130824" y="129068"/>
                  </a:cubicBezTo>
                  <a:cubicBezTo>
                    <a:pt x="129893" y="128560"/>
                    <a:pt x="129216" y="129068"/>
                    <a:pt x="128369" y="129068"/>
                  </a:cubicBezTo>
                  <a:cubicBezTo>
                    <a:pt x="128793" y="128306"/>
                    <a:pt x="128369" y="126782"/>
                    <a:pt x="129385" y="126528"/>
                  </a:cubicBezTo>
                  <a:cubicBezTo>
                    <a:pt x="129385" y="126951"/>
                    <a:pt x="129385" y="128052"/>
                    <a:pt x="130316" y="127460"/>
                  </a:cubicBezTo>
                  <a:cubicBezTo>
                    <a:pt x="131248" y="126867"/>
                    <a:pt x="129808" y="127460"/>
                    <a:pt x="129470" y="126697"/>
                  </a:cubicBezTo>
                  <a:cubicBezTo>
                    <a:pt x="129131" y="125936"/>
                    <a:pt x="129978" y="125936"/>
                    <a:pt x="130401" y="125851"/>
                  </a:cubicBezTo>
                  <a:cubicBezTo>
                    <a:pt x="130003" y="125445"/>
                    <a:pt x="129792" y="124894"/>
                    <a:pt x="129808" y="124327"/>
                  </a:cubicBezTo>
                  <a:cubicBezTo>
                    <a:pt x="129808" y="125512"/>
                    <a:pt x="128623" y="124327"/>
                    <a:pt x="128369" y="125004"/>
                  </a:cubicBezTo>
                  <a:lnTo>
                    <a:pt x="129724" y="125004"/>
                  </a:lnTo>
                  <a:cubicBezTo>
                    <a:pt x="130232" y="126020"/>
                    <a:pt x="129131" y="125512"/>
                    <a:pt x="128962" y="126105"/>
                  </a:cubicBezTo>
                  <a:cubicBezTo>
                    <a:pt x="127861" y="124497"/>
                    <a:pt x="126761" y="125428"/>
                    <a:pt x="125406" y="124073"/>
                  </a:cubicBezTo>
                  <a:cubicBezTo>
                    <a:pt x="125406" y="123650"/>
                    <a:pt x="125406" y="122973"/>
                    <a:pt x="125406" y="122803"/>
                  </a:cubicBezTo>
                  <a:cubicBezTo>
                    <a:pt x="125406" y="122634"/>
                    <a:pt x="126846" y="122803"/>
                    <a:pt x="126846" y="122211"/>
                  </a:cubicBezTo>
                  <a:cubicBezTo>
                    <a:pt x="125491" y="121787"/>
                    <a:pt x="126846" y="120348"/>
                    <a:pt x="126846" y="119417"/>
                  </a:cubicBezTo>
                  <a:cubicBezTo>
                    <a:pt x="126846" y="120264"/>
                    <a:pt x="125999" y="120264"/>
                    <a:pt x="125576" y="120179"/>
                  </a:cubicBezTo>
                  <a:cubicBezTo>
                    <a:pt x="125152" y="120094"/>
                    <a:pt x="125576" y="119332"/>
                    <a:pt x="125576" y="118401"/>
                  </a:cubicBezTo>
                  <a:cubicBezTo>
                    <a:pt x="124221" y="116115"/>
                    <a:pt x="124983" y="113745"/>
                    <a:pt x="123205" y="112306"/>
                  </a:cubicBezTo>
                  <a:lnTo>
                    <a:pt x="122613" y="113745"/>
                  </a:lnTo>
                  <a:lnTo>
                    <a:pt x="123798" y="113745"/>
                  </a:lnTo>
                  <a:cubicBezTo>
                    <a:pt x="123375" y="114846"/>
                    <a:pt x="121512" y="114761"/>
                    <a:pt x="120666" y="114761"/>
                  </a:cubicBezTo>
                  <a:cubicBezTo>
                    <a:pt x="119819" y="114761"/>
                    <a:pt x="120073" y="113407"/>
                    <a:pt x="120666" y="113576"/>
                  </a:cubicBezTo>
                  <a:lnTo>
                    <a:pt x="119650" y="112729"/>
                  </a:lnTo>
                  <a:cubicBezTo>
                    <a:pt x="119650" y="113153"/>
                    <a:pt x="119650" y="113745"/>
                    <a:pt x="119142" y="113491"/>
                  </a:cubicBezTo>
                  <a:cubicBezTo>
                    <a:pt x="118634" y="113237"/>
                    <a:pt x="119142" y="111713"/>
                    <a:pt x="119734" y="112052"/>
                  </a:cubicBezTo>
                  <a:cubicBezTo>
                    <a:pt x="120327" y="112391"/>
                    <a:pt x="118719" y="110952"/>
                    <a:pt x="118211" y="111375"/>
                  </a:cubicBezTo>
                  <a:cubicBezTo>
                    <a:pt x="117618" y="110444"/>
                    <a:pt x="119480" y="110782"/>
                    <a:pt x="120158" y="111375"/>
                  </a:cubicBezTo>
                  <a:cubicBezTo>
                    <a:pt x="120835" y="111967"/>
                    <a:pt x="120666" y="110274"/>
                    <a:pt x="121089" y="110359"/>
                  </a:cubicBezTo>
                  <a:lnTo>
                    <a:pt x="120327" y="109343"/>
                  </a:lnTo>
                  <a:cubicBezTo>
                    <a:pt x="120327" y="109343"/>
                    <a:pt x="121174" y="109343"/>
                    <a:pt x="121512" y="109343"/>
                  </a:cubicBezTo>
                  <a:cubicBezTo>
                    <a:pt x="121851" y="109343"/>
                    <a:pt x="120158" y="108581"/>
                    <a:pt x="120581" y="107565"/>
                  </a:cubicBezTo>
                  <a:lnTo>
                    <a:pt x="119650" y="107565"/>
                  </a:lnTo>
                  <a:cubicBezTo>
                    <a:pt x="119582" y="106177"/>
                    <a:pt x="119201" y="104814"/>
                    <a:pt x="118549" y="103586"/>
                  </a:cubicBezTo>
                  <a:lnTo>
                    <a:pt x="118549" y="104264"/>
                  </a:lnTo>
                  <a:cubicBezTo>
                    <a:pt x="116687" y="103502"/>
                    <a:pt x="118549" y="102655"/>
                    <a:pt x="117449" y="101131"/>
                  </a:cubicBezTo>
                  <a:cubicBezTo>
                    <a:pt x="116348" y="99608"/>
                    <a:pt x="115756" y="99946"/>
                    <a:pt x="114909" y="100623"/>
                  </a:cubicBezTo>
                  <a:cubicBezTo>
                    <a:pt x="114062" y="101301"/>
                    <a:pt x="114909" y="99777"/>
                    <a:pt x="114909" y="99354"/>
                  </a:cubicBezTo>
                  <a:cubicBezTo>
                    <a:pt x="114909" y="98930"/>
                    <a:pt x="112539" y="98846"/>
                    <a:pt x="112623" y="97830"/>
                  </a:cubicBezTo>
                  <a:cubicBezTo>
                    <a:pt x="113165" y="98041"/>
                    <a:pt x="113681" y="98329"/>
                    <a:pt x="114147" y="98676"/>
                  </a:cubicBezTo>
                  <a:cubicBezTo>
                    <a:pt x="114994" y="97999"/>
                    <a:pt x="113385" y="97068"/>
                    <a:pt x="113385" y="96052"/>
                  </a:cubicBezTo>
                  <a:cubicBezTo>
                    <a:pt x="113385" y="95036"/>
                    <a:pt x="110422" y="94867"/>
                    <a:pt x="108983" y="94528"/>
                  </a:cubicBezTo>
                  <a:cubicBezTo>
                    <a:pt x="108382" y="95502"/>
                    <a:pt x="107205" y="95950"/>
                    <a:pt x="106105" y="95629"/>
                  </a:cubicBezTo>
                  <a:cubicBezTo>
                    <a:pt x="106697" y="95629"/>
                    <a:pt x="106105" y="94189"/>
                    <a:pt x="106105" y="93343"/>
                  </a:cubicBezTo>
                  <a:cubicBezTo>
                    <a:pt x="106105" y="92497"/>
                    <a:pt x="106613" y="91227"/>
                    <a:pt x="107629" y="92243"/>
                  </a:cubicBezTo>
                  <a:cubicBezTo>
                    <a:pt x="108644" y="93258"/>
                    <a:pt x="106867" y="93428"/>
                    <a:pt x="107629" y="93682"/>
                  </a:cubicBezTo>
                  <a:cubicBezTo>
                    <a:pt x="108077" y="92759"/>
                    <a:pt x="108280" y="91743"/>
                    <a:pt x="108221" y="90719"/>
                  </a:cubicBezTo>
                  <a:cubicBezTo>
                    <a:pt x="108577" y="90465"/>
                    <a:pt x="109051" y="90465"/>
                    <a:pt x="109406" y="90719"/>
                  </a:cubicBezTo>
                  <a:cubicBezTo>
                    <a:pt x="109406" y="90719"/>
                    <a:pt x="108137" y="95290"/>
                    <a:pt x="107883" y="95460"/>
                  </a:cubicBezTo>
                  <a:close/>
                </a:path>
              </a:pathLst>
            </a:custGeom>
            <a:solidFill>
              <a:srgbClr val="FF725E"/>
            </a:solidFill>
            <a:ln w="8458"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AAC30202-A1A4-8645-40AA-81B3965CEC66}"/>
                </a:ext>
              </a:extLst>
            </p:cNvPr>
            <p:cNvSpPr/>
            <p:nvPr/>
          </p:nvSpPr>
          <p:spPr>
            <a:xfrm>
              <a:off x="3882094" y="3540619"/>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8270"/>
            </a:solidFill>
            <a:ln w="8458"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2B45AAA3-9830-DE83-2E66-895BA5164A4C}"/>
                </a:ext>
              </a:extLst>
            </p:cNvPr>
            <p:cNvSpPr/>
            <p:nvPr/>
          </p:nvSpPr>
          <p:spPr>
            <a:xfrm>
              <a:off x="3965311" y="3603519"/>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46E49865-DE80-AE6C-F468-BD628D5F7664}"/>
                </a:ext>
              </a:extLst>
            </p:cNvPr>
            <p:cNvSpPr/>
            <p:nvPr/>
          </p:nvSpPr>
          <p:spPr>
            <a:xfrm>
              <a:off x="3951597" y="3588619"/>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DA807A1C-C08F-6152-D127-4837AC14C771}"/>
                </a:ext>
              </a:extLst>
            </p:cNvPr>
            <p:cNvSpPr/>
            <p:nvPr/>
          </p:nvSpPr>
          <p:spPr>
            <a:xfrm>
              <a:off x="3886158" y="3533846"/>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5FB042C5-874F-BF04-6E26-8095C7B4AC8F}"/>
                </a:ext>
              </a:extLst>
            </p:cNvPr>
            <p:cNvSpPr/>
            <p:nvPr/>
          </p:nvSpPr>
          <p:spPr>
            <a:xfrm>
              <a:off x="3907406" y="3416829"/>
              <a:ext cx="98440" cy="104149"/>
            </a:xfrm>
            <a:custGeom>
              <a:avLst/>
              <a:gdLst>
                <a:gd name="connsiteX0" fmla="*/ 0 w 98440"/>
                <a:gd name="connsiteY0" fmla="*/ 97546 h 104149"/>
                <a:gd name="connsiteX1" fmla="*/ 50794 w 98440"/>
                <a:gd name="connsiteY1" fmla="*/ 92298 h 104149"/>
                <a:gd name="connsiteX2" fmla="*/ 91175 w 98440"/>
                <a:gd name="connsiteY2" fmla="*/ 63261 h 104149"/>
                <a:gd name="connsiteX3" fmla="*/ 81278 w 98440"/>
                <a:gd name="connsiteY3" fmla="*/ 7260 h 104149"/>
                <a:gd name="connsiteX4" fmla="*/ 38773 w 98440"/>
                <a:gd name="connsiteY4" fmla="*/ 5017 h 104149"/>
                <a:gd name="connsiteX5" fmla="*/ 4910 w 98440"/>
                <a:gd name="connsiteY5" fmla="*/ 48022 h 104149"/>
                <a:gd name="connsiteX6" fmla="*/ 3132 w 98440"/>
                <a:gd name="connsiteY6" fmla="*/ 104149 h 10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40" h="104149">
                  <a:moveTo>
                    <a:pt x="0" y="97546"/>
                  </a:moveTo>
                  <a:cubicBezTo>
                    <a:pt x="17101" y="98393"/>
                    <a:pt x="34226" y="96623"/>
                    <a:pt x="50794" y="92298"/>
                  </a:cubicBezTo>
                  <a:cubicBezTo>
                    <a:pt x="67403" y="87997"/>
                    <a:pt x="81812" y="77644"/>
                    <a:pt x="91175" y="63261"/>
                  </a:cubicBezTo>
                  <a:cubicBezTo>
                    <a:pt x="103907" y="45059"/>
                    <a:pt x="99471" y="19993"/>
                    <a:pt x="81278" y="7260"/>
                  </a:cubicBezTo>
                  <a:cubicBezTo>
                    <a:pt x="68699" y="-1536"/>
                    <a:pt x="52208" y="-2407"/>
                    <a:pt x="38773" y="5017"/>
                  </a:cubicBezTo>
                  <a:cubicBezTo>
                    <a:pt x="21782" y="13762"/>
                    <a:pt x="9422" y="29457"/>
                    <a:pt x="4910" y="48022"/>
                  </a:cubicBezTo>
                  <a:cubicBezTo>
                    <a:pt x="550" y="66418"/>
                    <a:pt x="-51" y="85508"/>
                    <a:pt x="3132" y="104149"/>
                  </a:cubicBezTo>
                </a:path>
              </a:pathLst>
            </a:custGeom>
            <a:solidFill>
              <a:srgbClr val="FFFFFF"/>
            </a:solidFill>
            <a:ln w="8458"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BC40DF78-03B1-1A08-3463-310CAAF108A7}"/>
                </a:ext>
              </a:extLst>
            </p:cNvPr>
            <p:cNvSpPr/>
            <p:nvPr/>
          </p:nvSpPr>
          <p:spPr>
            <a:xfrm>
              <a:off x="3914994" y="3516492"/>
              <a:ext cx="31" cy="761"/>
            </a:xfrm>
            <a:custGeom>
              <a:avLst/>
              <a:gdLst>
                <a:gd name="connsiteX0" fmla="*/ 32 w 31"/>
                <a:gd name="connsiteY0" fmla="*/ 762 h 761"/>
                <a:gd name="connsiteX1" fmla="*/ 32 w 31"/>
                <a:gd name="connsiteY1" fmla="*/ 0 h 761"/>
                <a:gd name="connsiteX2" fmla="*/ 32 w 31"/>
                <a:gd name="connsiteY2" fmla="*/ 762 h 761"/>
              </a:gdLst>
              <a:ahLst/>
              <a:cxnLst>
                <a:cxn ang="0">
                  <a:pos x="connsiteX0" y="connsiteY0"/>
                </a:cxn>
                <a:cxn ang="0">
                  <a:pos x="connsiteX1" y="connsiteY1"/>
                </a:cxn>
                <a:cxn ang="0">
                  <a:pos x="connsiteX2" y="connsiteY2"/>
                </a:cxn>
              </a:cxnLst>
              <a:rect l="l" t="t" r="r" b="b"/>
              <a:pathLst>
                <a:path w="31" h="761">
                  <a:moveTo>
                    <a:pt x="32" y="762"/>
                  </a:moveTo>
                  <a:lnTo>
                    <a:pt x="32" y="0"/>
                  </a:lnTo>
                  <a:cubicBezTo>
                    <a:pt x="-11" y="254"/>
                    <a:pt x="-11" y="508"/>
                    <a:pt x="32" y="762"/>
                  </a:cubicBezTo>
                  <a:close/>
                </a:path>
              </a:pathLst>
            </a:custGeom>
            <a:solidFill>
              <a:srgbClr val="FF725E"/>
            </a:solidFill>
            <a:ln w="8458"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DCD3E64B-F713-F42E-7362-32771E11F3A1}"/>
                </a:ext>
              </a:extLst>
            </p:cNvPr>
            <p:cNvSpPr/>
            <p:nvPr/>
          </p:nvSpPr>
          <p:spPr>
            <a:xfrm>
              <a:off x="3914094" y="3518100"/>
              <a:ext cx="37" cy="8465"/>
            </a:xfrm>
            <a:custGeom>
              <a:avLst/>
              <a:gdLst>
                <a:gd name="connsiteX0" fmla="*/ 0 w 37"/>
                <a:gd name="connsiteY0" fmla="*/ 0 h 8465"/>
                <a:gd name="connsiteX1" fmla="*/ 0 w 37"/>
                <a:gd name="connsiteY1" fmla="*/ 0 h 8465"/>
                <a:gd name="connsiteX2" fmla="*/ 0 w 37"/>
                <a:gd name="connsiteY2" fmla="*/ 0 h 8465"/>
              </a:gdLst>
              <a:ahLst/>
              <a:cxnLst>
                <a:cxn ang="0">
                  <a:pos x="connsiteX0" y="connsiteY0"/>
                </a:cxn>
                <a:cxn ang="0">
                  <a:pos x="connsiteX1" y="connsiteY1"/>
                </a:cxn>
                <a:cxn ang="0">
                  <a:pos x="connsiteX2" y="connsiteY2"/>
                </a:cxn>
              </a:cxnLst>
              <a:rect l="l" t="t" r="r" b="b"/>
              <a:pathLst>
                <a:path w="37" h="8465">
                  <a:moveTo>
                    <a:pt x="0" y="0"/>
                  </a:moveTo>
                  <a:lnTo>
                    <a:pt x="0" y="0"/>
                  </a:lnTo>
                  <a:cubicBezTo>
                    <a:pt x="0" y="0"/>
                    <a:pt x="85" y="0"/>
                    <a:pt x="0" y="0"/>
                  </a:cubicBezTo>
                  <a:close/>
                </a:path>
              </a:pathLst>
            </a:custGeom>
            <a:solidFill>
              <a:srgbClr val="FF725E"/>
            </a:solidFill>
            <a:ln w="8458"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073C9497-C3E9-D0FE-CBFB-29AB5FFCA7E2}"/>
                </a:ext>
              </a:extLst>
            </p:cNvPr>
            <p:cNvSpPr/>
            <p:nvPr/>
          </p:nvSpPr>
          <p:spPr>
            <a:xfrm>
              <a:off x="3970475" y="3516323"/>
              <a:ext cx="677" cy="592"/>
            </a:xfrm>
            <a:custGeom>
              <a:avLst/>
              <a:gdLst>
                <a:gd name="connsiteX0" fmla="*/ 677 w 677"/>
                <a:gd name="connsiteY0" fmla="*/ 0 h 592"/>
                <a:gd name="connsiteX1" fmla="*/ 0 w 677"/>
                <a:gd name="connsiteY1" fmla="*/ 592 h 592"/>
                <a:gd name="connsiteX2" fmla="*/ 677 w 677"/>
                <a:gd name="connsiteY2" fmla="*/ 0 h 592"/>
              </a:gdLst>
              <a:ahLst/>
              <a:cxnLst>
                <a:cxn ang="0">
                  <a:pos x="connsiteX0" y="connsiteY0"/>
                </a:cxn>
                <a:cxn ang="0">
                  <a:pos x="connsiteX1" y="connsiteY1"/>
                </a:cxn>
                <a:cxn ang="0">
                  <a:pos x="connsiteX2" y="connsiteY2"/>
                </a:cxn>
              </a:cxnLst>
              <a:rect l="l" t="t" r="r" b="b"/>
              <a:pathLst>
                <a:path w="677" h="592">
                  <a:moveTo>
                    <a:pt x="677" y="0"/>
                  </a:moveTo>
                  <a:cubicBezTo>
                    <a:pt x="398" y="127"/>
                    <a:pt x="161" y="338"/>
                    <a:pt x="0" y="592"/>
                  </a:cubicBezTo>
                  <a:cubicBezTo>
                    <a:pt x="279" y="466"/>
                    <a:pt x="516" y="254"/>
                    <a:pt x="677" y="0"/>
                  </a:cubicBezTo>
                  <a:close/>
                </a:path>
              </a:pathLst>
            </a:custGeom>
            <a:solidFill>
              <a:srgbClr val="FF725E"/>
            </a:solidFill>
            <a:ln w="8458"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70C9938A-597F-E49D-B563-0D5ED1593FDE}"/>
                </a:ext>
              </a:extLst>
            </p:cNvPr>
            <p:cNvSpPr/>
            <p:nvPr/>
          </p:nvSpPr>
          <p:spPr>
            <a:xfrm>
              <a:off x="3993248" y="347120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7DF19AE6-1DAB-6AFB-71C3-BFD64F52936B}"/>
                </a:ext>
              </a:extLst>
            </p:cNvPr>
            <p:cNvSpPr/>
            <p:nvPr/>
          </p:nvSpPr>
          <p:spPr>
            <a:xfrm>
              <a:off x="3913671" y="3508111"/>
              <a:ext cx="75" cy="37"/>
            </a:xfrm>
            <a:custGeom>
              <a:avLst/>
              <a:gdLst>
                <a:gd name="connsiteX0" fmla="*/ 0 w 75"/>
                <a:gd name="connsiteY0" fmla="*/ 0 h 37"/>
                <a:gd name="connsiteX1" fmla="*/ 0 w 75"/>
                <a:gd name="connsiteY1" fmla="*/ 0 h 37"/>
                <a:gd name="connsiteX2" fmla="*/ 0 w 75"/>
                <a:gd name="connsiteY2" fmla="*/ 0 h 37"/>
              </a:gdLst>
              <a:ahLst/>
              <a:cxnLst>
                <a:cxn ang="0">
                  <a:pos x="connsiteX0" y="connsiteY0"/>
                </a:cxn>
                <a:cxn ang="0">
                  <a:pos x="connsiteX1" y="connsiteY1"/>
                </a:cxn>
                <a:cxn ang="0">
                  <a:pos x="connsiteX2" y="connsiteY2"/>
                </a:cxn>
              </a:cxnLst>
              <a:rect l="l" t="t" r="r" b="b"/>
              <a:pathLst>
                <a:path w="75" h="37">
                  <a:moveTo>
                    <a:pt x="0" y="0"/>
                  </a:moveTo>
                  <a:lnTo>
                    <a:pt x="0" y="0"/>
                  </a:lnTo>
                  <a:cubicBezTo>
                    <a:pt x="0" y="0"/>
                    <a:pt x="169" y="84"/>
                    <a:pt x="0" y="0"/>
                  </a:cubicBezTo>
                  <a:close/>
                </a:path>
              </a:pathLst>
            </a:custGeom>
            <a:solidFill>
              <a:srgbClr val="FF725E"/>
            </a:solidFill>
            <a:ln w="8458"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4680972A-74C0-BA9D-1F10-37CE63ABB840}"/>
                </a:ext>
              </a:extLst>
            </p:cNvPr>
            <p:cNvSpPr/>
            <p:nvPr/>
          </p:nvSpPr>
          <p:spPr>
            <a:xfrm>
              <a:off x="3957692" y="3519709"/>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61C84311-D023-E425-FD65-8B65C6977735}"/>
                </a:ext>
              </a:extLst>
            </p:cNvPr>
            <p:cNvSpPr/>
            <p:nvPr/>
          </p:nvSpPr>
          <p:spPr>
            <a:xfrm>
              <a:off x="2700548" y="910690"/>
              <a:ext cx="8465" cy="8465"/>
            </a:xfrm>
            <a:custGeom>
              <a:avLst/>
              <a:gdLst/>
              <a:ahLst/>
              <a:cxnLst/>
              <a:rect l="l" t="t" r="r" b="b"/>
              <a:pathLst>
                <a:path w="8465" h="8465"/>
              </a:pathLst>
            </a:custGeom>
            <a:solidFill>
              <a:srgbClr val="FF725E"/>
            </a:solidFill>
            <a:ln w="8458"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01C56BFA-985C-83C3-2B23-1DB5EB312246}"/>
                </a:ext>
              </a:extLst>
            </p:cNvPr>
            <p:cNvSpPr/>
            <p:nvPr/>
          </p:nvSpPr>
          <p:spPr>
            <a:xfrm>
              <a:off x="4015437" y="3466884"/>
              <a:ext cx="100" cy="423"/>
            </a:xfrm>
            <a:custGeom>
              <a:avLst/>
              <a:gdLst>
                <a:gd name="connsiteX0" fmla="*/ 75 w 100"/>
                <a:gd name="connsiteY0" fmla="*/ 423 h 423"/>
                <a:gd name="connsiteX1" fmla="*/ 75 w 100"/>
                <a:gd name="connsiteY1" fmla="*/ 0 h 423"/>
                <a:gd name="connsiteX2" fmla="*/ 75 w 100"/>
                <a:gd name="connsiteY2" fmla="*/ 423 h 423"/>
              </a:gdLst>
              <a:ahLst/>
              <a:cxnLst>
                <a:cxn ang="0">
                  <a:pos x="connsiteX0" y="connsiteY0"/>
                </a:cxn>
                <a:cxn ang="0">
                  <a:pos x="connsiteX1" y="connsiteY1"/>
                </a:cxn>
                <a:cxn ang="0">
                  <a:pos x="connsiteX2" y="connsiteY2"/>
                </a:cxn>
              </a:cxnLst>
              <a:rect l="l" t="t" r="r" b="b"/>
              <a:pathLst>
                <a:path w="100" h="423">
                  <a:moveTo>
                    <a:pt x="75" y="423"/>
                  </a:moveTo>
                  <a:cubicBezTo>
                    <a:pt x="109" y="288"/>
                    <a:pt x="109" y="135"/>
                    <a:pt x="75" y="0"/>
                  </a:cubicBezTo>
                  <a:cubicBezTo>
                    <a:pt x="75" y="0"/>
                    <a:pt x="-94" y="423"/>
                    <a:pt x="75" y="423"/>
                  </a:cubicBezTo>
                  <a:close/>
                </a:path>
              </a:pathLst>
            </a:custGeom>
            <a:solidFill>
              <a:srgbClr val="FF725E"/>
            </a:solidFill>
            <a:ln w="8458"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CB859184-F8B5-377E-172B-3E410CFCC4C5}"/>
                </a:ext>
              </a:extLst>
            </p:cNvPr>
            <p:cNvSpPr/>
            <p:nvPr/>
          </p:nvSpPr>
          <p:spPr>
            <a:xfrm>
              <a:off x="3900310" y="3410841"/>
              <a:ext cx="115560" cy="111580"/>
            </a:xfrm>
            <a:custGeom>
              <a:avLst/>
              <a:gdLst>
                <a:gd name="connsiteX0" fmla="*/ 112409 w 115560"/>
                <a:gd name="connsiteY0" fmla="*/ 56466 h 111580"/>
                <a:gd name="connsiteX1" fmla="*/ 114864 w 115560"/>
                <a:gd name="connsiteY1" fmla="*/ 56466 h 111580"/>
                <a:gd name="connsiteX2" fmla="*/ 114441 w 115560"/>
                <a:gd name="connsiteY2" fmla="*/ 54688 h 111580"/>
                <a:gd name="connsiteX3" fmla="*/ 115541 w 115560"/>
                <a:gd name="connsiteY3" fmla="*/ 48254 h 111580"/>
                <a:gd name="connsiteX4" fmla="*/ 114441 w 115560"/>
                <a:gd name="connsiteY4" fmla="*/ 48254 h 111580"/>
                <a:gd name="connsiteX5" fmla="*/ 115457 w 115560"/>
                <a:gd name="connsiteY5" fmla="*/ 45884 h 111580"/>
                <a:gd name="connsiteX6" fmla="*/ 114779 w 115560"/>
                <a:gd name="connsiteY6" fmla="*/ 43005 h 111580"/>
                <a:gd name="connsiteX7" fmla="*/ 112409 w 115560"/>
                <a:gd name="connsiteY7" fmla="*/ 43005 h 111580"/>
                <a:gd name="connsiteX8" fmla="*/ 111562 w 115560"/>
                <a:gd name="connsiteY8" fmla="*/ 39281 h 111580"/>
                <a:gd name="connsiteX9" fmla="*/ 112747 w 115560"/>
                <a:gd name="connsiteY9" fmla="*/ 41312 h 111580"/>
                <a:gd name="connsiteX10" fmla="*/ 111647 w 115560"/>
                <a:gd name="connsiteY10" fmla="*/ 37164 h 111580"/>
                <a:gd name="connsiteX11" fmla="*/ 112917 w 115560"/>
                <a:gd name="connsiteY11" fmla="*/ 38773 h 111580"/>
                <a:gd name="connsiteX12" fmla="*/ 111224 w 115560"/>
                <a:gd name="connsiteY12" fmla="*/ 34540 h 111580"/>
                <a:gd name="connsiteX13" fmla="*/ 111224 w 115560"/>
                <a:gd name="connsiteY13" fmla="*/ 31916 h 111580"/>
                <a:gd name="connsiteX14" fmla="*/ 114187 w 115560"/>
                <a:gd name="connsiteY14" fmla="*/ 33778 h 111580"/>
                <a:gd name="connsiteX15" fmla="*/ 113002 w 115560"/>
                <a:gd name="connsiteY15" fmla="*/ 35386 h 111580"/>
                <a:gd name="connsiteX16" fmla="*/ 114017 w 115560"/>
                <a:gd name="connsiteY16" fmla="*/ 35386 h 111580"/>
                <a:gd name="connsiteX17" fmla="*/ 114695 w 115560"/>
                <a:gd name="connsiteY17" fmla="*/ 38180 h 111580"/>
                <a:gd name="connsiteX18" fmla="*/ 114187 w 115560"/>
                <a:gd name="connsiteY18" fmla="*/ 38180 h 111580"/>
                <a:gd name="connsiteX19" fmla="*/ 115372 w 115560"/>
                <a:gd name="connsiteY19" fmla="*/ 42921 h 111580"/>
                <a:gd name="connsiteX20" fmla="*/ 115372 w 115560"/>
                <a:gd name="connsiteY20" fmla="*/ 35217 h 111580"/>
                <a:gd name="connsiteX21" fmla="*/ 112747 w 115560"/>
                <a:gd name="connsiteY21" fmla="*/ 30476 h 111580"/>
                <a:gd name="connsiteX22" fmla="*/ 111139 w 115560"/>
                <a:gd name="connsiteY22" fmla="*/ 31323 h 111580"/>
                <a:gd name="connsiteX23" fmla="*/ 111139 w 115560"/>
                <a:gd name="connsiteY23" fmla="*/ 26836 h 111580"/>
                <a:gd name="connsiteX24" fmla="*/ 108345 w 115560"/>
                <a:gd name="connsiteY24" fmla="*/ 25736 h 111580"/>
                <a:gd name="connsiteX25" fmla="*/ 108345 w 115560"/>
                <a:gd name="connsiteY25" fmla="*/ 27259 h 111580"/>
                <a:gd name="connsiteX26" fmla="*/ 106737 w 115560"/>
                <a:gd name="connsiteY26" fmla="*/ 26582 h 111580"/>
                <a:gd name="connsiteX27" fmla="*/ 106737 w 115560"/>
                <a:gd name="connsiteY27" fmla="*/ 23196 h 111580"/>
                <a:gd name="connsiteX28" fmla="*/ 110800 w 115560"/>
                <a:gd name="connsiteY28" fmla="*/ 26243 h 111580"/>
                <a:gd name="connsiteX29" fmla="*/ 110123 w 115560"/>
                <a:gd name="connsiteY29" fmla="*/ 23450 h 111580"/>
                <a:gd name="connsiteX30" fmla="*/ 108938 w 115560"/>
                <a:gd name="connsiteY30" fmla="*/ 24212 h 111580"/>
                <a:gd name="connsiteX31" fmla="*/ 102250 w 115560"/>
                <a:gd name="connsiteY31" fmla="*/ 17609 h 111580"/>
                <a:gd name="connsiteX32" fmla="*/ 107838 w 115560"/>
                <a:gd name="connsiteY32" fmla="*/ 19302 h 111580"/>
                <a:gd name="connsiteX33" fmla="*/ 105213 w 115560"/>
                <a:gd name="connsiteY33" fmla="*/ 17355 h 111580"/>
                <a:gd name="connsiteX34" fmla="*/ 101150 w 115560"/>
                <a:gd name="connsiteY34" fmla="*/ 12529 h 111580"/>
                <a:gd name="connsiteX35" fmla="*/ 101150 w 115560"/>
                <a:gd name="connsiteY35" fmla="*/ 13630 h 111580"/>
                <a:gd name="connsiteX36" fmla="*/ 98610 w 115560"/>
                <a:gd name="connsiteY36" fmla="*/ 11175 h 111580"/>
                <a:gd name="connsiteX37" fmla="*/ 98610 w 115560"/>
                <a:gd name="connsiteY37" fmla="*/ 11175 h 111580"/>
                <a:gd name="connsiteX38" fmla="*/ 97594 w 115560"/>
                <a:gd name="connsiteY38" fmla="*/ 11175 h 111580"/>
                <a:gd name="connsiteX39" fmla="*/ 97594 w 115560"/>
                <a:gd name="connsiteY39" fmla="*/ 11175 h 111580"/>
                <a:gd name="connsiteX40" fmla="*/ 92684 w 115560"/>
                <a:gd name="connsiteY40" fmla="*/ 7958 h 111580"/>
                <a:gd name="connsiteX41" fmla="*/ 95054 w 115560"/>
                <a:gd name="connsiteY41" fmla="*/ 9820 h 111580"/>
                <a:gd name="connsiteX42" fmla="*/ 95054 w 115560"/>
                <a:gd name="connsiteY42" fmla="*/ 11513 h 111580"/>
                <a:gd name="connsiteX43" fmla="*/ 88790 w 115560"/>
                <a:gd name="connsiteY43" fmla="*/ 8466 h 111580"/>
                <a:gd name="connsiteX44" fmla="*/ 89382 w 115560"/>
                <a:gd name="connsiteY44" fmla="*/ 9228 h 111580"/>
                <a:gd name="connsiteX45" fmla="*/ 86335 w 115560"/>
                <a:gd name="connsiteY45" fmla="*/ 7958 h 111580"/>
                <a:gd name="connsiteX46" fmla="*/ 87351 w 115560"/>
                <a:gd name="connsiteY46" fmla="*/ 6519 h 111580"/>
                <a:gd name="connsiteX47" fmla="*/ 90398 w 115560"/>
                <a:gd name="connsiteY47" fmla="*/ 6942 h 111580"/>
                <a:gd name="connsiteX48" fmla="*/ 89636 w 115560"/>
                <a:gd name="connsiteY48" fmla="*/ 5079 h 111580"/>
                <a:gd name="connsiteX49" fmla="*/ 86419 w 115560"/>
                <a:gd name="connsiteY49" fmla="*/ 3302 h 111580"/>
                <a:gd name="connsiteX50" fmla="*/ 87012 w 115560"/>
                <a:gd name="connsiteY50" fmla="*/ 4148 h 111580"/>
                <a:gd name="connsiteX51" fmla="*/ 85573 w 115560"/>
                <a:gd name="connsiteY51" fmla="*/ 3640 h 111580"/>
                <a:gd name="connsiteX52" fmla="*/ 85573 w 115560"/>
                <a:gd name="connsiteY52" fmla="*/ 5164 h 111580"/>
                <a:gd name="connsiteX53" fmla="*/ 88705 w 115560"/>
                <a:gd name="connsiteY53" fmla="*/ 6519 h 111580"/>
                <a:gd name="connsiteX54" fmla="*/ 83626 w 115560"/>
                <a:gd name="connsiteY54" fmla="*/ 5926 h 111580"/>
                <a:gd name="connsiteX55" fmla="*/ 84726 w 115560"/>
                <a:gd name="connsiteY55" fmla="*/ 5926 h 111580"/>
                <a:gd name="connsiteX56" fmla="*/ 81171 w 115560"/>
                <a:gd name="connsiteY56" fmla="*/ 4910 h 111580"/>
                <a:gd name="connsiteX57" fmla="*/ 82949 w 115560"/>
                <a:gd name="connsiteY57" fmla="*/ 3810 h 111580"/>
                <a:gd name="connsiteX58" fmla="*/ 81763 w 115560"/>
                <a:gd name="connsiteY58" fmla="*/ 4487 h 111580"/>
                <a:gd name="connsiteX59" fmla="*/ 81256 w 115560"/>
                <a:gd name="connsiteY59" fmla="*/ 3640 h 111580"/>
                <a:gd name="connsiteX60" fmla="*/ 79647 w 115560"/>
                <a:gd name="connsiteY60" fmla="*/ 3640 h 111580"/>
                <a:gd name="connsiteX61" fmla="*/ 79647 w 115560"/>
                <a:gd name="connsiteY61" fmla="*/ 2879 h 111580"/>
                <a:gd name="connsiteX62" fmla="*/ 76769 w 115560"/>
                <a:gd name="connsiteY62" fmla="*/ 2879 h 111580"/>
                <a:gd name="connsiteX63" fmla="*/ 76345 w 115560"/>
                <a:gd name="connsiteY63" fmla="*/ 4656 h 111580"/>
                <a:gd name="connsiteX64" fmla="*/ 71181 w 115560"/>
                <a:gd name="connsiteY64" fmla="*/ 3048 h 111580"/>
                <a:gd name="connsiteX65" fmla="*/ 70165 w 115560"/>
                <a:gd name="connsiteY65" fmla="*/ 3640 h 111580"/>
                <a:gd name="connsiteX66" fmla="*/ 68049 w 115560"/>
                <a:gd name="connsiteY66" fmla="*/ 2963 h 111580"/>
                <a:gd name="connsiteX67" fmla="*/ 71689 w 115560"/>
                <a:gd name="connsiteY67" fmla="*/ 1524 h 111580"/>
                <a:gd name="connsiteX68" fmla="*/ 71689 w 115560"/>
                <a:gd name="connsiteY68" fmla="*/ 254 h 111580"/>
                <a:gd name="connsiteX69" fmla="*/ 70165 w 115560"/>
                <a:gd name="connsiteY69" fmla="*/ 2116 h 111580"/>
                <a:gd name="connsiteX70" fmla="*/ 68388 w 115560"/>
                <a:gd name="connsiteY70" fmla="*/ 847 h 111580"/>
                <a:gd name="connsiteX71" fmla="*/ 65679 w 115560"/>
                <a:gd name="connsiteY71" fmla="*/ 1608 h 111580"/>
                <a:gd name="connsiteX72" fmla="*/ 65679 w 115560"/>
                <a:gd name="connsiteY72" fmla="*/ 0 h 111580"/>
                <a:gd name="connsiteX73" fmla="*/ 63986 w 115560"/>
                <a:gd name="connsiteY73" fmla="*/ 0 h 111580"/>
                <a:gd name="connsiteX74" fmla="*/ 64747 w 115560"/>
                <a:gd name="connsiteY74" fmla="*/ 593 h 111580"/>
                <a:gd name="connsiteX75" fmla="*/ 61869 w 115560"/>
                <a:gd name="connsiteY75" fmla="*/ 1439 h 111580"/>
                <a:gd name="connsiteX76" fmla="*/ 57975 w 115560"/>
                <a:gd name="connsiteY76" fmla="*/ 1439 h 111580"/>
                <a:gd name="connsiteX77" fmla="*/ 60853 w 115560"/>
                <a:gd name="connsiteY77" fmla="*/ 2201 h 111580"/>
                <a:gd name="connsiteX78" fmla="*/ 52811 w 115560"/>
                <a:gd name="connsiteY78" fmla="*/ 4487 h 111580"/>
                <a:gd name="connsiteX79" fmla="*/ 51964 w 115560"/>
                <a:gd name="connsiteY79" fmla="*/ 2879 h 111580"/>
                <a:gd name="connsiteX80" fmla="*/ 56451 w 115560"/>
                <a:gd name="connsiteY80" fmla="*/ 1947 h 111580"/>
                <a:gd name="connsiteX81" fmla="*/ 49763 w 115560"/>
                <a:gd name="connsiteY81" fmla="*/ 3894 h 111580"/>
                <a:gd name="connsiteX82" fmla="*/ 44091 w 115560"/>
                <a:gd name="connsiteY82" fmla="*/ 3894 h 111580"/>
                <a:gd name="connsiteX83" fmla="*/ 45615 w 115560"/>
                <a:gd name="connsiteY83" fmla="*/ 4572 h 111580"/>
                <a:gd name="connsiteX84" fmla="*/ 43414 w 115560"/>
                <a:gd name="connsiteY84" fmla="*/ 5503 h 111580"/>
                <a:gd name="connsiteX85" fmla="*/ 43922 w 115560"/>
                <a:gd name="connsiteY85" fmla="*/ 6349 h 111580"/>
                <a:gd name="connsiteX86" fmla="*/ 42568 w 115560"/>
                <a:gd name="connsiteY86" fmla="*/ 6349 h 111580"/>
                <a:gd name="connsiteX87" fmla="*/ 42568 w 115560"/>
                <a:gd name="connsiteY87" fmla="*/ 6349 h 111580"/>
                <a:gd name="connsiteX88" fmla="*/ 38673 w 115560"/>
                <a:gd name="connsiteY88" fmla="*/ 7788 h 111580"/>
                <a:gd name="connsiteX89" fmla="*/ 39858 w 115560"/>
                <a:gd name="connsiteY89" fmla="*/ 7365 h 111580"/>
                <a:gd name="connsiteX90" fmla="*/ 38843 w 115560"/>
                <a:gd name="connsiteY90" fmla="*/ 9736 h 111580"/>
                <a:gd name="connsiteX91" fmla="*/ 37404 w 115560"/>
                <a:gd name="connsiteY91" fmla="*/ 10328 h 111580"/>
                <a:gd name="connsiteX92" fmla="*/ 38843 w 115560"/>
                <a:gd name="connsiteY92" fmla="*/ 8550 h 111580"/>
                <a:gd name="connsiteX93" fmla="*/ 37065 w 115560"/>
                <a:gd name="connsiteY93" fmla="*/ 9397 h 111580"/>
                <a:gd name="connsiteX94" fmla="*/ 37065 w 115560"/>
                <a:gd name="connsiteY94" fmla="*/ 9397 h 111580"/>
                <a:gd name="connsiteX95" fmla="*/ 35626 w 115560"/>
                <a:gd name="connsiteY95" fmla="*/ 11175 h 111580"/>
                <a:gd name="connsiteX96" fmla="*/ 36303 w 115560"/>
                <a:gd name="connsiteY96" fmla="*/ 12191 h 111580"/>
                <a:gd name="connsiteX97" fmla="*/ 33255 w 115560"/>
                <a:gd name="connsiteY97" fmla="*/ 12614 h 111580"/>
                <a:gd name="connsiteX98" fmla="*/ 31308 w 115560"/>
                <a:gd name="connsiteY98" fmla="*/ 15407 h 111580"/>
                <a:gd name="connsiteX99" fmla="*/ 31816 w 115560"/>
                <a:gd name="connsiteY99" fmla="*/ 16508 h 111580"/>
                <a:gd name="connsiteX100" fmla="*/ 29615 w 115560"/>
                <a:gd name="connsiteY100" fmla="*/ 17016 h 111580"/>
                <a:gd name="connsiteX101" fmla="*/ 28684 w 115560"/>
                <a:gd name="connsiteY101" fmla="*/ 15831 h 111580"/>
                <a:gd name="connsiteX102" fmla="*/ 30970 w 115560"/>
                <a:gd name="connsiteY102" fmla="*/ 13545 h 111580"/>
                <a:gd name="connsiteX103" fmla="*/ 26991 w 115560"/>
                <a:gd name="connsiteY103" fmla="*/ 17016 h 111580"/>
                <a:gd name="connsiteX104" fmla="*/ 26991 w 115560"/>
                <a:gd name="connsiteY104" fmla="*/ 15661 h 111580"/>
                <a:gd name="connsiteX105" fmla="*/ 24790 w 115560"/>
                <a:gd name="connsiteY105" fmla="*/ 18032 h 111580"/>
                <a:gd name="connsiteX106" fmla="*/ 25721 w 115560"/>
                <a:gd name="connsiteY106" fmla="*/ 19386 h 111580"/>
                <a:gd name="connsiteX107" fmla="*/ 23689 w 115560"/>
                <a:gd name="connsiteY107" fmla="*/ 19386 h 111580"/>
                <a:gd name="connsiteX108" fmla="*/ 23266 w 115560"/>
                <a:gd name="connsiteY108" fmla="*/ 22265 h 111580"/>
                <a:gd name="connsiteX109" fmla="*/ 24620 w 115560"/>
                <a:gd name="connsiteY109" fmla="*/ 22265 h 111580"/>
                <a:gd name="connsiteX110" fmla="*/ 23858 w 115560"/>
                <a:gd name="connsiteY110" fmla="*/ 24635 h 111580"/>
                <a:gd name="connsiteX111" fmla="*/ 25298 w 115560"/>
                <a:gd name="connsiteY111" fmla="*/ 22349 h 111580"/>
                <a:gd name="connsiteX112" fmla="*/ 24790 w 115560"/>
                <a:gd name="connsiteY112" fmla="*/ 24551 h 111580"/>
                <a:gd name="connsiteX113" fmla="*/ 21573 w 115560"/>
                <a:gd name="connsiteY113" fmla="*/ 26243 h 111580"/>
                <a:gd name="connsiteX114" fmla="*/ 20049 w 115560"/>
                <a:gd name="connsiteY114" fmla="*/ 21672 h 111580"/>
                <a:gd name="connsiteX115" fmla="*/ 15816 w 115560"/>
                <a:gd name="connsiteY115" fmla="*/ 27259 h 111580"/>
                <a:gd name="connsiteX116" fmla="*/ 17171 w 115560"/>
                <a:gd name="connsiteY116" fmla="*/ 30053 h 111580"/>
                <a:gd name="connsiteX117" fmla="*/ 15986 w 115560"/>
                <a:gd name="connsiteY117" fmla="*/ 31323 h 111580"/>
                <a:gd name="connsiteX118" fmla="*/ 15986 w 115560"/>
                <a:gd name="connsiteY118" fmla="*/ 30307 h 111580"/>
                <a:gd name="connsiteX119" fmla="*/ 13615 w 115560"/>
                <a:gd name="connsiteY119" fmla="*/ 36148 h 111580"/>
                <a:gd name="connsiteX120" fmla="*/ 15054 w 115560"/>
                <a:gd name="connsiteY120" fmla="*/ 37587 h 111580"/>
                <a:gd name="connsiteX121" fmla="*/ 14546 w 115560"/>
                <a:gd name="connsiteY121" fmla="*/ 38942 h 111580"/>
                <a:gd name="connsiteX122" fmla="*/ 14546 w 115560"/>
                <a:gd name="connsiteY122" fmla="*/ 38942 h 111580"/>
                <a:gd name="connsiteX123" fmla="*/ 13954 w 115560"/>
                <a:gd name="connsiteY123" fmla="*/ 41566 h 111580"/>
                <a:gd name="connsiteX124" fmla="*/ 13446 w 115560"/>
                <a:gd name="connsiteY124" fmla="*/ 40720 h 111580"/>
                <a:gd name="connsiteX125" fmla="*/ 12345 w 115560"/>
                <a:gd name="connsiteY125" fmla="*/ 43429 h 111580"/>
                <a:gd name="connsiteX126" fmla="*/ 12227 w 115560"/>
                <a:gd name="connsiteY126" fmla="*/ 41516 h 111580"/>
                <a:gd name="connsiteX127" fmla="*/ 12345 w 115560"/>
                <a:gd name="connsiteY127" fmla="*/ 41397 h 111580"/>
                <a:gd name="connsiteX128" fmla="*/ 12769 w 115560"/>
                <a:gd name="connsiteY128" fmla="*/ 41397 h 111580"/>
                <a:gd name="connsiteX129" fmla="*/ 12769 w 115560"/>
                <a:gd name="connsiteY129" fmla="*/ 39619 h 111580"/>
                <a:gd name="connsiteX130" fmla="*/ 9890 w 115560"/>
                <a:gd name="connsiteY130" fmla="*/ 41820 h 111580"/>
                <a:gd name="connsiteX131" fmla="*/ 10906 w 115560"/>
                <a:gd name="connsiteY131" fmla="*/ 43175 h 111580"/>
                <a:gd name="connsiteX132" fmla="*/ 5742 w 115560"/>
                <a:gd name="connsiteY132" fmla="*/ 49693 h 111580"/>
                <a:gd name="connsiteX133" fmla="*/ 5742 w 115560"/>
                <a:gd name="connsiteY133" fmla="*/ 55619 h 111580"/>
                <a:gd name="connsiteX134" fmla="*/ 6843 w 115560"/>
                <a:gd name="connsiteY134" fmla="*/ 57312 h 111580"/>
                <a:gd name="connsiteX135" fmla="*/ 8367 w 115560"/>
                <a:gd name="connsiteY135" fmla="*/ 51640 h 111580"/>
                <a:gd name="connsiteX136" fmla="*/ 7181 w 115560"/>
                <a:gd name="connsiteY136" fmla="*/ 50032 h 111580"/>
                <a:gd name="connsiteX137" fmla="*/ 8367 w 115560"/>
                <a:gd name="connsiteY137" fmla="*/ 48508 h 111580"/>
                <a:gd name="connsiteX138" fmla="*/ 9382 w 115560"/>
                <a:gd name="connsiteY138" fmla="*/ 52148 h 111580"/>
                <a:gd name="connsiteX139" fmla="*/ 11160 w 115560"/>
                <a:gd name="connsiteY139" fmla="*/ 49270 h 111580"/>
                <a:gd name="connsiteX140" fmla="*/ 12515 w 115560"/>
                <a:gd name="connsiteY140" fmla="*/ 49270 h 111580"/>
                <a:gd name="connsiteX141" fmla="*/ 13446 w 115560"/>
                <a:gd name="connsiteY141" fmla="*/ 52572 h 111580"/>
                <a:gd name="connsiteX142" fmla="*/ 12599 w 115560"/>
                <a:gd name="connsiteY142" fmla="*/ 52572 h 111580"/>
                <a:gd name="connsiteX143" fmla="*/ 12599 w 115560"/>
                <a:gd name="connsiteY143" fmla="*/ 55365 h 111580"/>
                <a:gd name="connsiteX144" fmla="*/ 10821 w 115560"/>
                <a:gd name="connsiteY144" fmla="*/ 55365 h 111580"/>
                <a:gd name="connsiteX145" fmla="*/ 9382 w 115560"/>
                <a:gd name="connsiteY145" fmla="*/ 59005 h 111580"/>
                <a:gd name="connsiteX146" fmla="*/ 10737 w 115560"/>
                <a:gd name="connsiteY146" fmla="*/ 58582 h 111580"/>
                <a:gd name="connsiteX147" fmla="*/ 10737 w 115560"/>
                <a:gd name="connsiteY147" fmla="*/ 58582 h 111580"/>
                <a:gd name="connsiteX148" fmla="*/ 10737 w 115560"/>
                <a:gd name="connsiteY148" fmla="*/ 56635 h 111580"/>
                <a:gd name="connsiteX149" fmla="*/ 11245 w 115560"/>
                <a:gd name="connsiteY149" fmla="*/ 59344 h 111580"/>
                <a:gd name="connsiteX150" fmla="*/ 9890 w 115560"/>
                <a:gd name="connsiteY150" fmla="*/ 63154 h 111580"/>
                <a:gd name="connsiteX151" fmla="*/ 8282 w 115560"/>
                <a:gd name="connsiteY151" fmla="*/ 61207 h 111580"/>
                <a:gd name="connsiteX152" fmla="*/ 8282 w 115560"/>
                <a:gd name="connsiteY152" fmla="*/ 62646 h 111580"/>
                <a:gd name="connsiteX153" fmla="*/ 5827 w 115560"/>
                <a:gd name="connsiteY153" fmla="*/ 60106 h 111580"/>
                <a:gd name="connsiteX154" fmla="*/ 4388 w 115560"/>
                <a:gd name="connsiteY154" fmla="*/ 65863 h 111580"/>
                <a:gd name="connsiteX155" fmla="*/ 2271 w 115560"/>
                <a:gd name="connsiteY155" fmla="*/ 65863 h 111580"/>
                <a:gd name="connsiteX156" fmla="*/ 1001 w 115560"/>
                <a:gd name="connsiteY156" fmla="*/ 70604 h 111580"/>
                <a:gd name="connsiteX157" fmla="*/ 3033 w 115560"/>
                <a:gd name="connsiteY157" fmla="*/ 70604 h 111580"/>
                <a:gd name="connsiteX158" fmla="*/ 3033 w 115560"/>
                <a:gd name="connsiteY158" fmla="*/ 72550 h 111580"/>
                <a:gd name="connsiteX159" fmla="*/ 4134 w 115560"/>
                <a:gd name="connsiteY159" fmla="*/ 68910 h 111580"/>
                <a:gd name="connsiteX160" fmla="*/ 5319 w 115560"/>
                <a:gd name="connsiteY160" fmla="*/ 70265 h 111580"/>
                <a:gd name="connsiteX161" fmla="*/ 5742 w 115560"/>
                <a:gd name="connsiteY161" fmla="*/ 68656 h 111580"/>
                <a:gd name="connsiteX162" fmla="*/ 5742 w 115560"/>
                <a:gd name="connsiteY162" fmla="*/ 71450 h 111580"/>
                <a:gd name="connsiteX163" fmla="*/ 3626 w 115560"/>
                <a:gd name="connsiteY163" fmla="*/ 70519 h 111580"/>
                <a:gd name="connsiteX164" fmla="*/ 2949 w 115560"/>
                <a:gd name="connsiteY164" fmla="*/ 75175 h 111580"/>
                <a:gd name="connsiteX165" fmla="*/ 2102 w 115560"/>
                <a:gd name="connsiteY165" fmla="*/ 74159 h 111580"/>
                <a:gd name="connsiteX166" fmla="*/ 1509 w 115560"/>
                <a:gd name="connsiteY166" fmla="*/ 75767 h 111580"/>
                <a:gd name="connsiteX167" fmla="*/ 1509 w 115560"/>
                <a:gd name="connsiteY167" fmla="*/ 74413 h 111580"/>
                <a:gd name="connsiteX168" fmla="*/ 917 w 115560"/>
                <a:gd name="connsiteY168" fmla="*/ 78561 h 111580"/>
                <a:gd name="connsiteX169" fmla="*/ 917 w 115560"/>
                <a:gd name="connsiteY169" fmla="*/ 76783 h 111580"/>
                <a:gd name="connsiteX170" fmla="*/ 1933 w 115560"/>
                <a:gd name="connsiteY170" fmla="*/ 80508 h 111580"/>
                <a:gd name="connsiteX171" fmla="*/ 155 w 115560"/>
                <a:gd name="connsiteY171" fmla="*/ 83048 h 111580"/>
                <a:gd name="connsiteX172" fmla="*/ 1255 w 115560"/>
                <a:gd name="connsiteY172" fmla="*/ 83048 h 111580"/>
                <a:gd name="connsiteX173" fmla="*/ 2610 w 115560"/>
                <a:gd name="connsiteY173" fmla="*/ 86349 h 111580"/>
                <a:gd name="connsiteX174" fmla="*/ 3456 w 115560"/>
                <a:gd name="connsiteY174" fmla="*/ 85418 h 111580"/>
                <a:gd name="connsiteX175" fmla="*/ 4134 w 115560"/>
                <a:gd name="connsiteY175" fmla="*/ 87450 h 111580"/>
                <a:gd name="connsiteX176" fmla="*/ 1340 w 115560"/>
                <a:gd name="connsiteY176" fmla="*/ 87450 h 111580"/>
                <a:gd name="connsiteX177" fmla="*/ 1340 w 115560"/>
                <a:gd name="connsiteY177" fmla="*/ 89482 h 111580"/>
                <a:gd name="connsiteX178" fmla="*/ 3033 w 115560"/>
                <a:gd name="connsiteY178" fmla="*/ 89482 h 111580"/>
                <a:gd name="connsiteX179" fmla="*/ 3795 w 115560"/>
                <a:gd name="connsiteY179" fmla="*/ 92953 h 111580"/>
                <a:gd name="connsiteX180" fmla="*/ 5319 w 115560"/>
                <a:gd name="connsiteY180" fmla="*/ 93630 h 111580"/>
                <a:gd name="connsiteX181" fmla="*/ 3541 w 115560"/>
                <a:gd name="connsiteY181" fmla="*/ 95916 h 111580"/>
                <a:gd name="connsiteX182" fmla="*/ 3541 w 115560"/>
                <a:gd name="connsiteY182" fmla="*/ 94646 h 111580"/>
                <a:gd name="connsiteX183" fmla="*/ 3541 w 115560"/>
                <a:gd name="connsiteY183" fmla="*/ 97439 h 111580"/>
                <a:gd name="connsiteX184" fmla="*/ 2017 w 115560"/>
                <a:gd name="connsiteY184" fmla="*/ 99302 h 111580"/>
                <a:gd name="connsiteX185" fmla="*/ 2864 w 115560"/>
                <a:gd name="connsiteY185" fmla="*/ 102604 h 111580"/>
                <a:gd name="connsiteX186" fmla="*/ 2864 w 115560"/>
                <a:gd name="connsiteY186" fmla="*/ 100487 h 111580"/>
                <a:gd name="connsiteX187" fmla="*/ 2864 w 115560"/>
                <a:gd name="connsiteY187" fmla="*/ 100910 h 111580"/>
                <a:gd name="connsiteX188" fmla="*/ 2864 w 115560"/>
                <a:gd name="connsiteY188" fmla="*/ 100910 h 111580"/>
                <a:gd name="connsiteX189" fmla="*/ 4726 w 115560"/>
                <a:gd name="connsiteY189" fmla="*/ 101926 h 111580"/>
                <a:gd name="connsiteX190" fmla="*/ 3456 w 115560"/>
                <a:gd name="connsiteY190" fmla="*/ 100148 h 111580"/>
                <a:gd name="connsiteX191" fmla="*/ 7012 w 115560"/>
                <a:gd name="connsiteY191" fmla="*/ 101587 h 111580"/>
                <a:gd name="connsiteX192" fmla="*/ 5234 w 115560"/>
                <a:gd name="connsiteY192" fmla="*/ 99725 h 111580"/>
                <a:gd name="connsiteX193" fmla="*/ 5234 w 115560"/>
                <a:gd name="connsiteY193" fmla="*/ 99725 h 111580"/>
                <a:gd name="connsiteX194" fmla="*/ 4388 w 115560"/>
                <a:gd name="connsiteY194" fmla="*/ 97439 h 111580"/>
                <a:gd name="connsiteX195" fmla="*/ 5403 w 115560"/>
                <a:gd name="connsiteY195" fmla="*/ 97947 h 111580"/>
                <a:gd name="connsiteX196" fmla="*/ 6081 w 115560"/>
                <a:gd name="connsiteY196" fmla="*/ 91768 h 111580"/>
                <a:gd name="connsiteX197" fmla="*/ 3880 w 115560"/>
                <a:gd name="connsiteY197" fmla="*/ 91344 h 111580"/>
                <a:gd name="connsiteX198" fmla="*/ 4557 w 115560"/>
                <a:gd name="connsiteY198" fmla="*/ 89482 h 111580"/>
                <a:gd name="connsiteX199" fmla="*/ 5150 w 115560"/>
                <a:gd name="connsiteY199" fmla="*/ 91005 h 111580"/>
                <a:gd name="connsiteX200" fmla="*/ 6250 w 115560"/>
                <a:gd name="connsiteY200" fmla="*/ 91005 h 111580"/>
                <a:gd name="connsiteX201" fmla="*/ 9467 w 115560"/>
                <a:gd name="connsiteY201" fmla="*/ 94815 h 111580"/>
                <a:gd name="connsiteX202" fmla="*/ 10737 w 115560"/>
                <a:gd name="connsiteY202" fmla="*/ 98625 h 111580"/>
                <a:gd name="connsiteX203" fmla="*/ 11499 w 115560"/>
                <a:gd name="connsiteY203" fmla="*/ 97778 h 111580"/>
                <a:gd name="connsiteX204" fmla="*/ 11499 w 115560"/>
                <a:gd name="connsiteY204" fmla="*/ 100233 h 111580"/>
                <a:gd name="connsiteX205" fmla="*/ 7012 w 115560"/>
                <a:gd name="connsiteY205" fmla="*/ 101926 h 111580"/>
                <a:gd name="connsiteX206" fmla="*/ 7774 w 115560"/>
                <a:gd name="connsiteY206" fmla="*/ 105312 h 111580"/>
                <a:gd name="connsiteX207" fmla="*/ 5150 w 115560"/>
                <a:gd name="connsiteY207" fmla="*/ 105312 h 111580"/>
                <a:gd name="connsiteX208" fmla="*/ 6673 w 115560"/>
                <a:gd name="connsiteY208" fmla="*/ 106667 h 111580"/>
                <a:gd name="connsiteX209" fmla="*/ 6673 w 115560"/>
                <a:gd name="connsiteY209" fmla="*/ 108614 h 111580"/>
                <a:gd name="connsiteX210" fmla="*/ 6673 w 115560"/>
                <a:gd name="connsiteY210" fmla="*/ 107767 h 111580"/>
                <a:gd name="connsiteX211" fmla="*/ 7774 w 115560"/>
                <a:gd name="connsiteY211" fmla="*/ 110223 h 111580"/>
                <a:gd name="connsiteX212" fmla="*/ 7774 w 115560"/>
                <a:gd name="connsiteY212" fmla="*/ 109376 h 111580"/>
                <a:gd name="connsiteX213" fmla="*/ 9382 w 115560"/>
                <a:gd name="connsiteY213" fmla="*/ 111577 h 111580"/>
                <a:gd name="connsiteX214" fmla="*/ 9382 w 115560"/>
                <a:gd name="connsiteY214" fmla="*/ 109122 h 111580"/>
                <a:gd name="connsiteX215" fmla="*/ 10314 w 115560"/>
                <a:gd name="connsiteY215" fmla="*/ 109969 h 111580"/>
                <a:gd name="connsiteX216" fmla="*/ 11499 w 115560"/>
                <a:gd name="connsiteY216" fmla="*/ 107344 h 111580"/>
                <a:gd name="connsiteX217" fmla="*/ 12091 w 115560"/>
                <a:gd name="connsiteY217" fmla="*/ 108868 h 111580"/>
                <a:gd name="connsiteX218" fmla="*/ 11414 w 115560"/>
                <a:gd name="connsiteY218" fmla="*/ 106159 h 111580"/>
                <a:gd name="connsiteX219" fmla="*/ 12515 w 115560"/>
                <a:gd name="connsiteY219" fmla="*/ 104127 h 111580"/>
                <a:gd name="connsiteX220" fmla="*/ 12091 w 115560"/>
                <a:gd name="connsiteY220" fmla="*/ 102350 h 111580"/>
                <a:gd name="connsiteX221" fmla="*/ 13954 w 115560"/>
                <a:gd name="connsiteY221" fmla="*/ 104297 h 111580"/>
                <a:gd name="connsiteX222" fmla="*/ 12515 w 115560"/>
                <a:gd name="connsiteY222" fmla="*/ 105058 h 111580"/>
                <a:gd name="connsiteX223" fmla="*/ 12515 w 115560"/>
                <a:gd name="connsiteY223" fmla="*/ 107260 h 111580"/>
                <a:gd name="connsiteX224" fmla="*/ 13446 w 115560"/>
                <a:gd name="connsiteY224" fmla="*/ 106582 h 111580"/>
                <a:gd name="connsiteX225" fmla="*/ 14631 w 115560"/>
                <a:gd name="connsiteY225" fmla="*/ 109630 h 111580"/>
                <a:gd name="connsiteX226" fmla="*/ 14631 w 115560"/>
                <a:gd name="connsiteY226" fmla="*/ 108783 h 111580"/>
                <a:gd name="connsiteX227" fmla="*/ 16747 w 115560"/>
                <a:gd name="connsiteY227" fmla="*/ 108360 h 111580"/>
                <a:gd name="connsiteX228" fmla="*/ 15647 w 115560"/>
                <a:gd name="connsiteY228" fmla="*/ 108360 h 111580"/>
                <a:gd name="connsiteX229" fmla="*/ 16663 w 115560"/>
                <a:gd name="connsiteY229" fmla="*/ 106328 h 111580"/>
                <a:gd name="connsiteX230" fmla="*/ 15308 w 115560"/>
                <a:gd name="connsiteY230" fmla="*/ 103196 h 111580"/>
                <a:gd name="connsiteX231" fmla="*/ 15986 w 115560"/>
                <a:gd name="connsiteY231" fmla="*/ 104127 h 111580"/>
                <a:gd name="connsiteX232" fmla="*/ 15308 w 115560"/>
                <a:gd name="connsiteY232" fmla="*/ 101672 h 111580"/>
                <a:gd name="connsiteX233" fmla="*/ 14716 w 115560"/>
                <a:gd name="connsiteY233" fmla="*/ 102434 h 111580"/>
                <a:gd name="connsiteX234" fmla="*/ 12599 w 115560"/>
                <a:gd name="connsiteY234" fmla="*/ 98117 h 111580"/>
                <a:gd name="connsiteX235" fmla="*/ 14631 w 115560"/>
                <a:gd name="connsiteY235" fmla="*/ 100318 h 111580"/>
                <a:gd name="connsiteX236" fmla="*/ 13869 w 115560"/>
                <a:gd name="connsiteY236" fmla="*/ 98286 h 111580"/>
                <a:gd name="connsiteX237" fmla="*/ 14716 w 115560"/>
                <a:gd name="connsiteY237" fmla="*/ 98286 h 111580"/>
                <a:gd name="connsiteX238" fmla="*/ 13615 w 115560"/>
                <a:gd name="connsiteY238" fmla="*/ 97185 h 111580"/>
                <a:gd name="connsiteX239" fmla="*/ 14038 w 115560"/>
                <a:gd name="connsiteY239" fmla="*/ 97185 h 111580"/>
                <a:gd name="connsiteX240" fmla="*/ 11753 w 115560"/>
                <a:gd name="connsiteY240" fmla="*/ 94561 h 111580"/>
                <a:gd name="connsiteX241" fmla="*/ 12599 w 115560"/>
                <a:gd name="connsiteY241" fmla="*/ 97439 h 111580"/>
                <a:gd name="connsiteX242" fmla="*/ 10568 w 115560"/>
                <a:gd name="connsiteY242" fmla="*/ 95492 h 111580"/>
                <a:gd name="connsiteX243" fmla="*/ 11414 w 115560"/>
                <a:gd name="connsiteY243" fmla="*/ 92191 h 111580"/>
                <a:gd name="connsiteX244" fmla="*/ 12599 w 115560"/>
                <a:gd name="connsiteY244" fmla="*/ 93884 h 111580"/>
                <a:gd name="connsiteX245" fmla="*/ 13784 w 115560"/>
                <a:gd name="connsiteY245" fmla="*/ 93122 h 111580"/>
                <a:gd name="connsiteX246" fmla="*/ 12684 w 115560"/>
                <a:gd name="connsiteY246" fmla="*/ 92191 h 111580"/>
                <a:gd name="connsiteX247" fmla="*/ 12684 w 115560"/>
                <a:gd name="connsiteY247" fmla="*/ 92191 h 111580"/>
                <a:gd name="connsiteX248" fmla="*/ 11329 w 115560"/>
                <a:gd name="connsiteY248" fmla="*/ 90159 h 111580"/>
                <a:gd name="connsiteX249" fmla="*/ 11329 w 115560"/>
                <a:gd name="connsiteY249" fmla="*/ 84402 h 111580"/>
                <a:gd name="connsiteX250" fmla="*/ 10144 w 115560"/>
                <a:gd name="connsiteY250" fmla="*/ 84402 h 111580"/>
                <a:gd name="connsiteX251" fmla="*/ 10144 w 115560"/>
                <a:gd name="connsiteY251" fmla="*/ 80508 h 111580"/>
                <a:gd name="connsiteX252" fmla="*/ 11075 w 115560"/>
                <a:gd name="connsiteY252" fmla="*/ 82455 h 111580"/>
                <a:gd name="connsiteX253" fmla="*/ 9806 w 115560"/>
                <a:gd name="connsiteY253" fmla="*/ 76783 h 111580"/>
                <a:gd name="connsiteX254" fmla="*/ 8367 w 115560"/>
                <a:gd name="connsiteY254" fmla="*/ 78984 h 111580"/>
                <a:gd name="connsiteX255" fmla="*/ 8790 w 115560"/>
                <a:gd name="connsiteY255" fmla="*/ 75429 h 111580"/>
                <a:gd name="connsiteX256" fmla="*/ 10906 w 115560"/>
                <a:gd name="connsiteY256" fmla="*/ 75429 h 111580"/>
                <a:gd name="connsiteX257" fmla="*/ 9806 w 115560"/>
                <a:gd name="connsiteY257" fmla="*/ 72381 h 111580"/>
                <a:gd name="connsiteX258" fmla="*/ 11837 w 115560"/>
                <a:gd name="connsiteY258" fmla="*/ 74836 h 111580"/>
                <a:gd name="connsiteX259" fmla="*/ 11329 w 115560"/>
                <a:gd name="connsiteY259" fmla="*/ 78984 h 111580"/>
                <a:gd name="connsiteX260" fmla="*/ 12176 w 115560"/>
                <a:gd name="connsiteY260" fmla="*/ 78307 h 111580"/>
                <a:gd name="connsiteX261" fmla="*/ 12684 w 115560"/>
                <a:gd name="connsiteY261" fmla="*/ 81778 h 111580"/>
                <a:gd name="connsiteX262" fmla="*/ 12684 w 115560"/>
                <a:gd name="connsiteY262" fmla="*/ 81778 h 111580"/>
                <a:gd name="connsiteX263" fmla="*/ 13869 w 115560"/>
                <a:gd name="connsiteY263" fmla="*/ 82455 h 111580"/>
                <a:gd name="connsiteX264" fmla="*/ 13869 w 115560"/>
                <a:gd name="connsiteY264" fmla="*/ 81778 h 111580"/>
                <a:gd name="connsiteX265" fmla="*/ 15562 w 115560"/>
                <a:gd name="connsiteY265" fmla="*/ 83979 h 111580"/>
                <a:gd name="connsiteX266" fmla="*/ 12599 w 115560"/>
                <a:gd name="connsiteY266" fmla="*/ 80847 h 111580"/>
                <a:gd name="connsiteX267" fmla="*/ 13869 w 115560"/>
                <a:gd name="connsiteY267" fmla="*/ 77207 h 111580"/>
                <a:gd name="connsiteX268" fmla="*/ 15562 w 115560"/>
                <a:gd name="connsiteY268" fmla="*/ 77207 h 111580"/>
                <a:gd name="connsiteX269" fmla="*/ 15562 w 115560"/>
                <a:gd name="connsiteY269" fmla="*/ 78984 h 111580"/>
                <a:gd name="connsiteX270" fmla="*/ 15986 w 115560"/>
                <a:gd name="connsiteY270" fmla="*/ 76868 h 111580"/>
                <a:gd name="connsiteX271" fmla="*/ 13361 w 115560"/>
                <a:gd name="connsiteY271" fmla="*/ 73990 h 111580"/>
                <a:gd name="connsiteX272" fmla="*/ 13361 w 115560"/>
                <a:gd name="connsiteY272" fmla="*/ 70350 h 111580"/>
                <a:gd name="connsiteX273" fmla="*/ 14970 w 115560"/>
                <a:gd name="connsiteY273" fmla="*/ 72635 h 111580"/>
                <a:gd name="connsiteX274" fmla="*/ 14970 w 115560"/>
                <a:gd name="connsiteY274" fmla="*/ 70604 h 111580"/>
                <a:gd name="connsiteX275" fmla="*/ 16832 w 115560"/>
                <a:gd name="connsiteY275" fmla="*/ 67048 h 111580"/>
                <a:gd name="connsiteX276" fmla="*/ 16324 w 115560"/>
                <a:gd name="connsiteY276" fmla="*/ 70604 h 111580"/>
                <a:gd name="connsiteX277" fmla="*/ 17001 w 115560"/>
                <a:gd name="connsiteY277" fmla="*/ 70604 h 111580"/>
                <a:gd name="connsiteX278" fmla="*/ 17001 w 115560"/>
                <a:gd name="connsiteY278" fmla="*/ 72127 h 111580"/>
                <a:gd name="connsiteX279" fmla="*/ 18187 w 115560"/>
                <a:gd name="connsiteY279" fmla="*/ 69841 h 111580"/>
                <a:gd name="connsiteX280" fmla="*/ 17763 w 115560"/>
                <a:gd name="connsiteY280" fmla="*/ 69841 h 111580"/>
                <a:gd name="connsiteX281" fmla="*/ 17763 w 115560"/>
                <a:gd name="connsiteY281" fmla="*/ 68572 h 111580"/>
                <a:gd name="connsiteX282" fmla="*/ 18949 w 115560"/>
                <a:gd name="connsiteY282" fmla="*/ 68572 h 111580"/>
                <a:gd name="connsiteX283" fmla="*/ 19964 w 115560"/>
                <a:gd name="connsiteY283" fmla="*/ 63323 h 111580"/>
                <a:gd name="connsiteX284" fmla="*/ 19964 w 115560"/>
                <a:gd name="connsiteY284" fmla="*/ 63323 h 111580"/>
                <a:gd name="connsiteX285" fmla="*/ 18525 w 115560"/>
                <a:gd name="connsiteY285" fmla="*/ 59259 h 111580"/>
                <a:gd name="connsiteX286" fmla="*/ 19964 w 115560"/>
                <a:gd name="connsiteY286" fmla="*/ 59852 h 111580"/>
                <a:gd name="connsiteX287" fmla="*/ 21234 w 115560"/>
                <a:gd name="connsiteY287" fmla="*/ 57905 h 111580"/>
                <a:gd name="connsiteX288" fmla="*/ 19626 w 115560"/>
                <a:gd name="connsiteY288" fmla="*/ 57905 h 111580"/>
                <a:gd name="connsiteX289" fmla="*/ 19626 w 115560"/>
                <a:gd name="connsiteY289" fmla="*/ 55027 h 111580"/>
                <a:gd name="connsiteX290" fmla="*/ 21488 w 115560"/>
                <a:gd name="connsiteY290" fmla="*/ 57143 h 111580"/>
                <a:gd name="connsiteX291" fmla="*/ 20642 w 115560"/>
                <a:gd name="connsiteY291" fmla="*/ 56381 h 111580"/>
                <a:gd name="connsiteX292" fmla="*/ 23012 w 115560"/>
                <a:gd name="connsiteY292" fmla="*/ 53334 h 111580"/>
                <a:gd name="connsiteX293" fmla="*/ 22165 w 115560"/>
                <a:gd name="connsiteY293" fmla="*/ 49947 h 111580"/>
                <a:gd name="connsiteX294" fmla="*/ 22165 w 115560"/>
                <a:gd name="connsiteY294" fmla="*/ 51810 h 111580"/>
                <a:gd name="connsiteX295" fmla="*/ 21488 w 115560"/>
                <a:gd name="connsiteY295" fmla="*/ 50455 h 111580"/>
                <a:gd name="connsiteX296" fmla="*/ 23774 w 115560"/>
                <a:gd name="connsiteY296" fmla="*/ 47746 h 111580"/>
                <a:gd name="connsiteX297" fmla="*/ 23774 w 115560"/>
                <a:gd name="connsiteY297" fmla="*/ 48847 h 111580"/>
                <a:gd name="connsiteX298" fmla="*/ 23774 w 115560"/>
                <a:gd name="connsiteY298" fmla="*/ 48847 h 111580"/>
                <a:gd name="connsiteX299" fmla="*/ 23774 w 115560"/>
                <a:gd name="connsiteY299" fmla="*/ 50540 h 111580"/>
                <a:gd name="connsiteX300" fmla="*/ 24197 w 115560"/>
                <a:gd name="connsiteY300" fmla="*/ 47831 h 111580"/>
                <a:gd name="connsiteX301" fmla="*/ 24197 w 115560"/>
                <a:gd name="connsiteY301" fmla="*/ 47831 h 111580"/>
                <a:gd name="connsiteX302" fmla="*/ 25890 w 115560"/>
                <a:gd name="connsiteY302" fmla="*/ 43429 h 111580"/>
                <a:gd name="connsiteX303" fmla="*/ 24451 w 115560"/>
                <a:gd name="connsiteY303" fmla="*/ 43429 h 111580"/>
                <a:gd name="connsiteX304" fmla="*/ 26060 w 115560"/>
                <a:gd name="connsiteY304" fmla="*/ 42498 h 111580"/>
                <a:gd name="connsiteX305" fmla="*/ 26060 w 115560"/>
                <a:gd name="connsiteY305" fmla="*/ 42921 h 111580"/>
                <a:gd name="connsiteX306" fmla="*/ 27245 w 115560"/>
                <a:gd name="connsiteY306" fmla="*/ 41058 h 111580"/>
                <a:gd name="connsiteX307" fmla="*/ 26229 w 115560"/>
                <a:gd name="connsiteY307" fmla="*/ 39450 h 111580"/>
                <a:gd name="connsiteX308" fmla="*/ 28515 w 115560"/>
                <a:gd name="connsiteY308" fmla="*/ 40296 h 111580"/>
                <a:gd name="connsiteX309" fmla="*/ 28515 w 115560"/>
                <a:gd name="connsiteY309" fmla="*/ 38349 h 111580"/>
                <a:gd name="connsiteX310" fmla="*/ 29361 w 115560"/>
                <a:gd name="connsiteY310" fmla="*/ 38349 h 111580"/>
                <a:gd name="connsiteX311" fmla="*/ 32917 w 115560"/>
                <a:gd name="connsiteY311" fmla="*/ 31323 h 111580"/>
                <a:gd name="connsiteX312" fmla="*/ 32409 w 115560"/>
                <a:gd name="connsiteY312" fmla="*/ 34540 h 111580"/>
                <a:gd name="connsiteX313" fmla="*/ 34864 w 115560"/>
                <a:gd name="connsiteY313" fmla="*/ 32339 h 111580"/>
                <a:gd name="connsiteX314" fmla="*/ 35092 w 115560"/>
                <a:gd name="connsiteY314" fmla="*/ 30197 h 111580"/>
                <a:gd name="connsiteX315" fmla="*/ 34864 w 115560"/>
                <a:gd name="connsiteY315" fmla="*/ 29968 h 111580"/>
                <a:gd name="connsiteX316" fmla="*/ 36303 w 115560"/>
                <a:gd name="connsiteY316" fmla="*/ 29968 h 111580"/>
                <a:gd name="connsiteX317" fmla="*/ 37996 w 115560"/>
                <a:gd name="connsiteY317" fmla="*/ 27005 h 111580"/>
                <a:gd name="connsiteX318" fmla="*/ 38504 w 115560"/>
                <a:gd name="connsiteY318" fmla="*/ 27598 h 111580"/>
                <a:gd name="connsiteX319" fmla="*/ 39266 w 115560"/>
                <a:gd name="connsiteY319" fmla="*/ 25820 h 111580"/>
                <a:gd name="connsiteX320" fmla="*/ 38504 w 115560"/>
                <a:gd name="connsiteY320" fmla="*/ 24889 h 111580"/>
                <a:gd name="connsiteX321" fmla="*/ 38504 w 115560"/>
                <a:gd name="connsiteY321" fmla="*/ 24889 h 111580"/>
                <a:gd name="connsiteX322" fmla="*/ 33594 w 115560"/>
                <a:gd name="connsiteY322" fmla="*/ 27852 h 111580"/>
                <a:gd name="connsiteX323" fmla="*/ 33594 w 115560"/>
                <a:gd name="connsiteY323" fmla="*/ 26921 h 111580"/>
                <a:gd name="connsiteX324" fmla="*/ 34356 w 115560"/>
                <a:gd name="connsiteY324" fmla="*/ 26921 h 111580"/>
                <a:gd name="connsiteX325" fmla="*/ 33679 w 115560"/>
                <a:gd name="connsiteY325" fmla="*/ 26074 h 111580"/>
                <a:gd name="connsiteX326" fmla="*/ 35203 w 115560"/>
                <a:gd name="connsiteY326" fmla="*/ 22603 h 111580"/>
                <a:gd name="connsiteX327" fmla="*/ 35203 w 115560"/>
                <a:gd name="connsiteY327" fmla="*/ 25312 h 111580"/>
                <a:gd name="connsiteX328" fmla="*/ 36218 w 115560"/>
                <a:gd name="connsiteY328" fmla="*/ 24043 h 111580"/>
                <a:gd name="connsiteX329" fmla="*/ 36811 w 115560"/>
                <a:gd name="connsiteY329" fmla="*/ 24974 h 111580"/>
                <a:gd name="connsiteX330" fmla="*/ 36303 w 115560"/>
                <a:gd name="connsiteY330" fmla="*/ 22773 h 111580"/>
                <a:gd name="connsiteX331" fmla="*/ 38081 w 115560"/>
                <a:gd name="connsiteY331" fmla="*/ 21418 h 111580"/>
                <a:gd name="connsiteX332" fmla="*/ 38081 w 115560"/>
                <a:gd name="connsiteY332" fmla="*/ 22011 h 111580"/>
                <a:gd name="connsiteX333" fmla="*/ 40367 w 115560"/>
                <a:gd name="connsiteY333" fmla="*/ 19725 h 111580"/>
                <a:gd name="connsiteX334" fmla="*/ 41382 w 115560"/>
                <a:gd name="connsiteY334" fmla="*/ 20233 h 111580"/>
                <a:gd name="connsiteX335" fmla="*/ 39435 w 115560"/>
                <a:gd name="connsiteY335" fmla="*/ 22603 h 111580"/>
                <a:gd name="connsiteX336" fmla="*/ 40367 w 115560"/>
                <a:gd name="connsiteY336" fmla="*/ 25990 h 111580"/>
                <a:gd name="connsiteX337" fmla="*/ 42568 w 115560"/>
                <a:gd name="connsiteY337" fmla="*/ 25143 h 111580"/>
                <a:gd name="connsiteX338" fmla="*/ 45531 w 115560"/>
                <a:gd name="connsiteY338" fmla="*/ 22011 h 111580"/>
                <a:gd name="connsiteX339" fmla="*/ 46038 w 115560"/>
                <a:gd name="connsiteY339" fmla="*/ 22773 h 111580"/>
                <a:gd name="connsiteX340" fmla="*/ 49679 w 115560"/>
                <a:gd name="connsiteY340" fmla="*/ 20318 h 111580"/>
                <a:gd name="connsiteX341" fmla="*/ 50779 w 115560"/>
                <a:gd name="connsiteY341" fmla="*/ 21080 h 111580"/>
                <a:gd name="connsiteX342" fmla="*/ 59245 w 115560"/>
                <a:gd name="connsiteY342" fmla="*/ 17947 h 111580"/>
                <a:gd name="connsiteX343" fmla="*/ 58737 w 115560"/>
                <a:gd name="connsiteY343" fmla="*/ 18624 h 111580"/>
                <a:gd name="connsiteX344" fmla="*/ 60684 w 115560"/>
                <a:gd name="connsiteY344" fmla="*/ 17947 h 111580"/>
                <a:gd name="connsiteX345" fmla="*/ 65594 w 115560"/>
                <a:gd name="connsiteY345" fmla="*/ 19048 h 111580"/>
                <a:gd name="connsiteX346" fmla="*/ 68980 w 115560"/>
                <a:gd name="connsiteY346" fmla="*/ 17778 h 111580"/>
                <a:gd name="connsiteX347" fmla="*/ 68980 w 115560"/>
                <a:gd name="connsiteY347" fmla="*/ 19302 h 111580"/>
                <a:gd name="connsiteX348" fmla="*/ 81594 w 115560"/>
                <a:gd name="connsiteY348" fmla="*/ 23196 h 111580"/>
                <a:gd name="connsiteX349" fmla="*/ 81001 w 115560"/>
                <a:gd name="connsiteY349" fmla="*/ 23196 h 111580"/>
                <a:gd name="connsiteX350" fmla="*/ 88028 w 115560"/>
                <a:gd name="connsiteY350" fmla="*/ 28191 h 111580"/>
                <a:gd name="connsiteX351" fmla="*/ 90060 w 115560"/>
                <a:gd name="connsiteY351" fmla="*/ 28191 h 111580"/>
                <a:gd name="connsiteX352" fmla="*/ 91076 w 115560"/>
                <a:gd name="connsiteY352" fmla="*/ 26667 h 111580"/>
                <a:gd name="connsiteX353" fmla="*/ 91668 w 115560"/>
                <a:gd name="connsiteY353" fmla="*/ 29714 h 111580"/>
                <a:gd name="connsiteX354" fmla="*/ 89128 w 115560"/>
                <a:gd name="connsiteY354" fmla="*/ 29714 h 111580"/>
                <a:gd name="connsiteX355" fmla="*/ 91076 w 115560"/>
                <a:gd name="connsiteY355" fmla="*/ 31154 h 111580"/>
                <a:gd name="connsiteX356" fmla="*/ 92261 w 115560"/>
                <a:gd name="connsiteY356" fmla="*/ 34709 h 111580"/>
                <a:gd name="connsiteX357" fmla="*/ 91414 w 115560"/>
                <a:gd name="connsiteY357" fmla="*/ 34032 h 111580"/>
                <a:gd name="connsiteX358" fmla="*/ 91414 w 115560"/>
                <a:gd name="connsiteY358" fmla="*/ 34032 h 111580"/>
                <a:gd name="connsiteX359" fmla="*/ 89382 w 115560"/>
                <a:gd name="connsiteY359" fmla="*/ 32085 h 111580"/>
                <a:gd name="connsiteX360" fmla="*/ 91499 w 115560"/>
                <a:gd name="connsiteY360" fmla="*/ 36233 h 111580"/>
                <a:gd name="connsiteX361" fmla="*/ 93023 w 115560"/>
                <a:gd name="connsiteY361" fmla="*/ 37333 h 111580"/>
                <a:gd name="connsiteX362" fmla="*/ 93023 w 115560"/>
                <a:gd name="connsiteY362" fmla="*/ 37333 h 111580"/>
                <a:gd name="connsiteX363" fmla="*/ 94123 w 115560"/>
                <a:gd name="connsiteY363" fmla="*/ 38265 h 111580"/>
                <a:gd name="connsiteX364" fmla="*/ 92938 w 115560"/>
                <a:gd name="connsiteY364" fmla="*/ 38857 h 111580"/>
                <a:gd name="connsiteX365" fmla="*/ 93785 w 115560"/>
                <a:gd name="connsiteY365" fmla="*/ 38857 h 111580"/>
                <a:gd name="connsiteX366" fmla="*/ 93785 w 115560"/>
                <a:gd name="connsiteY366" fmla="*/ 43090 h 111580"/>
                <a:gd name="connsiteX367" fmla="*/ 94631 w 115560"/>
                <a:gd name="connsiteY367" fmla="*/ 45461 h 111580"/>
                <a:gd name="connsiteX368" fmla="*/ 93954 w 115560"/>
                <a:gd name="connsiteY368" fmla="*/ 45461 h 111580"/>
                <a:gd name="connsiteX369" fmla="*/ 92769 w 115560"/>
                <a:gd name="connsiteY369" fmla="*/ 52572 h 111580"/>
                <a:gd name="connsiteX370" fmla="*/ 92769 w 115560"/>
                <a:gd name="connsiteY370" fmla="*/ 57228 h 111580"/>
                <a:gd name="connsiteX371" fmla="*/ 94039 w 115560"/>
                <a:gd name="connsiteY371" fmla="*/ 56551 h 111580"/>
                <a:gd name="connsiteX372" fmla="*/ 94039 w 115560"/>
                <a:gd name="connsiteY372" fmla="*/ 58667 h 111580"/>
                <a:gd name="connsiteX373" fmla="*/ 92853 w 115560"/>
                <a:gd name="connsiteY373" fmla="*/ 58667 h 111580"/>
                <a:gd name="connsiteX374" fmla="*/ 90652 w 115560"/>
                <a:gd name="connsiteY374" fmla="*/ 61207 h 111580"/>
                <a:gd name="connsiteX375" fmla="*/ 90144 w 115560"/>
                <a:gd name="connsiteY375" fmla="*/ 64593 h 111580"/>
                <a:gd name="connsiteX376" fmla="*/ 90144 w 115560"/>
                <a:gd name="connsiteY376" fmla="*/ 63154 h 111580"/>
                <a:gd name="connsiteX377" fmla="*/ 90144 w 115560"/>
                <a:gd name="connsiteY377" fmla="*/ 64170 h 111580"/>
                <a:gd name="connsiteX378" fmla="*/ 90144 w 115560"/>
                <a:gd name="connsiteY378" fmla="*/ 64170 h 111580"/>
                <a:gd name="connsiteX379" fmla="*/ 90144 w 115560"/>
                <a:gd name="connsiteY379" fmla="*/ 67894 h 111580"/>
                <a:gd name="connsiteX380" fmla="*/ 90144 w 115560"/>
                <a:gd name="connsiteY380" fmla="*/ 67894 h 111580"/>
                <a:gd name="connsiteX381" fmla="*/ 90144 w 115560"/>
                <a:gd name="connsiteY381" fmla="*/ 68656 h 111580"/>
                <a:gd name="connsiteX382" fmla="*/ 89552 w 115560"/>
                <a:gd name="connsiteY382" fmla="*/ 67217 h 111580"/>
                <a:gd name="connsiteX383" fmla="*/ 88959 w 115560"/>
                <a:gd name="connsiteY383" fmla="*/ 70773 h 111580"/>
                <a:gd name="connsiteX384" fmla="*/ 88959 w 115560"/>
                <a:gd name="connsiteY384" fmla="*/ 70773 h 111580"/>
                <a:gd name="connsiteX385" fmla="*/ 88959 w 115560"/>
                <a:gd name="connsiteY385" fmla="*/ 71704 h 111580"/>
                <a:gd name="connsiteX386" fmla="*/ 88959 w 115560"/>
                <a:gd name="connsiteY386" fmla="*/ 71704 h 111580"/>
                <a:gd name="connsiteX387" fmla="*/ 88113 w 115560"/>
                <a:gd name="connsiteY387" fmla="*/ 75429 h 111580"/>
                <a:gd name="connsiteX388" fmla="*/ 86419 w 115560"/>
                <a:gd name="connsiteY388" fmla="*/ 76360 h 111580"/>
                <a:gd name="connsiteX389" fmla="*/ 85488 w 115560"/>
                <a:gd name="connsiteY389" fmla="*/ 75259 h 111580"/>
                <a:gd name="connsiteX390" fmla="*/ 87605 w 115560"/>
                <a:gd name="connsiteY390" fmla="*/ 73651 h 111580"/>
                <a:gd name="connsiteX391" fmla="*/ 80832 w 115560"/>
                <a:gd name="connsiteY391" fmla="*/ 78392 h 111580"/>
                <a:gd name="connsiteX392" fmla="*/ 76430 w 115560"/>
                <a:gd name="connsiteY392" fmla="*/ 83810 h 111580"/>
                <a:gd name="connsiteX393" fmla="*/ 76430 w 115560"/>
                <a:gd name="connsiteY393" fmla="*/ 82963 h 111580"/>
                <a:gd name="connsiteX394" fmla="*/ 72959 w 115560"/>
                <a:gd name="connsiteY394" fmla="*/ 84318 h 111580"/>
                <a:gd name="connsiteX395" fmla="*/ 65425 w 115560"/>
                <a:gd name="connsiteY395" fmla="*/ 89312 h 111580"/>
                <a:gd name="connsiteX396" fmla="*/ 64578 w 115560"/>
                <a:gd name="connsiteY396" fmla="*/ 88889 h 111580"/>
                <a:gd name="connsiteX397" fmla="*/ 56113 w 115560"/>
                <a:gd name="connsiteY397" fmla="*/ 96170 h 111580"/>
                <a:gd name="connsiteX398" fmla="*/ 56113 w 115560"/>
                <a:gd name="connsiteY398" fmla="*/ 94476 h 111580"/>
                <a:gd name="connsiteX399" fmla="*/ 52388 w 115560"/>
                <a:gd name="connsiteY399" fmla="*/ 95831 h 111580"/>
                <a:gd name="connsiteX400" fmla="*/ 53065 w 115560"/>
                <a:gd name="connsiteY400" fmla="*/ 94984 h 111580"/>
                <a:gd name="connsiteX401" fmla="*/ 51033 w 115560"/>
                <a:gd name="connsiteY401" fmla="*/ 94984 h 111580"/>
                <a:gd name="connsiteX402" fmla="*/ 48747 w 115560"/>
                <a:gd name="connsiteY402" fmla="*/ 97609 h 111580"/>
                <a:gd name="connsiteX403" fmla="*/ 48747 w 115560"/>
                <a:gd name="connsiteY403" fmla="*/ 97609 h 111580"/>
                <a:gd name="connsiteX404" fmla="*/ 47562 w 115560"/>
                <a:gd name="connsiteY404" fmla="*/ 98455 h 111580"/>
                <a:gd name="connsiteX405" fmla="*/ 47562 w 115560"/>
                <a:gd name="connsiteY405" fmla="*/ 98455 h 111580"/>
                <a:gd name="connsiteX406" fmla="*/ 24874 w 115560"/>
                <a:gd name="connsiteY406" fmla="*/ 101926 h 111580"/>
                <a:gd name="connsiteX407" fmla="*/ 26229 w 115560"/>
                <a:gd name="connsiteY407" fmla="*/ 101249 h 111580"/>
                <a:gd name="connsiteX408" fmla="*/ 22589 w 115560"/>
                <a:gd name="connsiteY408" fmla="*/ 101249 h 111580"/>
                <a:gd name="connsiteX409" fmla="*/ 22589 w 115560"/>
                <a:gd name="connsiteY409" fmla="*/ 101249 h 111580"/>
                <a:gd name="connsiteX410" fmla="*/ 18779 w 115560"/>
                <a:gd name="connsiteY410" fmla="*/ 101249 h 111580"/>
                <a:gd name="connsiteX411" fmla="*/ 18779 w 115560"/>
                <a:gd name="connsiteY411" fmla="*/ 101249 h 111580"/>
                <a:gd name="connsiteX412" fmla="*/ 12430 w 115560"/>
                <a:gd name="connsiteY412" fmla="*/ 100741 h 111580"/>
                <a:gd name="connsiteX413" fmla="*/ 9467 w 115560"/>
                <a:gd name="connsiteY413" fmla="*/ 98879 h 111580"/>
                <a:gd name="connsiteX414" fmla="*/ 7774 w 115560"/>
                <a:gd name="connsiteY414" fmla="*/ 99979 h 111580"/>
                <a:gd name="connsiteX415" fmla="*/ 8367 w 115560"/>
                <a:gd name="connsiteY415" fmla="*/ 99979 h 111580"/>
                <a:gd name="connsiteX416" fmla="*/ 6419 w 115560"/>
                <a:gd name="connsiteY416" fmla="*/ 100995 h 111580"/>
                <a:gd name="connsiteX417" fmla="*/ 8874 w 115560"/>
                <a:gd name="connsiteY417" fmla="*/ 105482 h 111580"/>
                <a:gd name="connsiteX418" fmla="*/ 12345 w 115560"/>
                <a:gd name="connsiteY418" fmla="*/ 107260 h 111580"/>
                <a:gd name="connsiteX419" fmla="*/ 16663 w 115560"/>
                <a:gd name="connsiteY419" fmla="*/ 107260 h 111580"/>
                <a:gd name="connsiteX420" fmla="*/ 17255 w 115560"/>
                <a:gd name="connsiteY420" fmla="*/ 109122 h 111580"/>
                <a:gd name="connsiteX421" fmla="*/ 22250 w 115560"/>
                <a:gd name="connsiteY421" fmla="*/ 109122 h 111580"/>
                <a:gd name="connsiteX422" fmla="*/ 21742 w 115560"/>
                <a:gd name="connsiteY422" fmla="*/ 109799 h 111580"/>
                <a:gd name="connsiteX423" fmla="*/ 24451 w 115560"/>
                <a:gd name="connsiteY423" fmla="*/ 110476 h 111580"/>
                <a:gd name="connsiteX424" fmla="*/ 24451 w 115560"/>
                <a:gd name="connsiteY424" fmla="*/ 107260 h 111580"/>
                <a:gd name="connsiteX425" fmla="*/ 25636 w 115560"/>
                <a:gd name="connsiteY425" fmla="*/ 107260 h 111580"/>
                <a:gd name="connsiteX426" fmla="*/ 24874 w 115560"/>
                <a:gd name="connsiteY426" fmla="*/ 106159 h 111580"/>
                <a:gd name="connsiteX427" fmla="*/ 26652 w 115560"/>
                <a:gd name="connsiteY427" fmla="*/ 105397 h 111580"/>
                <a:gd name="connsiteX428" fmla="*/ 25890 w 115560"/>
                <a:gd name="connsiteY428" fmla="*/ 106244 h 111580"/>
                <a:gd name="connsiteX429" fmla="*/ 27583 w 115560"/>
                <a:gd name="connsiteY429" fmla="*/ 106752 h 111580"/>
                <a:gd name="connsiteX430" fmla="*/ 25890 w 115560"/>
                <a:gd name="connsiteY430" fmla="*/ 107937 h 111580"/>
                <a:gd name="connsiteX431" fmla="*/ 27075 w 115560"/>
                <a:gd name="connsiteY431" fmla="*/ 109122 h 111580"/>
                <a:gd name="connsiteX432" fmla="*/ 29869 w 115560"/>
                <a:gd name="connsiteY432" fmla="*/ 108106 h 111580"/>
                <a:gd name="connsiteX433" fmla="*/ 28853 w 115560"/>
                <a:gd name="connsiteY433" fmla="*/ 108783 h 111580"/>
                <a:gd name="connsiteX434" fmla="*/ 34695 w 115560"/>
                <a:gd name="connsiteY434" fmla="*/ 108783 h 111580"/>
                <a:gd name="connsiteX435" fmla="*/ 34187 w 115560"/>
                <a:gd name="connsiteY435" fmla="*/ 108783 h 111580"/>
                <a:gd name="connsiteX436" fmla="*/ 37150 w 115560"/>
                <a:gd name="connsiteY436" fmla="*/ 108783 h 111580"/>
                <a:gd name="connsiteX437" fmla="*/ 39435 w 115560"/>
                <a:gd name="connsiteY437" fmla="*/ 110053 h 111580"/>
                <a:gd name="connsiteX438" fmla="*/ 41467 w 115560"/>
                <a:gd name="connsiteY438" fmla="*/ 108445 h 111580"/>
                <a:gd name="connsiteX439" fmla="*/ 43075 w 115560"/>
                <a:gd name="connsiteY439" fmla="*/ 109122 h 111580"/>
                <a:gd name="connsiteX440" fmla="*/ 44769 w 115560"/>
                <a:gd name="connsiteY440" fmla="*/ 106159 h 111580"/>
                <a:gd name="connsiteX441" fmla="*/ 46462 w 115560"/>
                <a:gd name="connsiteY441" fmla="*/ 109207 h 111580"/>
                <a:gd name="connsiteX442" fmla="*/ 46462 w 115560"/>
                <a:gd name="connsiteY442" fmla="*/ 108275 h 111580"/>
                <a:gd name="connsiteX443" fmla="*/ 47732 w 115560"/>
                <a:gd name="connsiteY443" fmla="*/ 108275 h 111580"/>
                <a:gd name="connsiteX444" fmla="*/ 47732 w 115560"/>
                <a:gd name="connsiteY444" fmla="*/ 108275 h 111580"/>
                <a:gd name="connsiteX445" fmla="*/ 49679 w 115560"/>
                <a:gd name="connsiteY445" fmla="*/ 108275 h 111580"/>
                <a:gd name="connsiteX446" fmla="*/ 48917 w 115560"/>
                <a:gd name="connsiteY446" fmla="*/ 109122 h 111580"/>
                <a:gd name="connsiteX447" fmla="*/ 54419 w 115560"/>
                <a:gd name="connsiteY447" fmla="*/ 107683 h 111580"/>
                <a:gd name="connsiteX448" fmla="*/ 56536 w 115560"/>
                <a:gd name="connsiteY448" fmla="*/ 108275 h 111580"/>
                <a:gd name="connsiteX449" fmla="*/ 60345 w 115560"/>
                <a:gd name="connsiteY449" fmla="*/ 106836 h 111580"/>
                <a:gd name="connsiteX450" fmla="*/ 61954 w 115560"/>
                <a:gd name="connsiteY450" fmla="*/ 106836 h 111580"/>
                <a:gd name="connsiteX451" fmla="*/ 61954 w 115560"/>
                <a:gd name="connsiteY451" fmla="*/ 105482 h 111580"/>
                <a:gd name="connsiteX452" fmla="*/ 65679 w 115560"/>
                <a:gd name="connsiteY452" fmla="*/ 105482 h 111580"/>
                <a:gd name="connsiteX453" fmla="*/ 65679 w 115560"/>
                <a:gd name="connsiteY453" fmla="*/ 102942 h 111580"/>
                <a:gd name="connsiteX454" fmla="*/ 69150 w 115560"/>
                <a:gd name="connsiteY454" fmla="*/ 103619 h 111580"/>
                <a:gd name="connsiteX455" fmla="*/ 67457 w 115560"/>
                <a:gd name="connsiteY455" fmla="*/ 104804 h 111580"/>
                <a:gd name="connsiteX456" fmla="*/ 68896 w 115560"/>
                <a:gd name="connsiteY456" fmla="*/ 103704 h 111580"/>
                <a:gd name="connsiteX457" fmla="*/ 69911 w 115560"/>
                <a:gd name="connsiteY457" fmla="*/ 104635 h 111580"/>
                <a:gd name="connsiteX458" fmla="*/ 72282 w 115560"/>
                <a:gd name="connsiteY458" fmla="*/ 103704 h 111580"/>
                <a:gd name="connsiteX459" fmla="*/ 71689 w 115560"/>
                <a:gd name="connsiteY459" fmla="*/ 102265 h 111580"/>
                <a:gd name="connsiteX460" fmla="*/ 70758 w 115560"/>
                <a:gd name="connsiteY460" fmla="*/ 103789 h 111580"/>
                <a:gd name="connsiteX461" fmla="*/ 69404 w 115560"/>
                <a:gd name="connsiteY461" fmla="*/ 103196 h 111580"/>
                <a:gd name="connsiteX462" fmla="*/ 73128 w 115560"/>
                <a:gd name="connsiteY462" fmla="*/ 98879 h 111580"/>
                <a:gd name="connsiteX463" fmla="*/ 74991 w 115560"/>
                <a:gd name="connsiteY463" fmla="*/ 98879 h 111580"/>
                <a:gd name="connsiteX464" fmla="*/ 75583 w 115560"/>
                <a:gd name="connsiteY464" fmla="*/ 100402 h 111580"/>
                <a:gd name="connsiteX465" fmla="*/ 79647 w 115560"/>
                <a:gd name="connsiteY465" fmla="*/ 99217 h 111580"/>
                <a:gd name="connsiteX466" fmla="*/ 78800 w 115560"/>
                <a:gd name="connsiteY466" fmla="*/ 98032 h 111580"/>
                <a:gd name="connsiteX467" fmla="*/ 81340 w 115560"/>
                <a:gd name="connsiteY467" fmla="*/ 98032 h 111580"/>
                <a:gd name="connsiteX468" fmla="*/ 90314 w 115560"/>
                <a:gd name="connsiteY468" fmla="*/ 92529 h 111580"/>
                <a:gd name="connsiteX469" fmla="*/ 88282 w 115560"/>
                <a:gd name="connsiteY469" fmla="*/ 92529 h 111580"/>
                <a:gd name="connsiteX470" fmla="*/ 88282 w 115560"/>
                <a:gd name="connsiteY470" fmla="*/ 93714 h 111580"/>
                <a:gd name="connsiteX471" fmla="*/ 87097 w 115560"/>
                <a:gd name="connsiteY471" fmla="*/ 90582 h 111580"/>
                <a:gd name="connsiteX472" fmla="*/ 88705 w 115560"/>
                <a:gd name="connsiteY472" fmla="*/ 90582 h 111580"/>
                <a:gd name="connsiteX473" fmla="*/ 89890 w 115560"/>
                <a:gd name="connsiteY473" fmla="*/ 88974 h 111580"/>
                <a:gd name="connsiteX474" fmla="*/ 88875 w 115560"/>
                <a:gd name="connsiteY474" fmla="*/ 88974 h 111580"/>
                <a:gd name="connsiteX475" fmla="*/ 90822 w 115560"/>
                <a:gd name="connsiteY475" fmla="*/ 88974 h 111580"/>
                <a:gd name="connsiteX476" fmla="*/ 91753 w 115560"/>
                <a:gd name="connsiteY476" fmla="*/ 86773 h 111580"/>
                <a:gd name="connsiteX477" fmla="*/ 92345 w 115560"/>
                <a:gd name="connsiteY477" fmla="*/ 88720 h 111580"/>
                <a:gd name="connsiteX478" fmla="*/ 93785 w 115560"/>
                <a:gd name="connsiteY478" fmla="*/ 89228 h 111580"/>
                <a:gd name="connsiteX479" fmla="*/ 95139 w 115560"/>
                <a:gd name="connsiteY479" fmla="*/ 87704 h 111580"/>
                <a:gd name="connsiteX480" fmla="*/ 95139 w 115560"/>
                <a:gd name="connsiteY480" fmla="*/ 89058 h 111580"/>
                <a:gd name="connsiteX481" fmla="*/ 97594 w 115560"/>
                <a:gd name="connsiteY481" fmla="*/ 86773 h 111580"/>
                <a:gd name="connsiteX482" fmla="*/ 97594 w 115560"/>
                <a:gd name="connsiteY482" fmla="*/ 85757 h 111580"/>
                <a:gd name="connsiteX483" fmla="*/ 102674 w 115560"/>
                <a:gd name="connsiteY483" fmla="*/ 81270 h 111580"/>
                <a:gd name="connsiteX484" fmla="*/ 101742 w 115560"/>
                <a:gd name="connsiteY484" fmla="*/ 81270 h 111580"/>
                <a:gd name="connsiteX485" fmla="*/ 105382 w 115560"/>
                <a:gd name="connsiteY485" fmla="*/ 77207 h 111580"/>
                <a:gd name="connsiteX486" fmla="*/ 105382 w 115560"/>
                <a:gd name="connsiteY486" fmla="*/ 73736 h 111580"/>
                <a:gd name="connsiteX487" fmla="*/ 106906 w 115560"/>
                <a:gd name="connsiteY487" fmla="*/ 72296 h 111580"/>
                <a:gd name="connsiteX488" fmla="*/ 107838 w 115560"/>
                <a:gd name="connsiteY488" fmla="*/ 68064 h 111580"/>
                <a:gd name="connsiteX489" fmla="*/ 107414 w 115560"/>
                <a:gd name="connsiteY489" fmla="*/ 70773 h 111580"/>
                <a:gd name="connsiteX490" fmla="*/ 109954 w 115560"/>
                <a:gd name="connsiteY490" fmla="*/ 66879 h 111580"/>
                <a:gd name="connsiteX491" fmla="*/ 109277 w 115560"/>
                <a:gd name="connsiteY491" fmla="*/ 60191 h 111580"/>
                <a:gd name="connsiteX492" fmla="*/ 106568 w 115560"/>
                <a:gd name="connsiteY492" fmla="*/ 58328 h 111580"/>
                <a:gd name="connsiteX493" fmla="*/ 108430 w 115560"/>
                <a:gd name="connsiteY493" fmla="*/ 55619 h 111580"/>
                <a:gd name="connsiteX494" fmla="*/ 110293 w 115560"/>
                <a:gd name="connsiteY494" fmla="*/ 55619 h 111580"/>
                <a:gd name="connsiteX495" fmla="*/ 109023 w 115560"/>
                <a:gd name="connsiteY495" fmla="*/ 57228 h 111580"/>
                <a:gd name="connsiteX496" fmla="*/ 111732 w 115560"/>
                <a:gd name="connsiteY496" fmla="*/ 54095 h 111580"/>
                <a:gd name="connsiteX497" fmla="*/ 112240 w 115560"/>
                <a:gd name="connsiteY497" fmla="*/ 56043 h 111580"/>
                <a:gd name="connsiteX498" fmla="*/ 112409 w 115560"/>
                <a:gd name="connsiteY498" fmla="*/ 56466 h 11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15560" h="111580">
                  <a:moveTo>
                    <a:pt x="112409" y="56466"/>
                  </a:moveTo>
                  <a:cubicBezTo>
                    <a:pt x="112409" y="59429"/>
                    <a:pt x="114102" y="56466"/>
                    <a:pt x="114864" y="56466"/>
                  </a:cubicBezTo>
                  <a:cubicBezTo>
                    <a:pt x="114864" y="55619"/>
                    <a:pt x="114864" y="53926"/>
                    <a:pt x="114441" y="54688"/>
                  </a:cubicBezTo>
                  <a:cubicBezTo>
                    <a:pt x="116388" y="53334"/>
                    <a:pt x="114441" y="49863"/>
                    <a:pt x="115541" y="48254"/>
                  </a:cubicBezTo>
                  <a:cubicBezTo>
                    <a:pt x="115541" y="48254"/>
                    <a:pt x="114779" y="49185"/>
                    <a:pt x="114441" y="48254"/>
                  </a:cubicBezTo>
                  <a:cubicBezTo>
                    <a:pt x="114102" y="47323"/>
                    <a:pt x="115033" y="46646"/>
                    <a:pt x="115457" y="45884"/>
                  </a:cubicBezTo>
                  <a:cubicBezTo>
                    <a:pt x="115880" y="45122"/>
                    <a:pt x="114525" y="42752"/>
                    <a:pt x="114779" y="43005"/>
                  </a:cubicBezTo>
                  <a:cubicBezTo>
                    <a:pt x="114271" y="41820"/>
                    <a:pt x="113171" y="44275"/>
                    <a:pt x="112409" y="43005"/>
                  </a:cubicBezTo>
                  <a:cubicBezTo>
                    <a:pt x="111647" y="41736"/>
                    <a:pt x="112409" y="40466"/>
                    <a:pt x="111562" y="39281"/>
                  </a:cubicBezTo>
                  <a:cubicBezTo>
                    <a:pt x="110716" y="38095"/>
                    <a:pt x="112240" y="40720"/>
                    <a:pt x="112747" y="41312"/>
                  </a:cubicBezTo>
                  <a:cubicBezTo>
                    <a:pt x="112747" y="39873"/>
                    <a:pt x="112070" y="38519"/>
                    <a:pt x="111647" y="37164"/>
                  </a:cubicBezTo>
                  <a:cubicBezTo>
                    <a:pt x="111224" y="35810"/>
                    <a:pt x="112917" y="37164"/>
                    <a:pt x="112917" y="38773"/>
                  </a:cubicBezTo>
                  <a:cubicBezTo>
                    <a:pt x="113323" y="37147"/>
                    <a:pt x="112637" y="35437"/>
                    <a:pt x="111224" y="34540"/>
                  </a:cubicBezTo>
                  <a:cubicBezTo>
                    <a:pt x="111224" y="33439"/>
                    <a:pt x="110800" y="32931"/>
                    <a:pt x="111224" y="31916"/>
                  </a:cubicBezTo>
                  <a:cubicBezTo>
                    <a:pt x="111986" y="32762"/>
                    <a:pt x="113509" y="31916"/>
                    <a:pt x="114187" y="33778"/>
                  </a:cubicBezTo>
                  <a:cubicBezTo>
                    <a:pt x="114864" y="35640"/>
                    <a:pt x="112832" y="33101"/>
                    <a:pt x="113002" y="35386"/>
                  </a:cubicBezTo>
                  <a:lnTo>
                    <a:pt x="114017" y="35386"/>
                  </a:lnTo>
                  <a:cubicBezTo>
                    <a:pt x="114017" y="36487"/>
                    <a:pt x="114525" y="37164"/>
                    <a:pt x="114695" y="38180"/>
                  </a:cubicBezTo>
                  <a:cubicBezTo>
                    <a:pt x="114864" y="39196"/>
                    <a:pt x="114695" y="38180"/>
                    <a:pt x="114187" y="38180"/>
                  </a:cubicBezTo>
                  <a:cubicBezTo>
                    <a:pt x="114187" y="40042"/>
                    <a:pt x="114187" y="41566"/>
                    <a:pt x="115372" y="42921"/>
                  </a:cubicBezTo>
                  <a:cubicBezTo>
                    <a:pt x="116134" y="40212"/>
                    <a:pt x="114271" y="36487"/>
                    <a:pt x="115372" y="35217"/>
                  </a:cubicBezTo>
                  <a:cubicBezTo>
                    <a:pt x="114610" y="33524"/>
                    <a:pt x="113594" y="32000"/>
                    <a:pt x="112747" y="30476"/>
                  </a:cubicBezTo>
                  <a:cubicBezTo>
                    <a:pt x="112324" y="30476"/>
                    <a:pt x="112155" y="32508"/>
                    <a:pt x="111139" y="31323"/>
                  </a:cubicBezTo>
                  <a:cubicBezTo>
                    <a:pt x="112070" y="30476"/>
                    <a:pt x="111986" y="28868"/>
                    <a:pt x="111139" y="26836"/>
                  </a:cubicBezTo>
                  <a:cubicBezTo>
                    <a:pt x="110293" y="27937"/>
                    <a:pt x="108769" y="24381"/>
                    <a:pt x="108345" y="25736"/>
                  </a:cubicBezTo>
                  <a:cubicBezTo>
                    <a:pt x="109277" y="26243"/>
                    <a:pt x="108345" y="27090"/>
                    <a:pt x="108345" y="27259"/>
                  </a:cubicBezTo>
                  <a:cubicBezTo>
                    <a:pt x="107583" y="25651"/>
                    <a:pt x="107245" y="27259"/>
                    <a:pt x="106737" y="26582"/>
                  </a:cubicBezTo>
                  <a:cubicBezTo>
                    <a:pt x="105552" y="23534"/>
                    <a:pt x="107583" y="26582"/>
                    <a:pt x="106737" y="23196"/>
                  </a:cubicBezTo>
                  <a:cubicBezTo>
                    <a:pt x="108320" y="23865"/>
                    <a:pt x="109717" y="24915"/>
                    <a:pt x="110800" y="26243"/>
                  </a:cubicBezTo>
                  <a:cubicBezTo>
                    <a:pt x="111308" y="26243"/>
                    <a:pt x="109954" y="24466"/>
                    <a:pt x="110123" y="23450"/>
                  </a:cubicBezTo>
                  <a:cubicBezTo>
                    <a:pt x="110123" y="24804"/>
                    <a:pt x="108769" y="23450"/>
                    <a:pt x="108938" y="24212"/>
                  </a:cubicBezTo>
                  <a:cubicBezTo>
                    <a:pt x="106839" y="21884"/>
                    <a:pt x="104604" y="19683"/>
                    <a:pt x="102250" y="17609"/>
                  </a:cubicBezTo>
                  <a:cubicBezTo>
                    <a:pt x="104028" y="16762"/>
                    <a:pt x="106568" y="21334"/>
                    <a:pt x="107838" y="19302"/>
                  </a:cubicBezTo>
                  <a:cubicBezTo>
                    <a:pt x="106568" y="18032"/>
                    <a:pt x="105890" y="18540"/>
                    <a:pt x="105213" y="17355"/>
                  </a:cubicBezTo>
                  <a:cubicBezTo>
                    <a:pt x="104536" y="16169"/>
                    <a:pt x="102758" y="14138"/>
                    <a:pt x="101150" y="12529"/>
                  </a:cubicBezTo>
                  <a:lnTo>
                    <a:pt x="101150" y="13630"/>
                  </a:lnTo>
                  <a:cubicBezTo>
                    <a:pt x="100218" y="13630"/>
                    <a:pt x="99287" y="11937"/>
                    <a:pt x="98610" y="11175"/>
                  </a:cubicBezTo>
                  <a:lnTo>
                    <a:pt x="98610" y="11175"/>
                  </a:lnTo>
                  <a:lnTo>
                    <a:pt x="97594" y="11175"/>
                  </a:lnTo>
                  <a:cubicBezTo>
                    <a:pt x="97594" y="11175"/>
                    <a:pt x="97594" y="11175"/>
                    <a:pt x="97594" y="11175"/>
                  </a:cubicBezTo>
                  <a:cubicBezTo>
                    <a:pt x="97594" y="11175"/>
                    <a:pt x="94631" y="8720"/>
                    <a:pt x="92684" y="7958"/>
                  </a:cubicBezTo>
                  <a:cubicBezTo>
                    <a:pt x="92176" y="8720"/>
                    <a:pt x="94377" y="9058"/>
                    <a:pt x="95054" y="9820"/>
                  </a:cubicBezTo>
                  <a:cubicBezTo>
                    <a:pt x="95732" y="10582"/>
                    <a:pt x="96409" y="11598"/>
                    <a:pt x="95054" y="11513"/>
                  </a:cubicBezTo>
                  <a:cubicBezTo>
                    <a:pt x="93107" y="9905"/>
                    <a:pt x="91076" y="9905"/>
                    <a:pt x="88790" y="8466"/>
                  </a:cubicBezTo>
                  <a:lnTo>
                    <a:pt x="89382" y="9228"/>
                  </a:lnTo>
                  <a:cubicBezTo>
                    <a:pt x="88290" y="9008"/>
                    <a:pt x="87258" y="8576"/>
                    <a:pt x="86335" y="7958"/>
                  </a:cubicBezTo>
                  <a:cubicBezTo>
                    <a:pt x="84472" y="6349"/>
                    <a:pt x="88367" y="7958"/>
                    <a:pt x="87351" y="6519"/>
                  </a:cubicBezTo>
                  <a:cubicBezTo>
                    <a:pt x="88536" y="6519"/>
                    <a:pt x="89636" y="7788"/>
                    <a:pt x="90398" y="6942"/>
                  </a:cubicBezTo>
                  <a:lnTo>
                    <a:pt x="89636" y="5079"/>
                  </a:lnTo>
                  <a:cubicBezTo>
                    <a:pt x="88113" y="5079"/>
                    <a:pt x="87351" y="3471"/>
                    <a:pt x="86419" y="3302"/>
                  </a:cubicBezTo>
                  <a:lnTo>
                    <a:pt x="87012" y="4148"/>
                  </a:lnTo>
                  <a:cubicBezTo>
                    <a:pt x="86504" y="4910"/>
                    <a:pt x="85996" y="4148"/>
                    <a:pt x="85573" y="3640"/>
                  </a:cubicBezTo>
                  <a:lnTo>
                    <a:pt x="85573" y="5164"/>
                  </a:lnTo>
                  <a:cubicBezTo>
                    <a:pt x="86758" y="6011"/>
                    <a:pt x="88197" y="5164"/>
                    <a:pt x="88705" y="6519"/>
                  </a:cubicBezTo>
                  <a:cubicBezTo>
                    <a:pt x="86250" y="5841"/>
                    <a:pt x="86335" y="6942"/>
                    <a:pt x="83626" y="5926"/>
                  </a:cubicBezTo>
                  <a:cubicBezTo>
                    <a:pt x="83626" y="5418"/>
                    <a:pt x="84218" y="5926"/>
                    <a:pt x="84726" y="5926"/>
                  </a:cubicBezTo>
                  <a:cubicBezTo>
                    <a:pt x="83880" y="5249"/>
                    <a:pt x="82525" y="5926"/>
                    <a:pt x="81171" y="4910"/>
                  </a:cubicBezTo>
                  <a:cubicBezTo>
                    <a:pt x="82187" y="4910"/>
                    <a:pt x="83795" y="4910"/>
                    <a:pt x="82949" y="3810"/>
                  </a:cubicBezTo>
                  <a:lnTo>
                    <a:pt x="81763" y="4487"/>
                  </a:lnTo>
                  <a:cubicBezTo>
                    <a:pt x="81086" y="4064"/>
                    <a:pt x="81763" y="3810"/>
                    <a:pt x="81256" y="3640"/>
                  </a:cubicBezTo>
                  <a:cubicBezTo>
                    <a:pt x="80747" y="3471"/>
                    <a:pt x="81256" y="4741"/>
                    <a:pt x="79647" y="3640"/>
                  </a:cubicBezTo>
                  <a:cubicBezTo>
                    <a:pt x="78039" y="2540"/>
                    <a:pt x="78970" y="3048"/>
                    <a:pt x="79647" y="2879"/>
                  </a:cubicBezTo>
                  <a:cubicBezTo>
                    <a:pt x="77785" y="2286"/>
                    <a:pt x="78631" y="2879"/>
                    <a:pt x="76769" y="2879"/>
                  </a:cubicBezTo>
                  <a:cubicBezTo>
                    <a:pt x="78292" y="2879"/>
                    <a:pt x="77954" y="4825"/>
                    <a:pt x="76345" y="4656"/>
                  </a:cubicBezTo>
                  <a:cubicBezTo>
                    <a:pt x="74737" y="4487"/>
                    <a:pt x="72536" y="4656"/>
                    <a:pt x="71181" y="3048"/>
                  </a:cubicBezTo>
                  <a:lnTo>
                    <a:pt x="70165" y="3640"/>
                  </a:lnTo>
                  <a:cubicBezTo>
                    <a:pt x="70927" y="2709"/>
                    <a:pt x="68726" y="3132"/>
                    <a:pt x="68049" y="2963"/>
                  </a:cubicBezTo>
                  <a:cubicBezTo>
                    <a:pt x="67372" y="2794"/>
                    <a:pt x="71435" y="2963"/>
                    <a:pt x="71689" y="1524"/>
                  </a:cubicBezTo>
                  <a:cubicBezTo>
                    <a:pt x="70165" y="1524"/>
                    <a:pt x="70843" y="677"/>
                    <a:pt x="71689" y="254"/>
                  </a:cubicBezTo>
                  <a:cubicBezTo>
                    <a:pt x="69996" y="254"/>
                    <a:pt x="70927" y="1439"/>
                    <a:pt x="70165" y="2116"/>
                  </a:cubicBezTo>
                  <a:cubicBezTo>
                    <a:pt x="69404" y="2794"/>
                    <a:pt x="67372" y="2116"/>
                    <a:pt x="68388" y="847"/>
                  </a:cubicBezTo>
                  <a:cubicBezTo>
                    <a:pt x="66949" y="847"/>
                    <a:pt x="66695" y="1778"/>
                    <a:pt x="65679" y="1608"/>
                  </a:cubicBezTo>
                  <a:cubicBezTo>
                    <a:pt x="65814" y="1084"/>
                    <a:pt x="65814" y="525"/>
                    <a:pt x="65679" y="0"/>
                  </a:cubicBezTo>
                  <a:cubicBezTo>
                    <a:pt x="65679" y="423"/>
                    <a:pt x="64240" y="0"/>
                    <a:pt x="63986" y="0"/>
                  </a:cubicBezTo>
                  <a:cubicBezTo>
                    <a:pt x="63732" y="0"/>
                    <a:pt x="63478" y="931"/>
                    <a:pt x="64747" y="593"/>
                  </a:cubicBezTo>
                  <a:cubicBezTo>
                    <a:pt x="64747" y="1524"/>
                    <a:pt x="61785" y="593"/>
                    <a:pt x="61869" y="1439"/>
                  </a:cubicBezTo>
                  <a:cubicBezTo>
                    <a:pt x="61869" y="423"/>
                    <a:pt x="59245" y="1439"/>
                    <a:pt x="57975" y="1439"/>
                  </a:cubicBezTo>
                  <a:cubicBezTo>
                    <a:pt x="57975" y="3725"/>
                    <a:pt x="60261" y="339"/>
                    <a:pt x="60853" y="2201"/>
                  </a:cubicBezTo>
                  <a:cubicBezTo>
                    <a:pt x="59245" y="3132"/>
                    <a:pt x="55181" y="2879"/>
                    <a:pt x="52811" y="4487"/>
                  </a:cubicBezTo>
                  <a:cubicBezTo>
                    <a:pt x="50441" y="4487"/>
                    <a:pt x="52811" y="3640"/>
                    <a:pt x="51964" y="2879"/>
                  </a:cubicBezTo>
                  <a:cubicBezTo>
                    <a:pt x="53996" y="2032"/>
                    <a:pt x="54673" y="2879"/>
                    <a:pt x="56451" y="1947"/>
                  </a:cubicBezTo>
                  <a:cubicBezTo>
                    <a:pt x="54072" y="1871"/>
                    <a:pt x="51727" y="2548"/>
                    <a:pt x="49763" y="3894"/>
                  </a:cubicBezTo>
                  <a:cubicBezTo>
                    <a:pt x="47647" y="4741"/>
                    <a:pt x="46546" y="2370"/>
                    <a:pt x="44091" y="3894"/>
                  </a:cubicBezTo>
                  <a:cubicBezTo>
                    <a:pt x="44769" y="4487"/>
                    <a:pt x="44769" y="4656"/>
                    <a:pt x="45615" y="4572"/>
                  </a:cubicBezTo>
                  <a:cubicBezTo>
                    <a:pt x="45023" y="5164"/>
                    <a:pt x="44176" y="5164"/>
                    <a:pt x="43414" y="5503"/>
                  </a:cubicBezTo>
                  <a:cubicBezTo>
                    <a:pt x="42652" y="5841"/>
                    <a:pt x="44769" y="5503"/>
                    <a:pt x="43922" y="6349"/>
                  </a:cubicBezTo>
                  <a:cubicBezTo>
                    <a:pt x="43075" y="7196"/>
                    <a:pt x="42568" y="6349"/>
                    <a:pt x="42568" y="6349"/>
                  </a:cubicBezTo>
                  <a:lnTo>
                    <a:pt x="42568" y="6349"/>
                  </a:lnTo>
                  <a:cubicBezTo>
                    <a:pt x="40536" y="8042"/>
                    <a:pt x="40113" y="5503"/>
                    <a:pt x="38673" y="7788"/>
                  </a:cubicBezTo>
                  <a:cubicBezTo>
                    <a:pt x="38673" y="7788"/>
                    <a:pt x="39266" y="7788"/>
                    <a:pt x="39858" y="7365"/>
                  </a:cubicBezTo>
                  <a:cubicBezTo>
                    <a:pt x="40451" y="6942"/>
                    <a:pt x="39858" y="9058"/>
                    <a:pt x="38843" y="9736"/>
                  </a:cubicBezTo>
                  <a:cubicBezTo>
                    <a:pt x="37827" y="10413"/>
                    <a:pt x="38081" y="9736"/>
                    <a:pt x="37404" y="10328"/>
                  </a:cubicBezTo>
                  <a:cubicBezTo>
                    <a:pt x="36726" y="10921"/>
                    <a:pt x="38758" y="9228"/>
                    <a:pt x="38843" y="8550"/>
                  </a:cubicBezTo>
                  <a:lnTo>
                    <a:pt x="37065" y="9397"/>
                  </a:lnTo>
                  <a:lnTo>
                    <a:pt x="37065" y="9397"/>
                  </a:lnTo>
                  <a:lnTo>
                    <a:pt x="35626" y="11175"/>
                  </a:lnTo>
                  <a:cubicBezTo>
                    <a:pt x="36726" y="10244"/>
                    <a:pt x="36811" y="11767"/>
                    <a:pt x="36303" y="12191"/>
                  </a:cubicBezTo>
                  <a:cubicBezTo>
                    <a:pt x="35795" y="12614"/>
                    <a:pt x="33679" y="13461"/>
                    <a:pt x="33255" y="12614"/>
                  </a:cubicBezTo>
                  <a:cubicBezTo>
                    <a:pt x="33679" y="13461"/>
                    <a:pt x="32155" y="14476"/>
                    <a:pt x="31308" y="15407"/>
                  </a:cubicBezTo>
                  <a:cubicBezTo>
                    <a:pt x="32663" y="14900"/>
                    <a:pt x="31986" y="16000"/>
                    <a:pt x="31816" y="16508"/>
                  </a:cubicBezTo>
                  <a:lnTo>
                    <a:pt x="29615" y="17016"/>
                  </a:lnTo>
                  <a:cubicBezTo>
                    <a:pt x="31139" y="15407"/>
                    <a:pt x="28684" y="16593"/>
                    <a:pt x="28684" y="15831"/>
                  </a:cubicBezTo>
                  <a:cubicBezTo>
                    <a:pt x="28684" y="15069"/>
                    <a:pt x="29954" y="14138"/>
                    <a:pt x="30970" y="13545"/>
                  </a:cubicBezTo>
                  <a:cubicBezTo>
                    <a:pt x="28007" y="13545"/>
                    <a:pt x="29023" y="16339"/>
                    <a:pt x="26991" y="17016"/>
                  </a:cubicBezTo>
                  <a:cubicBezTo>
                    <a:pt x="26991" y="17016"/>
                    <a:pt x="26483" y="16169"/>
                    <a:pt x="26991" y="15661"/>
                  </a:cubicBezTo>
                  <a:cubicBezTo>
                    <a:pt x="26483" y="15661"/>
                    <a:pt x="26144" y="17524"/>
                    <a:pt x="24790" y="18032"/>
                  </a:cubicBezTo>
                  <a:cubicBezTo>
                    <a:pt x="25298" y="18032"/>
                    <a:pt x="26398" y="18032"/>
                    <a:pt x="25721" y="19386"/>
                  </a:cubicBezTo>
                  <a:lnTo>
                    <a:pt x="23689" y="19386"/>
                  </a:lnTo>
                  <a:cubicBezTo>
                    <a:pt x="22081" y="20656"/>
                    <a:pt x="23689" y="20656"/>
                    <a:pt x="23266" y="22265"/>
                  </a:cubicBezTo>
                  <a:lnTo>
                    <a:pt x="24620" y="22265"/>
                  </a:lnTo>
                  <a:cubicBezTo>
                    <a:pt x="25128" y="23026"/>
                    <a:pt x="23097" y="23873"/>
                    <a:pt x="23858" y="24635"/>
                  </a:cubicBezTo>
                  <a:cubicBezTo>
                    <a:pt x="24536" y="23873"/>
                    <a:pt x="24282" y="22857"/>
                    <a:pt x="25298" y="22349"/>
                  </a:cubicBezTo>
                  <a:cubicBezTo>
                    <a:pt x="26314" y="21841"/>
                    <a:pt x="24790" y="23704"/>
                    <a:pt x="24790" y="24551"/>
                  </a:cubicBezTo>
                  <a:cubicBezTo>
                    <a:pt x="23842" y="25321"/>
                    <a:pt x="22750" y="25897"/>
                    <a:pt x="21573" y="26243"/>
                  </a:cubicBezTo>
                  <a:cubicBezTo>
                    <a:pt x="20303" y="25228"/>
                    <a:pt x="21573" y="22857"/>
                    <a:pt x="20049" y="21672"/>
                  </a:cubicBezTo>
                  <a:cubicBezTo>
                    <a:pt x="18915" y="23729"/>
                    <a:pt x="17484" y="25609"/>
                    <a:pt x="15816" y="27259"/>
                  </a:cubicBezTo>
                  <a:cubicBezTo>
                    <a:pt x="15054" y="29206"/>
                    <a:pt x="16239" y="29799"/>
                    <a:pt x="17171" y="30053"/>
                  </a:cubicBezTo>
                  <a:cubicBezTo>
                    <a:pt x="16968" y="30620"/>
                    <a:pt x="16536" y="31077"/>
                    <a:pt x="15986" y="31323"/>
                  </a:cubicBezTo>
                  <a:lnTo>
                    <a:pt x="15986" y="30307"/>
                  </a:lnTo>
                  <a:cubicBezTo>
                    <a:pt x="15376" y="32322"/>
                    <a:pt x="14580" y="34277"/>
                    <a:pt x="13615" y="36148"/>
                  </a:cubicBezTo>
                  <a:cubicBezTo>
                    <a:pt x="13107" y="37503"/>
                    <a:pt x="14292" y="37503"/>
                    <a:pt x="15054" y="37587"/>
                  </a:cubicBezTo>
                  <a:lnTo>
                    <a:pt x="14546" y="38942"/>
                  </a:lnTo>
                  <a:lnTo>
                    <a:pt x="14546" y="38942"/>
                  </a:lnTo>
                  <a:cubicBezTo>
                    <a:pt x="15308" y="39704"/>
                    <a:pt x="14546" y="40720"/>
                    <a:pt x="13954" y="41566"/>
                  </a:cubicBezTo>
                  <a:cubicBezTo>
                    <a:pt x="13361" y="42413"/>
                    <a:pt x="13954" y="40804"/>
                    <a:pt x="13446" y="40720"/>
                  </a:cubicBezTo>
                  <a:cubicBezTo>
                    <a:pt x="12684" y="41414"/>
                    <a:pt x="12286" y="42404"/>
                    <a:pt x="12345" y="43429"/>
                  </a:cubicBezTo>
                  <a:cubicBezTo>
                    <a:pt x="11787" y="42938"/>
                    <a:pt x="11727" y="42074"/>
                    <a:pt x="12227" y="41516"/>
                  </a:cubicBezTo>
                  <a:cubicBezTo>
                    <a:pt x="12261" y="41473"/>
                    <a:pt x="12303" y="41431"/>
                    <a:pt x="12345" y="41397"/>
                  </a:cubicBezTo>
                  <a:cubicBezTo>
                    <a:pt x="12345" y="41397"/>
                    <a:pt x="12345" y="41397"/>
                    <a:pt x="12769" y="41397"/>
                  </a:cubicBezTo>
                  <a:lnTo>
                    <a:pt x="12769" y="39619"/>
                  </a:lnTo>
                  <a:cubicBezTo>
                    <a:pt x="12769" y="41651"/>
                    <a:pt x="10821" y="42328"/>
                    <a:pt x="9890" y="41820"/>
                  </a:cubicBezTo>
                  <a:cubicBezTo>
                    <a:pt x="9890" y="43937"/>
                    <a:pt x="11583" y="40720"/>
                    <a:pt x="10906" y="43175"/>
                  </a:cubicBezTo>
                  <a:cubicBezTo>
                    <a:pt x="7689" y="45291"/>
                    <a:pt x="9128" y="49016"/>
                    <a:pt x="5742" y="49693"/>
                  </a:cubicBezTo>
                  <a:cubicBezTo>
                    <a:pt x="6089" y="51657"/>
                    <a:pt x="6089" y="53655"/>
                    <a:pt x="5742" y="55619"/>
                  </a:cubicBezTo>
                  <a:cubicBezTo>
                    <a:pt x="6589" y="55619"/>
                    <a:pt x="5742" y="57228"/>
                    <a:pt x="6843" y="57312"/>
                  </a:cubicBezTo>
                  <a:cubicBezTo>
                    <a:pt x="8451" y="55535"/>
                    <a:pt x="6250" y="52826"/>
                    <a:pt x="8367" y="51640"/>
                  </a:cubicBezTo>
                  <a:cubicBezTo>
                    <a:pt x="8367" y="50540"/>
                    <a:pt x="7435" y="50625"/>
                    <a:pt x="7181" y="50032"/>
                  </a:cubicBezTo>
                  <a:cubicBezTo>
                    <a:pt x="6927" y="49439"/>
                    <a:pt x="7774" y="48423"/>
                    <a:pt x="8367" y="48508"/>
                  </a:cubicBezTo>
                  <a:cubicBezTo>
                    <a:pt x="8367" y="50625"/>
                    <a:pt x="10229" y="49778"/>
                    <a:pt x="9382" y="52148"/>
                  </a:cubicBezTo>
                  <a:cubicBezTo>
                    <a:pt x="10229" y="52148"/>
                    <a:pt x="10652" y="50117"/>
                    <a:pt x="11160" y="49270"/>
                  </a:cubicBezTo>
                  <a:cubicBezTo>
                    <a:pt x="11160" y="49693"/>
                    <a:pt x="11922" y="49270"/>
                    <a:pt x="12515" y="49270"/>
                  </a:cubicBezTo>
                  <a:cubicBezTo>
                    <a:pt x="12515" y="50117"/>
                    <a:pt x="13107" y="51640"/>
                    <a:pt x="13446" y="52572"/>
                  </a:cubicBezTo>
                  <a:cubicBezTo>
                    <a:pt x="13446" y="52572"/>
                    <a:pt x="12684" y="52572"/>
                    <a:pt x="12599" y="52572"/>
                  </a:cubicBezTo>
                  <a:cubicBezTo>
                    <a:pt x="12515" y="52572"/>
                    <a:pt x="12599" y="54434"/>
                    <a:pt x="12599" y="55365"/>
                  </a:cubicBezTo>
                  <a:cubicBezTo>
                    <a:pt x="12599" y="56297"/>
                    <a:pt x="11160" y="56043"/>
                    <a:pt x="10821" y="55365"/>
                  </a:cubicBezTo>
                  <a:cubicBezTo>
                    <a:pt x="10060" y="56635"/>
                    <a:pt x="10821" y="59344"/>
                    <a:pt x="9382" y="59005"/>
                  </a:cubicBezTo>
                  <a:cubicBezTo>
                    <a:pt x="9382" y="60783"/>
                    <a:pt x="10314" y="58582"/>
                    <a:pt x="10737" y="58582"/>
                  </a:cubicBezTo>
                  <a:lnTo>
                    <a:pt x="10737" y="58582"/>
                  </a:lnTo>
                  <a:lnTo>
                    <a:pt x="10737" y="56635"/>
                  </a:lnTo>
                  <a:cubicBezTo>
                    <a:pt x="12345" y="56635"/>
                    <a:pt x="9890" y="58667"/>
                    <a:pt x="11245" y="59344"/>
                  </a:cubicBezTo>
                  <a:cubicBezTo>
                    <a:pt x="12599" y="60021"/>
                    <a:pt x="9721" y="61714"/>
                    <a:pt x="9890" y="63154"/>
                  </a:cubicBezTo>
                  <a:lnTo>
                    <a:pt x="8282" y="61207"/>
                  </a:lnTo>
                  <a:lnTo>
                    <a:pt x="8282" y="62646"/>
                  </a:lnTo>
                  <a:cubicBezTo>
                    <a:pt x="7689" y="61714"/>
                    <a:pt x="6419" y="61460"/>
                    <a:pt x="5827" y="60106"/>
                  </a:cubicBezTo>
                  <a:cubicBezTo>
                    <a:pt x="5099" y="61952"/>
                    <a:pt x="4616" y="63890"/>
                    <a:pt x="4388" y="65863"/>
                  </a:cubicBezTo>
                  <a:cubicBezTo>
                    <a:pt x="3736" y="66244"/>
                    <a:pt x="2923" y="66244"/>
                    <a:pt x="2271" y="65863"/>
                  </a:cubicBezTo>
                  <a:cubicBezTo>
                    <a:pt x="3287" y="68064"/>
                    <a:pt x="1171" y="68826"/>
                    <a:pt x="1001" y="70604"/>
                  </a:cubicBezTo>
                  <a:cubicBezTo>
                    <a:pt x="832" y="72381"/>
                    <a:pt x="2187" y="68910"/>
                    <a:pt x="3033" y="70604"/>
                  </a:cubicBezTo>
                  <a:cubicBezTo>
                    <a:pt x="2440" y="71027"/>
                    <a:pt x="3033" y="72043"/>
                    <a:pt x="3033" y="72550"/>
                  </a:cubicBezTo>
                  <a:cubicBezTo>
                    <a:pt x="3033" y="73058"/>
                    <a:pt x="3541" y="70180"/>
                    <a:pt x="4134" y="68910"/>
                  </a:cubicBezTo>
                  <a:cubicBezTo>
                    <a:pt x="4134" y="69926"/>
                    <a:pt x="4896" y="69926"/>
                    <a:pt x="5319" y="70265"/>
                  </a:cubicBezTo>
                  <a:lnTo>
                    <a:pt x="5742" y="68656"/>
                  </a:lnTo>
                  <a:cubicBezTo>
                    <a:pt x="6927" y="68656"/>
                    <a:pt x="5742" y="70604"/>
                    <a:pt x="5742" y="71450"/>
                  </a:cubicBezTo>
                  <a:cubicBezTo>
                    <a:pt x="4726" y="70857"/>
                    <a:pt x="4642" y="71450"/>
                    <a:pt x="3626" y="70519"/>
                  </a:cubicBezTo>
                  <a:cubicBezTo>
                    <a:pt x="3931" y="72102"/>
                    <a:pt x="3693" y="73744"/>
                    <a:pt x="2949" y="75175"/>
                  </a:cubicBezTo>
                  <a:cubicBezTo>
                    <a:pt x="2440" y="75852"/>
                    <a:pt x="2440" y="74498"/>
                    <a:pt x="2102" y="74159"/>
                  </a:cubicBezTo>
                  <a:cubicBezTo>
                    <a:pt x="1763" y="73820"/>
                    <a:pt x="2102" y="75598"/>
                    <a:pt x="1509" y="75767"/>
                  </a:cubicBezTo>
                  <a:cubicBezTo>
                    <a:pt x="917" y="75937"/>
                    <a:pt x="1509" y="74921"/>
                    <a:pt x="1509" y="74413"/>
                  </a:cubicBezTo>
                  <a:lnTo>
                    <a:pt x="917" y="78561"/>
                  </a:lnTo>
                  <a:cubicBezTo>
                    <a:pt x="409" y="78561"/>
                    <a:pt x="324" y="77461"/>
                    <a:pt x="917" y="76783"/>
                  </a:cubicBezTo>
                  <a:cubicBezTo>
                    <a:pt x="324" y="78053"/>
                    <a:pt x="493" y="78984"/>
                    <a:pt x="1933" y="80508"/>
                  </a:cubicBezTo>
                  <a:cubicBezTo>
                    <a:pt x="1425" y="81947"/>
                    <a:pt x="747" y="83556"/>
                    <a:pt x="155" y="83048"/>
                  </a:cubicBezTo>
                  <a:cubicBezTo>
                    <a:pt x="-438" y="82540"/>
                    <a:pt x="832" y="83048"/>
                    <a:pt x="1255" y="83048"/>
                  </a:cubicBezTo>
                  <a:cubicBezTo>
                    <a:pt x="1255" y="84995"/>
                    <a:pt x="2610" y="85164"/>
                    <a:pt x="2610" y="86349"/>
                  </a:cubicBezTo>
                  <a:lnTo>
                    <a:pt x="3456" y="85418"/>
                  </a:lnTo>
                  <a:cubicBezTo>
                    <a:pt x="2610" y="87281"/>
                    <a:pt x="4811" y="85418"/>
                    <a:pt x="4134" y="87450"/>
                  </a:cubicBezTo>
                  <a:cubicBezTo>
                    <a:pt x="3219" y="87205"/>
                    <a:pt x="2254" y="87205"/>
                    <a:pt x="1340" y="87450"/>
                  </a:cubicBezTo>
                  <a:cubicBezTo>
                    <a:pt x="2271" y="87450"/>
                    <a:pt x="1340" y="88805"/>
                    <a:pt x="1340" y="89482"/>
                  </a:cubicBezTo>
                  <a:cubicBezTo>
                    <a:pt x="1340" y="90159"/>
                    <a:pt x="2187" y="91005"/>
                    <a:pt x="3033" y="89482"/>
                  </a:cubicBezTo>
                  <a:cubicBezTo>
                    <a:pt x="3710" y="91090"/>
                    <a:pt x="2610" y="91852"/>
                    <a:pt x="3795" y="92953"/>
                  </a:cubicBezTo>
                  <a:cubicBezTo>
                    <a:pt x="3795" y="92275"/>
                    <a:pt x="4726" y="94307"/>
                    <a:pt x="5319" y="93630"/>
                  </a:cubicBezTo>
                  <a:cubicBezTo>
                    <a:pt x="5319" y="95154"/>
                    <a:pt x="4472" y="96339"/>
                    <a:pt x="3541" y="95916"/>
                  </a:cubicBezTo>
                  <a:cubicBezTo>
                    <a:pt x="2610" y="95492"/>
                    <a:pt x="3541" y="94561"/>
                    <a:pt x="3541" y="94646"/>
                  </a:cubicBezTo>
                  <a:lnTo>
                    <a:pt x="3541" y="97439"/>
                  </a:lnTo>
                  <a:cubicBezTo>
                    <a:pt x="3541" y="98201"/>
                    <a:pt x="3033" y="99133"/>
                    <a:pt x="2017" y="99302"/>
                  </a:cubicBezTo>
                  <a:cubicBezTo>
                    <a:pt x="3202" y="100148"/>
                    <a:pt x="1425" y="102096"/>
                    <a:pt x="2864" y="102604"/>
                  </a:cubicBezTo>
                  <a:cubicBezTo>
                    <a:pt x="1933" y="101757"/>
                    <a:pt x="2864" y="100910"/>
                    <a:pt x="2864" y="100487"/>
                  </a:cubicBezTo>
                  <a:lnTo>
                    <a:pt x="2864" y="100910"/>
                  </a:lnTo>
                  <a:lnTo>
                    <a:pt x="2864" y="100910"/>
                  </a:lnTo>
                  <a:lnTo>
                    <a:pt x="4726" y="101926"/>
                  </a:lnTo>
                  <a:cubicBezTo>
                    <a:pt x="5234" y="100741"/>
                    <a:pt x="3541" y="101926"/>
                    <a:pt x="3456" y="100148"/>
                  </a:cubicBezTo>
                  <a:cubicBezTo>
                    <a:pt x="4896" y="98625"/>
                    <a:pt x="6165" y="103196"/>
                    <a:pt x="7012" y="101587"/>
                  </a:cubicBezTo>
                  <a:cubicBezTo>
                    <a:pt x="7858" y="99979"/>
                    <a:pt x="5911" y="100741"/>
                    <a:pt x="5234" y="99725"/>
                  </a:cubicBezTo>
                  <a:lnTo>
                    <a:pt x="5234" y="99725"/>
                  </a:lnTo>
                  <a:lnTo>
                    <a:pt x="4388" y="97439"/>
                  </a:lnTo>
                  <a:cubicBezTo>
                    <a:pt x="4896" y="97439"/>
                    <a:pt x="5403" y="97947"/>
                    <a:pt x="5403" y="97947"/>
                  </a:cubicBezTo>
                  <a:cubicBezTo>
                    <a:pt x="5514" y="95873"/>
                    <a:pt x="5742" y="93816"/>
                    <a:pt x="6081" y="91768"/>
                  </a:cubicBezTo>
                  <a:cubicBezTo>
                    <a:pt x="6081" y="91768"/>
                    <a:pt x="4218" y="92699"/>
                    <a:pt x="3880" y="91344"/>
                  </a:cubicBezTo>
                  <a:cubicBezTo>
                    <a:pt x="3541" y="89990"/>
                    <a:pt x="4472" y="90244"/>
                    <a:pt x="4557" y="89482"/>
                  </a:cubicBezTo>
                  <a:cubicBezTo>
                    <a:pt x="4642" y="88720"/>
                    <a:pt x="5742" y="90328"/>
                    <a:pt x="5150" y="91005"/>
                  </a:cubicBezTo>
                  <a:lnTo>
                    <a:pt x="6250" y="91005"/>
                  </a:lnTo>
                  <a:cubicBezTo>
                    <a:pt x="7774" y="93122"/>
                    <a:pt x="8874" y="91937"/>
                    <a:pt x="9467" y="94815"/>
                  </a:cubicBezTo>
                  <a:cubicBezTo>
                    <a:pt x="10314" y="94815"/>
                    <a:pt x="10821" y="97016"/>
                    <a:pt x="10737" y="98625"/>
                  </a:cubicBezTo>
                  <a:lnTo>
                    <a:pt x="11499" y="97778"/>
                  </a:lnTo>
                  <a:cubicBezTo>
                    <a:pt x="13107" y="99302"/>
                    <a:pt x="10314" y="98201"/>
                    <a:pt x="11499" y="100233"/>
                  </a:cubicBezTo>
                  <a:cubicBezTo>
                    <a:pt x="10060" y="101249"/>
                    <a:pt x="8367" y="103027"/>
                    <a:pt x="7012" y="101926"/>
                  </a:cubicBezTo>
                  <a:cubicBezTo>
                    <a:pt x="7012" y="103450"/>
                    <a:pt x="7605" y="103958"/>
                    <a:pt x="7774" y="105312"/>
                  </a:cubicBezTo>
                  <a:cubicBezTo>
                    <a:pt x="6589" y="106244"/>
                    <a:pt x="6335" y="105312"/>
                    <a:pt x="5150" y="105312"/>
                  </a:cubicBezTo>
                  <a:cubicBezTo>
                    <a:pt x="5150" y="106328"/>
                    <a:pt x="6081" y="107513"/>
                    <a:pt x="6673" y="106667"/>
                  </a:cubicBezTo>
                  <a:lnTo>
                    <a:pt x="6673" y="108614"/>
                  </a:lnTo>
                  <a:cubicBezTo>
                    <a:pt x="6673" y="108614"/>
                    <a:pt x="6673" y="108021"/>
                    <a:pt x="6673" y="107767"/>
                  </a:cubicBezTo>
                  <a:cubicBezTo>
                    <a:pt x="6623" y="108716"/>
                    <a:pt x="7037" y="109630"/>
                    <a:pt x="7774" y="110223"/>
                  </a:cubicBezTo>
                  <a:cubicBezTo>
                    <a:pt x="7774" y="110223"/>
                    <a:pt x="7774" y="109630"/>
                    <a:pt x="7774" y="109376"/>
                  </a:cubicBezTo>
                  <a:cubicBezTo>
                    <a:pt x="7774" y="109122"/>
                    <a:pt x="9044" y="111492"/>
                    <a:pt x="9382" y="111577"/>
                  </a:cubicBezTo>
                  <a:cubicBezTo>
                    <a:pt x="9721" y="111662"/>
                    <a:pt x="9975" y="110223"/>
                    <a:pt x="9382" y="109122"/>
                  </a:cubicBezTo>
                  <a:cubicBezTo>
                    <a:pt x="8790" y="108021"/>
                    <a:pt x="10398" y="109122"/>
                    <a:pt x="10314" y="109969"/>
                  </a:cubicBezTo>
                  <a:cubicBezTo>
                    <a:pt x="10991" y="108868"/>
                    <a:pt x="10737" y="107852"/>
                    <a:pt x="11499" y="107344"/>
                  </a:cubicBezTo>
                  <a:cubicBezTo>
                    <a:pt x="10991" y="108275"/>
                    <a:pt x="12007" y="108699"/>
                    <a:pt x="12091" y="108868"/>
                  </a:cubicBezTo>
                  <a:cubicBezTo>
                    <a:pt x="12176" y="107911"/>
                    <a:pt x="11939" y="106963"/>
                    <a:pt x="11414" y="106159"/>
                  </a:cubicBezTo>
                  <a:cubicBezTo>
                    <a:pt x="12853" y="106159"/>
                    <a:pt x="10906" y="103281"/>
                    <a:pt x="12515" y="104127"/>
                  </a:cubicBezTo>
                  <a:cubicBezTo>
                    <a:pt x="11922" y="104127"/>
                    <a:pt x="11837" y="102942"/>
                    <a:pt x="12091" y="102350"/>
                  </a:cubicBezTo>
                  <a:cubicBezTo>
                    <a:pt x="12345" y="101757"/>
                    <a:pt x="13192" y="103704"/>
                    <a:pt x="13954" y="104297"/>
                  </a:cubicBezTo>
                  <a:cubicBezTo>
                    <a:pt x="14970" y="107090"/>
                    <a:pt x="12938" y="104297"/>
                    <a:pt x="12515" y="105058"/>
                  </a:cubicBezTo>
                  <a:lnTo>
                    <a:pt x="12515" y="107260"/>
                  </a:lnTo>
                  <a:cubicBezTo>
                    <a:pt x="12515" y="107260"/>
                    <a:pt x="13615" y="108021"/>
                    <a:pt x="13446" y="106582"/>
                  </a:cubicBezTo>
                  <a:cubicBezTo>
                    <a:pt x="14504" y="107200"/>
                    <a:pt x="14995" y="108462"/>
                    <a:pt x="14631" y="109630"/>
                  </a:cubicBezTo>
                  <a:cubicBezTo>
                    <a:pt x="15054" y="109630"/>
                    <a:pt x="14631" y="109037"/>
                    <a:pt x="14631" y="108783"/>
                  </a:cubicBezTo>
                  <a:cubicBezTo>
                    <a:pt x="14631" y="108529"/>
                    <a:pt x="16747" y="110223"/>
                    <a:pt x="16747" y="108360"/>
                  </a:cubicBezTo>
                  <a:cubicBezTo>
                    <a:pt x="16747" y="108868"/>
                    <a:pt x="15986" y="107598"/>
                    <a:pt x="15647" y="108360"/>
                  </a:cubicBezTo>
                  <a:cubicBezTo>
                    <a:pt x="15647" y="107598"/>
                    <a:pt x="15647" y="105651"/>
                    <a:pt x="16663" y="106328"/>
                  </a:cubicBezTo>
                  <a:lnTo>
                    <a:pt x="15308" y="103196"/>
                  </a:lnTo>
                  <a:cubicBezTo>
                    <a:pt x="15901" y="103196"/>
                    <a:pt x="15308" y="103789"/>
                    <a:pt x="15986" y="104127"/>
                  </a:cubicBezTo>
                  <a:lnTo>
                    <a:pt x="15308" y="101672"/>
                  </a:lnTo>
                  <a:lnTo>
                    <a:pt x="14716" y="102434"/>
                  </a:lnTo>
                  <a:cubicBezTo>
                    <a:pt x="14716" y="100572"/>
                    <a:pt x="13192" y="99556"/>
                    <a:pt x="12599" y="98117"/>
                  </a:cubicBezTo>
                  <a:cubicBezTo>
                    <a:pt x="13700" y="98117"/>
                    <a:pt x="13954" y="99471"/>
                    <a:pt x="14631" y="100318"/>
                  </a:cubicBezTo>
                  <a:cubicBezTo>
                    <a:pt x="15901" y="99302"/>
                    <a:pt x="13784" y="99810"/>
                    <a:pt x="13869" y="98286"/>
                  </a:cubicBezTo>
                  <a:cubicBezTo>
                    <a:pt x="14132" y="98134"/>
                    <a:pt x="14453" y="98134"/>
                    <a:pt x="14716" y="98286"/>
                  </a:cubicBezTo>
                  <a:lnTo>
                    <a:pt x="13615" y="97185"/>
                  </a:lnTo>
                  <a:cubicBezTo>
                    <a:pt x="13615" y="96762"/>
                    <a:pt x="13615" y="97185"/>
                    <a:pt x="14038" y="97185"/>
                  </a:cubicBezTo>
                  <a:cubicBezTo>
                    <a:pt x="12684" y="95238"/>
                    <a:pt x="12430" y="97185"/>
                    <a:pt x="11753" y="94561"/>
                  </a:cubicBezTo>
                  <a:cubicBezTo>
                    <a:pt x="11245" y="96339"/>
                    <a:pt x="12599" y="96000"/>
                    <a:pt x="12599" y="97439"/>
                  </a:cubicBezTo>
                  <a:cubicBezTo>
                    <a:pt x="12599" y="98879"/>
                    <a:pt x="11075" y="95916"/>
                    <a:pt x="10568" y="95492"/>
                  </a:cubicBezTo>
                  <a:cubicBezTo>
                    <a:pt x="10060" y="95069"/>
                    <a:pt x="12430" y="93884"/>
                    <a:pt x="11414" y="92191"/>
                  </a:cubicBezTo>
                  <a:cubicBezTo>
                    <a:pt x="12007" y="93376"/>
                    <a:pt x="12515" y="92191"/>
                    <a:pt x="12599" y="93884"/>
                  </a:cubicBezTo>
                  <a:cubicBezTo>
                    <a:pt x="12684" y="95577"/>
                    <a:pt x="13107" y="93376"/>
                    <a:pt x="13784" y="93122"/>
                  </a:cubicBezTo>
                  <a:cubicBezTo>
                    <a:pt x="14462" y="92868"/>
                    <a:pt x="12599" y="93122"/>
                    <a:pt x="12684" y="92191"/>
                  </a:cubicBezTo>
                  <a:lnTo>
                    <a:pt x="12684" y="92191"/>
                  </a:lnTo>
                  <a:lnTo>
                    <a:pt x="11329" y="90159"/>
                  </a:lnTo>
                  <a:cubicBezTo>
                    <a:pt x="11922" y="88212"/>
                    <a:pt x="9890" y="85757"/>
                    <a:pt x="11329" y="84402"/>
                  </a:cubicBezTo>
                  <a:lnTo>
                    <a:pt x="10144" y="84402"/>
                  </a:lnTo>
                  <a:cubicBezTo>
                    <a:pt x="10144" y="83132"/>
                    <a:pt x="10144" y="81439"/>
                    <a:pt x="10144" y="80508"/>
                  </a:cubicBezTo>
                  <a:cubicBezTo>
                    <a:pt x="10144" y="79577"/>
                    <a:pt x="10906" y="81609"/>
                    <a:pt x="11075" y="82455"/>
                  </a:cubicBezTo>
                  <a:cubicBezTo>
                    <a:pt x="11338" y="80474"/>
                    <a:pt x="10889" y="78468"/>
                    <a:pt x="9806" y="76783"/>
                  </a:cubicBezTo>
                  <a:cubicBezTo>
                    <a:pt x="9238" y="77452"/>
                    <a:pt x="8756" y="78197"/>
                    <a:pt x="8367" y="78984"/>
                  </a:cubicBezTo>
                  <a:cubicBezTo>
                    <a:pt x="6758" y="77461"/>
                    <a:pt x="9467" y="77291"/>
                    <a:pt x="8790" y="75429"/>
                  </a:cubicBezTo>
                  <a:cubicBezTo>
                    <a:pt x="9975" y="75429"/>
                    <a:pt x="9721" y="76021"/>
                    <a:pt x="10906" y="75429"/>
                  </a:cubicBezTo>
                  <a:cubicBezTo>
                    <a:pt x="10144" y="74582"/>
                    <a:pt x="10398" y="73312"/>
                    <a:pt x="9806" y="72381"/>
                  </a:cubicBezTo>
                  <a:cubicBezTo>
                    <a:pt x="10991" y="72381"/>
                    <a:pt x="11837" y="72974"/>
                    <a:pt x="11837" y="74836"/>
                  </a:cubicBezTo>
                  <a:cubicBezTo>
                    <a:pt x="11837" y="76699"/>
                    <a:pt x="12430" y="77799"/>
                    <a:pt x="11329" y="78984"/>
                  </a:cubicBezTo>
                  <a:lnTo>
                    <a:pt x="12176" y="78307"/>
                  </a:lnTo>
                  <a:cubicBezTo>
                    <a:pt x="12218" y="79475"/>
                    <a:pt x="12388" y="80644"/>
                    <a:pt x="12684" y="81778"/>
                  </a:cubicBezTo>
                  <a:lnTo>
                    <a:pt x="12684" y="81778"/>
                  </a:lnTo>
                  <a:lnTo>
                    <a:pt x="13869" y="82455"/>
                  </a:lnTo>
                  <a:lnTo>
                    <a:pt x="13869" y="81778"/>
                  </a:lnTo>
                  <a:cubicBezTo>
                    <a:pt x="14640" y="82328"/>
                    <a:pt x="15224" y="83099"/>
                    <a:pt x="15562" y="83979"/>
                  </a:cubicBezTo>
                  <a:cubicBezTo>
                    <a:pt x="15562" y="82032"/>
                    <a:pt x="13615" y="81863"/>
                    <a:pt x="12599" y="80847"/>
                  </a:cubicBezTo>
                  <a:cubicBezTo>
                    <a:pt x="11583" y="79831"/>
                    <a:pt x="14800" y="78392"/>
                    <a:pt x="13869" y="77207"/>
                  </a:cubicBezTo>
                  <a:cubicBezTo>
                    <a:pt x="14462" y="77207"/>
                    <a:pt x="15054" y="76191"/>
                    <a:pt x="15562" y="77207"/>
                  </a:cubicBezTo>
                  <a:cubicBezTo>
                    <a:pt x="16070" y="78223"/>
                    <a:pt x="15054" y="78900"/>
                    <a:pt x="15562" y="78984"/>
                  </a:cubicBezTo>
                  <a:cubicBezTo>
                    <a:pt x="16070" y="79069"/>
                    <a:pt x="16070" y="78392"/>
                    <a:pt x="15986" y="76868"/>
                  </a:cubicBezTo>
                  <a:cubicBezTo>
                    <a:pt x="14851" y="76182"/>
                    <a:pt x="13937" y="75183"/>
                    <a:pt x="13361" y="73990"/>
                  </a:cubicBezTo>
                  <a:cubicBezTo>
                    <a:pt x="12887" y="72821"/>
                    <a:pt x="12887" y="71518"/>
                    <a:pt x="13361" y="70350"/>
                  </a:cubicBezTo>
                  <a:cubicBezTo>
                    <a:pt x="13361" y="71535"/>
                    <a:pt x="14208" y="72804"/>
                    <a:pt x="14970" y="72635"/>
                  </a:cubicBezTo>
                  <a:cubicBezTo>
                    <a:pt x="14038" y="71789"/>
                    <a:pt x="16070" y="70434"/>
                    <a:pt x="14970" y="70604"/>
                  </a:cubicBezTo>
                  <a:cubicBezTo>
                    <a:pt x="14970" y="69249"/>
                    <a:pt x="15562" y="66963"/>
                    <a:pt x="16832" y="67048"/>
                  </a:cubicBezTo>
                  <a:cubicBezTo>
                    <a:pt x="16832" y="68402"/>
                    <a:pt x="16239" y="69503"/>
                    <a:pt x="16324" y="70604"/>
                  </a:cubicBezTo>
                  <a:cubicBezTo>
                    <a:pt x="16324" y="70604"/>
                    <a:pt x="16324" y="70011"/>
                    <a:pt x="17001" y="70604"/>
                  </a:cubicBezTo>
                  <a:lnTo>
                    <a:pt x="17001" y="72127"/>
                  </a:lnTo>
                  <a:cubicBezTo>
                    <a:pt x="17679" y="71027"/>
                    <a:pt x="18102" y="71365"/>
                    <a:pt x="18187" y="69841"/>
                  </a:cubicBezTo>
                  <a:cubicBezTo>
                    <a:pt x="18187" y="69841"/>
                    <a:pt x="18187" y="69841"/>
                    <a:pt x="17763" y="69841"/>
                  </a:cubicBezTo>
                  <a:lnTo>
                    <a:pt x="17763" y="68572"/>
                  </a:lnTo>
                  <a:lnTo>
                    <a:pt x="18949" y="68572"/>
                  </a:lnTo>
                  <a:cubicBezTo>
                    <a:pt x="18949" y="67302"/>
                    <a:pt x="20388" y="65439"/>
                    <a:pt x="19964" y="63323"/>
                  </a:cubicBezTo>
                  <a:lnTo>
                    <a:pt x="19964" y="63323"/>
                  </a:lnTo>
                  <a:cubicBezTo>
                    <a:pt x="20557" y="61799"/>
                    <a:pt x="18356" y="61122"/>
                    <a:pt x="18525" y="59259"/>
                  </a:cubicBezTo>
                  <a:cubicBezTo>
                    <a:pt x="18949" y="59937"/>
                    <a:pt x="19456" y="59852"/>
                    <a:pt x="19964" y="59852"/>
                  </a:cubicBezTo>
                  <a:cubicBezTo>
                    <a:pt x="20472" y="59852"/>
                    <a:pt x="20642" y="58667"/>
                    <a:pt x="21234" y="57905"/>
                  </a:cubicBezTo>
                  <a:cubicBezTo>
                    <a:pt x="20303" y="58667"/>
                    <a:pt x="20218" y="56889"/>
                    <a:pt x="19626" y="57905"/>
                  </a:cubicBezTo>
                  <a:cubicBezTo>
                    <a:pt x="19033" y="58921"/>
                    <a:pt x="19033" y="55873"/>
                    <a:pt x="19626" y="55027"/>
                  </a:cubicBezTo>
                  <a:cubicBezTo>
                    <a:pt x="20218" y="54180"/>
                    <a:pt x="19626" y="58074"/>
                    <a:pt x="21488" y="57143"/>
                  </a:cubicBezTo>
                  <a:cubicBezTo>
                    <a:pt x="21488" y="56381"/>
                    <a:pt x="21065" y="55873"/>
                    <a:pt x="20642" y="56381"/>
                  </a:cubicBezTo>
                  <a:cubicBezTo>
                    <a:pt x="21150" y="55365"/>
                    <a:pt x="21911" y="53757"/>
                    <a:pt x="23012" y="53334"/>
                  </a:cubicBezTo>
                  <a:cubicBezTo>
                    <a:pt x="22419" y="51640"/>
                    <a:pt x="23012" y="51386"/>
                    <a:pt x="22165" y="49947"/>
                  </a:cubicBezTo>
                  <a:cubicBezTo>
                    <a:pt x="22165" y="50709"/>
                    <a:pt x="22927" y="51132"/>
                    <a:pt x="22165" y="51810"/>
                  </a:cubicBezTo>
                  <a:lnTo>
                    <a:pt x="21488" y="50455"/>
                  </a:lnTo>
                  <a:cubicBezTo>
                    <a:pt x="21488" y="49101"/>
                    <a:pt x="23266" y="48593"/>
                    <a:pt x="23774" y="47746"/>
                  </a:cubicBezTo>
                  <a:lnTo>
                    <a:pt x="23774" y="48847"/>
                  </a:lnTo>
                  <a:lnTo>
                    <a:pt x="23774" y="48847"/>
                  </a:lnTo>
                  <a:cubicBezTo>
                    <a:pt x="23774" y="49355"/>
                    <a:pt x="23266" y="50371"/>
                    <a:pt x="23774" y="50540"/>
                  </a:cubicBezTo>
                  <a:cubicBezTo>
                    <a:pt x="23181" y="49355"/>
                    <a:pt x="24367" y="49185"/>
                    <a:pt x="24197" y="47831"/>
                  </a:cubicBezTo>
                  <a:lnTo>
                    <a:pt x="24197" y="47831"/>
                  </a:lnTo>
                  <a:cubicBezTo>
                    <a:pt x="24197" y="45630"/>
                    <a:pt x="27160" y="45545"/>
                    <a:pt x="25890" y="43429"/>
                  </a:cubicBezTo>
                  <a:cubicBezTo>
                    <a:pt x="25890" y="43429"/>
                    <a:pt x="24705" y="44021"/>
                    <a:pt x="24451" y="43429"/>
                  </a:cubicBezTo>
                  <a:cubicBezTo>
                    <a:pt x="24197" y="42836"/>
                    <a:pt x="25552" y="42159"/>
                    <a:pt x="26060" y="42498"/>
                  </a:cubicBezTo>
                  <a:lnTo>
                    <a:pt x="26060" y="42921"/>
                  </a:lnTo>
                  <a:cubicBezTo>
                    <a:pt x="26601" y="42404"/>
                    <a:pt x="27008" y="41770"/>
                    <a:pt x="27245" y="41058"/>
                  </a:cubicBezTo>
                  <a:cubicBezTo>
                    <a:pt x="26737" y="40381"/>
                    <a:pt x="26144" y="40381"/>
                    <a:pt x="26229" y="39450"/>
                  </a:cubicBezTo>
                  <a:cubicBezTo>
                    <a:pt x="27668" y="38011"/>
                    <a:pt x="27245" y="41058"/>
                    <a:pt x="28515" y="40296"/>
                  </a:cubicBezTo>
                  <a:lnTo>
                    <a:pt x="28515" y="38349"/>
                  </a:lnTo>
                  <a:lnTo>
                    <a:pt x="29361" y="38349"/>
                  </a:lnTo>
                  <a:cubicBezTo>
                    <a:pt x="31393" y="36487"/>
                    <a:pt x="30970" y="33524"/>
                    <a:pt x="32917" y="31323"/>
                  </a:cubicBezTo>
                  <a:cubicBezTo>
                    <a:pt x="33848" y="32085"/>
                    <a:pt x="32917" y="33947"/>
                    <a:pt x="32409" y="34540"/>
                  </a:cubicBezTo>
                  <a:cubicBezTo>
                    <a:pt x="33763" y="34540"/>
                    <a:pt x="33509" y="32677"/>
                    <a:pt x="34864" y="32339"/>
                  </a:cubicBezTo>
                  <a:cubicBezTo>
                    <a:pt x="35516" y="31814"/>
                    <a:pt x="35617" y="30849"/>
                    <a:pt x="35092" y="30197"/>
                  </a:cubicBezTo>
                  <a:cubicBezTo>
                    <a:pt x="35025" y="30112"/>
                    <a:pt x="34949" y="30036"/>
                    <a:pt x="34864" y="29968"/>
                  </a:cubicBezTo>
                  <a:cubicBezTo>
                    <a:pt x="35541" y="28699"/>
                    <a:pt x="36049" y="29968"/>
                    <a:pt x="36303" y="29968"/>
                  </a:cubicBezTo>
                  <a:cubicBezTo>
                    <a:pt x="36557" y="29968"/>
                    <a:pt x="37319" y="27852"/>
                    <a:pt x="37996" y="27005"/>
                  </a:cubicBezTo>
                  <a:lnTo>
                    <a:pt x="38504" y="27598"/>
                  </a:lnTo>
                  <a:lnTo>
                    <a:pt x="39266" y="25820"/>
                  </a:lnTo>
                  <a:cubicBezTo>
                    <a:pt x="39266" y="25820"/>
                    <a:pt x="38758" y="25228"/>
                    <a:pt x="38504" y="24889"/>
                  </a:cubicBezTo>
                  <a:lnTo>
                    <a:pt x="38504" y="24889"/>
                  </a:lnTo>
                  <a:cubicBezTo>
                    <a:pt x="35880" y="24381"/>
                    <a:pt x="36388" y="28275"/>
                    <a:pt x="33594" y="27852"/>
                  </a:cubicBezTo>
                  <a:cubicBezTo>
                    <a:pt x="33594" y="27259"/>
                    <a:pt x="33001" y="27429"/>
                    <a:pt x="33594" y="26921"/>
                  </a:cubicBezTo>
                  <a:cubicBezTo>
                    <a:pt x="34187" y="26413"/>
                    <a:pt x="34102" y="26921"/>
                    <a:pt x="34356" y="26921"/>
                  </a:cubicBezTo>
                  <a:cubicBezTo>
                    <a:pt x="34610" y="26921"/>
                    <a:pt x="34356" y="25397"/>
                    <a:pt x="33679" y="26074"/>
                  </a:cubicBezTo>
                  <a:cubicBezTo>
                    <a:pt x="32663" y="24889"/>
                    <a:pt x="34441" y="23789"/>
                    <a:pt x="35203" y="22603"/>
                  </a:cubicBezTo>
                  <a:cubicBezTo>
                    <a:pt x="35964" y="21418"/>
                    <a:pt x="35203" y="24466"/>
                    <a:pt x="35203" y="25312"/>
                  </a:cubicBezTo>
                  <a:cubicBezTo>
                    <a:pt x="35203" y="26159"/>
                    <a:pt x="35203" y="24127"/>
                    <a:pt x="36218" y="24043"/>
                  </a:cubicBezTo>
                  <a:lnTo>
                    <a:pt x="36811" y="24974"/>
                  </a:lnTo>
                  <a:cubicBezTo>
                    <a:pt x="37911" y="23365"/>
                    <a:pt x="36811" y="23873"/>
                    <a:pt x="36303" y="22773"/>
                  </a:cubicBezTo>
                  <a:cubicBezTo>
                    <a:pt x="35795" y="21672"/>
                    <a:pt x="37742" y="21841"/>
                    <a:pt x="38081" y="21418"/>
                  </a:cubicBezTo>
                  <a:lnTo>
                    <a:pt x="38081" y="22011"/>
                  </a:lnTo>
                  <a:cubicBezTo>
                    <a:pt x="39605" y="21587"/>
                    <a:pt x="39181" y="20318"/>
                    <a:pt x="40367" y="19725"/>
                  </a:cubicBezTo>
                  <a:lnTo>
                    <a:pt x="41382" y="20233"/>
                  </a:lnTo>
                  <a:cubicBezTo>
                    <a:pt x="39351" y="20233"/>
                    <a:pt x="40536" y="22603"/>
                    <a:pt x="39435" y="22603"/>
                  </a:cubicBezTo>
                  <a:cubicBezTo>
                    <a:pt x="41975" y="22180"/>
                    <a:pt x="40282" y="24889"/>
                    <a:pt x="40367" y="25990"/>
                  </a:cubicBezTo>
                  <a:cubicBezTo>
                    <a:pt x="40874" y="25304"/>
                    <a:pt x="41729" y="24974"/>
                    <a:pt x="42568" y="25143"/>
                  </a:cubicBezTo>
                  <a:cubicBezTo>
                    <a:pt x="42991" y="23196"/>
                    <a:pt x="45192" y="24127"/>
                    <a:pt x="45531" y="22011"/>
                  </a:cubicBezTo>
                  <a:cubicBezTo>
                    <a:pt x="46292" y="22011"/>
                    <a:pt x="45531" y="23026"/>
                    <a:pt x="46038" y="22773"/>
                  </a:cubicBezTo>
                  <a:cubicBezTo>
                    <a:pt x="47418" y="22231"/>
                    <a:pt x="48654" y="21393"/>
                    <a:pt x="49679" y="20318"/>
                  </a:cubicBezTo>
                  <a:cubicBezTo>
                    <a:pt x="50356" y="20318"/>
                    <a:pt x="50441" y="20318"/>
                    <a:pt x="50779" y="21080"/>
                  </a:cubicBezTo>
                  <a:cubicBezTo>
                    <a:pt x="54250" y="20656"/>
                    <a:pt x="55097" y="17693"/>
                    <a:pt x="59245" y="17947"/>
                  </a:cubicBezTo>
                  <a:lnTo>
                    <a:pt x="58737" y="18624"/>
                  </a:lnTo>
                  <a:cubicBezTo>
                    <a:pt x="59583" y="18624"/>
                    <a:pt x="60345" y="18624"/>
                    <a:pt x="60684" y="17947"/>
                  </a:cubicBezTo>
                  <a:cubicBezTo>
                    <a:pt x="61785" y="19894"/>
                    <a:pt x="64324" y="16762"/>
                    <a:pt x="65594" y="19048"/>
                  </a:cubicBezTo>
                  <a:cubicBezTo>
                    <a:pt x="67203" y="19556"/>
                    <a:pt x="67541" y="17947"/>
                    <a:pt x="68980" y="17778"/>
                  </a:cubicBezTo>
                  <a:cubicBezTo>
                    <a:pt x="68980" y="18286"/>
                    <a:pt x="68388" y="19048"/>
                    <a:pt x="68980" y="19302"/>
                  </a:cubicBezTo>
                  <a:cubicBezTo>
                    <a:pt x="73433" y="19564"/>
                    <a:pt x="77768" y="20902"/>
                    <a:pt x="81594" y="23196"/>
                  </a:cubicBezTo>
                  <a:lnTo>
                    <a:pt x="81001" y="23196"/>
                  </a:lnTo>
                  <a:cubicBezTo>
                    <a:pt x="83372" y="24974"/>
                    <a:pt x="86843" y="25736"/>
                    <a:pt x="88028" y="28191"/>
                  </a:cubicBezTo>
                  <a:cubicBezTo>
                    <a:pt x="88536" y="28191"/>
                    <a:pt x="89636" y="29376"/>
                    <a:pt x="90060" y="28191"/>
                  </a:cubicBezTo>
                  <a:cubicBezTo>
                    <a:pt x="90483" y="27005"/>
                    <a:pt x="90568" y="26921"/>
                    <a:pt x="91076" y="26667"/>
                  </a:cubicBezTo>
                  <a:cubicBezTo>
                    <a:pt x="93277" y="28275"/>
                    <a:pt x="90568" y="28445"/>
                    <a:pt x="91668" y="29714"/>
                  </a:cubicBezTo>
                  <a:cubicBezTo>
                    <a:pt x="90568" y="30900"/>
                    <a:pt x="90314" y="29714"/>
                    <a:pt x="89128" y="29714"/>
                  </a:cubicBezTo>
                  <a:lnTo>
                    <a:pt x="91076" y="31154"/>
                  </a:lnTo>
                  <a:cubicBezTo>
                    <a:pt x="91076" y="32593"/>
                    <a:pt x="92599" y="33355"/>
                    <a:pt x="92261" y="34709"/>
                  </a:cubicBezTo>
                  <a:cubicBezTo>
                    <a:pt x="92261" y="34201"/>
                    <a:pt x="91160" y="34709"/>
                    <a:pt x="91414" y="34032"/>
                  </a:cubicBezTo>
                  <a:lnTo>
                    <a:pt x="91414" y="34032"/>
                  </a:lnTo>
                  <a:cubicBezTo>
                    <a:pt x="90822" y="32254"/>
                    <a:pt x="90314" y="33439"/>
                    <a:pt x="89382" y="32085"/>
                  </a:cubicBezTo>
                  <a:cubicBezTo>
                    <a:pt x="90466" y="33245"/>
                    <a:pt x="91194" y="34684"/>
                    <a:pt x="91499" y="36233"/>
                  </a:cubicBezTo>
                  <a:cubicBezTo>
                    <a:pt x="92430" y="35640"/>
                    <a:pt x="92261" y="37164"/>
                    <a:pt x="93023" y="37333"/>
                  </a:cubicBezTo>
                  <a:lnTo>
                    <a:pt x="93023" y="37333"/>
                  </a:lnTo>
                  <a:cubicBezTo>
                    <a:pt x="93023" y="37333"/>
                    <a:pt x="93954" y="38011"/>
                    <a:pt x="94123" y="38265"/>
                  </a:cubicBezTo>
                  <a:lnTo>
                    <a:pt x="92938" y="38857"/>
                  </a:lnTo>
                  <a:cubicBezTo>
                    <a:pt x="92938" y="39450"/>
                    <a:pt x="93531" y="38857"/>
                    <a:pt x="93785" y="38857"/>
                  </a:cubicBezTo>
                  <a:cubicBezTo>
                    <a:pt x="94039" y="38857"/>
                    <a:pt x="94800" y="42752"/>
                    <a:pt x="93785" y="43090"/>
                  </a:cubicBezTo>
                  <a:cubicBezTo>
                    <a:pt x="93785" y="44106"/>
                    <a:pt x="94716" y="44360"/>
                    <a:pt x="94631" y="45461"/>
                  </a:cubicBezTo>
                  <a:cubicBezTo>
                    <a:pt x="94546" y="46561"/>
                    <a:pt x="94123" y="45461"/>
                    <a:pt x="93954" y="45461"/>
                  </a:cubicBezTo>
                  <a:cubicBezTo>
                    <a:pt x="93996" y="47882"/>
                    <a:pt x="93590" y="50294"/>
                    <a:pt x="92769" y="52572"/>
                  </a:cubicBezTo>
                  <a:cubicBezTo>
                    <a:pt x="92498" y="54112"/>
                    <a:pt x="92498" y="55687"/>
                    <a:pt x="92769" y="57228"/>
                  </a:cubicBezTo>
                  <a:cubicBezTo>
                    <a:pt x="92769" y="56804"/>
                    <a:pt x="93531" y="55450"/>
                    <a:pt x="94039" y="56551"/>
                  </a:cubicBezTo>
                  <a:cubicBezTo>
                    <a:pt x="94546" y="57651"/>
                    <a:pt x="94039" y="57820"/>
                    <a:pt x="94039" y="58667"/>
                  </a:cubicBezTo>
                  <a:cubicBezTo>
                    <a:pt x="94039" y="59513"/>
                    <a:pt x="92853" y="60360"/>
                    <a:pt x="92853" y="58667"/>
                  </a:cubicBezTo>
                  <a:cubicBezTo>
                    <a:pt x="91329" y="58667"/>
                    <a:pt x="92007" y="61799"/>
                    <a:pt x="90652" y="61207"/>
                  </a:cubicBezTo>
                  <a:cubicBezTo>
                    <a:pt x="90652" y="61714"/>
                    <a:pt x="89806" y="63577"/>
                    <a:pt x="90144" y="64593"/>
                  </a:cubicBezTo>
                  <a:cubicBezTo>
                    <a:pt x="90483" y="65609"/>
                    <a:pt x="90144" y="63408"/>
                    <a:pt x="90144" y="63154"/>
                  </a:cubicBezTo>
                  <a:cubicBezTo>
                    <a:pt x="90221" y="63484"/>
                    <a:pt x="90221" y="63839"/>
                    <a:pt x="90144" y="64170"/>
                  </a:cubicBezTo>
                  <a:lnTo>
                    <a:pt x="90144" y="64170"/>
                  </a:lnTo>
                  <a:cubicBezTo>
                    <a:pt x="88959" y="65609"/>
                    <a:pt x="90144" y="66794"/>
                    <a:pt x="90144" y="67894"/>
                  </a:cubicBezTo>
                  <a:lnTo>
                    <a:pt x="90144" y="67894"/>
                  </a:lnTo>
                  <a:lnTo>
                    <a:pt x="90144" y="68656"/>
                  </a:lnTo>
                  <a:lnTo>
                    <a:pt x="89552" y="67217"/>
                  </a:lnTo>
                  <a:cubicBezTo>
                    <a:pt x="89128" y="68402"/>
                    <a:pt x="89552" y="69503"/>
                    <a:pt x="88959" y="70773"/>
                  </a:cubicBezTo>
                  <a:lnTo>
                    <a:pt x="88959" y="70773"/>
                  </a:lnTo>
                  <a:lnTo>
                    <a:pt x="88959" y="71704"/>
                  </a:lnTo>
                  <a:cubicBezTo>
                    <a:pt x="88959" y="71704"/>
                    <a:pt x="88959" y="71704"/>
                    <a:pt x="88959" y="71704"/>
                  </a:cubicBezTo>
                  <a:cubicBezTo>
                    <a:pt x="88959" y="73058"/>
                    <a:pt x="87859" y="74244"/>
                    <a:pt x="88113" y="75429"/>
                  </a:cubicBezTo>
                  <a:cubicBezTo>
                    <a:pt x="88367" y="76614"/>
                    <a:pt x="86250" y="75429"/>
                    <a:pt x="86419" y="76360"/>
                  </a:cubicBezTo>
                  <a:lnTo>
                    <a:pt x="85488" y="75259"/>
                  </a:lnTo>
                  <a:cubicBezTo>
                    <a:pt x="86589" y="73820"/>
                    <a:pt x="86758" y="75259"/>
                    <a:pt x="87605" y="73651"/>
                  </a:cubicBezTo>
                  <a:cubicBezTo>
                    <a:pt x="85319" y="73651"/>
                    <a:pt x="82864" y="76614"/>
                    <a:pt x="80832" y="78392"/>
                  </a:cubicBezTo>
                  <a:cubicBezTo>
                    <a:pt x="78800" y="80169"/>
                    <a:pt x="76007" y="81524"/>
                    <a:pt x="76430" y="83810"/>
                  </a:cubicBezTo>
                  <a:lnTo>
                    <a:pt x="76430" y="82963"/>
                  </a:lnTo>
                  <a:cubicBezTo>
                    <a:pt x="75245" y="83386"/>
                    <a:pt x="74144" y="83979"/>
                    <a:pt x="72959" y="84318"/>
                  </a:cubicBezTo>
                  <a:cubicBezTo>
                    <a:pt x="70419" y="86349"/>
                    <a:pt x="67203" y="87196"/>
                    <a:pt x="65425" y="89312"/>
                  </a:cubicBezTo>
                  <a:lnTo>
                    <a:pt x="64578" y="88889"/>
                  </a:lnTo>
                  <a:cubicBezTo>
                    <a:pt x="63224" y="92191"/>
                    <a:pt x="56790" y="92953"/>
                    <a:pt x="56113" y="96170"/>
                  </a:cubicBezTo>
                  <a:cubicBezTo>
                    <a:pt x="54504" y="96170"/>
                    <a:pt x="56113" y="94984"/>
                    <a:pt x="56113" y="94476"/>
                  </a:cubicBezTo>
                  <a:cubicBezTo>
                    <a:pt x="56113" y="93968"/>
                    <a:pt x="53742" y="96847"/>
                    <a:pt x="52388" y="95831"/>
                  </a:cubicBezTo>
                  <a:cubicBezTo>
                    <a:pt x="51033" y="94815"/>
                    <a:pt x="53742" y="95069"/>
                    <a:pt x="53065" y="94984"/>
                  </a:cubicBezTo>
                  <a:cubicBezTo>
                    <a:pt x="52388" y="94900"/>
                    <a:pt x="52134" y="96000"/>
                    <a:pt x="51033" y="94984"/>
                  </a:cubicBezTo>
                  <a:cubicBezTo>
                    <a:pt x="51626" y="95746"/>
                    <a:pt x="50017" y="97185"/>
                    <a:pt x="48747" y="97609"/>
                  </a:cubicBezTo>
                  <a:lnTo>
                    <a:pt x="48747" y="97609"/>
                  </a:lnTo>
                  <a:cubicBezTo>
                    <a:pt x="48747" y="98201"/>
                    <a:pt x="48070" y="98286"/>
                    <a:pt x="47562" y="98455"/>
                  </a:cubicBezTo>
                  <a:lnTo>
                    <a:pt x="47562" y="98455"/>
                  </a:lnTo>
                  <a:cubicBezTo>
                    <a:pt x="40324" y="101164"/>
                    <a:pt x="32595" y="102350"/>
                    <a:pt x="24874" y="101926"/>
                  </a:cubicBezTo>
                  <a:lnTo>
                    <a:pt x="26229" y="101249"/>
                  </a:lnTo>
                  <a:cubicBezTo>
                    <a:pt x="25035" y="101537"/>
                    <a:pt x="23782" y="101537"/>
                    <a:pt x="22589" y="101249"/>
                  </a:cubicBezTo>
                  <a:lnTo>
                    <a:pt x="22589" y="101249"/>
                  </a:lnTo>
                  <a:cubicBezTo>
                    <a:pt x="20557" y="99979"/>
                    <a:pt x="20388" y="102604"/>
                    <a:pt x="18779" y="101249"/>
                  </a:cubicBezTo>
                  <a:lnTo>
                    <a:pt x="18779" y="101249"/>
                  </a:lnTo>
                  <a:cubicBezTo>
                    <a:pt x="16324" y="101249"/>
                    <a:pt x="14885" y="99979"/>
                    <a:pt x="12430" y="100741"/>
                  </a:cubicBezTo>
                  <a:cubicBezTo>
                    <a:pt x="10568" y="100233"/>
                    <a:pt x="10821" y="99556"/>
                    <a:pt x="9467" y="98879"/>
                  </a:cubicBezTo>
                  <a:cubicBezTo>
                    <a:pt x="8756" y="98938"/>
                    <a:pt x="8112" y="99353"/>
                    <a:pt x="7774" y="99979"/>
                  </a:cubicBezTo>
                  <a:lnTo>
                    <a:pt x="8367" y="99979"/>
                  </a:lnTo>
                  <a:cubicBezTo>
                    <a:pt x="8874" y="100826"/>
                    <a:pt x="7181" y="100656"/>
                    <a:pt x="6419" y="100995"/>
                  </a:cubicBezTo>
                  <a:cubicBezTo>
                    <a:pt x="6927" y="102265"/>
                    <a:pt x="6419" y="104212"/>
                    <a:pt x="8874" y="105482"/>
                  </a:cubicBezTo>
                  <a:cubicBezTo>
                    <a:pt x="10483" y="105058"/>
                    <a:pt x="10483" y="107429"/>
                    <a:pt x="12345" y="107260"/>
                  </a:cubicBezTo>
                  <a:cubicBezTo>
                    <a:pt x="13361" y="105566"/>
                    <a:pt x="14970" y="108445"/>
                    <a:pt x="16663" y="107260"/>
                  </a:cubicBezTo>
                  <a:cubicBezTo>
                    <a:pt x="15732" y="108445"/>
                    <a:pt x="18694" y="107852"/>
                    <a:pt x="17255" y="109122"/>
                  </a:cubicBezTo>
                  <a:cubicBezTo>
                    <a:pt x="17933" y="110053"/>
                    <a:pt x="20811" y="108106"/>
                    <a:pt x="22250" y="109122"/>
                  </a:cubicBezTo>
                  <a:cubicBezTo>
                    <a:pt x="22250" y="109122"/>
                    <a:pt x="22250" y="109630"/>
                    <a:pt x="21742" y="109799"/>
                  </a:cubicBezTo>
                  <a:cubicBezTo>
                    <a:pt x="23605" y="109037"/>
                    <a:pt x="23097" y="110561"/>
                    <a:pt x="24451" y="110476"/>
                  </a:cubicBezTo>
                  <a:lnTo>
                    <a:pt x="24451" y="107260"/>
                  </a:lnTo>
                  <a:cubicBezTo>
                    <a:pt x="24959" y="106836"/>
                    <a:pt x="25213" y="107683"/>
                    <a:pt x="25636" y="107260"/>
                  </a:cubicBezTo>
                  <a:cubicBezTo>
                    <a:pt x="26060" y="106836"/>
                    <a:pt x="24451" y="106667"/>
                    <a:pt x="24874" y="106159"/>
                  </a:cubicBezTo>
                  <a:cubicBezTo>
                    <a:pt x="25391" y="105753"/>
                    <a:pt x="26000" y="105482"/>
                    <a:pt x="26652" y="105397"/>
                  </a:cubicBezTo>
                  <a:cubicBezTo>
                    <a:pt x="26652" y="105820"/>
                    <a:pt x="26652" y="106074"/>
                    <a:pt x="25890" y="106244"/>
                  </a:cubicBezTo>
                  <a:cubicBezTo>
                    <a:pt x="25128" y="106413"/>
                    <a:pt x="27414" y="106244"/>
                    <a:pt x="27583" y="106752"/>
                  </a:cubicBezTo>
                  <a:cubicBezTo>
                    <a:pt x="27753" y="107260"/>
                    <a:pt x="26314" y="107260"/>
                    <a:pt x="25890" y="107937"/>
                  </a:cubicBezTo>
                  <a:cubicBezTo>
                    <a:pt x="27922" y="107937"/>
                    <a:pt x="25890" y="107937"/>
                    <a:pt x="27075" y="109122"/>
                  </a:cubicBezTo>
                  <a:cubicBezTo>
                    <a:pt x="27075" y="107767"/>
                    <a:pt x="28853" y="108445"/>
                    <a:pt x="29869" y="108106"/>
                  </a:cubicBezTo>
                  <a:cubicBezTo>
                    <a:pt x="30885" y="107767"/>
                    <a:pt x="29107" y="108106"/>
                    <a:pt x="28853" y="108783"/>
                  </a:cubicBezTo>
                  <a:cubicBezTo>
                    <a:pt x="31139" y="110984"/>
                    <a:pt x="31986" y="108106"/>
                    <a:pt x="34695" y="108783"/>
                  </a:cubicBezTo>
                  <a:cubicBezTo>
                    <a:pt x="34525" y="108817"/>
                    <a:pt x="34356" y="108817"/>
                    <a:pt x="34187" y="108783"/>
                  </a:cubicBezTo>
                  <a:cubicBezTo>
                    <a:pt x="35372" y="108275"/>
                    <a:pt x="36388" y="109461"/>
                    <a:pt x="37150" y="108783"/>
                  </a:cubicBezTo>
                  <a:cubicBezTo>
                    <a:pt x="37911" y="108106"/>
                    <a:pt x="37150" y="110307"/>
                    <a:pt x="39435" y="110053"/>
                  </a:cubicBezTo>
                  <a:cubicBezTo>
                    <a:pt x="38673" y="108699"/>
                    <a:pt x="41636" y="110053"/>
                    <a:pt x="41467" y="108445"/>
                  </a:cubicBezTo>
                  <a:lnTo>
                    <a:pt x="43075" y="109122"/>
                  </a:lnTo>
                  <a:cubicBezTo>
                    <a:pt x="44176" y="108106"/>
                    <a:pt x="42314" y="106667"/>
                    <a:pt x="44769" y="106159"/>
                  </a:cubicBezTo>
                  <a:cubicBezTo>
                    <a:pt x="47224" y="105651"/>
                    <a:pt x="44769" y="108614"/>
                    <a:pt x="46462" y="109207"/>
                  </a:cubicBezTo>
                  <a:lnTo>
                    <a:pt x="46462" y="108275"/>
                  </a:lnTo>
                  <a:lnTo>
                    <a:pt x="47732" y="108275"/>
                  </a:lnTo>
                  <a:lnTo>
                    <a:pt x="47732" y="108275"/>
                  </a:lnTo>
                  <a:cubicBezTo>
                    <a:pt x="48324" y="108275"/>
                    <a:pt x="49594" y="108275"/>
                    <a:pt x="49679" y="108275"/>
                  </a:cubicBezTo>
                  <a:cubicBezTo>
                    <a:pt x="49763" y="108275"/>
                    <a:pt x="48917" y="108783"/>
                    <a:pt x="48917" y="109122"/>
                  </a:cubicBezTo>
                  <a:cubicBezTo>
                    <a:pt x="49848" y="108191"/>
                    <a:pt x="53742" y="110223"/>
                    <a:pt x="54419" y="107683"/>
                  </a:cubicBezTo>
                  <a:cubicBezTo>
                    <a:pt x="55181" y="107683"/>
                    <a:pt x="56536" y="107683"/>
                    <a:pt x="56536" y="108275"/>
                  </a:cubicBezTo>
                  <a:cubicBezTo>
                    <a:pt x="56536" y="107175"/>
                    <a:pt x="59583" y="107767"/>
                    <a:pt x="60345" y="106836"/>
                  </a:cubicBezTo>
                  <a:cubicBezTo>
                    <a:pt x="60345" y="107260"/>
                    <a:pt x="61361" y="107513"/>
                    <a:pt x="61954" y="106836"/>
                  </a:cubicBezTo>
                  <a:cubicBezTo>
                    <a:pt x="60853" y="106836"/>
                    <a:pt x="61361" y="106244"/>
                    <a:pt x="61954" y="105482"/>
                  </a:cubicBezTo>
                  <a:cubicBezTo>
                    <a:pt x="62970" y="105990"/>
                    <a:pt x="65001" y="104550"/>
                    <a:pt x="65679" y="105482"/>
                  </a:cubicBezTo>
                  <a:cubicBezTo>
                    <a:pt x="66695" y="104466"/>
                    <a:pt x="65679" y="103789"/>
                    <a:pt x="65679" y="102942"/>
                  </a:cubicBezTo>
                  <a:cubicBezTo>
                    <a:pt x="65679" y="102096"/>
                    <a:pt x="69065" y="102180"/>
                    <a:pt x="69150" y="103619"/>
                  </a:cubicBezTo>
                  <a:cubicBezTo>
                    <a:pt x="68472" y="103619"/>
                    <a:pt x="66864" y="104043"/>
                    <a:pt x="67457" y="104804"/>
                  </a:cubicBezTo>
                  <a:cubicBezTo>
                    <a:pt x="68049" y="105566"/>
                    <a:pt x="67457" y="104212"/>
                    <a:pt x="68896" y="103704"/>
                  </a:cubicBezTo>
                  <a:cubicBezTo>
                    <a:pt x="70335" y="103196"/>
                    <a:pt x="69911" y="104212"/>
                    <a:pt x="69911" y="104635"/>
                  </a:cubicBezTo>
                  <a:cubicBezTo>
                    <a:pt x="70614" y="104136"/>
                    <a:pt x="71427" y="103814"/>
                    <a:pt x="72282" y="103704"/>
                  </a:cubicBezTo>
                  <a:cubicBezTo>
                    <a:pt x="70673" y="103704"/>
                    <a:pt x="72282" y="102434"/>
                    <a:pt x="71689" y="102265"/>
                  </a:cubicBezTo>
                  <a:lnTo>
                    <a:pt x="70758" y="103789"/>
                  </a:lnTo>
                  <a:cubicBezTo>
                    <a:pt x="69234" y="104550"/>
                    <a:pt x="70165" y="103196"/>
                    <a:pt x="69404" y="103196"/>
                  </a:cubicBezTo>
                  <a:cubicBezTo>
                    <a:pt x="72028" y="101672"/>
                    <a:pt x="71012" y="100741"/>
                    <a:pt x="73128" y="98879"/>
                  </a:cubicBezTo>
                  <a:lnTo>
                    <a:pt x="74991" y="98879"/>
                  </a:lnTo>
                  <a:cubicBezTo>
                    <a:pt x="74229" y="99302"/>
                    <a:pt x="74991" y="100402"/>
                    <a:pt x="75583" y="100402"/>
                  </a:cubicBezTo>
                  <a:cubicBezTo>
                    <a:pt x="76430" y="98709"/>
                    <a:pt x="78377" y="99641"/>
                    <a:pt x="79647" y="99217"/>
                  </a:cubicBezTo>
                  <a:cubicBezTo>
                    <a:pt x="78546" y="99217"/>
                    <a:pt x="78631" y="98455"/>
                    <a:pt x="78800" y="98032"/>
                  </a:cubicBezTo>
                  <a:cubicBezTo>
                    <a:pt x="80747" y="95916"/>
                    <a:pt x="79986" y="98032"/>
                    <a:pt x="81340" y="98032"/>
                  </a:cubicBezTo>
                  <a:cubicBezTo>
                    <a:pt x="84811" y="95662"/>
                    <a:pt x="88113" y="95408"/>
                    <a:pt x="90314" y="92529"/>
                  </a:cubicBezTo>
                  <a:lnTo>
                    <a:pt x="88282" y="92529"/>
                  </a:lnTo>
                  <a:lnTo>
                    <a:pt x="88282" y="93714"/>
                  </a:lnTo>
                  <a:cubicBezTo>
                    <a:pt x="86758" y="93714"/>
                    <a:pt x="87012" y="91598"/>
                    <a:pt x="87097" y="90582"/>
                  </a:cubicBezTo>
                  <a:cubicBezTo>
                    <a:pt x="87097" y="90582"/>
                    <a:pt x="88959" y="89312"/>
                    <a:pt x="88705" y="90582"/>
                  </a:cubicBezTo>
                  <a:lnTo>
                    <a:pt x="89890" y="88974"/>
                  </a:lnTo>
                  <a:cubicBezTo>
                    <a:pt x="89382" y="88974"/>
                    <a:pt x="88536" y="89736"/>
                    <a:pt x="88875" y="88974"/>
                  </a:cubicBezTo>
                  <a:cubicBezTo>
                    <a:pt x="89213" y="88212"/>
                    <a:pt x="91329" y="87535"/>
                    <a:pt x="90822" y="88974"/>
                  </a:cubicBezTo>
                  <a:cubicBezTo>
                    <a:pt x="91583" y="88212"/>
                    <a:pt x="92430" y="87027"/>
                    <a:pt x="91753" y="86773"/>
                  </a:cubicBezTo>
                  <a:cubicBezTo>
                    <a:pt x="92938" y="85503"/>
                    <a:pt x="92599" y="87873"/>
                    <a:pt x="92345" y="88720"/>
                  </a:cubicBezTo>
                  <a:cubicBezTo>
                    <a:pt x="93361" y="87873"/>
                    <a:pt x="93954" y="88720"/>
                    <a:pt x="93785" y="89228"/>
                  </a:cubicBezTo>
                  <a:lnTo>
                    <a:pt x="95139" y="87704"/>
                  </a:lnTo>
                  <a:cubicBezTo>
                    <a:pt x="95139" y="88212"/>
                    <a:pt x="95139" y="88551"/>
                    <a:pt x="95139" y="89058"/>
                  </a:cubicBezTo>
                  <a:cubicBezTo>
                    <a:pt x="95139" y="89566"/>
                    <a:pt x="96155" y="86942"/>
                    <a:pt x="97594" y="86773"/>
                  </a:cubicBezTo>
                  <a:lnTo>
                    <a:pt x="97594" y="85757"/>
                  </a:lnTo>
                  <a:cubicBezTo>
                    <a:pt x="99524" y="84555"/>
                    <a:pt x="101243" y="83039"/>
                    <a:pt x="102674" y="81270"/>
                  </a:cubicBezTo>
                  <a:lnTo>
                    <a:pt x="101742" y="81270"/>
                  </a:lnTo>
                  <a:cubicBezTo>
                    <a:pt x="102335" y="78476"/>
                    <a:pt x="103859" y="80508"/>
                    <a:pt x="105382" y="77207"/>
                  </a:cubicBezTo>
                  <a:cubicBezTo>
                    <a:pt x="106144" y="75344"/>
                    <a:pt x="106483" y="74074"/>
                    <a:pt x="105382" y="73736"/>
                  </a:cubicBezTo>
                  <a:cubicBezTo>
                    <a:pt x="105382" y="72466"/>
                    <a:pt x="106314" y="72635"/>
                    <a:pt x="106906" y="72296"/>
                  </a:cubicBezTo>
                  <a:cubicBezTo>
                    <a:pt x="107499" y="71958"/>
                    <a:pt x="106906" y="69079"/>
                    <a:pt x="107838" y="68064"/>
                  </a:cubicBezTo>
                  <a:cubicBezTo>
                    <a:pt x="107795" y="68978"/>
                    <a:pt x="107651" y="69884"/>
                    <a:pt x="107414" y="70773"/>
                  </a:cubicBezTo>
                  <a:cubicBezTo>
                    <a:pt x="108515" y="70773"/>
                    <a:pt x="109023" y="68064"/>
                    <a:pt x="109954" y="66879"/>
                  </a:cubicBezTo>
                  <a:cubicBezTo>
                    <a:pt x="109937" y="64635"/>
                    <a:pt x="109717" y="62392"/>
                    <a:pt x="109277" y="60191"/>
                  </a:cubicBezTo>
                  <a:cubicBezTo>
                    <a:pt x="108176" y="60699"/>
                    <a:pt x="107076" y="60191"/>
                    <a:pt x="106568" y="58328"/>
                  </a:cubicBezTo>
                  <a:cubicBezTo>
                    <a:pt x="107160" y="58328"/>
                    <a:pt x="107753" y="56551"/>
                    <a:pt x="108430" y="55619"/>
                  </a:cubicBezTo>
                  <a:cubicBezTo>
                    <a:pt x="109023" y="56297"/>
                    <a:pt x="110462" y="53503"/>
                    <a:pt x="110293" y="55619"/>
                  </a:cubicBezTo>
                  <a:cubicBezTo>
                    <a:pt x="109869" y="56212"/>
                    <a:pt x="108853" y="56297"/>
                    <a:pt x="109023" y="57228"/>
                  </a:cubicBezTo>
                  <a:cubicBezTo>
                    <a:pt x="110182" y="56440"/>
                    <a:pt x="111122" y="55357"/>
                    <a:pt x="111732" y="54095"/>
                  </a:cubicBezTo>
                  <a:cubicBezTo>
                    <a:pt x="112206" y="54629"/>
                    <a:pt x="112392" y="55348"/>
                    <a:pt x="112240" y="56043"/>
                  </a:cubicBezTo>
                  <a:cubicBezTo>
                    <a:pt x="113002" y="55873"/>
                    <a:pt x="112409" y="56466"/>
                    <a:pt x="112409" y="56466"/>
                  </a:cubicBezTo>
                  <a:close/>
                </a:path>
              </a:pathLst>
            </a:custGeom>
            <a:solidFill>
              <a:srgbClr val="FF725E"/>
            </a:solidFill>
            <a:ln w="8458"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28F46398-F731-F84E-1F9D-4DB774DF894D}"/>
                </a:ext>
              </a:extLst>
            </p:cNvPr>
            <p:cNvSpPr/>
            <p:nvPr/>
          </p:nvSpPr>
          <p:spPr>
            <a:xfrm>
              <a:off x="3913671" y="3508111"/>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725E"/>
            </a:solidFill>
            <a:ln w="8458"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6718A40D-0093-B191-6A47-2029164B0D00}"/>
                </a:ext>
              </a:extLst>
            </p:cNvPr>
            <p:cNvSpPr/>
            <p:nvPr/>
          </p:nvSpPr>
          <p:spPr>
            <a:xfrm>
              <a:off x="3998835" y="3420323"/>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44B44C98-97C4-EA6E-F7CF-950217A692DC}"/>
                </a:ext>
              </a:extLst>
            </p:cNvPr>
            <p:cNvSpPr/>
            <p:nvPr/>
          </p:nvSpPr>
          <p:spPr>
            <a:xfrm>
              <a:off x="3966327" y="3409063"/>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725E"/>
            </a:solidFill>
            <a:ln w="8458"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96A15D10-4BD0-337E-2298-E47CA1794A18}"/>
                </a:ext>
              </a:extLst>
            </p:cNvPr>
            <p:cNvSpPr/>
            <p:nvPr/>
          </p:nvSpPr>
          <p:spPr>
            <a:xfrm>
              <a:off x="3905977" y="3510058"/>
              <a:ext cx="75" cy="507"/>
            </a:xfrm>
            <a:custGeom>
              <a:avLst/>
              <a:gdLst>
                <a:gd name="connsiteX0" fmla="*/ 75 w 75"/>
                <a:gd name="connsiteY0" fmla="*/ 508 h 507"/>
                <a:gd name="connsiteX1" fmla="*/ 75 w 75"/>
                <a:gd name="connsiteY1" fmla="*/ 0 h 507"/>
                <a:gd name="connsiteX2" fmla="*/ 75 w 75"/>
                <a:gd name="connsiteY2" fmla="*/ 508 h 507"/>
              </a:gdLst>
              <a:ahLst/>
              <a:cxnLst>
                <a:cxn ang="0">
                  <a:pos x="connsiteX0" y="connsiteY0"/>
                </a:cxn>
                <a:cxn ang="0">
                  <a:pos x="connsiteX1" y="connsiteY1"/>
                </a:cxn>
                <a:cxn ang="0">
                  <a:pos x="connsiteX2" y="connsiteY2"/>
                </a:cxn>
              </a:cxnLst>
              <a:rect l="l" t="t" r="r" b="b"/>
              <a:pathLst>
                <a:path w="75" h="507">
                  <a:moveTo>
                    <a:pt x="75" y="508"/>
                  </a:moveTo>
                  <a:lnTo>
                    <a:pt x="75" y="0"/>
                  </a:lnTo>
                  <a:cubicBezTo>
                    <a:pt x="75" y="0"/>
                    <a:pt x="-94" y="254"/>
                    <a:pt x="75" y="508"/>
                  </a:cubicBezTo>
                  <a:close/>
                </a:path>
              </a:pathLst>
            </a:custGeom>
            <a:solidFill>
              <a:srgbClr val="FF725E"/>
            </a:solidFill>
            <a:ln w="8458"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387D1FC1-94BB-C3F5-A45D-35D5E4C2D12F}"/>
                </a:ext>
              </a:extLst>
            </p:cNvPr>
            <p:cNvSpPr/>
            <p:nvPr/>
          </p:nvSpPr>
          <p:spPr>
            <a:xfrm>
              <a:off x="3820567" y="3380824"/>
              <a:ext cx="94162" cy="134144"/>
            </a:xfrm>
            <a:custGeom>
              <a:avLst/>
              <a:gdLst>
                <a:gd name="connsiteX0" fmla="*/ 68638 w 94162"/>
                <a:gd name="connsiteY0" fmla="*/ 133213 h 134144"/>
                <a:gd name="connsiteX1" fmla="*/ 91495 w 94162"/>
                <a:gd name="connsiteY1" fmla="*/ 81319 h 134144"/>
                <a:gd name="connsiteX2" fmla="*/ 85654 w 94162"/>
                <a:gd name="connsiteY2" fmla="*/ 26038 h 134144"/>
                <a:gd name="connsiteX3" fmla="*/ 26090 w 94162"/>
                <a:gd name="connsiteY3" fmla="*/ 4163 h 134144"/>
                <a:gd name="connsiteX4" fmla="*/ 66 w 94162"/>
                <a:gd name="connsiteY4" fmla="*/ 44662 h 134144"/>
                <a:gd name="connsiteX5" fmla="*/ 23093 w 94162"/>
                <a:gd name="connsiteY5" fmla="*/ 101297 h 134144"/>
                <a:gd name="connsiteX6" fmla="*/ 76596 w 94162"/>
                <a:gd name="connsiteY6" fmla="*/ 134144 h 13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62" h="134144">
                  <a:moveTo>
                    <a:pt x="68638" y="133213"/>
                  </a:moveTo>
                  <a:cubicBezTo>
                    <a:pt x="78746" y="117120"/>
                    <a:pt x="86450" y="99638"/>
                    <a:pt x="91495" y="81319"/>
                  </a:cubicBezTo>
                  <a:cubicBezTo>
                    <a:pt x="96498" y="62804"/>
                    <a:pt x="94416" y="43096"/>
                    <a:pt x="85654" y="26038"/>
                  </a:cubicBezTo>
                  <a:cubicBezTo>
                    <a:pt x="75249" y="3545"/>
                    <a:pt x="48583" y="-6250"/>
                    <a:pt x="26090" y="4163"/>
                  </a:cubicBezTo>
                  <a:cubicBezTo>
                    <a:pt x="10293" y="11469"/>
                    <a:pt x="151" y="27257"/>
                    <a:pt x="66" y="44662"/>
                  </a:cubicBezTo>
                  <a:cubicBezTo>
                    <a:pt x="-839" y="65987"/>
                    <a:pt x="7567" y="86652"/>
                    <a:pt x="23093" y="101297"/>
                  </a:cubicBezTo>
                  <a:cubicBezTo>
                    <a:pt x="38576" y="115681"/>
                    <a:pt x="56761" y="126847"/>
                    <a:pt x="76596" y="134144"/>
                  </a:cubicBezTo>
                </a:path>
              </a:pathLst>
            </a:custGeom>
            <a:solidFill>
              <a:srgbClr val="FFFFFF"/>
            </a:solidFill>
            <a:ln w="8458"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AFA19572-E735-E939-F160-08E974DB92F5}"/>
                </a:ext>
              </a:extLst>
            </p:cNvPr>
            <p:cNvSpPr/>
            <p:nvPr/>
          </p:nvSpPr>
          <p:spPr>
            <a:xfrm>
              <a:off x="3895131" y="3508751"/>
              <a:ext cx="846" cy="37"/>
            </a:xfrm>
            <a:custGeom>
              <a:avLst/>
              <a:gdLst>
                <a:gd name="connsiteX0" fmla="*/ 847 w 846"/>
                <a:gd name="connsiteY0" fmla="*/ 38 h 37"/>
                <a:gd name="connsiteX1" fmla="*/ 0 w 846"/>
                <a:gd name="connsiteY1" fmla="*/ 38 h 37"/>
                <a:gd name="connsiteX2" fmla="*/ 847 w 846"/>
                <a:gd name="connsiteY2" fmla="*/ 38 h 37"/>
              </a:gdLst>
              <a:ahLst/>
              <a:cxnLst>
                <a:cxn ang="0">
                  <a:pos x="connsiteX0" y="connsiteY0"/>
                </a:cxn>
                <a:cxn ang="0">
                  <a:pos x="connsiteX1" y="connsiteY1"/>
                </a:cxn>
                <a:cxn ang="0">
                  <a:pos x="connsiteX2" y="connsiteY2"/>
                </a:cxn>
              </a:cxnLst>
              <a:rect l="l" t="t" r="r" b="b"/>
              <a:pathLst>
                <a:path w="846" h="37">
                  <a:moveTo>
                    <a:pt x="847" y="38"/>
                  </a:moveTo>
                  <a:lnTo>
                    <a:pt x="0" y="38"/>
                  </a:lnTo>
                  <a:cubicBezTo>
                    <a:pt x="0" y="38"/>
                    <a:pt x="254" y="-47"/>
                    <a:pt x="847" y="38"/>
                  </a:cubicBezTo>
                  <a:close/>
                </a:path>
              </a:pathLst>
            </a:custGeom>
            <a:solidFill>
              <a:srgbClr val="FF8270"/>
            </a:solidFill>
            <a:ln w="8458"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68E9E87E-0E06-9833-53EE-59525DA98A04}"/>
                </a:ext>
              </a:extLst>
            </p:cNvPr>
            <p:cNvSpPr/>
            <p:nvPr/>
          </p:nvSpPr>
          <p:spPr>
            <a:xfrm>
              <a:off x="3896316" y="3510058"/>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6E9F56FA-A94C-1C28-16B8-161408CC8C28}"/>
                </a:ext>
              </a:extLst>
            </p:cNvPr>
            <p:cNvSpPr/>
            <p:nvPr/>
          </p:nvSpPr>
          <p:spPr>
            <a:xfrm>
              <a:off x="3925015" y="3453085"/>
              <a:ext cx="95" cy="931"/>
            </a:xfrm>
            <a:custGeom>
              <a:avLst/>
              <a:gdLst>
                <a:gd name="connsiteX0" fmla="*/ 0 w 95"/>
                <a:gd name="connsiteY0" fmla="*/ 0 h 931"/>
                <a:gd name="connsiteX1" fmla="*/ 0 w 95"/>
                <a:gd name="connsiteY1" fmla="*/ 931 h 931"/>
                <a:gd name="connsiteX2" fmla="*/ 0 w 95"/>
                <a:gd name="connsiteY2" fmla="*/ 0 h 931"/>
              </a:gdLst>
              <a:ahLst/>
              <a:cxnLst>
                <a:cxn ang="0">
                  <a:pos x="connsiteX0" y="connsiteY0"/>
                </a:cxn>
                <a:cxn ang="0">
                  <a:pos x="connsiteX1" y="connsiteY1"/>
                </a:cxn>
                <a:cxn ang="0">
                  <a:pos x="connsiteX2" y="connsiteY2"/>
                </a:cxn>
              </a:cxnLst>
              <a:rect l="l" t="t" r="r" b="b"/>
              <a:pathLst>
                <a:path w="95" h="931">
                  <a:moveTo>
                    <a:pt x="0" y="0"/>
                  </a:moveTo>
                  <a:cubicBezTo>
                    <a:pt x="0" y="423"/>
                    <a:pt x="0" y="762"/>
                    <a:pt x="0" y="931"/>
                  </a:cubicBezTo>
                  <a:cubicBezTo>
                    <a:pt x="127" y="635"/>
                    <a:pt x="127" y="296"/>
                    <a:pt x="0" y="0"/>
                  </a:cubicBezTo>
                  <a:close/>
                </a:path>
              </a:pathLst>
            </a:custGeom>
            <a:solidFill>
              <a:srgbClr val="FF8270"/>
            </a:solidFill>
            <a:ln w="8458"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22ECC62A-167F-D711-6A2C-AE2AAED133CD}"/>
                </a:ext>
              </a:extLst>
            </p:cNvPr>
            <p:cNvSpPr/>
            <p:nvPr/>
          </p:nvSpPr>
          <p:spPr>
            <a:xfrm>
              <a:off x="3895554" y="3406110"/>
              <a:ext cx="37" cy="75"/>
            </a:xfrm>
            <a:custGeom>
              <a:avLst/>
              <a:gdLst>
                <a:gd name="connsiteX0" fmla="*/ 0 w 37"/>
                <a:gd name="connsiteY0" fmla="*/ 75 h 75"/>
                <a:gd name="connsiteX1" fmla="*/ 0 w 37"/>
                <a:gd name="connsiteY1" fmla="*/ 75 h 75"/>
                <a:gd name="connsiteX2" fmla="*/ 0 w 37"/>
                <a:gd name="connsiteY2" fmla="*/ 75 h 75"/>
              </a:gdLst>
              <a:ahLst/>
              <a:cxnLst>
                <a:cxn ang="0">
                  <a:pos x="connsiteX0" y="connsiteY0"/>
                </a:cxn>
                <a:cxn ang="0">
                  <a:pos x="connsiteX1" y="connsiteY1"/>
                </a:cxn>
                <a:cxn ang="0">
                  <a:pos x="connsiteX2" y="connsiteY2"/>
                </a:cxn>
              </a:cxnLst>
              <a:rect l="l" t="t" r="r" b="b"/>
              <a:pathLst>
                <a:path w="37" h="75">
                  <a:moveTo>
                    <a:pt x="0" y="75"/>
                  </a:moveTo>
                  <a:lnTo>
                    <a:pt x="0" y="75"/>
                  </a:lnTo>
                  <a:cubicBezTo>
                    <a:pt x="0" y="75"/>
                    <a:pt x="85" y="-94"/>
                    <a:pt x="0" y="75"/>
                  </a:cubicBezTo>
                  <a:close/>
                </a:path>
              </a:pathLst>
            </a:custGeom>
            <a:solidFill>
              <a:srgbClr val="FF8270"/>
            </a:solidFill>
            <a:ln w="8458"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BD3C8A00-C7EF-C98D-21AC-92D86BF67649}"/>
                </a:ext>
              </a:extLst>
            </p:cNvPr>
            <p:cNvSpPr/>
            <p:nvPr/>
          </p:nvSpPr>
          <p:spPr>
            <a:xfrm>
              <a:off x="3886327" y="3504941"/>
              <a:ext cx="37" cy="37"/>
            </a:xfrm>
            <a:custGeom>
              <a:avLst/>
              <a:gdLst>
                <a:gd name="connsiteX0" fmla="*/ 0 w 37"/>
                <a:gd name="connsiteY0" fmla="*/ 38 h 37"/>
                <a:gd name="connsiteX1" fmla="*/ 0 w 37"/>
                <a:gd name="connsiteY1" fmla="*/ 38 h 37"/>
                <a:gd name="connsiteX2" fmla="*/ 0 w 37"/>
                <a:gd name="connsiteY2" fmla="*/ 38 h 37"/>
              </a:gdLst>
              <a:ahLst/>
              <a:cxnLst>
                <a:cxn ang="0">
                  <a:pos x="connsiteX0" y="connsiteY0"/>
                </a:cxn>
                <a:cxn ang="0">
                  <a:pos x="connsiteX1" y="connsiteY1"/>
                </a:cxn>
                <a:cxn ang="0">
                  <a:pos x="connsiteX2" y="connsiteY2"/>
                </a:cxn>
              </a:cxnLst>
              <a:rect l="l" t="t" r="r" b="b"/>
              <a:pathLst>
                <a:path w="37" h="37">
                  <a:moveTo>
                    <a:pt x="0" y="38"/>
                  </a:moveTo>
                  <a:lnTo>
                    <a:pt x="0" y="38"/>
                  </a:lnTo>
                  <a:cubicBezTo>
                    <a:pt x="0" y="38"/>
                    <a:pt x="85" y="-47"/>
                    <a:pt x="0" y="38"/>
                  </a:cubicBezTo>
                  <a:close/>
                </a:path>
              </a:pathLst>
            </a:custGeom>
            <a:solidFill>
              <a:srgbClr val="FF8270"/>
            </a:solidFill>
            <a:ln w="8458"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9AA39370-EBC0-BECC-2B49-D3ED4C3A23A6}"/>
                </a:ext>
              </a:extLst>
            </p:cNvPr>
            <p:cNvSpPr/>
            <p:nvPr/>
          </p:nvSpPr>
          <p:spPr>
            <a:xfrm>
              <a:off x="3921121" y="3467899"/>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2C0FDA3D-0E9F-F2BA-D47C-65C80EE20FA5}"/>
                </a:ext>
              </a:extLst>
            </p:cNvPr>
            <p:cNvSpPr/>
            <p:nvPr/>
          </p:nvSpPr>
          <p:spPr>
            <a:xfrm>
              <a:off x="3861692" y="3485254"/>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61AEB625-4823-781E-0C1F-2499FE5718DA}"/>
                </a:ext>
              </a:extLst>
            </p:cNvPr>
            <p:cNvSpPr/>
            <p:nvPr/>
          </p:nvSpPr>
          <p:spPr>
            <a:xfrm>
              <a:off x="3902666" y="3384259"/>
              <a:ext cx="8465" cy="75"/>
            </a:xfrm>
            <a:custGeom>
              <a:avLst/>
              <a:gdLst>
                <a:gd name="connsiteX0" fmla="*/ 0 w 8465"/>
                <a:gd name="connsiteY0" fmla="*/ 0 h 75"/>
                <a:gd name="connsiteX1" fmla="*/ 0 w 8465"/>
                <a:gd name="connsiteY1" fmla="*/ 0 h 75"/>
                <a:gd name="connsiteX2" fmla="*/ 0 w 8465"/>
                <a:gd name="connsiteY2" fmla="*/ 0 h 75"/>
              </a:gdLst>
              <a:ahLst/>
              <a:cxnLst>
                <a:cxn ang="0">
                  <a:pos x="connsiteX0" y="connsiteY0"/>
                </a:cxn>
                <a:cxn ang="0">
                  <a:pos x="connsiteX1" y="connsiteY1"/>
                </a:cxn>
                <a:cxn ang="0">
                  <a:pos x="connsiteX2" y="connsiteY2"/>
                </a:cxn>
              </a:cxnLst>
              <a:rect l="l" t="t" r="r" b="b"/>
              <a:pathLst>
                <a:path w="8465" h="75">
                  <a:moveTo>
                    <a:pt x="0" y="0"/>
                  </a:moveTo>
                  <a:lnTo>
                    <a:pt x="0" y="0"/>
                  </a:lnTo>
                  <a:cubicBezTo>
                    <a:pt x="0" y="0"/>
                    <a:pt x="0" y="169"/>
                    <a:pt x="0" y="0"/>
                  </a:cubicBezTo>
                  <a:close/>
                </a:path>
              </a:pathLst>
            </a:custGeom>
            <a:solidFill>
              <a:srgbClr val="FF8270"/>
            </a:solidFill>
            <a:ln w="8458"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BCB98DF7-A229-384B-0A71-DC8C2E40FBD6}"/>
                </a:ext>
              </a:extLst>
            </p:cNvPr>
            <p:cNvSpPr/>
            <p:nvPr/>
          </p:nvSpPr>
          <p:spPr>
            <a:xfrm>
              <a:off x="3812246" y="3370629"/>
              <a:ext cx="111753" cy="145106"/>
            </a:xfrm>
            <a:custGeom>
              <a:avLst/>
              <a:gdLst>
                <a:gd name="connsiteX0" fmla="*/ 88557 w 111753"/>
                <a:gd name="connsiteY0" fmla="*/ 15577 h 145106"/>
                <a:gd name="connsiteX1" fmla="*/ 89996 w 111753"/>
                <a:gd name="connsiteY1" fmla="*/ 13630 h 145106"/>
                <a:gd name="connsiteX2" fmla="*/ 88049 w 111753"/>
                <a:gd name="connsiteY2" fmla="*/ 12952 h 145106"/>
                <a:gd name="connsiteX3" fmla="*/ 82631 w 111753"/>
                <a:gd name="connsiteY3" fmla="*/ 8466 h 145106"/>
                <a:gd name="connsiteX4" fmla="*/ 81700 w 111753"/>
                <a:gd name="connsiteY4" fmla="*/ 9312 h 145106"/>
                <a:gd name="connsiteX5" fmla="*/ 80007 w 111753"/>
                <a:gd name="connsiteY5" fmla="*/ 7111 h 145106"/>
                <a:gd name="connsiteX6" fmla="*/ 76959 w 111753"/>
                <a:gd name="connsiteY6" fmla="*/ 6095 h 145106"/>
                <a:gd name="connsiteX7" fmla="*/ 75520 w 111753"/>
                <a:gd name="connsiteY7" fmla="*/ 8042 h 145106"/>
                <a:gd name="connsiteX8" fmla="*/ 71541 w 111753"/>
                <a:gd name="connsiteY8" fmla="*/ 6773 h 145106"/>
                <a:gd name="connsiteX9" fmla="*/ 74081 w 111753"/>
                <a:gd name="connsiteY9" fmla="*/ 6773 h 145106"/>
                <a:gd name="connsiteX10" fmla="*/ 69510 w 111753"/>
                <a:gd name="connsiteY10" fmla="*/ 5503 h 145106"/>
                <a:gd name="connsiteX11" fmla="*/ 71711 w 111753"/>
                <a:gd name="connsiteY11" fmla="*/ 5503 h 145106"/>
                <a:gd name="connsiteX12" fmla="*/ 66801 w 111753"/>
                <a:gd name="connsiteY12" fmla="*/ 4656 h 145106"/>
                <a:gd name="connsiteX13" fmla="*/ 64092 w 111753"/>
                <a:gd name="connsiteY13" fmla="*/ 3556 h 145106"/>
                <a:gd name="connsiteX14" fmla="*/ 67478 w 111753"/>
                <a:gd name="connsiteY14" fmla="*/ 1947 h 145106"/>
                <a:gd name="connsiteX15" fmla="*/ 68409 w 111753"/>
                <a:gd name="connsiteY15" fmla="*/ 3810 h 145106"/>
                <a:gd name="connsiteX16" fmla="*/ 68917 w 111753"/>
                <a:gd name="connsiteY16" fmla="*/ 2963 h 145106"/>
                <a:gd name="connsiteX17" fmla="*/ 71965 w 111753"/>
                <a:gd name="connsiteY17" fmla="*/ 3725 h 145106"/>
                <a:gd name="connsiteX18" fmla="*/ 71288 w 111753"/>
                <a:gd name="connsiteY18" fmla="*/ 3725 h 145106"/>
                <a:gd name="connsiteX19" fmla="*/ 76367 w 111753"/>
                <a:gd name="connsiteY19" fmla="*/ 5333 h 145106"/>
                <a:gd name="connsiteX20" fmla="*/ 68917 w 111753"/>
                <a:gd name="connsiteY20" fmla="*/ 1439 h 145106"/>
                <a:gd name="connsiteX21" fmla="*/ 62991 w 111753"/>
                <a:gd name="connsiteY21" fmla="*/ 1439 h 145106"/>
                <a:gd name="connsiteX22" fmla="*/ 62991 w 111753"/>
                <a:gd name="connsiteY22" fmla="*/ 3302 h 145106"/>
                <a:gd name="connsiteX23" fmla="*/ 58928 w 111753"/>
                <a:gd name="connsiteY23" fmla="*/ 677 h 145106"/>
                <a:gd name="connsiteX24" fmla="*/ 56303 w 111753"/>
                <a:gd name="connsiteY24" fmla="*/ 2540 h 145106"/>
                <a:gd name="connsiteX25" fmla="*/ 57912 w 111753"/>
                <a:gd name="connsiteY25" fmla="*/ 3217 h 145106"/>
                <a:gd name="connsiteX26" fmla="*/ 56388 w 111753"/>
                <a:gd name="connsiteY26" fmla="*/ 4318 h 145106"/>
                <a:gd name="connsiteX27" fmla="*/ 53002 w 111753"/>
                <a:gd name="connsiteY27" fmla="*/ 2879 h 145106"/>
                <a:gd name="connsiteX28" fmla="*/ 57996 w 111753"/>
                <a:gd name="connsiteY28" fmla="*/ 847 h 145106"/>
                <a:gd name="connsiteX29" fmla="*/ 55034 w 111753"/>
                <a:gd name="connsiteY29" fmla="*/ 85 h 145106"/>
                <a:gd name="connsiteX30" fmla="*/ 55034 w 111753"/>
                <a:gd name="connsiteY30" fmla="*/ 1524 h 145106"/>
                <a:gd name="connsiteX31" fmla="*/ 45044 w 111753"/>
                <a:gd name="connsiteY31" fmla="*/ 4064 h 145106"/>
                <a:gd name="connsiteX32" fmla="*/ 49700 w 111753"/>
                <a:gd name="connsiteY32" fmla="*/ 0 h 145106"/>
                <a:gd name="connsiteX33" fmla="*/ 46399 w 111753"/>
                <a:gd name="connsiteY33" fmla="*/ 1355 h 145106"/>
                <a:gd name="connsiteX34" fmla="*/ 39711 w 111753"/>
                <a:gd name="connsiteY34" fmla="*/ 2540 h 145106"/>
                <a:gd name="connsiteX35" fmla="*/ 40896 w 111753"/>
                <a:gd name="connsiteY35" fmla="*/ 2540 h 145106"/>
                <a:gd name="connsiteX36" fmla="*/ 37256 w 111753"/>
                <a:gd name="connsiteY36" fmla="*/ 3640 h 145106"/>
                <a:gd name="connsiteX37" fmla="*/ 37256 w 111753"/>
                <a:gd name="connsiteY37" fmla="*/ 3640 h 145106"/>
                <a:gd name="connsiteX38" fmla="*/ 36324 w 111753"/>
                <a:gd name="connsiteY38" fmla="*/ 4318 h 145106"/>
                <a:gd name="connsiteX39" fmla="*/ 36324 w 111753"/>
                <a:gd name="connsiteY39" fmla="*/ 4318 h 145106"/>
                <a:gd name="connsiteX40" fmla="*/ 30568 w 111753"/>
                <a:gd name="connsiteY40" fmla="*/ 7196 h 145106"/>
                <a:gd name="connsiteX41" fmla="*/ 33615 w 111753"/>
                <a:gd name="connsiteY41" fmla="*/ 5926 h 145106"/>
                <a:gd name="connsiteX42" fmla="*/ 35309 w 111753"/>
                <a:gd name="connsiteY42" fmla="*/ 6519 h 145106"/>
                <a:gd name="connsiteX43" fmla="*/ 28959 w 111753"/>
                <a:gd name="connsiteY43" fmla="*/ 10752 h 145106"/>
                <a:gd name="connsiteX44" fmla="*/ 29975 w 111753"/>
                <a:gd name="connsiteY44" fmla="*/ 10752 h 145106"/>
                <a:gd name="connsiteX45" fmla="*/ 27097 w 111753"/>
                <a:gd name="connsiteY45" fmla="*/ 12952 h 145106"/>
                <a:gd name="connsiteX46" fmla="*/ 26335 w 111753"/>
                <a:gd name="connsiteY46" fmla="*/ 11259 h 145106"/>
                <a:gd name="connsiteX47" fmla="*/ 28451 w 111753"/>
                <a:gd name="connsiteY47" fmla="*/ 8720 h 145106"/>
                <a:gd name="connsiteX48" fmla="*/ 26420 w 111753"/>
                <a:gd name="connsiteY48" fmla="*/ 8720 h 145106"/>
                <a:gd name="connsiteX49" fmla="*/ 22864 w 111753"/>
                <a:gd name="connsiteY49" fmla="*/ 10836 h 145106"/>
                <a:gd name="connsiteX50" fmla="*/ 24134 w 111753"/>
                <a:gd name="connsiteY50" fmla="*/ 10836 h 145106"/>
                <a:gd name="connsiteX51" fmla="*/ 22779 w 111753"/>
                <a:gd name="connsiteY51" fmla="*/ 11937 h 145106"/>
                <a:gd name="connsiteX52" fmla="*/ 24134 w 111753"/>
                <a:gd name="connsiteY52" fmla="*/ 12614 h 145106"/>
                <a:gd name="connsiteX53" fmla="*/ 27182 w 111753"/>
                <a:gd name="connsiteY53" fmla="*/ 10413 h 145106"/>
                <a:gd name="connsiteX54" fmla="*/ 23795 w 111753"/>
                <a:gd name="connsiteY54" fmla="*/ 14815 h 145106"/>
                <a:gd name="connsiteX55" fmla="*/ 23795 w 111753"/>
                <a:gd name="connsiteY55" fmla="*/ 13715 h 145106"/>
                <a:gd name="connsiteX56" fmla="*/ 20832 w 111753"/>
                <a:gd name="connsiteY56" fmla="*/ 16423 h 145106"/>
                <a:gd name="connsiteX57" fmla="*/ 20832 w 111753"/>
                <a:gd name="connsiteY57" fmla="*/ 14307 h 145106"/>
                <a:gd name="connsiteX58" fmla="*/ 20832 w 111753"/>
                <a:gd name="connsiteY58" fmla="*/ 15746 h 145106"/>
                <a:gd name="connsiteX59" fmla="*/ 19817 w 111753"/>
                <a:gd name="connsiteY59" fmla="*/ 15746 h 145106"/>
                <a:gd name="connsiteX60" fmla="*/ 19224 w 111753"/>
                <a:gd name="connsiteY60" fmla="*/ 17439 h 145106"/>
                <a:gd name="connsiteX61" fmla="*/ 18293 w 111753"/>
                <a:gd name="connsiteY61" fmla="*/ 17439 h 145106"/>
                <a:gd name="connsiteX62" fmla="*/ 16853 w 111753"/>
                <a:gd name="connsiteY62" fmla="*/ 20148 h 145106"/>
                <a:gd name="connsiteX63" fmla="*/ 18123 w 111753"/>
                <a:gd name="connsiteY63" fmla="*/ 21418 h 145106"/>
                <a:gd name="connsiteX64" fmla="*/ 13891 w 111753"/>
                <a:gd name="connsiteY64" fmla="*/ 25482 h 145106"/>
                <a:gd name="connsiteX65" fmla="*/ 13891 w 111753"/>
                <a:gd name="connsiteY65" fmla="*/ 26751 h 145106"/>
                <a:gd name="connsiteX66" fmla="*/ 12197 w 111753"/>
                <a:gd name="connsiteY66" fmla="*/ 28445 h 145106"/>
                <a:gd name="connsiteX67" fmla="*/ 12959 w 111753"/>
                <a:gd name="connsiteY67" fmla="*/ 24297 h 145106"/>
                <a:gd name="connsiteX68" fmla="*/ 11774 w 111753"/>
                <a:gd name="connsiteY68" fmla="*/ 24297 h 145106"/>
                <a:gd name="connsiteX69" fmla="*/ 12451 w 111753"/>
                <a:gd name="connsiteY69" fmla="*/ 26667 h 145106"/>
                <a:gd name="connsiteX70" fmla="*/ 10420 w 111753"/>
                <a:gd name="connsiteY70" fmla="*/ 27683 h 145106"/>
                <a:gd name="connsiteX71" fmla="*/ 9573 w 111753"/>
                <a:gd name="connsiteY71" fmla="*/ 30646 h 145106"/>
                <a:gd name="connsiteX72" fmla="*/ 8303 w 111753"/>
                <a:gd name="connsiteY72" fmla="*/ 29630 h 145106"/>
                <a:gd name="connsiteX73" fmla="*/ 7287 w 111753"/>
                <a:gd name="connsiteY73" fmla="*/ 31238 h 145106"/>
                <a:gd name="connsiteX74" fmla="*/ 8219 w 111753"/>
                <a:gd name="connsiteY74" fmla="*/ 30815 h 145106"/>
                <a:gd name="connsiteX75" fmla="*/ 7372 w 111753"/>
                <a:gd name="connsiteY75" fmla="*/ 33862 h 145106"/>
                <a:gd name="connsiteX76" fmla="*/ 5002 w 111753"/>
                <a:gd name="connsiteY76" fmla="*/ 37503 h 145106"/>
                <a:gd name="connsiteX77" fmla="*/ 7287 w 111753"/>
                <a:gd name="connsiteY77" fmla="*/ 35133 h 145106"/>
                <a:gd name="connsiteX78" fmla="*/ 4917 w 111753"/>
                <a:gd name="connsiteY78" fmla="*/ 44106 h 145106"/>
                <a:gd name="connsiteX79" fmla="*/ 3054 w 111753"/>
                <a:gd name="connsiteY79" fmla="*/ 44106 h 145106"/>
                <a:gd name="connsiteX80" fmla="*/ 4663 w 111753"/>
                <a:gd name="connsiteY80" fmla="*/ 39196 h 145106"/>
                <a:gd name="connsiteX81" fmla="*/ 2801 w 111753"/>
                <a:gd name="connsiteY81" fmla="*/ 46730 h 145106"/>
                <a:gd name="connsiteX82" fmla="*/ 7 w 111753"/>
                <a:gd name="connsiteY82" fmla="*/ 52148 h 145106"/>
                <a:gd name="connsiteX83" fmla="*/ 1361 w 111753"/>
                <a:gd name="connsiteY83" fmla="*/ 51048 h 145106"/>
                <a:gd name="connsiteX84" fmla="*/ 1361 w 111753"/>
                <a:gd name="connsiteY84" fmla="*/ 53672 h 145106"/>
                <a:gd name="connsiteX85" fmla="*/ 2377 w 111753"/>
                <a:gd name="connsiteY85" fmla="*/ 53672 h 145106"/>
                <a:gd name="connsiteX86" fmla="*/ 1446 w 111753"/>
                <a:gd name="connsiteY86" fmla="*/ 54857 h 145106"/>
                <a:gd name="connsiteX87" fmla="*/ 1446 w 111753"/>
                <a:gd name="connsiteY87" fmla="*/ 54857 h 145106"/>
                <a:gd name="connsiteX88" fmla="*/ 853 w 111753"/>
                <a:gd name="connsiteY88" fmla="*/ 59344 h 145106"/>
                <a:gd name="connsiteX89" fmla="*/ 853 w 111753"/>
                <a:gd name="connsiteY89" fmla="*/ 58074 h 145106"/>
                <a:gd name="connsiteX90" fmla="*/ 2377 w 111753"/>
                <a:gd name="connsiteY90" fmla="*/ 60275 h 145106"/>
                <a:gd name="connsiteX91" fmla="*/ 2377 w 111753"/>
                <a:gd name="connsiteY91" fmla="*/ 62053 h 145106"/>
                <a:gd name="connsiteX92" fmla="*/ 1531 w 111753"/>
                <a:gd name="connsiteY92" fmla="*/ 59683 h 145106"/>
                <a:gd name="connsiteX93" fmla="*/ 1531 w 111753"/>
                <a:gd name="connsiteY93" fmla="*/ 61799 h 145106"/>
                <a:gd name="connsiteX94" fmla="*/ 1531 w 111753"/>
                <a:gd name="connsiteY94" fmla="*/ 61376 h 145106"/>
                <a:gd name="connsiteX95" fmla="*/ 2377 w 111753"/>
                <a:gd name="connsiteY95" fmla="*/ 63746 h 145106"/>
                <a:gd name="connsiteX96" fmla="*/ 3563 w 111753"/>
                <a:gd name="connsiteY96" fmla="*/ 63746 h 145106"/>
                <a:gd name="connsiteX97" fmla="*/ 2462 w 111753"/>
                <a:gd name="connsiteY97" fmla="*/ 66879 h 145106"/>
                <a:gd name="connsiteX98" fmla="*/ 3986 w 111753"/>
                <a:gd name="connsiteY98" fmla="*/ 70350 h 145106"/>
                <a:gd name="connsiteX99" fmla="*/ 5171 w 111753"/>
                <a:gd name="connsiteY99" fmla="*/ 70350 h 145106"/>
                <a:gd name="connsiteX100" fmla="*/ 4578 w 111753"/>
                <a:gd name="connsiteY100" fmla="*/ 72804 h 145106"/>
                <a:gd name="connsiteX101" fmla="*/ 3054 w 111753"/>
                <a:gd name="connsiteY101" fmla="*/ 72804 h 145106"/>
                <a:gd name="connsiteX102" fmla="*/ 2208 w 111753"/>
                <a:gd name="connsiteY102" fmla="*/ 69333 h 145106"/>
                <a:gd name="connsiteX103" fmla="*/ 3224 w 111753"/>
                <a:gd name="connsiteY103" fmla="*/ 75090 h 145106"/>
                <a:gd name="connsiteX104" fmla="*/ 2208 w 111753"/>
                <a:gd name="connsiteY104" fmla="*/ 74074 h 145106"/>
                <a:gd name="connsiteX105" fmla="*/ 3309 w 111753"/>
                <a:gd name="connsiteY105" fmla="*/ 77545 h 145106"/>
                <a:gd name="connsiteX106" fmla="*/ 4832 w 111753"/>
                <a:gd name="connsiteY106" fmla="*/ 77545 h 145106"/>
                <a:gd name="connsiteX107" fmla="*/ 4324 w 111753"/>
                <a:gd name="connsiteY107" fmla="*/ 79662 h 145106"/>
                <a:gd name="connsiteX108" fmla="*/ 6695 w 111753"/>
                <a:gd name="connsiteY108" fmla="*/ 81778 h 145106"/>
                <a:gd name="connsiteX109" fmla="*/ 6695 w 111753"/>
                <a:gd name="connsiteY109" fmla="*/ 80339 h 145106"/>
                <a:gd name="connsiteX110" fmla="*/ 8473 w 111753"/>
                <a:gd name="connsiteY110" fmla="*/ 82455 h 145106"/>
                <a:gd name="connsiteX111" fmla="*/ 7118 w 111753"/>
                <a:gd name="connsiteY111" fmla="*/ 79746 h 145106"/>
                <a:gd name="connsiteX112" fmla="*/ 8811 w 111753"/>
                <a:gd name="connsiteY112" fmla="*/ 81524 h 145106"/>
                <a:gd name="connsiteX113" fmla="*/ 8811 w 111753"/>
                <a:gd name="connsiteY113" fmla="*/ 85418 h 145106"/>
                <a:gd name="connsiteX114" fmla="*/ 4070 w 111753"/>
                <a:gd name="connsiteY114" fmla="*/ 84318 h 145106"/>
                <a:gd name="connsiteX115" fmla="*/ 7118 w 111753"/>
                <a:gd name="connsiteY115" fmla="*/ 91429 h 145106"/>
                <a:gd name="connsiteX116" fmla="*/ 10250 w 111753"/>
                <a:gd name="connsiteY116" fmla="*/ 91429 h 145106"/>
                <a:gd name="connsiteX117" fmla="*/ 10928 w 111753"/>
                <a:gd name="connsiteY117" fmla="*/ 93207 h 145106"/>
                <a:gd name="connsiteX118" fmla="*/ 9996 w 111753"/>
                <a:gd name="connsiteY118" fmla="*/ 92529 h 145106"/>
                <a:gd name="connsiteX119" fmla="*/ 14229 w 111753"/>
                <a:gd name="connsiteY119" fmla="*/ 98117 h 145106"/>
                <a:gd name="connsiteX120" fmla="*/ 16176 w 111753"/>
                <a:gd name="connsiteY120" fmla="*/ 97524 h 145106"/>
                <a:gd name="connsiteX121" fmla="*/ 17192 w 111753"/>
                <a:gd name="connsiteY121" fmla="*/ 98879 h 145106"/>
                <a:gd name="connsiteX122" fmla="*/ 17192 w 111753"/>
                <a:gd name="connsiteY122" fmla="*/ 98879 h 145106"/>
                <a:gd name="connsiteX123" fmla="*/ 19309 w 111753"/>
                <a:gd name="connsiteY123" fmla="*/ 100995 h 145106"/>
                <a:gd name="connsiteX124" fmla="*/ 18293 w 111753"/>
                <a:gd name="connsiteY124" fmla="*/ 100995 h 145106"/>
                <a:gd name="connsiteX125" fmla="*/ 20240 w 111753"/>
                <a:gd name="connsiteY125" fmla="*/ 103535 h 145106"/>
                <a:gd name="connsiteX126" fmla="*/ 18394 w 111753"/>
                <a:gd name="connsiteY126" fmla="*/ 103010 h 145106"/>
                <a:gd name="connsiteX127" fmla="*/ 18293 w 111753"/>
                <a:gd name="connsiteY127" fmla="*/ 102773 h 145106"/>
                <a:gd name="connsiteX128" fmla="*/ 18293 w 111753"/>
                <a:gd name="connsiteY128" fmla="*/ 102350 h 145106"/>
                <a:gd name="connsiteX129" fmla="*/ 16769 w 111753"/>
                <a:gd name="connsiteY129" fmla="*/ 101080 h 145106"/>
                <a:gd name="connsiteX130" fmla="*/ 17361 w 111753"/>
                <a:gd name="connsiteY130" fmla="*/ 104974 h 145106"/>
                <a:gd name="connsiteX131" fmla="*/ 19139 w 111753"/>
                <a:gd name="connsiteY131" fmla="*/ 104974 h 145106"/>
                <a:gd name="connsiteX132" fmla="*/ 22779 w 111753"/>
                <a:gd name="connsiteY132" fmla="*/ 113440 h 145106"/>
                <a:gd name="connsiteX133" fmla="*/ 28367 w 111753"/>
                <a:gd name="connsiteY133" fmla="*/ 116910 h 145106"/>
                <a:gd name="connsiteX134" fmla="*/ 30483 w 111753"/>
                <a:gd name="connsiteY134" fmla="*/ 116910 h 145106"/>
                <a:gd name="connsiteX135" fmla="*/ 25827 w 111753"/>
                <a:gd name="connsiteY135" fmla="*/ 112254 h 145106"/>
                <a:gd name="connsiteX136" fmla="*/ 23795 w 111753"/>
                <a:gd name="connsiteY136" fmla="*/ 112254 h 145106"/>
                <a:gd name="connsiteX137" fmla="*/ 22949 w 111753"/>
                <a:gd name="connsiteY137" fmla="*/ 110307 h 145106"/>
                <a:gd name="connsiteX138" fmla="*/ 26843 w 111753"/>
                <a:gd name="connsiteY138" fmla="*/ 111492 h 145106"/>
                <a:gd name="connsiteX139" fmla="*/ 24981 w 111753"/>
                <a:gd name="connsiteY139" fmla="*/ 108275 h 145106"/>
                <a:gd name="connsiteX140" fmla="*/ 25488 w 111753"/>
                <a:gd name="connsiteY140" fmla="*/ 107006 h 145106"/>
                <a:gd name="connsiteX141" fmla="*/ 29044 w 111753"/>
                <a:gd name="connsiteY141" fmla="*/ 108021 h 145106"/>
                <a:gd name="connsiteX142" fmla="*/ 28367 w 111753"/>
                <a:gd name="connsiteY142" fmla="*/ 108614 h 145106"/>
                <a:gd name="connsiteX143" fmla="*/ 31245 w 111753"/>
                <a:gd name="connsiteY143" fmla="*/ 109884 h 145106"/>
                <a:gd name="connsiteX144" fmla="*/ 30399 w 111753"/>
                <a:gd name="connsiteY144" fmla="*/ 111492 h 145106"/>
                <a:gd name="connsiteX145" fmla="*/ 33192 w 111753"/>
                <a:gd name="connsiteY145" fmla="*/ 114879 h 145106"/>
                <a:gd name="connsiteX146" fmla="*/ 33192 w 111753"/>
                <a:gd name="connsiteY146" fmla="*/ 113440 h 145106"/>
                <a:gd name="connsiteX147" fmla="*/ 33192 w 111753"/>
                <a:gd name="connsiteY147" fmla="*/ 113440 h 145106"/>
                <a:gd name="connsiteX148" fmla="*/ 31499 w 111753"/>
                <a:gd name="connsiteY148" fmla="*/ 112000 h 145106"/>
                <a:gd name="connsiteX149" fmla="*/ 34293 w 111753"/>
                <a:gd name="connsiteY149" fmla="*/ 113101 h 145106"/>
                <a:gd name="connsiteX150" fmla="*/ 37340 w 111753"/>
                <a:gd name="connsiteY150" fmla="*/ 116487 h 145106"/>
                <a:gd name="connsiteX151" fmla="*/ 34716 w 111753"/>
                <a:gd name="connsiteY151" fmla="*/ 116487 h 145106"/>
                <a:gd name="connsiteX152" fmla="*/ 36155 w 111753"/>
                <a:gd name="connsiteY152" fmla="*/ 117249 h 145106"/>
                <a:gd name="connsiteX153" fmla="*/ 32430 w 111753"/>
                <a:gd name="connsiteY153" fmla="*/ 117926 h 145106"/>
                <a:gd name="connsiteX154" fmla="*/ 37340 w 111753"/>
                <a:gd name="connsiteY154" fmla="*/ 122498 h 145106"/>
                <a:gd name="connsiteX155" fmla="*/ 36494 w 111753"/>
                <a:gd name="connsiteY155" fmla="*/ 124445 h 145106"/>
                <a:gd name="connsiteX156" fmla="*/ 40303 w 111753"/>
                <a:gd name="connsiteY156" fmla="*/ 128254 h 145106"/>
                <a:gd name="connsiteX157" fmla="*/ 41065 w 111753"/>
                <a:gd name="connsiteY157" fmla="*/ 126307 h 145106"/>
                <a:gd name="connsiteX158" fmla="*/ 42928 w 111753"/>
                <a:gd name="connsiteY158" fmla="*/ 127492 h 145106"/>
                <a:gd name="connsiteX159" fmla="*/ 39965 w 111753"/>
                <a:gd name="connsiteY159" fmla="*/ 124529 h 145106"/>
                <a:gd name="connsiteX160" fmla="*/ 41827 w 111753"/>
                <a:gd name="connsiteY160" fmla="*/ 124529 h 145106"/>
                <a:gd name="connsiteX161" fmla="*/ 40557 w 111753"/>
                <a:gd name="connsiteY161" fmla="*/ 123260 h 145106"/>
                <a:gd name="connsiteX162" fmla="*/ 43351 w 111753"/>
                <a:gd name="connsiteY162" fmla="*/ 124529 h 145106"/>
                <a:gd name="connsiteX163" fmla="*/ 41404 w 111753"/>
                <a:gd name="connsiteY163" fmla="*/ 125799 h 145106"/>
                <a:gd name="connsiteX164" fmla="*/ 45552 w 111753"/>
                <a:gd name="connsiteY164" fmla="*/ 129101 h 145106"/>
                <a:gd name="connsiteX165" fmla="*/ 44197 w 111753"/>
                <a:gd name="connsiteY165" fmla="*/ 129101 h 145106"/>
                <a:gd name="connsiteX166" fmla="*/ 45467 w 111753"/>
                <a:gd name="connsiteY166" fmla="*/ 130540 h 145106"/>
                <a:gd name="connsiteX167" fmla="*/ 44028 w 111753"/>
                <a:gd name="connsiteY167" fmla="*/ 129947 h 145106"/>
                <a:gd name="connsiteX168" fmla="*/ 47753 w 111753"/>
                <a:gd name="connsiteY168" fmla="*/ 132826 h 145106"/>
                <a:gd name="connsiteX169" fmla="*/ 45891 w 111753"/>
                <a:gd name="connsiteY169" fmla="*/ 132148 h 145106"/>
                <a:gd name="connsiteX170" fmla="*/ 50039 w 111753"/>
                <a:gd name="connsiteY170" fmla="*/ 133249 h 145106"/>
                <a:gd name="connsiteX171" fmla="*/ 51563 w 111753"/>
                <a:gd name="connsiteY171" fmla="*/ 136297 h 145106"/>
                <a:gd name="connsiteX172" fmla="*/ 52324 w 111753"/>
                <a:gd name="connsiteY172" fmla="*/ 135450 h 145106"/>
                <a:gd name="connsiteX173" fmla="*/ 56219 w 111753"/>
                <a:gd name="connsiteY173" fmla="*/ 136043 h 145106"/>
                <a:gd name="connsiteX174" fmla="*/ 56219 w 111753"/>
                <a:gd name="connsiteY174" fmla="*/ 134858 h 145106"/>
                <a:gd name="connsiteX175" fmla="*/ 58504 w 111753"/>
                <a:gd name="connsiteY175" fmla="*/ 135365 h 145106"/>
                <a:gd name="connsiteX176" fmla="*/ 57319 w 111753"/>
                <a:gd name="connsiteY176" fmla="*/ 137820 h 145106"/>
                <a:gd name="connsiteX177" fmla="*/ 59266 w 111753"/>
                <a:gd name="connsiteY177" fmla="*/ 138836 h 145106"/>
                <a:gd name="connsiteX178" fmla="*/ 60452 w 111753"/>
                <a:gd name="connsiteY178" fmla="*/ 137566 h 145106"/>
                <a:gd name="connsiteX179" fmla="*/ 64261 w 111753"/>
                <a:gd name="connsiteY179" fmla="*/ 138836 h 145106"/>
                <a:gd name="connsiteX180" fmla="*/ 65700 w 111753"/>
                <a:gd name="connsiteY180" fmla="*/ 137905 h 145106"/>
                <a:gd name="connsiteX181" fmla="*/ 67055 w 111753"/>
                <a:gd name="connsiteY181" fmla="*/ 140699 h 145106"/>
                <a:gd name="connsiteX182" fmla="*/ 65531 w 111753"/>
                <a:gd name="connsiteY182" fmla="*/ 140275 h 145106"/>
                <a:gd name="connsiteX183" fmla="*/ 68494 w 111753"/>
                <a:gd name="connsiteY183" fmla="*/ 141461 h 145106"/>
                <a:gd name="connsiteX184" fmla="*/ 69510 w 111753"/>
                <a:gd name="connsiteY184" fmla="*/ 143831 h 145106"/>
                <a:gd name="connsiteX185" fmla="*/ 73150 w 111753"/>
                <a:gd name="connsiteY185" fmla="*/ 144932 h 145106"/>
                <a:gd name="connsiteX186" fmla="*/ 71203 w 111753"/>
                <a:gd name="connsiteY186" fmla="*/ 143492 h 145106"/>
                <a:gd name="connsiteX187" fmla="*/ 71795 w 111753"/>
                <a:gd name="connsiteY187" fmla="*/ 143492 h 145106"/>
                <a:gd name="connsiteX188" fmla="*/ 71795 w 111753"/>
                <a:gd name="connsiteY188" fmla="*/ 143492 h 145106"/>
                <a:gd name="connsiteX189" fmla="*/ 73742 w 111753"/>
                <a:gd name="connsiteY189" fmla="*/ 142477 h 145106"/>
                <a:gd name="connsiteX190" fmla="*/ 71457 w 111753"/>
                <a:gd name="connsiteY190" fmla="*/ 142477 h 145106"/>
                <a:gd name="connsiteX191" fmla="*/ 74674 w 111753"/>
                <a:gd name="connsiteY191" fmla="*/ 140106 h 145106"/>
                <a:gd name="connsiteX192" fmla="*/ 71880 w 111753"/>
                <a:gd name="connsiteY192" fmla="*/ 140699 h 145106"/>
                <a:gd name="connsiteX193" fmla="*/ 71880 w 111753"/>
                <a:gd name="connsiteY193" fmla="*/ 140699 h 145106"/>
                <a:gd name="connsiteX194" fmla="*/ 69340 w 111753"/>
                <a:gd name="connsiteY194" fmla="*/ 140275 h 145106"/>
                <a:gd name="connsiteX195" fmla="*/ 70356 w 111753"/>
                <a:gd name="connsiteY195" fmla="*/ 139683 h 145106"/>
                <a:gd name="connsiteX196" fmla="*/ 64684 w 111753"/>
                <a:gd name="connsiteY196" fmla="*/ 135619 h 145106"/>
                <a:gd name="connsiteX197" fmla="*/ 63160 w 111753"/>
                <a:gd name="connsiteY197" fmla="*/ 137312 h 145106"/>
                <a:gd name="connsiteX198" fmla="*/ 61637 w 111753"/>
                <a:gd name="connsiteY198" fmla="*/ 135704 h 145106"/>
                <a:gd name="connsiteX199" fmla="*/ 63414 w 111753"/>
                <a:gd name="connsiteY199" fmla="*/ 135704 h 145106"/>
                <a:gd name="connsiteX200" fmla="*/ 63414 w 111753"/>
                <a:gd name="connsiteY200" fmla="*/ 134688 h 145106"/>
                <a:gd name="connsiteX201" fmla="*/ 68832 w 111753"/>
                <a:gd name="connsiteY201" fmla="*/ 134096 h 145106"/>
                <a:gd name="connsiteX202" fmla="*/ 73150 w 111753"/>
                <a:gd name="connsiteY202" fmla="*/ 135027 h 145106"/>
                <a:gd name="connsiteX203" fmla="*/ 73150 w 111753"/>
                <a:gd name="connsiteY203" fmla="*/ 133926 h 145106"/>
                <a:gd name="connsiteX204" fmla="*/ 75605 w 111753"/>
                <a:gd name="connsiteY204" fmla="*/ 135027 h 145106"/>
                <a:gd name="connsiteX205" fmla="*/ 75012 w 111753"/>
                <a:gd name="connsiteY205" fmla="*/ 139852 h 145106"/>
                <a:gd name="connsiteX206" fmla="*/ 78653 w 111753"/>
                <a:gd name="connsiteY206" fmla="*/ 141037 h 145106"/>
                <a:gd name="connsiteX207" fmla="*/ 77383 w 111753"/>
                <a:gd name="connsiteY207" fmla="*/ 143323 h 145106"/>
                <a:gd name="connsiteX208" fmla="*/ 79499 w 111753"/>
                <a:gd name="connsiteY208" fmla="*/ 142730 h 145106"/>
                <a:gd name="connsiteX209" fmla="*/ 81277 w 111753"/>
                <a:gd name="connsiteY209" fmla="*/ 144085 h 145106"/>
                <a:gd name="connsiteX210" fmla="*/ 80261 w 111753"/>
                <a:gd name="connsiteY210" fmla="*/ 144085 h 145106"/>
                <a:gd name="connsiteX211" fmla="*/ 83224 w 111753"/>
                <a:gd name="connsiteY211" fmla="*/ 144085 h 145106"/>
                <a:gd name="connsiteX212" fmla="*/ 82293 w 111753"/>
                <a:gd name="connsiteY212" fmla="*/ 144085 h 145106"/>
                <a:gd name="connsiteX213" fmla="*/ 85256 w 111753"/>
                <a:gd name="connsiteY213" fmla="*/ 144085 h 145106"/>
                <a:gd name="connsiteX214" fmla="*/ 82631 w 111753"/>
                <a:gd name="connsiteY214" fmla="*/ 143069 h 145106"/>
                <a:gd name="connsiteX215" fmla="*/ 83986 w 111753"/>
                <a:gd name="connsiteY215" fmla="*/ 142646 h 145106"/>
                <a:gd name="connsiteX216" fmla="*/ 82039 w 111753"/>
                <a:gd name="connsiteY216" fmla="*/ 140275 h 145106"/>
                <a:gd name="connsiteX217" fmla="*/ 83817 w 111753"/>
                <a:gd name="connsiteY217" fmla="*/ 140275 h 145106"/>
                <a:gd name="connsiteX218" fmla="*/ 80854 w 111753"/>
                <a:gd name="connsiteY218" fmla="*/ 139344 h 145106"/>
                <a:gd name="connsiteX219" fmla="*/ 79330 w 111753"/>
                <a:gd name="connsiteY219" fmla="*/ 137397 h 145106"/>
                <a:gd name="connsiteX220" fmla="*/ 77383 w 111753"/>
                <a:gd name="connsiteY220" fmla="*/ 136720 h 145106"/>
                <a:gd name="connsiteX221" fmla="*/ 80261 w 111753"/>
                <a:gd name="connsiteY221" fmla="*/ 136212 h 145106"/>
                <a:gd name="connsiteX222" fmla="*/ 80261 w 111753"/>
                <a:gd name="connsiteY222" fmla="*/ 137820 h 145106"/>
                <a:gd name="connsiteX223" fmla="*/ 82547 w 111753"/>
                <a:gd name="connsiteY223" fmla="*/ 138752 h 145106"/>
                <a:gd name="connsiteX224" fmla="*/ 82547 w 111753"/>
                <a:gd name="connsiteY224" fmla="*/ 137651 h 145106"/>
                <a:gd name="connsiteX225" fmla="*/ 86102 w 111753"/>
                <a:gd name="connsiteY225" fmla="*/ 138244 h 145106"/>
                <a:gd name="connsiteX226" fmla="*/ 85425 w 111753"/>
                <a:gd name="connsiteY226" fmla="*/ 137566 h 145106"/>
                <a:gd name="connsiteX227" fmla="*/ 86102 w 111753"/>
                <a:gd name="connsiteY227" fmla="*/ 135450 h 145106"/>
                <a:gd name="connsiteX228" fmla="*/ 86102 w 111753"/>
                <a:gd name="connsiteY228" fmla="*/ 136550 h 145106"/>
                <a:gd name="connsiteX229" fmla="*/ 84663 w 111753"/>
                <a:gd name="connsiteY229" fmla="*/ 134604 h 145106"/>
                <a:gd name="connsiteX230" fmla="*/ 80938 w 111753"/>
                <a:gd name="connsiteY230" fmla="*/ 134096 h 145106"/>
                <a:gd name="connsiteX231" fmla="*/ 82208 w 111753"/>
                <a:gd name="connsiteY231" fmla="*/ 134096 h 145106"/>
                <a:gd name="connsiteX232" fmla="*/ 79499 w 111753"/>
                <a:gd name="connsiteY232" fmla="*/ 133249 h 145106"/>
                <a:gd name="connsiteX233" fmla="*/ 79499 w 111753"/>
                <a:gd name="connsiteY233" fmla="*/ 134265 h 145106"/>
                <a:gd name="connsiteX234" fmla="*/ 74166 w 111753"/>
                <a:gd name="connsiteY234" fmla="*/ 133757 h 145106"/>
                <a:gd name="connsiteX235" fmla="*/ 77383 w 111753"/>
                <a:gd name="connsiteY235" fmla="*/ 133249 h 145106"/>
                <a:gd name="connsiteX236" fmla="*/ 75012 w 111753"/>
                <a:gd name="connsiteY236" fmla="*/ 132656 h 145106"/>
                <a:gd name="connsiteX237" fmla="*/ 75012 w 111753"/>
                <a:gd name="connsiteY237" fmla="*/ 131810 h 145106"/>
                <a:gd name="connsiteX238" fmla="*/ 73319 w 111753"/>
                <a:gd name="connsiteY238" fmla="*/ 131810 h 145106"/>
                <a:gd name="connsiteX239" fmla="*/ 73319 w 111753"/>
                <a:gd name="connsiteY239" fmla="*/ 131810 h 145106"/>
                <a:gd name="connsiteX240" fmla="*/ 69594 w 111753"/>
                <a:gd name="connsiteY240" fmla="*/ 132318 h 145106"/>
                <a:gd name="connsiteX241" fmla="*/ 72727 w 111753"/>
                <a:gd name="connsiteY241" fmla="*/ 133164 h 145106"/>
                <a:gd name="connsiteX242" fmla="*/ 69848 w 111753"/>
                <a:gd name="connsiteY242" fmla="*/ 133842 h 145106"/>
                <a:gd name="connsiteX243" fmla="*/ 66970 w 111753"/>
                <a:gd name="connsiteY243" fmla="*/ 131302 h 145106"/>
                <a:gd name="connsiteX244" fmla="*/ 69256 w 111753"/>
                <a:gd name="connsiteY244" fmla="*/ 131302 h 145106"/>
                <a:gd name="connsiteX245" fmla="*/ 69256 w 111753"/>
                <a:gd name="connsiteY245" fmla="*/ 129863 h 145106"/>
                <a:gd name="connsiteX246" fmla="*/ 67817 w 111753"/>
                <a:gd name="connsiteY246" fmla="*/ 130286 h 145106"/>
                <a:gd name="connsiteX247" fmla="*/ 65361 w 111753"/>
                <a:gd name="connsiteY247" fmla="*/ 130286 h 145106"/>
                <a:gd name="connsiteX248" fmla="*/ 59690 w 111753"/>
                <a:gd name="connsiteY248" fmla="*/ 127238 h 145106"/>
                <a:gd name="connsiteX249" fmla="*/ 59690 w 111753"/>
                <a:gd name="connsiteY249" fmla="*/ 128424 h 145106"/>
                <a:gd name="connsiteX250" fmla="*/ 55711 w 111753"/>
                <a:gd name="connsiteY250" fmla="*/ 126561 h 145106"/>
                <a:gd name="connsiteX251" fmla="*/ 58081 w 111753"/>
                <a:gd name="connsiteY251" fmla="*/ 126561 h 145106"/>
                <a:gd name="connsiteX252" fmla="*/ 51901 w 111753"/>
                <a:gd name="connsiteY252" fmla="*/ 124445 h 145106"/>
                <a:gd name="connsiteX253" fmla="*/ 53340 w 111753"/>
                <a:gd name="connsiteY253" fmla="*/ 126984 h 145106"/>
                <a:gd name="connsiteX254" fmla="*/ 50123 w 111753"/>
                <a:gd name="connsiteY254" fmla="*/ 124614 h 145106"/>
                <a:gd name="connsiteX255" fmla="*/ 51393 w 111753"/>
                <a:gd name="connsiteY255" fmla="*/ 122921 h 145106"/>
                <a:gd name="connsiteX256" fmla="*/ 47922 w 111753"/>
                <a:gd name="connsiteY256" fmla="*/ 122159 h 145106"/>
                <a:gd name="connsiteX257" fmla="*/ 51224 w 111753"/>
                <a:gd name="connsiteY257" fmla="*/ 121736 h 145106"/>
                <a:gd name="connsiteX258" fmla="*/ 55034 w 111753"/>
                <a:gd name="connsiteY258" fmla="*/ 124529 h 145106"/>
                <a:gd name="connsiteX259" fmla="*/ 55034 w 111753"/>
                <a:gd name="connsiteY259" fmla="*/ 123429 h 145106"/>
                <a:gd name="connsiteX260" fmla="*/ 58674 w 111753"/>
                <a:gd name="connsiteY260" fmla="*/ 124953 h 145106"/>
                <a:gd name="connsiteX261" fmla="*/ 58674 w 111753"/>
                <a:gd name="connsiteY261" fmla="*/ 124953 h 145106"/>
                <a:gd name="connsiteX262" fmla="*/ 59859 w 111753"/>
                <a:gd name="connsiteY262" fmla="*/ 124276 h 145106"/>
                <a:gd name="connsiteX263" fmla="*/ 59182 w 111753"/>
                <a:gd name="connsiteY263" fmla="*/ 124276 h 145106"/>
                <a:gd name="connsiteX264" fmla="*/ 62229 w 111753"/>
                <a:gd name="connsiteY264" fmla="*/ 124276 h 145106"/>
                <a:gd name="connsiteX265" fmla="*/ 57658 w 111753"/>
                <a:gd name="connsiteY265" fmla="*/ 125122 h 145106"/>
                <a:gd name="connsiteX266" fmla="*/ 54779 w 111753"/>
                <a:gd name="connsiteY266" fmla="*/ 121905 h 145106"/>
                <a:gd name="connsiteX267" fmla="*/ 55372 w 111753"/>
                <a:gd name="connsiteY267" fmla="*/ 120381 h 145106"/>
                <a:gd name="connsiteX268" fmla="*/ 57235 w 111753"/>
                <a:gd name="connsiteY268" fmla="*/ 121143 h 145106"/>
                <a:gd name="connsiteX269" fmla="*/ 55287 w 111753"/>
                <a:gd name="connsiteY269" fmla="*/ 119535 h 145106"/>
                <a:gd name="connsiteX270" fmla="*/ 47838 w 111753"/>
                <a:gd name="connsiteY270" fmla="*/ 118011 h 145106"/>
                <a:gd name="connsiteX271" fmla="*/ 50801 w 111753"/>
                <a:gd name="connsiteY271" fmla="*/ 118011 h 145106"/>
                <a:gd name="connsiteX272" fmla="*/ 48684 w 111753"/>
                <a:gd name="connsiteY272" fmla="*/ 117249 h 145106"/>
                <a:gd name="connsiteX273" fmla="*/ 46060 w 111753"/>
                <a:gd name="connsiteY273" fmla="*/ 113524 h 145106"/>
                <a:gd name="connsiteX274" fmla="*/ 49277 w 111753"/>
                <a:gd name="connsiteY274" fmla="*/ 116064 h 145106"/>
                <a:gd name="connsiteX275" fmla="*/ 49277 w 111753"/>
                <a:gd name="connsiteY275" fmla="*/ 115217 h 145106"/>
                <a:gd name="connsiteX276" fmla="*/ 50631 w 111753"/>
                <a:gd name="connsiteY276" fmla="*/ 116402 h 145106"/>
                <a:gd name="connsiteX277" fmla="*/ 48938 w 111753"/>
                <a:gd name="connsiteY277" fmla="*/ 114032 h 145106"/>
                <a:gd name="connsiteX278" fmla="*/ 48938 w 111753"/>
                <a:gd name="connsiteY278" fmla="*/ 114455 h 145106"/>
                <a:gd name="connsiteX279" fmla="*/ 47838 w 111753"/>
                <a:gd name="connsiteY279" fmla="*/ 113524 h 145106"/>
                <a:gd name="connsiteX280" fmla="*/ 48515 w 111753"/>
                <a:gd name="connsiteY280" fmla="*/ 112593 h 145106"/>
                <a:gd name="connsiteX281" fmla="*/ 43943 w 111753"/>
                <a:gd name="connsiteY281" fmla="*/ 108699 h 145106"/>
                <a:gd name="connsiteX282" fmla="*/ 43943 w 111753"/>
                <a:gd name="connsiteY282" fmla="*/ 108699 h 145106"/>
                <a:gd name="connsiteX283" fmla="*/ 39457 w 111753"/>
                <a:gd name="connsiteY283" fmla="*/ 107683 h 145106"/>
                <a:gd name="connsiteX284" fmla="*/ 40642 w 111753"/>
                <a:gd name="connsiteY284" fmla="*/ 106667 h 145106"/>
                <a:gd name="connsiteX285" fmla="*/ 39372 w 111753"/>
                <a:gd name="connsiteY285" fmla="*/ 104466 h 145106"/>
                <a:gd name="connsiteX286" fmla="*/ 38272 w 111753"/>
                <a:gd name="connsiteY286" fmla="*/ 105651 h 145106"/>
                <a:gd name="connsiteX287" fmla="*/ 35393 w 111753"/>
                <a:gd name="connsiteY287" fmla="*/ 104127 h 145106"/>
                <a:gd name="connsiteX288" fmla="*/ 38272 w 111753"/>
                <a:gd name="connsiteY288" fmla="*/ 103704 h 145106"/>
                <a:gd name="connsiteX289" fmla="*/ 37171 w 111753"/>
                <a:gd name="connsiteY289" fmla="*/ 103704 h 145106"/>
                <a:gd name="connsiteX290" fmla="*/ 35309 w 111753"/>
                <a:gd name="connsiteY290" fmla="*/ 99725 h 145106"/>
                <a:gd name="connsiteX291" fmla="*/ 31838 w 111753"/>
                <a:gd name="connsiteY291" fmla="*/ 98540 h 145106"/>
                <a:gd name="connsiteX292" fmla="*/ 33446 w 111753"/>
                <a:gd name="connsiteY292" fmla="*/ 99725 h 145106"/>
                <a:gd name="connsiteX293" fmla="*/ 31838 w 111753"/>
                <a:gd name="connsiteY293" fmla="*/ 99725 h 145106"/>
                <a:gd name="connsiteX294" fmla="*/ 30399 w 111753"/>
                <a:gd name="connsiteY294" fmla="*/ 96085 h 145106"/>
                <a:gd name="connsiteX295" fmla="*/ 31414 w 111753"/>
                <a:gd name="connsiteY295" fmla="*/ 96677 h 145106"/>
                <a:gd name="connsiteX296" fmla="*/ 31414 w 111753"/>
                <a:gd name="connsiteY296" fmla="*/ 96677 h 145106"/>
                <a:gd name="connsiteX297" fmla="*/ 33277 w 111753"/>
                <a:gd name="connsiteY297" fmla="*/ 97355 h 145106"/>
                <a:gd name="connsiteX298" fmla="*/ 30822 w 111753"/>
                <a:gd name="connsiteY298" fmla="*/ 95408 h 145106"/>
                <a:gd name="connsiteX299" fmla="*/ 30822 w 111753"/>
                <a:gd name="connsiteY299" fmla="*/ 95408 h 145106"/>
                <a:gd name="connsiteX300" fmla="*/ 27520 w 111753"/>
                <a:gd name="connsiteY300" fmla="*/ 91175 h 145106"/>
                <a:gd name="connsiteX301" fmla="*/ 27012 w 111753"/>
                <a:gd name="connsiteY301" fmla="*/ 92614 h 145106"/>
                <a:gd name="connsiteX302" fmla="*/ 27012 w 111753"/>
                <a:gd name="connsiteY302" fmla="*/ 90498 h 145106"/>
                <a:gd name="connsiteX303" fmla="*/ 27436 w 111753"/>
                <a:gd name="connsiteY303" fmla="*/ 90498 h 145106"/>
                <a:gd name="connsiteX304" fmla="*/ 26166 w 111753"/>
                <a:gd name="connsiteY304" fmla="*/ 88297 h 145106"/>
                <a:gd name="connsiteX305" fmla="*/ 24219 w 111753"/>
                <a:gd name="connsiteY305" fmla="*/ 88297 h 145106"/>
                <a:gd name="connsiteX306" fmla="*/ 26081 w 111753"/>
                <a:gd name="connsiteY306" fmla="*/ 86603 h 145106"/>
                <a:gd name="connsiteX307" fmla="*/ 24388 w 111753"/>
                <a:gd name="connsiteY307" fmla="*/ 85080 h 145106"/>
                <a:gd name="connsiteX308" fmla="*/ 24811 w 111753"/>
                <a:gd name="connsiteY308" fmla="*/ 84402 h 145106"/>
                <a:gd name="connsiteX309" fmla="*/ 20155 w 111753"/>
                <a:gd name="connsiteY309" fmla="*/ 76783 h 145106"/>
                <a:gd name="connsiteX310" fmla="*/ 22779 w 111753"/>
                <a:gd name="connsiteY310" fmla="*/ 79154 h 145106"/>
                <a:gd name="connsiteX311" fmla="*/ 21933 w 111753"/>
                <a:gd name="connsiteY311" fmla="*/ 75513 h 145106"/>
                <a:gd name="connsiteX312" fmla="*/ 19986 w 111753"/>
                <a:gd name="connsiteY312" fmla="*/ 73990 h 145106"/>
                <a:gd name="connsiteX313" fmla="*/ 20494 w 111753"/>
                <a:gd name="connsiteY313" fmla="*/ 72550 h 145106"/>
                <a:gd name="connsiteX314" fmla="*/ 18716 w 111753"/>
                <a:gd name="connsiteY314" fmla="*/ 69164 h 145106"/>
                <a:gd name="connsiteX315" fmla="*/ 19478 w 111753"/>
                <a:gd name="connsiteY315" fmla="*/ 69164 h 145106"/>
                <a:gd name="connsiteX316" fmla="*/ 18293 w 111753"/>
                <a:gd name="connsiteY316" fmla="*/ 67387 h 145106"/>
                <a:gd name="connsiteX317" fmla="*/ 17107 w 111753"/>
                <a:gd name="connsiteY317" fmla="*/ 67387 h 145106"/>
                <a:gd name="connsiteX318" fmla="*/ 17107 w 111753"/>
                <a:gd name="connsiteY318" fmla="*/ 66879 h 145106"/>
                <a:gd name="connsiteX319" fmla="*/ 17107 w 111753"/>
                <a:gd name="connsiteY319" fmla="*/ 73397 h 145106"/>
                <a:gd name="connsiteX320" fmla="*/ 16176 w 111753"/>
                <a:gd name="connsiteY320" fmla="*/ 73397 h 145106"/>
                <a:gd name="connsiteX321" fmla="*/ 16176 w 111753"/>
                <a:gd name="connsiteY321" fmla="*/ 72635 h 145106"/>
                <a:gd name="connsiteX322" fmla="*/ 15160 w 111753"/>
                <a:gd name="connsiteY322" fmla="*/ 72635 h 145106"/>
                <a:gd name="connsiteX323" fmla="*/ 12790 w 111753"/>
                <a:gd name="connsiteY323" fmla="*/ 69164 h 145106"/>
                <a:gd name="connsiteX324" fmla="*/ 15245 w 111753"/>
                <a:gd name="connsiteY324" fmla="*/ 70688 h 145106"/>
                <a:gd name="connsiteX325" fmla="*/ 14568 w 111753"/>
                <a:gd name="connsiteY325" fmla="*/ 68826 h 145106"/>
                <a:gd name="connsiteX326" fmla="*/ 15753 w 111753"/>
                <a:gd name="connsiteY326" fmla="*/ 68826 h 145106"/>
                <a:gd name="connsiteX327" fmla="*/ 13467 w 111753"/>
                <a:gd name="connsiteY327" fmla="*/ 68064 h 145106"/>
                <a:gd name="connsiteX328" fmla="*/ 13467 w 111753"/>
                <a:gd name="connsiteY328" fmla="*/ 65524 h 145106"/>
                <a:gd name="connsiteX329" fmla="*/ 13467 w 111753"/>
                <a:gd name="connsiteY329" fmla="*/ 66201 h 145106"/>
                <a:gd name="connsiteX330" fmla="*/ 12621 w 111753"/>
                <a:gd name="connsiteY330" fmla="*/ 62646 h 145106"/>
                <a:gd name="connsiteX331" fmla="*/ 13467 w 111753"/>
                <a:gd name="connsiteY331" fmla="*/ 61968 h 145106"/>
                <a:gd name="connsiteX332" fmla="*/ 14652 w 111753"/>
                <a:gd name="connsiteY332" fmla="*/ 65185 h 145106"/>
                <a:gd name="connsiteX333" fmla="*/ 18039 w 111753"/>
                <a:gd name="connsiteY333" fmla="*/ 66286 h 145106"/>
                <a:gd name="connsiteX334" fmla="*/ 18039 w 111753"/>
                <a:gd name="connsiteY334" fmla="*/ 63577 h 145106"/>
                <a:gd name="connsiteX335" fmla="*/ 16853 w 111753"/>
                <a:gd name="connsiteY335" fmla="*/ 58836 h 145106"/>
                <a:gd name="connsiteX336" fmla="*/ 17700 w 111753"/>
                <a:gd name="connsiteY336" fmla="*/ 58836 h 145106"/>
                <a:gd name="connsiteX337" fmla="*/ 17700 w 111753"/>
                <a:gd name="connsiteY337" fmla="*/ 53926 h 145106"/>
                <a:gd name="connsiteX338" fmla="*/ 18970 w 111753"/>
                <a:gd name="connsiteY338" fmla="*/ 53164 h 145106"/>
                <a:gd name="connsiteX339" fmla="*/ 20832 w 111753"/>
                <a:gd name="connsiteY339" fmla="*/ 43005 h 145106"/>
                <a:gd name="connsiteX340" fmla="*/ 20832 w 111753"/>
                <a:gd name="connsiteY340" fmla="*/ 43852 h 145106"/>
                <a:gd name="connsiteX341" fmla="*/ 21340 w 111753"/>
                <a:gd name="connsiteY341" fmla="*/ 41566 h 145106"/>
                <a:gd name="connsiteX342" fmla="*/ 24981 w 111753"/>
                <a:gd name="connsiteY342" fmla="*/ 37249 h 145106"/>
                <a:gd name="connsiteX343" fmla="*/ 25996 w 111753"/>
                <a:gd name="connsiteY343" fmla="*/ 33270 h 145106"/>
                <a:gd name="connsiteX344" fmla="*/ 27351 w 111753"/>
                <a:gd name="connsiteY344" fmla="*/ 33947 h 145106"/>
                <a:gd name="connsiteX345" fmla="*/ 38441 w 111753"/>
                <a:gd name="connsiteY345" fmla="*/ 23704 h 145106"/>
                <a:gd name="connsiteX346" fmla="*/ 38441 w 111753"/>
                <a:gd name="connsiteY346" fmla="*/ 24297 h 145106"/>
                <a:gd name="connsiteX347" fmla="*/ 47584 w 111753"/>
                <a:gd name="connsiteY347" fmla="*/ 20318 h 145106"/>
                <a:gd name="connsiteX348" fmla="*/ 49192 w 111753"/>
                <a:gd name="connsiteY348" fmla="*/ 18709 h 145106"/>
                <a:gd name="connsiteX349" fmla="*/ 48261 w 111753"/>
                <a:gd name="connsiteY349" fmla="*/ 17101 h 145106"/>
                <a:gd name="connsiteX350" fmla="*/ 51647 w 111753"/>
                <a:gd name="connsiteY350" fmla="*/ 18032 h 145106"/>
                <a:gd name="connsiteX351" fmla="*/ 50547 w 111753"/>
                <a:gd name="connsiteY351" fmla="*/ 20402 h 145106"/>
                <a:gd name="connsiteX352" fmla="*/ 53086 w 111753"/>
                <a:gd name="connsiteY352" fmla="*/ 19471 h 145106"/>
                <a:gd name="connsiteX353" fmla="*/ 57319 w 111753"/>
                <a:gd name="connsiteY353" fmla="*/ 20318 h 145106"/>
                <a:gd name="connsiteX354" fmla="*/ 56134 w 111753"/>
                <a:gd name="connsiteY354" fmla="*/ 20318 h 145106"/>
                <a:gd name="connsiteX355" fmla="*/ 56134 w 111753"/>
                <a:gd name="connsiteY355" fmla="*/ 20318 h 145106"/>
                <a:gd name="connsiteX356" fmla="*/ 53002 w 111753"/>
                <a:gd name="connsiteY356" fmla="*/ 21080 h 145106"/>
                <a:gd name="connsiteX357" fmla="*/ 58420 w 111753"/>
                <a:gd name="connsiteY357" fmla="*/ 21080 h 145106"/>
                <a:gd name="connsiteX358" fmla="*/ 60282 w 111753"/>
                <a:gd name="connsiteY358" fmla="*/ 20487 h 145106"/>
                <a:gd name="connsiteX359" fmla="*/ 60282 w 111753"/>
                <a:gd name="connsiteY359" fmla="*/ 20487 h 145106"/>
                <a:gd name="connsiteX360" fmla="*/ 61721 w 111753"/>
                <a:gd name="connsiteY360" fmla="*/ 19979 h 145106"/>
                <a:gd name="connsiteX361" fmla="*/ 61721 w 111753"/>
                <a:gd name="connsiteY361" fmla="*/ 20487 h 145106"/>
                <a:gd name="connsiteX362" fmla="*/ 62483 w 111753"/>
                <a:gd name="connsiteY362" fmla="*/ 19894 h 145106"/>
                <a:gd name="connsiteX363" fmla="*/ 66547 w 111753"/>
                <a:gd name="connsiteY363" fmla="*/ 22519 h 145106"/>
                <a:gd name="connsiteX364" fmla="*/ 69256 w 111753"/>
                <a:gd name="connsiteY364" fmla="*/ 23196 h 145106"/>
                <a:gd name="connsiteX365" fmla="*/ 68578 w 111753"/>
                <a:gd name="connsiteY365" fmla="*/ 23196 h 145106"/>
                <a:gd name="connsiteX366" fmla="*/ 75097 w 111753"/>
                <a:gd name="connsiteY366" fmla="*/ 28360 h 145106"/>
                <a:gd name="connsiteX367" fmla="*/ 79838 w 111753"/>
                <a:gd name="connsiteY367" fmla="*/ 30730 h 145106"/>
                <a:gd name="connsiteX368" fmla="*/ 79838 w 111753"/>
                <a:gd name="connsiteY368" fmla="*/ 29206 h 145106"/>
                <a:gd name="connsiteX369" fmla="*/ 81870 w 111753"/>
                <a:gd name="connsiteY369" fmla="*/ 30561 h 145106"/>
                <a:gd name="connsiteX370" fmla="*/ 81361 w 111753"/>
                <a:gd name="connsiteY370" fmla="*/ 31662 h 145106"/>
                <a:gd name="connsiteX371" fmla="*/ 82801 w 111753"/>
                <a:gd name="connsiteY371" fmla="*/ 35217 h 145106"/>
                <a:gd name="connsiteX372" fmla="*/ 85764 w 111753"/>
                <a:gd name="connsiteY372" fmla="*/ 37757 h 145106"/>
                <a:gd name="connsiteX373" fmla="*/ 84240 w 111753"/>
                <a:gd name="connsiteY373" fmla="*/ 37164 h 145106"/>
                <a:gd name="connsiteX374" fmla="*/ 85086 w 111753"/>
                <a:gd name="connsiteY374" fmla="*/ 37926 h 145106"/>
                <a:gd name="connsiteX375" fmla="*/ 84663 w 111753"/>
                <a:gd name="connsiteY375" fmla="*/ 37926 h 145106"/>
                <a:gd name="connsiteX376" fmla="*/ 88049 w 111753"/>
                <a:gd name="connsiteY376" fmla="*/ 40296 h 145106"/>
                <a:gd name="connsiteX377" fmla="*/ 88049 w 111753"/>
                <a:gd name="connsiteY377" fmla="*/ 40296 h 145106"/>
                <a:gd name="connsiteX378" fmla="*/ 88727 w 111753"/>
                <a:gd name="connsiteY378" fmla="*/ 40974 h 145106"/>
                <a:gd name="connsiteX379" fmla="*/ 87118 w 111753"/>
                <a:gd name="connsiteY379" fmla="*/ 40974 h 145106"/>
                <a:gd name="connsiteX380" fmla="*/ 90081 w 111753"/>
                <a:gd name="connsiteY380" fmla="*/ 43598 h 145106"/>
                <a:gd name="connsiteX381" fmla="*/ 90081 w 111753"/>
                <a:gd name="connsiteY381" fmla="*/ 43598 h 145106"/>
                <a:gd name="connsiteX382" fmla="*/ 90843 w 111753"/>
                <a:gd name="connsiteY382" fmla="*/ 44360 h 145106"/>
                <a:gd name="connsiteX383" fmla="*/ 90843 w 111753"/>
                <a:gd name="connsiteY383" fmla="*/ 44360 h 145106"/>
                <a:gd name="connsiteX384" fmla="*/ 93806 w 111753"/>
                <a:gd name="connsiteY384" fmla="*/ 47408 h 145106"/>
                <a:gd name="connsiteX385" fmla="*/ 93806 w 111753"/>
                <a:gd name="connsiteY385" fmla="*/ 49524 h 145106"/>
                <a:gd name="connsiteX386" fmla="*/ 92452 w 111753"/>
                <a:gd name="connsiteY386" fmla="*/ 49524 h 145106"/>
                <a:gd name="connsiteX387" fmla="*/ 91944 w 111753"/>
                <a:gd name="connsiteY387" fmla="*/ 46561 h 145106"/>
                <a:gd name="connsiteX388" fmla="*/ 93044 w 111753"/>
                <a:gd name="connsiteY388" fmla="*/ 55873 h 145106"/>
                <a:gd name="connsiteX389" fmla="*/ 95584 w 111753"/>
                <a:gd name="connsiteY389" fmla="*/ 63238 h 145106"/>
                <a:gd name="connsiteX390" fmla="*/ 94737 w 111753"/>
                <a:gd name="connsiteY390" fmla="*/ 63238 h 145106"/>
                <a:gd name="connsiteX391" fmla="*/ 94229 w 111753"/>
                <a:gd name="connsiteY391" fmla="*/ 67471 h 145106"/>
                <a:gd name="connsiteX392" fmla="*/ 94737 w 111753"/>
                <a:gd name="connsiteY392" fmla="*/ 77545 h 145106"/>
                <a:gd name="connsiteX393" fmla="*/ 93975 w 111753"/>
                <a:gd name="connsiteY393" fmla="*/ 78223 h 145106"/>
                <a:gd name="connsiteX394" fmla="*/ 95838 w 111753"/>
                <a:gd name="connsiteY394" fmla="*/ 90667 h 145106"/>
                <a:gd name="connsiteX395" fmla="*/ 94399 w 111753"/>
                <a:gd name="connsiteY395" fmla="*/ 89651 h 145106"/>
                <a:gd name="connsiteX396" fmla="*/ 93637 w 111753"/>
                <a:gd name="connsiteY396" fmla="*/ 94053 h 145106"/>
                <a:gd name="connsiteX397" fmla="*/ 93637 w 111753"/>
                <a:gd name="connsiteY397" fmla="*/ 92953 h 145106"/>
                <a:gd name="connsiteX398" fmla="*/ 92875 w 111753"/>
                <a:gd name="connsiteY398" fmla="*/ 95154 h 145106"/>
                <a:gd name="connsiteX399" fmla="*/ 93891 w 111753"/>
                <a:gd name="connsiteY399" fmla="*/ 98794 h 145106"/>
                <a:gd name="connsiteX400" fmla="*/ 93891 w 111753"/>
                <a:gd name="connsiteY400" fmla="*/ 98794 h 145106"/>
                <a:gd name="connsiteX401" fmla="*/ 93891 w 111753"/>
                <a:gd name="connsiteY401" fmla="*/ 100487 h 145106"/>
                <a:gd name="connsiteX402" fmla="*/ 84578 w 111753"/>
                <a:gd name="connsiteY402" fmla="*/ 124529 h 145106"/>
                <a:gd name="connsiteX403" fmla="*/ 84578 w 111753"/>
                <a:gd name="connsiteY403" fmla="*/ 122836 h 145106"/>
                <a:gd name="connsiteX404" fmla="*/ 82631 w 111753"/>
                <a:gd name="connsiteY404" fmla="*/ 126392 h 145106"/>
                <a:gd name="connsiteX405" fmla="*/ 82631 w 111753"/>
                <a:gd name="connsiteY405" fmla="*/ 126392 h 145106"/>
                <a:gd name="connsiteX406" fmla="*/ 80346 w 111753"/>
                <a:gd name="connsiteY406" fmla="*/ 130117 h 145106"/>
                <a:gd name="connsiteX407" fmla="*/ 80346 w 111753"/>
                <a:gd name="connsiteY407" fmla="*/ 130117 h 145106"/>
                <a:gd name="connsiteX408" fmla="*/ 76367 w 111753"/>
                <a:gd name="connsiteY408" fmla="*/ 135958 h 145106"/>
                <a:gd name="connsiteX409" fmla="*/ 73065 w 111753"/>
                <a:gd name="connsiteY409" fmla="*/ 137990 h 145106"/>
                <a:gd name="connsiteX410" fmla="*/ 73065 w 111753"/>
                <a:gd name="connsiteY410" fmla="*/ 140106 h 145106"/>
                <a:gd name="connsiteX411" fmla="*/ 73065 w 111753"/>
                <a:gd name="connsiteY411" fmla="*/ 139598 h 145106"/>
                <a:gd name="connsiteX412" fmla="*/ 73065 w 111753"/>
                <a:gd name="connsiteY412" fmla="*/ 141969 h 145106"/>
                <a:gd name="connsiteX413" fmla="*/ 78229 w 111753"/>
                <a:gd name="connsiteY413" fmla="*/ 141969 h 145106"/>
                <a:gd name="connsiteX414" fmla="*/ 81700 w 111753"/>
                <a:gd name="connsiteY414" fmla="*/ 139514 h 145106"/>
                <a:gd name="connsiteX415" fmla="*/ 83901 w 111753"/>
                <a:gd name="connsiteY415" fmla="*/ 135111 h 145106"/>
                <a:gd name="connsiteX416" fmla="*/ 85764 w 111753"/>
                <a:gd name="connsiteY416" fmla="*/ 135535 h 145106"/>
                <a:gd name="connsiteX417" fmla="*/ 88557 w 111753"/>
                <a:gd name="connsiteY417" fmla="*/ 130625 h 145106"/>
                <a:gd name="connsiteX418" fmla="*/ 88557 w 111753"/>
                <a:gd name="connsiteY418" fmla="*/ 131471 h 145106"/>
                <a:gd name="connsiteX419" fmla="*/ 90674 w 111753"/>
                <a:gd name="connsiteY419" fmla="*/ 129101 h 145106"/>
                <a:gd name="connsiteX420" fmla="*/ 89573 w 111753"/>
                <a:gd name="connsiteY420" fmla="*/ 128678 h 145106"/>
                <a:gd name="connsiteX421" fmla="*/ 90420 w 111753"/>
                <a:gd name="connsiteY421" fmla="*/ 127577 h 145106"/>
                <a:gd name="connsiteX422" fmla="*/ 88981 w 111753"/>
                <a:gd name="connsiteY422" fmla="*/ 127577 h 145106"/>
                <a:gd name="connsiteX423" fmla="*/ 88981 w 111753"/>
                <a:gd name="connsiteY423" fmla="*/ 125376 h 145106"/>
                <a:gd name="connsiteX424" fmla="*/ 88981 w 111753"/>
                <a:gd name="connsiteY424" fmla="*/ 126561 h 145106"/>
                <a:gd name="connsiteX425" fmla="*/ 90335 w 111753"/>
                <a:gd name="connsiteY425" fmla="*/ 125207 h 145106"/>
                <a:gd name="connsiteX426" fmla="*/ 90335 w 111753"/>
                <a:gd name="connsiteY426" fmla="*/ 127408 h 145106"/>
                <a:gd name="connsiteX427" fmla="*/ 92113 w 111753"/>
                <a:gd name="connsiteY427" fmla="*/ 126815 h 145106"/>
                <a:gd name="connsiteX428" fmla="*/ 92706 w 111753"/>
                <a:gd name="connsiteY428" fmla="*/ 123598 h 145106"/>
                <a:gd name="connsiteX429" fmla="*/ 92706 w 111753"/>
                <a:gd name="connsiteY429" fmla="*/ 124953 h 145106"/>
                <a:gd name="connsiteX430" fmla="*/ 95499 w 111753"/>
                <a:gd name="connsiteY430" fmla="*/ 119111 h 145106"/>
                <a:gd name="connsiteX431" fmla="*/ 95499 w 111753"/>
                <a:gd name="connsiteY431" fmla="*/ 119789 h 145106"/>
                <a:gd name="connsiteX432" fmla="*/ 96938 w 111753"/>
                <a:gd name="connsiteY432" fmla="*/ 116826 h 145106"/>
                <a:gd name="connsiteX433" fmla="*/ 99309 w 111753"/>
                <a:gd name="connsiteY433" fmla="*/ 115302 h 145106"/>
                <a:gd name="connsiteX434" fmla="*/ 99309 w 111753"/>
                <a:gd name="connsiteY434" fmla="*/ 112423 h 145106"/>
                <a:gd name="connsiteX435" fmla="*/ 100748 w 111753"/>
                <a:gd name="connsiteY435" fmla="*/ 111238 h 145106"/>
                <a:gd name="connsiteX436" fmla="*/ 99055 w 111753"/>
                <a:gd name="connsiteY436" fmla="*/ 108106 h 145106"/>
                <a:gd name="connsiteX437" fmla="*/ 102526 w 111753"/>
                <a:gd name="connsiteY437" fmla="*/ 108106 h 145106"/>
                <a:gd name="connsiteX438" fmla="*/ 102018 w 111753"/>
                <a:gd name="connsiteY438" fmla="*/ 107260 h 145106"/>
                <a:gd name="connsiteX439" fmla="*/ 102949 w 111753"/>
                <a:gd name="connsiteY439" fmla="*/ 106244 h 145106"/>
                <a:gd name="connsiteX440" fmla="*/ 102949 w 111753"/>
                <a:gd name="connsiteY440" fmla="*/ 106244 h 145106"/>
                <a:gd name="connsiteX441" fmla="*/ 104049 w 111753"/>
                <a:gd name="connsiteY441" fmla="*/ 104381 h 145106"/>
                <a:gd name="connsiteX442" fmla="*/ 104049 w 111753"/>
                <a:gd name="connsiteY442" fmla="*/ 105566 h 145106"/>
                <a:gd name="connsiteX443" fmla="*/ 105658 w 111753"/>
                <a:gd name="connsiteY443" fmla="*/ 99471 h 145106"/>
                <a:gd name="connsiteX444" fmla="*/ 107351 w 111753"/>
                <a:gd name="connsiteY444" fmla="*/ 97778 h 145106"/>
                <a:gd name="connsiteX445" fmla="*/ 108028 w 111753"/>
                <a:gd name="connsiteY445" fmla="*/ 93376 h 145106"/>
                <a:gd name="connsiteX446" fmla="*/ 108959 w 111753"/>
                <a:gd name="connsiteY446" fmla="*/ 91852 h 145106"/>
                <a:gd name="connsiteX447" fmla="*/ 107774 w 111753"/>
                <a:gd name="connsiteY447" fmla="*/ 91259 h 145106"/>
                <a:gd name="connsiteX448" fmla="*/ 109806 w 111753"/>
                <a:gd name="connsiteY448" fmla="*/ 87704 h 145106"/>
                <a:gd name="connsiteX449" fmla="*/ 107605 w 111753"/>
                <a:gd name="connsiteY449" fmla="*/ 86095 h 145106"/>
                <a:gd name="connsiteX450" fmla="*/ 110060 w 111753"/>
                <a:gd name="connsiteY450" fmla="*/ 83132 h 145106"/>
                <a:gd name="connsiteX451" fmla="*/ 110060 w 111753"/>
                <a:gd name="connsiteY451" fmla="*/ 85418 h 145106"/>
                <a:gd name="connsiteX452" fmla="*/ 110060 w 111753"/>
                <a:gd name="connsiteY452" fmla="*/ 83471 h 145106"/>
                <a:gd name="connsiteX453" fmla="*/ 111330 w 111753"/>
                <a:gd name="connsiteY453" fmla="*/ 82963 h 145106"/>
                <a:gd name="connsiteX454" fmla="*/ 111753 w 111753"/>
                <a:gd name="connsiteY454" fmla="*/ 80169 h 145106"/>
                <a:gd name="connsiteX455" fmla="*/ 110229 w 111753"/>
                <a:gd name="connsiteY455" fmla="*/ 80169 h 145106"/>
                <a:gd name="connsiteX456" fmla="*/ 111076 w 111753"/>
                <a:gd name="connsiteY456" fmla="*/ 81778 h 145106"/>
                <a:gd name="connsiteX457" fmla="*/ 109891 w 111753"/>
                <a:gd name="connsiteY457" fmla="*/ 82794 h 145106"/>
                <a:gd name="connsiteX458" fmla="*/ 108028 w 111753"/>
                <a:gd name="connsiteY458" fmla="*/ 76868 h 145106"/>
                <a:gd name="connsiteX459" fmla="*/ 108790 w 111753"/>
                <a:gd name="connsiteY459" fmla="*/ 75006 h 145106"/>
                <a:gd name="connsiteX460" fmla="*/ 110399 w 111753"/>
                <a:gd name="connsiteY460" fmla="*/ 75006 h 145106"/>
                <a:gd name="connsiteX461" fmla="*/ 111414 w 111753"/>
                <a:gd name="connsiteY461" fmla="*/ 70434 h 145106"/>
                <a:gd name="connsiteX462" fmla="*/ 109975 w 111753"/>
                <a:gd name="connsiteY462" fmla="*/ 70434 h 145106"/>
                <a:gd name="connsiteX463" fmla="*/ 110991 w 111753"/>
                <a:gd name="connsiteY463" fmla="*/ 67894 h 145106"/>
                <a:gd name="connsiteX464" fmla="*/ 110991 w 111753"/>
                <a:gd name="connsiteY464" fmla="*/ 56297 h 145106"/>
                <a:gd name="connsiteX465" fmla="*/ 110060 w 111753"/>
                <a:gd name="connsiteY465" fmla="*/ 58244 h 145106"/>
                <a:gd name="connsiteX466" fmla="*/ 111245 w 111753"/>
                <a:gd name="connsiteY466" fmla="*/ 58751 h 145106"/>
                <a:gd name="connsiteX467" fmla="*/ 107944 w 111753"/>
                <a:gd name="connsiteY467" fmla="*/ 58074 h 145106"/>
                <a:gd name="connsiteX468" fmla="*/ 108452 w 111753"/>
                <a:gd name="connsiteY468" fmla="*/ 56466 h 145106"/>
                <a:gd name="connsiteX469" fmla="*/ 107605 w 111753"/>
                <a:gd name="connsiteY469" fmla="*/ 54349 h 145106"/>
                <a:gd name="connsiteX470" fmla="*/ 107012 w 111753"/>
                <a:gd name="connsiteY470" fmla="*/ 55196 h 145106"/>
                <a:gd name="connsiteX471" fmla="*/ 107859 w 111753"/>
                <a:gd name="connsiteY471" fmla="*/ 53418 h 145106"/>
                <a:gd name="connsiteX472" fmla="*/ 106420 w 111753"/>
                <a:gd name="connsiteY472" fmla="*/ 51217 h 145106"/>
                <a:gd name="connsiteX473" fmla="*/ 108452 w 111753"/>
                <a:gd name="connsiteY473" fmla="*/ 51810 h 145106"/>
                <a:gd name="connsiteX474" fmla="*/ 109552 w 111753"/>
                <a:gd name="connsiteY474" fmla="*/ 50709 h 145106"/>
                <a:gd name="connsiteX475" fmla="*/ 108875 w 111753"/>
                <a:gd name="connsiteY475" fmla="*/ 48593 h 145106"/>
                <a:gd name="connsiteX476" fmla="*/ 110145 w 111753"/>
                <a:gd name="connsiteY476" fmla="*/ 49270 h 145106"/>
                <a:gd name="connsiteX477" fmla="*/ 109298 w 111753"/>
                <a:gd name="connsiteY477" fmla="*/ 45630 h 145106"/>
                <a:gd name="connsiteX478" fmla="*/ 108198 w 111753"/>
                <a:gd name="connsiteY478" fmla="*/ 45630 h 145106"/>
                <a:gd name="connsiteX479" fmla="*/ 106589 w 111753"/>
                <a:gd name="connsiteY479" fmla="*/ 38349 h 145106"/>
                <a:gd name="connsiteX480" fmla="*/ 106589 w 111753"/>
                <a:gd name="connsiteY480" fmla="*/ 39196 h 145106"/>
                <a:gd name="connsiteX481" fmla="*/ 104557 w 111753"/>
                <a:gd name="connsiteY481" fmla="*/ 33609 h 145106"/>
                <a:gd name="connsiteX482" fmla="*/ 101425 w 111753"/>
                <a:gd name="connsiteY482" fmla="*/ 31577 h 145106"/>
                <a:gd name="connsiteX483" fmla="*/ 100832 w 111753"/>
                <a:gd name="connsiteY483" fmla="*/ 29460 h 145106"/>
                <a:gd name="connsiteX484" fmla="*/ 97362 w 111753"/>
                <a:gd name="connsiteY484" fmla="*/ 26159 h 145106"/>
                <a:gd name="connsiteX485" fmla="*/ 99732 w 111753"/>
                <a:gd name="connsiteY485" fmla="*/ 28106 h 145106"/>
                <a:gd name="connsiteX486" fmla="*/ 97362 w 111753"/>
                <a:gd name="connsiteY486" fmla="*/ 23534 h 145106"/>
                <a:gd name="connsiteX487" fmla="*/ 90758 w 111753"/>
                <a:gd name="connsiteY487" fmla="*/ 20402 h 145106"/>
                <a:gd name="connsiteX488" fmla="*/ 87711 w 111753"/>
                <a:gd name="connsiteY488" fmla="*/ 21757 h 145106"/>
                <a:gd name="connsiteX489" fmla="*/ 86018 w 111753"/>
                <a:gd name="connsiteY489" fmla="*/ 18540 h 145106"/>
                <a:gd name="connsiteX490" fmla="*/ 87118 w 111753"/>
                <a:gd name="connsiteY490" fmla="*/ 17016 h 145106"/>
                <a:gd name="connsiteX491" fmla="*/ 88049 w 111753"/>
                <a:gd name="connsiteY491" fmla="*/ 19132 h 145106"/>
                <a:gd name="connsiteX492" fmla="*/ 86441 w 111753"/>
                <a:gd name="connsiteY492" fmla="*/ 14984 h 145106"/>
                <a:gd name="connsiteX493" fmla="*/ 88473 w 111753"/>
                <a:gd name="connsiteY493" fmla="*/ 15577 h 145106"/>
                <a:gd name="connsiteX494" fmla="*/ 88557 w 111753"/>
                <a:gd name="connsiteY494" fmla="*/ 15577 h 1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Lst>
              <a:rect l="l" t="t" r="r" b="b"/>
              <a:pathLst>
                <a:path w="111753" h="145106">
                  <a:moveTo>
                    <a:pt x="88557" y="15577"/>
                  </a:moveTo>
                  <a:cubicBezTo>
                    <a:pt x="91436" y="17185"/>
                    <a:pt x="89065" y="13884"/>
                    <a:pt x="89996" y="13630"/>
                  </a:cubicBezTo>
                  <a:cubicBezTo>
                    <a:pt x="89150" y="13207"/>
                    <a:pt x="87795" y="11937"/>
                    <a:pt x="88049" y="12952"/>
                  </a:cubicBezTo>
                  <a:cubicBezTo>
                    <a:pt x="88049" y="10498"/>
                    <a:pt x="83393" y="10582"/>
                    <a:pt x="82631" y="8466"/>
                  </a:cubicBezTo>
                  <a:cubicBezTo>
                    <a:pt x="82631" y="8466"/>
                    <a:pt x="82631" y="9651"/>
                    <a:pt x="81700" y="9312"/>
                  </a:cubicBezTo>
                  <a:cubicBezTo>
                    <a:pt x="80769" y="8974"/>
                    <a:pt x="80515" y="7873"/>
                    <a:pt x="80007" y="7111"/>
                  </a:cubicBezTo>
                  <a:cubicBezTo>
                    <a:pt x="79499" y="6349"/>
                    <a:pt x="76536" y="6265"/>
                    <a:pt x="76959" y="6095"/>
                  </a:cubicBezTo>
                  <a:cubicBezTo>
                    <a:pt x="75605" y="6095"/>
                    <a:pt x="77383" y="8212"/>
                    <a:pt x="75520" y="8042"/>
                  </a:cubicBezTo>
                  <a:cubicBezTo>
                    <a:pt x="73658" y="7873"/>
                    <a:pt x="72896" y="7027"/>
                    <a:pt x="71541" y="6773"/>
                  </a:cubicBezTo>
                  <a:cubicBezTo>
                    <a:pt x="70187" y="6519"/>
                    <a:pt x="73235" y="6773"/>
                    <a:pt x="74081" y="6773"/>
                  </a:cubicBezTo>
                  <a:cubicBezTo>
                    <a:pt x="72557" y="6349"/>
                    <a:pt x="71034" y="5841"/>
                    <a:pt x="69510" y="5503"/>
                  </a:cubicBezTo>
                  <a:cubicBezTo>
                    <a:pt x="67986" y="5164"/>
                    <a:pt x="70525" y="4572"/>
                    <a:pt x="71711" y="5503"/>
                  </a:cubicBezTo>
                  <a:cubicBezTo>
                    <a:pt x="70399" y="4258"/>
                    <a:pt x="68460" y="3920"/>
                    <a:pt x="66801" y="4656"/>
                  </a:cubicBezTo>
                  <a:cubicBezTo>
                    <a:pt x="65785" y="4064"/>
                    <a:pt x="65108" y="4148"/>
                    <a:pt x="64092" y="3556"/>
                  </a:cubicBezTo>
                  <a:cubicBezTo>
                    <a:pt x="65277" y="3556"/>
                    <a:pt x="65700" y="1693"/>
                    <a:pt x="67478" y="1947"/>
                  </a:cubicBezTo>
                  <a:cubicBezTo>
                    <a:pt x="69256" y="2201"/>
                    <a:pt x="66123" y="2794"/>
                    <a:pt x="68409" y="3810"/>
                  </a:cubicBezTo>
                  <a:lnTo>
                    <a:pt x="68917" y="2963"/>
                  </a:lnTo>
                  <a:cubicBezTo>
                    <a:pt x="69764" y="3810"/>
                    <a:pt x="70864" y="3386"/>
                    <a:pt x="71965" y="3725"/>
                  </a:cubicBezTo>
                  <a:cubicBezTo>
                    <a:pt x="73065" y="4064"/>
                    <a:pt x="71965" y="3725"/>
                    <a:pt x="71288" y="3725"/>
                  </a:cubicBezTo>
                  <a:cubicBezTo>
                    <a:pt x="72820" y="4673"/>
                    <a:pt x="74564" y="5232"/>
                    <a:pt x="76367" y="5333"/>
                  </a:cubicBezTo>
                  <a:cubicBezTo>
                    <a:pt x="74250" y="3217"/>
                    <a:pt x="69764" y="2794"/>
                    <a:pt x="68917" y="1439"/>
                  </a:cubicBezTo>
                  <a:cubicBezTo>
                    <a:pt x="68071" y="85"/>
                    <a:pt x="64938" y="1439"/>
                    <a:pt x="62991" y="1439"/>
                  </a:cubicBezTo>
                  <a:cubicBezTo>
                    <a:pt x="62991" y="1862"/>
                    <a:pt x="64684" y="3048"/>
                    <a:pt x="62991" y="3302"/>
                  </a:cubicBezTo>
                  <a:cubicBezTo>
                    <a:pt x="62991" y="2032"/>
                    <a:pt x="61044" y="1270"/>
                    <a:pt x="58928" y="677"/>
                  </a:cubicBezTo>
                  <a:cubicBezTo>
                    <a:pt x="59520" y="1947"/>
                    <a:pt x="55287" y="1439"/>
                    <a:pt x="56303" y="2540"/>
                  </a:cubicBezTo>
                  <a:cubicBezTo>
                    <a:pt x="57319" y="2032"/>
                    <a:pt x="57742" y="3132"/>
                    <a:pt x="57912" y="3217"/>
                  </a:cubicBezTo>
                  <a:cubicBezTo>
                    <a:pt x="55880" y="3217"/>
                    <a:pt x="57912" y="4318"/>
                    <a:pt x="56388" y="4318"/>
                  </a:cubicBezTo>
                  <a:cubicBezTo>
                    <a:pt x="52748" y="3810"/>
                    <a:pt x="56388" y="3386"/>
                    <a:pt x="53002" y="2879"/>
                  </a:cubicBezTo>
                  <a:cubicBezTo>
                    <a:pt x="54492" y="1837"/>
                    <a:pt x="56202" y="1143"/>
                    <a:pt x="57996" y="847"/>
                  </a:cubicBezTo>
                  <a:cubicBezTo>
                    <a:pt x="57996" y="339"/>
                    <a:pt x="55880" y="847"/>
                    <a:pt x="55034" y="85"/>
                  </a:cubicBezTo>
                  <a:cubicBezTo>
                    <a:pt x="56219" y="847"/>
                    <a:pt x="54102" y="1185"/>
                    <a:pt x="55034" y="1524"/>
                  </a:cubicBezTo>
                  <a:cubicBezTo>
                    <a:pt x="51664" y="2201"/>
                    <a:pt x="48329" y="3048"/>
                    <a:pt x="45044" y="4064"/>
                  </a:cubicBezTo>
                  <a:cubicBezTo>
                    <a:pt x="45044" y="2116"/>
                    <a:pt x="50970" y="2116"/>
                    <a:pt x="49700" y="0"/>
                  </a:cubicBezTo>
                  <a:cubicBezTo>
                    <a:pt x="47838" y="423"/>
                    <a:pt x="47922" y="1355"/>
                    <a:pt x="46399" y="1355"/>
                  </a:cubicBezTo>
                  <a:cubicBezTo>
                    <a:pt x="44875" y="1355"/>
                    <a:pt x="42081" y="1947"/>
                    <a:pt x="39711" y="2540"/>
                  </a:cubicBezTo>
                  <a:lnTo>
                    <a:pt x="40896" y="2540"/>
                  </a:lnTo>
                  <a:cubicBezTo>
                    <a:pt x="39762" y="3132"/>
                    <a:pt x="38525" y="3505"/>
                    <a:pt x="37256" y="3640"/>
                  </a:cubicBezTo>
                  <a:lnTo>
                    <a:pt x="37256" y="3640"/>
                  </a:lnTo>
                  <a:lnTo>
                    <a:pt x="36324" y="4318"/>
                  </a:lnTo>
                  <a:lnTo>
                    <a:pt x="36324" y="4318"/>
                  </a:lnTo>
                  <a:cubicBezTo>
                    <a:pt x="35478" y="5333"/>
                    <a:pt x="32430" y="5841"/>
                    <a:pt x="30568" y="7196"/>
                  </a:cubicBezTo>
                  <a:cubicBezTo>
                    <a:pt x="30568" y="7958"/>
                    <a:pt x="32515" y="6180"/>
                    <a:pt x="33615" y="5926"/>
                  </a:cubicBezTo>
                  <a:cubicBezTo>
                    <a:pt x="34716" y="5672"/>
                    <a:pt x="35986" y="5926"/>
                    <a:pt x="35309" y="6519"/>
                  </a:cubicBezTo>
                  <a:cubicBezTo>
                    <a:pt x="32769" y="7535"/>
                    <a:pt x="31584" y="9397"/>
                    <a:pt x="28959" y="10752"/>
                  </a:cubicBezTo>
                  <a:lnTo>
                    <a:pt x="29975" y="10752"/>
                  </a:lnTo>
                  <a:cubicBezTo>
                    <a:pt x="29163" y="11657"/>
                    <a:pt x="28180" y="12402"/>
                    <a:pt x="27097" y="12952"/>
                  </a:cubicBezTo>
                  <a:cubicBezTo>
                    <a:pt x="24557" y="13884"/>
                    <a:pt x="27943" y="10836"/>
                    <a:pt x="26335" y="11259"/>
                  </a:cubicBezTo>
                  <a:cubicBezTo>
                    <a:pt x="26843" y="10074"/>
                    <a:pt x="28790" y="9820"/>
                    <a:pt x="28451" y="8720"/>
                  </a:cubicBezTo>
                  <a:lnTo>
                    <a:pt x="26420" y="8720"/>
                  </a:lnTo>
                  <a:cubicBezTo>
                    <a:pt x="25573" y="10159"/>
                    <a:pt x="23626" y="10074"/>
                    <a:pt x="22864" y="10836"/>
                  </a:cubicBezTo>
                  <a:lnTo>
                    <a:pt x="24134" y="10836"/>
                  </a:lnTo>
                  <a:cubicBezTo>
                    <a:pt x="24134" y="11683"/>
                    <a:pt x="23287" y="11683"/>
                    <a:pt x="22779" y="11937"/>
                  </a:cubicBezTo>
                  <a:lnTo>
                    <a:pt x="24134" y="12614"/>
                  </a:lnTo>
                  <a:cubicBezTo>
                    <a:pt x="25573" y="11937"/>
                    <a:pt x="25742" y="10328"/>
                    <a:pt x="27182" y="10413"/>
                  </a:cubicBezTo>
                  <a:cubicBezTo>
                    <a:pt x="25150" y="12360"/>
                    <a:pt x="26250" y="12783"/>
                    <a:pt x="23795" y="14815"/>
                  </a:cubicBezTo>
                  <a:cubicBezTo>
                    <a:pt x="23287" y="14392"/>
                    <a:pt x="23795" y="14222"/>
                    <a:pt x="23795" y="13715"/>
                  </a:cubicBezTo>
                  <a:cubicBezTo>
                    <a:pt x="23795" y="13207"/>
                    <a:pt x="22441" y="15661"/>
                    <a:pt x="20832" y="16423"/>
                  </a:cubicBezTo>
                  <a:cubicBezTo>
                    <a:pt x="21340" y="15492"/>
                    <a:pt x="22356" y="14053"/>
                    <a:pt x="20832" y="14307"/>
                  </a:cubicBezTo>
                  <a:lnTo>
                    <a:pt x="20832" y="15746"/>
                  </a:lnTo>
                  <a:cubicBezTo>
                    <a:pt x="20155" y="15746"/>
                    <a:pt x="20155" y="15746"/>
                    <a:pt x="19817" y="15746"/>
                  </a:cubicBezTo>
                  <a:cubicBezTo>
                    <a:pt x="19478" y="15746"/>
                    <a:pt x="20748" y="16423"/>
                    <a:pt x="19224" y="17439"/>
                  </a:cubicBezTo>
                  <a:cubicBezTo>
                    <a:pt x="17700" y="18455"/>
                    <a:pt x="18293" y="17439"/>
                    <a:pt x="18293" y="17439"/>
                  </a:cubicBezTo>
                  <a:cubicBezTo>
                    <a:pt x="16769" y="18878"/>
                    <a:pt x="17785" y="18371"/>
                    <a:pt x="16853" y="20148"/>
                  </a:cubicBezTo>
                  <a:cubicBezTo>
                    <a:pt x="18039" y="18878"/>
                    <a:pt x="19224" y="20148"/>
                    <a:pt x="18123" y="21418"/>
                  </a:cubicBezTo>
                  <a:cubicBezTo>
                    <a:pt x="17023" y="22688"/>
                    <a:pt x="16007" y="24974"/>
                    <a:pt x="13891" y="25482"/>
                  </a:cubicBezTo>
                  <a:lnTo>
                    <a:pt x="13891" y="26751"/>
                  </a:lnTo>
                  <a:cubicBezTo>
                    <a:pt x="13891" y="25651"/>
                    <a:pt x="12705" y="27852"/>
                    <a:pt x="12197" y="28445"/>
                  </a:cubicBezTo>
                  <a:cubicBezTo>
                    <a:pt x="11689" y="29037"/>
                    <a:pt x="14314" y="25397"/>
                    <a:pt x="12959" y="24297"/>
                  </a:cubicBezTo>
                  <a:cubicBezTo>
                    <a:pt x="11774" y="25566"/>
                    <a:pt x="11774" y="24297"/>
                    <a:pt x="11774" y="24297"/>
                  </a:cubicBezTo>
                  <a:cubicBezTo>
                    <a:pt x="10758" y="25820"/>
                    <a:pt x="12282" y="25566"/>
                    <a:pt x="12451" y="26667"/>
                  </a:cubicBezTo>
                  <a:cubicBezTo>
                    <a:pt x="12451" y="26667"/>
                    <a:pt x="10589" y="29122"/>
                    <a:pt x="10420" y="27683"/>
                  </a:cubicBezTo>
                  <a:cubicBezTo>
                    <a:pt x="9488" y="28953"/>
                    <a:pt x="10420" y="29799"/>
                    <a:pt x="9573" y="30646"/>
                  </a:cubicBezTo>
                  <a:cubicBezTo>
                    <a:pt x="9251" y="30197"/>
                    <a:pt x="8811" y="29850"/>
                    <a:pt x="8303" y="29630"/>
                  </a:cubicBezTo>
                  <a:cubicBezTo>
                    <a:pt x="8303" y="29630"/>
                    <a:pt x="7457" y="30984"/>
                    <a:pt x="7287" y="31238"/>
                  </a:cubicBezTo>
                  <a:cubicBezTo>
                    <a:pt x="7118" y="31492"/>
                    <a:pt x="7880" y="32170"/>
                    <a:pt x="8219" y="30815"/>
                  </a:cubicBezTo>
                  <a:cubicBezTo>
                    <a:pt x="8811" y="31492"/>
                    <a:pt x="6695" y="33609"/>
                    <a:pt x="7372" y="33862"/>
                  </a:cubicBezTo>
                  <a:cubicBezTo>
                    <a:pt x="6441" y="33862"/>
                    <a:pt x="5933" y="36402"/>
                    <a:pt x="5002" y="37503"/>
                  </a:cubicBezTo>
                  <a:cubicBezTo>
                    <a:pt x="7203" y="38349"/>
                    <a:pt x="5002" y="34794"/>
                    <a:pt x="7287" y="35133"/>
                  </a:cubicBezTo>
                  <a:cubicBezTo>
                    <a:pt x="7287" y="37164"/>
                    <a:pt x="4748" y="40889"/>
                    <a:pt x="4917" y="44106"/>
                  </a:cubicBezTo>
                  <a:cubicBezTo>
                    <a:pt x="3732" y="46392"/>
                    <a:pt x="4070" y="44106"/>
                    <a:pt x="3054" y="44106"/>
                  </a:cubicBezTo>
                  <a:cubicBezTo>
                    <a:pt x="3054" y="41651"/>
                    <a:pt x="4324" y="41312"/>
                    <a:pt x="4663" y="39196"/>
                  </a:cubicBezTo>
                  <a:cubicBezTo>
                    <a:pt x="3359" y="41490"/>
                    <a:pt x="2708" y="44098"/>
                    <a:pt x="2801" y="46730"/>
                  </a:cubicBezTo>
                  <a:cubicBezTo>
                    <a:pt x="2801" y="49185"/>
                    <a:pt x="-162" y="48931"/>
                    <a:pt x="7" y="52148"/>
                  </a:cubicBezTo>
                  <a:cubicBezTo>
                    <a:pt x="769" y="52148"/>
                    <a:pt x="938" y="52148"/>
                    <a:pt x="1361" y="51048"/>
                  </a:cubicBezTo>
                  <a:cubicBezTo>
                    <a:pt x="1488" y="51920"/>
                    <a:pt x="1488" y="52800"/>
                    <a:pt x="1361" y="53672"/>
                  </a:cubicBezTo>
                  <a:cubicBezTo>
                    <a:pt x="1785" y="54265"/>
                    <a:pt x="2123" y="52402"/>
                    <a:pt x="2377" y="53672"/>
                  </a:cubicBezTo>
                  <a:cubicBezTo>
                    <a:pt x="2631" y="54942"/>
                    <a:pt x="2377" y="55111"/>
                    <a:pt x="1446" y="54857"/>
                  </a:cubicBezTo>
                  <a:lnTo>
                    <a:pt x="1446" y="54857"/>
                  </a:lnTo>
                  <a:cubicBezTo>
                    <a:pt x="1954" y="57736"/>
                    <a:pt x="-501" y="56804"/>
                    <a:pt x="853" y="59344"/>
                  </a:cubicBezTo>
                  <a:cubicBezTo>
                    <a:pt x="853" y="59344"/>
                    <a:pt x="853" y="58667"/>
                    <a:pt x="853" y="58074"/>
                  </a:cubicBezTo>
                  <a:cubicBezTo>
                    <a:pt x="853" y="57482"/>
                    <a:pt x="2208" y="59175"/>
                    <a:pt x="2377" y="60275"/>
                  </a:cubicBezTo>
                  <a:cubicBezTo>
                    <a:pt x="1869" y="60275"/>
                    <a:pt x="2377" y="61207"/>
                    <a:pt x="2377" y="62053"/>
                  </a:cubicBezTo>
                  <a:cubicBezTo>
                    <a:pt x="2377" y="62900"/>
                    <a:pt x="2377" y="60021"/>
                    <a:pt x="1531" y="59683"/>
                  </a:cubicBezTo>
                  <a:lnTo>
                    <a:pt x="1531" y="61799"/>
                  </a:lnTo>
                  <a:lnTo>
                    <a:pt x="1531" y="61376"/>
                  </a:lnTo>
                  <a:lnTo>
                    <a:pt x="2377" y="63746"/>
                  </a:lnTo>
                  <a:cubicBezTo>
                    <a:pt x="2377" y="62053"/>
                    <a:pt x="3393" y="62900"/>
                    <a:pt x="3563" y="63746"/>
                  </a:cubicBezTo>
                  <a:cubicBezTo>
                    <a:pt x="3732" y="64593"/>
                    <a:pt x="3563" y="66963"/>
                    <a:pt x="2462" y="66879"/>
                  </a:cubicBezTo>
                  <a:cubicBezTo>
                    <a:pt x="3393" y="66879"/>
                    <a:pt x="3563" y="68995"/>
                    <a:pt x="3986" y="70350"/>
                  </a:cubicBezTo>
                  <a:cubicBezTo>
                    <a:pt x="3986" y="68826"/>
                    <a:pt x="4748" y="70350"/>
                    <a:pt x="5171" y="70350"/>
                  </a:cubicBezTo>
                  <a:lnTo>
                    <a:pt x="4578" y="72804"/>
                  </a:lnTo>
                  <a:cubicBezTo>
                    <a:pt x="3901" y="70434"/>
                    <a:pt x="3732" y="73397"/>
                    <a:pt x="3054" y="72804"/>
                  </a:cubicBezTo>
                  <a:cubicBezTo>
                    <a:pt x="2377" y="72212"/>
                    <a:pt x="2208" y="70688"/>
                    <a:pt x="2208" y="69333"/>
                  </a:cubicBezTo>
                  <a:cubicBezTo>
                    <a:pt x="769" y="72212"/>
                    <a:pt x="3647" y="72804"/>
                    <a:pt x="3224" y="75090"/>
                  </a:cubicBezTo>
                  <a:cubicBezTo>
                    <a:pt x="3224" y="75090"/>
                    <a:pt x="2293" y="75090"/>
                    <a:pt x="2208" y="74074"/>
                  </a:cubicBezTo>
                  <a:cubicBezTo>
                    <a:pt x="2208" y="74582"/>
                    <a:pt x="3393" y="75937"/>
                    <a:pt x="3309" y="77545"/>
                  </a:cubicBezTo>
                  <a:cubicBezTo>
                    <a:pt x="3309" y="77037"/>
                    <a:pt x="4155" y="76021"/>
                    <a:pt x="4832" y="77545"/>
                  </a:cubicBezTo>
                  <a:lnTo>
                    <a:pt x="4324" y="79662"/>
                  </a:lnTo>
                  <a:cubicBezTo>
                    <a:pt x="4748" y="81947"/>
                    <a:pt x="5594" y="80169"/>
                    <a:pt x="6695" y="81778"/>
                  </a:cubicBezTo>
                  <a:lnTo>
                    <a:pt x="6695" y="80339"/>
                  </a:lnTo>
                  <a:cubicBezTo>
                    <a:pt x="7626" y="80339"/>
                    <a:pt x="7457" y="82709"/>
                    <a:pt x="8473" y="82455"/>
                  </a:cubicBezTo>
                  <a:cubicBezTo>
                    <a:pt x="8473" y="81355"/>
                    <a:pt x="7118" y="81016"/>
                    <a:pt x="7118" y="79746"/>
                  </a:cubicBezTo>
                  <a:cubicBezTo>
                    <a:pt x="7118" y="78476"/>
                    <a:pt x="8049" y="81101"/>
                    <a:pt x="8811" y="81524"/>
                  </a:cubicBezTo>
                  <a:cubicBezTo>
                    <a:pt x="9116" y="82802"/>
                    <a:pt x="9116" y="84140"/>
                    <a:pt x="8811" y="85418"/>
                  </a:cubicBezTo>
                  <a:cubicBezTo>
                    <a:pt x="7372" y="86095"/>
                    <a:pt x="5933" y="83302"/>
                    <a:pt x="4070" y="84318"/>
                  </a:cubicBezTo>
                  <a:cubicBezTo>
                    <a:pt x="5374" y="86552"/>
                    <a:pt x="6398" y="88940"/>
                    <a:pt x="7118" y="91429"/>
                  </a:cubicBezTo>
                  <a:cubicBezTo>
                    <a:pt x="8473" y="93291"/>
                    <a:pt x="9488" y="92529"/>
                    <a:pt x="10250" y="91429"/>
                  </a:cubicBezTo>
                  <a:cubicBezTo>
                    <a:pt x="10640" y="91945"/>
                    <a:pt x="10877" y="92563"/>
                    <a:pt x="10928" y="93207"/>
                  </a:cubicBezTo>
                  <a:lnTo>
                    <a:pt x="9996" y="92529"/>
                  </a:lnTo>
                  <a:cubicBezTo>
                    <a:pt x="11546" y="94282"/>
                    <a:pt x="12959" y="96153"/>
                    <a:pt x="14229" y="98117"/>
                  </a:cubicBezTo>
                  <a:cubicBezTo>
                    <a:pt x="15245" y="99302"/>
                    <a:pt x="15753" y="98117"/>
                    <a:pt x="16176" y="97524"/>
                  </a:cubicBezTo>
                  <a:lnTo>
                    <a:pt x="17192" y="98879"/>
                  </a:lnTo>
                  <a:lnTo>
                    <a:pt x="17192" y="98879"/>
                  </a:lnTo>
                  <a:cubicBezTo>
                    <a:pt x="18208" y="98879"/>
                    <a:pt x="18716" y="100064"/>
                    <a:pt x="19309" y="100995"/>
                  </a:cubicBezTo>
                  <a:cubicBezTo>
                    <a:pt x="19901" y="101926"/>
                    <a:pt x="18462" y="100995"/>
                    <a:pt x="18293" y="100995"/>
                  </a:cubicBezTo>
                  <a:cubicBezTo>
                    <a:pt x="18538" y="102087"/>
                    <a:pt x="19249" y="103018"/>
                    <a:pt x="20240" y="103535"/>
                  </a:cubicBezTo>
                  <a:cubicBezTo>
                    <a:pt x="19588" y="103899"/>
                    <a:pt x="18758" y="103662"/>
                    <a:pt x="18394" y="103010"/>
                  </a:cubicBezTo>
                  <a:cubicBezTo>
                    <a:pt x="18352" y="102934"/>
                    <a:pt x="18318" y="102857"/>
                    <a:pt x="18293" y="102773"/>
                  </a:cubicBezTo>
                  <a:cubicBezTo>
                    <a:pt x="18293" y="102773"/>
                    <a:pt x="18293" y="102773"/>
                    <a:pt x="18293" y="102350"/>
                  </a:cubicBezTo>
                  <a:lnTo>
                    <a:pt x="16769" y="101080"/>
                  </a:lnTo>
                  <a:cubicBezTo>
                    <a:pt x="18377" y="102688"/>
                    <a:pt x="18293" y="104381"/>
                    <a:pt x="17361" y="104974"/>
                  </a:cubicBezTo>
                  <a:cubicBezTo>
                    <a:pt x="19224" y="106498"/>
                    <a:pt x="17361" y="102773"/>
                    <a:pt x="19139" y="104974"/>
                  </a:cubicBezTo>
                  <a:cubicBezTo>
                    <a:pt x="19139" y="109207"/>
                    <a:pt x="23795" y="109969"/>
                    <a:pt x="22779" y="113440"/>
                  </a:cubicBezTo>
                  <a:cubicBezTo>
                    <a:pt x="24786" y="114345"/>
                    <a:pt x="26665" y="115505"/>
                    <a:pt x="28367" y="116910"/>
                  </a:cubicBezTo>
                  <a:cubicBezTo>
                    <a:pt x="29044" y="116233"/>
                    <a:pt x="29891" y="117842"/>
                    <a:pt x="30483" y="116910"/>
                  </a:cubicBezTo>
                  <a:cubicBezTo>
                    <a:pt x="29552" y="114371"/>
                    <a:pt x="25996" y="114794"/>
                    <a:pt x="25827" y="112254"/>
                  </a:cubicBezTo>
                  <a:cubicBezTo>
                    <a:pt x="24811" y="111662"/>
                    <a:pt x="24473" y="112254"/>
                    <a:pt x="23795" y="112254"/>
                  </a:cubicBezTo>
                  <a:cubicBezTo>
                    <a:pt x="23118" y="112254"/>
                    <a:pt x="22610" y="110815"/>
                    <a:pt x="22949" y="110307"/>
                  </a:cubicBezTo>
                  <a:cubicBezTo>
                    <a:pt x="24811" y="111662"/>
                    <a:pt x="24981" y="109376"/>
                    <a:pt x="26843" y="111492"/>
                  </a:cubicBezTo>
                  <a:cubicBezTo>
                    <a:pt x="26843" y="110730"/>
                    <a:pt x="25488" y="109207"/>
                    <a:pt x="24981" y="108275"/>
                  </a:cubicBezTo>
                  <a:cubicBezTo>
                    <a:pt x="24473" y="107344"/>
                    <a:pt x="25658" y="107683"/>
                    <a:pt x="25488" y="107006"/>
                  </a:cubicBezTo>
                  <a:cubicBezTo>
                    <a:pt x="25319" y="106328"/>
                    <a:pt x="28028" y="107852"/>
                    <a:pt x="29044" y="108021"/>
                  </a:cubicBezTo>
                  <a:cubicBezTo>
                    <a:pt x="28536" y="108021"/>
                    <a:pt x="29044" y="108699"/>
                    <a:pt x="28367" y="108614"/>
                  </a:cubicBezTo>
                  <a:cubicBezTo>
                    <a:pt x="29306" y="109088"/>
                    <a:pt x="30263" y="109511"/>
                    <a:pt x="31245" y="109884"/>
                  </a:cubicBezTo>
                  <a:cubicBezTo>
                    <a:pt x="31245" y="110900"/>
                    <a:pt x="31245" y="111492"/>
                    <a:pt x="30399" y="111492"/>
                  </a:cubicBezTo>
                  <a:cubicBezTo>
                    <a:pt x="31330" y="112847"/>
                    <a:pt x="34123" y="113863"/>
                    <a:pt x="33192" y="114879"/>
                  </a:cubicBezTo>
                  <a:cubicBezTo>
                    <a:pt x="34801" y="116148"/>
                    <a:pt x="33192" y="113778"/>
                    <a:pt x="33192" y="113440"/>
                  </a:cubicBezTo>
                  <a:lnTo>
                    <a:pt x="33192" y="113440"/>
                  </a:lnTo>
                  <a:lnTo>
                    <a:pt x="31499" y="112000"/>
                  </a:lnTo>
                  <a:cubicBezTo>
                    <a:pt x="32430" y="110730"/>
                    <a:pt x="33023" y="113947"/>
                    <a:pt x="34293" y="113101"/>
                  </a:cubicBezTo>
                  <a:cubicBezTo>
                    <a:pt x="35563" y="112254"/>
                    <a:pt x="35901" y="115810"/>
                    <a:pt x="37340" y="116487"/>
                  </a:cubicBezTo>
                  <a:lnTo>
                    <a:pt x="34716" y="116487"/>
                  </a:lnTo>
                  <a:lnTo>
                    <a:pt x="36155" y="117249"/>
                  </a:lnTo>
                  <a:cubicBezTo>
                    <a:pt x="34970" y="117249"/>
                    <a:pt x="34039" y="118180"/>
                    <a:pt x="32430" y="117926"/>
                  </a:cubicBezTo>
                  <a:cubicBezTo>
                    <a:pt x="33886" y="119636"/>
                    <a:pt x="35537" y="121169"/>
                    <a:pt x="37340" y="122498"/>
                  </a:cubicBezTo>
                  <a:cubicBezTo>
                    <a:pt x="37408" y="123251"/>
                    <a:pt x="37095" y="123988"/>
                    <a:pt x="36494" y="124445"/>
                  </a:cubicBezTo>
                  <a:cubicBezTo>
                    <a:pt x="39033" y="124445"/>
                    <a:pt x="38779" y="127069"/>
                    <a:pt x="40303" y="128254"/>
                  </a:cubicBezTo>
                  <a:cubicBezTo>
                    <a:pt x="41827" y="129439"/>
                    <a:pt x="39287" y="126222"/>
                    <a:pt x="41065" y="126307"/>
                  </a:cubicBezTo>
                  <a:cubicBezTo>
                    <a:pt x="41065" y="127069"/>
                    <a:pt x="42420" y="127323"/>
                    <a:pt x="42928" y="127492"/>
                  </a:cubicBezTo>
                  <a:cubicBezTo>
                    <a:pt x="43436" y="127662"/>
                    <a:pt x="40896" y="125715"/>
                    <a:pt x="39965" y="124529"/>
                  </a:cubicBezTo>
                  <a:cubicBezTo>
                    <a:pt x="40811" y="125207"/>
                    <a:pt x="41319" y="124529"/>
                    <a:pt x="41827" y="124529"/>
                  </a:cubicBezTo>
                  <a:lnTo>
                    <a:pt x="40557" y="123260"/>
                  </a:lnTo>
                  <a:cubicBezTo>
                    <a:pt x="41404" y="122328"/>
                    <a:pt x="42335" y="124529"/>
                    <a:pt x="43351" y="124529"/>
                  </a:cubicBezTo>
                  <a:cubicBezTo>
                    <a:pt x="42335" y="125037"/>
                    <a:pt x="42504" y="125291"/>
                    <a:pt x="41404" y="125799"/>
                  </a:cubicBezTo>
                  <a:cubicBezTo>
                    <a:pt x="43105" y="126426"/>
                    <a:pt x="44561" y="127585"/>
                    <a:pt x="45552" y="129101"/>
                  </a:cubicBezTo>
                  <a:cubicBezTo>
                    <a:pt x="45975" y="129863"/>
                    <a:pt x="44705" y="129101"/>
                    <a:pt x="44197" y="129101"/>
                  </a:cubicBezTo>
                  <a:cubicBezTo>
                    <a:pt x="43689" y="129101"/>
                    <a:pt x="45721" y="129609"/>
                    <a:pt x="45467" y="130540"/>
                  </a:cubicBezTo>
                  <a:cubicBezTo>
                    <a:pt x="45213" y="131471"/>
                    <a:pt x="44621" y="130032"/>
                    <a:pt x="44028" y="129947"/>
                  </a:cubicBezTo>
                  <a:lnTo>
                    <a:pt x="47753" y="132826"/>
                  </a:lnTo>
                  <a:cubicBezTo>
                    <a:pt x="47753" y="132826"/>
                    <a:pt x="46399" y="132826"/>
                    <a:pt x="45891" y="132148"/>
                  </a:cubicBezTo>
                  <a:cubicBezTo>
                    <a:pt x="46822" y="133334"/>
                    <a:pt x="47838" y="133672"/>
                    <a:pt x="50039" y="133249"/>
                  </a:cubicBezTo>
                  <a:cubicBezTo>
                    <a:pt x="51139" y="134519"/>
                    <a:pt x="52409" y="135958"/>
                    <a:pt x="51563" y="136297"/>
                  </a:cubicBezTo>
                  <a:cubicBezTo>
                    <a:pt x="52324" y="136297"/>
                    <a:pt x="52155" y="135789"/>
                    <a:pt x="52324" y="135450"/>
                  </a:cubicBezTo>
                  <a:cubicBezTo>
                    <a:pt x="54102" y="136720"/>
                    <a:pt x="55118" y="135450"/>
                    <a:pt x="56219" y="136043"/>
                  </a:cubicBezTo>
                  <a:lnTo>
                    <a:pt x="56219" y="134858"/>
                  </a:lnTo>
                  <a:cubicBezTo>
                    <a:pt x="57573" y="136635"/>
                    <a:pt x="57319" y="133926"/>
                    <a:pt x="58504" y="135365"/>
                  </a:cubicBezTo>
                  <a:cubicBezTo>
                    <a:pt x="57853" y="136034"/>
                    <a:pt x="57429" y="136898"/>
                    <a:pt x="57319" y="137820"/>
                  </a:cubicBezTo>
                  <a:cubicBezTo>
                    <a:pt x="57996" y="137228"/>
                    <a:pt x="58589" y="138413"/>
                    <a:pt x="59266" y="138836"/>
                  </a:cubicBezTo>
                  <a:cubicBezTo>
                    <a:pt x="59266" y="137820"/>
                    <a:pt x="61129" y="138836"/>
                    <a:pt x="60452" y="137566"/>
                  </a:cubicBezTo>
                  <a:cubicBezTo>
                    <a:pt x="62399" y="137566"/>
                    <a:pt x="62568" y="139260"/>
                    <a:pt x="64261" y="138836"/>
                  </a:cubicBezTo>
                  <a:cubicBezTo>
                    <a:pt x="63668" y="138244"/>
                    <a:pt x="66039" y="138836"/>
                    <a:pt x="65700" y="137905"/>
                  </a:cubicBezTo>
                  <a:cubicBezTo>
                    <a:pt x="67224" y="138582"/>
                    <a:pt x="67817" y="140021"/>
                    <a:pt x="67055" y="140699"/>
                  </a:cubicBezTo>
                  <a:cubicBezTo>
                    <a:pt x="66293" y="141376"/>
                    <a:pt x="65785" y="139598"/>
                    <a:pt x="65531" y="140275"/>
                  </a:cubicBezTo>
                  <a:lnTo>
                    <a:pt x="68494" y="141461"/>
                  </a:lnTo>
                  <a:cubicBezTo>
                    <a:pt x="69002" y="142223"/>
                    <a:pt x="69848" y="142815"/>
                    <a:pt x="69510" y="143831"/>
                  </a:cubicBezTo>
                  <a:cubicBezTo>
                    <a:pt x="70949" y="143238"/>
                    <a:pt x="71880" y="145778"/>
                    <a:pt x="73150" y="144932"/>
                  </a:cubicBezTo>
                  <a:cubicBezTo>
                    <a:pt x="71795" y="144932"/>
                    <a:pt x="71541" y="143831"/>
                    <a:pt x="71203" y="143492"/>
                  </a:cubicBezTo>
                  <a:lnTo>
                    <a:pt x="71795" y="143492"/>
                  </a:lnTo>
                  <a:lnTo>
                    <a:pt x="71795" y="143492"/>
                  </a:lnTo>
                  <a:lnTo>
                    <a:pt x="73742" y="142477"/>
                  </a:lnTo>
                  <a:cubicBezTo>
                    <a:pt x="72896" y="141291"/>
                    <a:pt x="73065" y="143408"/>
                    <a:pt x="71457" y="142477"/>
                  </a:cubicBezTo>
                  <a:cubicBezTo>
                    <a:pt x="70610" y="140275"/>
                    <a:pt x="75690" y="141715"/>
                    <a:pt x="74674" y="140106"/>
                  </a:cubicBezTo>
                  <a:cubicBezTo>
                    <a:pt x="73658" y="138498"/>
                    <a:pt x="73150" y="140614"/>
                    <a:pt x="71880" y="140699"/>
                  </a:cubicBezTo>
                  <a:lnTo>
                    <a:pt x="71880" y="140699"/>
                  </a:lnTo>
                  <a:lnTo>
                    <a:pt x="69340" y="140275"/>
                  </a:lnTo>
                  <a:cubicBezTo>
                    <a:pt x="69340" y="139767"/>
                    <a:pt x="70356" y="139683"/>
                    <a:pt x="70356" y="139683"/>
                  </a:cubicBezTo>
                  <a:cubicBezTo>
                    <a:pt x="67563" y="138328"/>
                    <a:pt x="67478" y="137312"/>
                    <a:pt x="64684" y="135619"/>
                  </a:cubicBezTo>
                  <a:cubicBezTo>
                    <a:pt x="64684" y="135619"/>
                    <a:pt x="64684" y="137736"/>
                    <a:pt x="63160" y="137312"/>
                  </a:cubicBezTo>
                  <a:cubicBezTo>
                    <a:pt x="61637" y="136889"/>
                    <a:pt x="62314" y="136212"/>
                    <a:pt x="61637" y="135704"/>
                  </a:cubicBezTo>
                  <a:cubicBezTo>
                    <a:pt x="62229" y="135704"/>
                    <a:pt x="63076" y="135196"/>
                    <a:pt x="63414" y="135704"/>
                  </a:cubicBezTo>
                  <a:lnTo>
                    <a:pt x="63414" y="134688"/>
                  </a:lnTo>
                  <a:cubicBezTo>
                    <a:pt x="66293" y="134688"/>
                    <a:pt x="65616" y="132995"/>
                    <a:pt x="68832" y="134096"/>
                  </a:cubicBezTo>
                  <a:cubicBezTo>
                    <a:pt x="69340" y="133334"/>
                    <a:pt x="71626" y="134096"/>
                    <a:pt x="73150" y="135027"/>
                  </a:cubicBezTo>
                  <a:lnTo>
                    <a:pt x="73150" y="133926"/>
                  </a:lnTo>
                  <a:cubicBezTo>
                    <a:pt x="75436" y="133334"/>
                    <a:pt x="73150" y="135196"/>
                    <a:pt x="75605" y="135027"/>
                  </a:cubicBezTo>
                  <a:cubicBezTo>
                    <a:pt x="75605" y="136889"/>
                    <a:pt x="76790" y="139260"/>
                    <a:pt x="75012" y="139852"/>
                  </a:cubicBezTo>
                  <a:cubicBezTo>
                    <a:pt x="76452" y="140953"/>
                    <a:pt x="77298" y="140445"/>
                    <a:pt x="78653" y="141037"/>
                  </a:cubicBezTo>
                  <a:cubicBezTo>
                    <a:pt x="80007" y="141630"/>
                    <a:pt x="77721" y="142138"/>
                    <a:pt x="77383" y="143323"/>
                  </a:cubicBezTo>
                  <a:cubicBezTo>
                    <a:pt x="78483" y="143323"/>
                    <a:pt x="80007" y="143746"/>
                    <a:pt x="79499" y="142730"/>
                  </a:cubicBezTo>
                  <a:lnTo>
                    <a:pt x="81277" y="144085"/>
                  </a:lnTo>
                  <a:cubicBezTo>
                    <a:pt x="81277" y="144085"/>
                    <a:pt x="80515" y="144085"/>
                    <a:pt x="80261" y="144085"/>
                  </a:cubicBezTo>
                  <a:cubicBezTo>
                    <a:pt x="81201" y="144508"/>
                    <a:pt x="82284" y="144508"/>
                    <a:pt x="83224" y="144085"/>
                  </a:cubicBezTo>
                  <a:cubicBezTo>
                    <a:pt x="83224" y="144085"/>
                    <a:pt x="82462" y="144085"/>
                    <a:pt x="82293" y="144085"/>
                  </a:cubicBezTo>
                  <a:cubicBezTo>
                    <a:pt x="83275" y="144280"/>
                    <a:pt x="84274" y="144280"/>
                    <a:pt x="85256" y="144085"/>
                  </a:cubicBezTo>
                  <a:cubicBezTo>
                    <a:pt x="83732" y="144085"/>
                    <a:pt x="84240" y="142815"/>
                    <a:pt x="82631" y="143069"/>
                  </a:cubicBezTo>
                  <a:cubicBezTo>
                    <a:pt x="82631" y="143069"/>
                    <a:pt x="83393" y="142223"/>
                    <a:pt x="83986" y="142646"/>
                  </a:cubicBezTo>
                  <a:cubicBezTo>
                    <a:pt x="83224" y="141545"/>
                    <a:pt x="82123" y="141207"/>
                    <a:pt x="82039" y="140275"/>
                  </a:cubicBezTo>
                  <a:cubicBezTo>
                    <a:pt x="82631" y="141207"/>
                    <a:pt x="83563" y="140275"/>
                    <a:pt x="83817" y="140275"/>
                  </a:cubicBezTo>
                  <a:cubicBezTo>
                    <a:pt x="82953" y="139666"/>
                    <a:pt x="81912" y="139336"/>
                    <a:pt x="80854" y="139344"/>
                  </a:cubicBezTo>
                  <a:cubicBezTo>
                    <a:pt x="80854" y="137990"/>
                    <a:pt x="77721" y="138328"/>
                    <a:pt x="79330" y="137397"/>
                  </a:cubicBezTo>
                  <a:cubicBezTo>
                    <a:pt x="79330" y="137820"/>
                    <a:pt x="77891" y="137397"/>
                    <a:pt x="77383" y="136720"/>
                  </a:cubicBezTo>
                  <a:cubicBezTo>
                    <a:pt x="76875" y="136043"/>
                    <a:pt x="79330" y="136720"/>
                    <a:pt x="80261" y="136212"/>
                  </a:cubicBezTo>
                  <a:cubicBezTo>
                    <a:pt x="83563" y="136804"/>
                    <a:pt x="79753" y="137143"/>
                    <a:pt x="80261" y="137820"/>
                  </a:cubicBezTo>
                  <a:lnTo>
                    <a:pt x="82547" y="138752"/>
                  </a:lnTo>
                  <a:cubicBezTo>
                    <a:pt x="82547" y="138752"/>
                    <a:pt x="83817" y="138159"/>
                    <a:pt x="82547" y="137651"/>
                  </a:cubicBezTo>
                  <a:cubicBezTo>
                    <a:pt x="83732" y="137025"/>
                    <a:pt x="85188" y="137262"/>
                    <a:pt x="86102" y="138244"/>
                  </a:cubicBezTo>
                  <a:cubicBezTo>
                    <a:pt x="86526" y="138244"/>
                    <a:pt x="86102" y="137736"/>
                    <a:pt x="85425" y="137566"/>
                  </a:cubicBezTo>
                  <a:cubicBezTo>
                    <a:pt x="84748" y="137397"/>
                    <a:pt x="87880" y="136466"/>
                    <a:pt x="86102" y="135450"/>
                  </a:cubicBezTo>
                  <a:cubicBezTo>
                    <a:pt x="86610" y="135450"/>
                    <a:pt x="84917" y="135450"/>
                    <a:pt x="86102" y="136550"/>
                  </a:cubicBezTo>
                  <a:cubicBezTo>
                    <a:pt x="85340" y="136550"/>
                    <a:pt x="83563" y="135027"/>
                    <a:pt x="84663" y="134604"/>
                  </a:cubicBezTo>
                  <a:lnTo>
                    <a:pt x="80938" y="134096"/>
                  </a:lnTo>
                  <a:cubicBezTo>
                    <a:pt x="80938" y="133418"/>
                    <a:pt x="81700" y="134096"/>
                    <a:pt x="82208" y="134096"/>
                  </a:cubicBezTo>
                  <a:lnTo>
                    <a:pt x="79499" y="133249"/>
                  </a:lnTo>
                  <a:lnTo>
                    <a:pt x="79499" y="134265"/>
                  </a:lnTo>
                  <a:cubicBezTo>
                    <a:pt x="77806" y="132995"/>
                    <a:pt x="75859" y="134265"/>
                    <a:pt x="74166" y="133757"/>
                  </a:cubicBezTo>
                  <a:cubicBezTo>
                    <a:pt x="74843" y="132826"/>
                    <a:pt x="76113" y="133757"/>
                    <a:pt x="77383" y="133249"/>
                  </a:cubicBezTo>
                  <a:cubicBezTo>
                    <a:pt x="77383" y="131556"/>
                    <a:pt x="76452" y="133249"/>
                    <a:pt x="75012" y="132656"/>
                  </a:cubicBezTo>
                  <a:cubicBezTo>
                    <a:pt x="75012" y="132656"/>
                    <a:pt x="75012" y="132148"/>
                    <a:pt x="75012" y="131810"/>
                  </a:cubicBezTo>
                  <a:lnTo>
                    <a:pt x="73319" y="131810"/>
                  </a:lnTo>
                  <a:cubicBezTo>
                    <a:pt x="73319" y="131810"/>
                    <a:pt x="73319" y="131387"/>
                    <a:pt x="73319" y="131810"/>
                  </a:cubicBezTo>
                  <a:cubicBezTo>
                    <a:pt x="70610" y="131810"/>
                    <a:pt x="72642" y="133249"/>
                    <a:pt x="69594" y="132318"/>
                  </a:cubicBezTo>
                  <a:cubicBezTo>
                    <a:pt x="71034" y="133672"/>
                    <a:pt x="71372" y="132318"/>
                    <a:pt x="72727" y="133164"/>
                  </a:cubicBezTo>
                  <a:cubicBezTo>
                    <a:pt x="74081" y="134011"/>
                    <a:pt x="70441" y="133672"/>
                    <a:pt x="69848" y="133842"/>
                  </a:cubicBezTo>
                  <a:cubicBezTo>
                    <a:pt x="69256" y="134011"/>
                    <a:pt x="69171" y="131302"/>
                    <a:pt x="66970" y="131302"/>
                  </a:cubicBezTo>
                  <a:cubicBezTo>
                    <a:pt x="68494" y="131302"/>
                    <a:pt x="67563" y="130371"/>
                    <a:pt x="69256" y="131302"/>
                  </a:cubicBezTo>
                  <a:cubicBezTo>
                    <a:pt x="70949" y="132233"/>
                    <a:pt x="69256" y="130540"/>
                    <a:pt x="69256" y="129863"/>
                  </a:cubicBezTo>
                  <a:cubicBezTo>
                    <a:pt x="69256" y="129185"/>
                    <a:pt x="69256" y="131133"/>
                    <a:pt x="67817" y="130286"/>
                  </a:cubicBezTo>
                  <a:lnTo>
                    <a:pt x="65361" y="130286"/>
                  </a:lnTo>
                  <a:cubicBezTo>
                    <a:pt x="63668" y="128762"/>
                    <a:pt x="60367" y="129101"/>
                    <a:pt x="59690" y="127238"/>
                  </a:cubicBezTo>
                  <a:lnTo>
                    <a:pt x="59690" y="128424"/>
                  </a:lnTo>
                  <a:cubicBezTo>
                    <a:pt x="58411" y="127712"/>
                    <a:pt x="57074" y="127094"/>
                    <a:pt x="55711" y="126561"/>
                  </a:cubicBezTo>
                  <a:cubicBezTo>
                    <a:pt x="56303" y="126053"/>
                    <a:pt x="57150" y="126561"/>
                    <a:pt x="58081" y="126561"/>
                  </a:cubicBezTo>
                  <a:cubicBezTo>
                    <a:pt x="56269" y="125274"/>
                    <a:pt x="54119" y="124538"/>
                    <a:pt x="51901" y="124445"/>
                  </a:cubicBezTo>
                  <a:cubicBezTo>
                    <a:pt x="52274" y="125350"/>
                    <a:pt x="52756" y="126197"/>
                    <a:pt x="53340" y="126984"/>
                  </a:cubicBezTo>
                  <a:cubicBezTo>
                    <a:pt x="51055" y="127492"/>
                    <a:pt x="52240" y="125122"/>
                    <a:pt x="50123" y="124614"/>
                  </a:cubicBezTo>
                  <a:cubicBezTo>
                    <a:pt x="50716" y="123598"/>
                    <a:pt x="51139" y="124191"/>
                    <a:pt x="51393" y="122921"/>
                  </a:cubicBezTo>
                  <a:cubicBezTo>
                    <a:pt x="50208" y="122921"/>
                    <a:pt x="49107" y="122159"/>
                    <a:pt x="47922" y="122159"/>
                  </a:cubicBezTo>
                  <a:cubicBezTo>
                    <a:pt x="47922" y="120889"/>
                    <a:pt x="49446" y="120720"/>
                    <a:pt x="51224" y="121736"/>
                  </a:cubicBezTo>
                  <a:cubicBezTo>
                    <a:pt x="53002" y="122751"/>
                    <a:pt x="54441" y="123005"/>
                    <a:pt x="55034" y="124529"/>
                  </a:cubicBezTo>
                  <a:lnTo>
                    <a:pt x="55034" y="123429"/>
                  </a:lnTo>
                  <a:cubicBezTo>
                    <a:pt x="56193" y="124064"/>
                    <a:pt x="57412" y="124572"/>
                    <a:pt x="58674" y="124953"/>
                  </a:cubicBezTo>
                  <a:lnTo>
                    <a:pt x="58674" y="124953"/>
                  </a:lnTo>
                  <a:lnTo>
                    <a:pt x="59859" y="124276"/>
                  </a:lnTo>
                  <a:lnTo>
                    <a:pt x="59182" y="124276"/>
                  </a:lnTo>
                  <a:cubicBezTo>
                    <a:pt x="60181" y="123996"/>
                    <a:pt x="61230" y="123996"/>
                    <a:pt x="62229" y="124276"/>
                  </a:cubicBezTo>
                  <a:cubicBezTo>
                    <a:pt x="60197" y="123260"/>
                    <a:pt x="59097" y="124783"/>
                    <a:pt x="57658" y="125122"/>
                  </a:cubicBezTo>
                  <a:cubicBezTo>
                    <a:pt x="55965" y="124022"/>
                    <a:pt x="56388" y="121820"/>
                    <a:pt x="54779" y="121905"/>
                  </a:cubicBezTo>
                  <a:cubicBezTo>
                    <a:pt x="54779" y="121397"/>
                    <a:pt x="54356" y="120297"/>
                    <a:pt x="55372" y="120381"/>
                  </a:cubicBezTo>
                  <a:cubicBezTo>
                    <a:pt x="56388" y="120466"/>
                    <a:pt x="56727" y="121736"/>
                    <a:pt x="57235" y="121143"/>
                  </a:cubicBezTo>
                  <a:cubicBezTo>
                    <a:pt x="56219" y="120551"/>
                    <a:pt x="57235" y="120381"/>
                    <a:pt x="55287" y="119535"/>
                  </a:cubicBezTo>
                  <a:cubicBezTo>
                    <a:pt x="52782" y="121016"/>
                    <a:pt x="49565" y="120356"/>
                    <a:pt x="47838" y="118011"/>
                  </a:cubicBezTo>
                  <a:cubicBezTo>
                    <a:pt x="48938" y="118688"/>
                    <a:pt x="50631" y="118688"/>
                    <a:pt x="50801" y="118011"/>
                  </a:cubicBezTo>
                  <a:cubicBezTo>
                    <a:pt x="49531" y="118434"/>
                    <a:pt x="49192" y="115810"/>
                    <a:pt x="48684" y="117249"/>
                  </a:cubicBezTo>
                  <a:cubicBezTo>
                    <a:pt x="47499" y="116233"/>
                    <a:pt x="45383" y="114625"/>
                    <a:pt x="46060" y="113524"/>
                  </a:cubicBezTo>
                  <a:cubicBezTo>
                    <a:pt x="47499" y="114032"/>
                    <a:pt x="48092" y="115556"/>
                    <a:pt x="49277" y="116064"/>
                  </a:cubicBezTo>
                  <a:cubicBezTo>
                    <a:pt x="49277" y="116064"/>
                    <a:pt x="49277" y="115386"/>
                    <a:pt x="49277" y="115217"/>
                  </a:cubicBezTo>
                  <a:lnTo>
                    <a:pt x="50631" y="116402"/>
                  </a:lnTo>
                  <a:cubicBezTo>
                    <a:pt x="49954" y="115132"/>
                    <a:pt x="50631" y="114963"/>
                    <a:pt x="48938" y="114032"/>
                  </a:cubicBezTo>
                  <a:cubicBezTo>
                    <a:pt x="48938" y="114032"/>
                    <a:pt x="48938" y="114455"/>
                    <a:pt x="48938" y="114455"/>
                  </a:cubicBezTo>
                  <a:lnTo>
                    <a:pt x="47838" y="113524"/>
                  </a:lnTo>
                  <a:lnTo>
                    <a:pt x="48515" y="112593"/>
                  </a:lnTo>
                  <a:cubicBezTo>
                    <a:pt x="47160" y="112593"/>
                    <a:pt x="46229" y="109545"/>
                    <a:pt x="43943" y="108699"/>
                  </a:cubicBezTo>
                  <a:lnTo>
                    <a:pt x="43943" y="108699"/>
                  </a:lnTo>
                  <a:cubicBezTo>
                    <a:pt x="42758" y="107344"/>
                    <a:pt x="41065" y="108699"/>
                    <a:pt x="39457" y="107683"/>
                  </a:cubicBezTo>
                  <a:cubicBezTo>
                    <a:pt x="40219" y="107683"/>
                    <a:pt x="40388" y="107175"/>
                    <a:pt x="40642" y="106667"/>
                  </a:cubicBezTo>
                  <a:cubicBezTo>
                    <a:pt x="39541" y="106667"/>
                    <a:pt x="39795" y="105397"/>
                    <a:pt x="39372" y="104466"/>
                  </a:cubicBezTo>
                  <a:cubicBezTo>
                    <a:pt x="39372" y="105736"/>
                    <a:pt x="37933" y="104466"/>
                    <a:pt x="38272" y="105651"/>
                  </a:cubicBezTo>
                  <a:cubicBezTo>
                    <a:pt x="38610" y="106836"/>
                    <a:pt x="35986" y="104974"/>
                    <a:pt x="35393" y="104127"/>
                  </a:cubicBezTo>
                  <a:cubicBezTo>
                    <a:pt x="36070" y="102688"/>
                    <a:pt x="38272" y="105905"/>
                    <a:pt x="38272" y="103704"/>
                  </a:cubicBezTo>
                  <a:cubicBezTo>
                    <a:pt x="37679" y="102857"/>
                    <a:pt x="36832" y="103281"/>
                    <a:pt x="37171" y="103704"/>
                  </a:cubicBezTo>
                  <a:cubicBezTo>
                    <a:pt x="36172" y="102595"/>
                    <a:pt x="35520" y="101207"/>
                    <a:pt x="35309" y="99725"/>
                  </a:cubicBezTo>
                  <a:cubicBezTo>
                    <a:pt x="33446" y="99302"/>
                    <a:pt x="33615" y="98371"/>
                    <a:pt x="31838" y="98540"/>
                  </a:cubicBezTo>
                  <a:cubicBezTo>
                    <a:pt x="32346" y="99133"/>
                    <a:pt x="33277" y="98540"/>
                    <a:pt x="33446" y="99725"/>
                  </a:cubicBezTo>
                  <a:lnTo>
                    <a:pt x="31838" y="99725"/>
                  </a:lnTo>
                  <a:cubicBezTo>
                    <a:pt x="30822" y="98625"/>
                    <a:pt x="30906" y="97016"/>
                    <a:pt x="30399" y="96085"/>
                  </a:cubicBezTo>
                  <a:lnTo>
                    <a:pt x="31414" y="96677"/>
                  </a:lnTo>
                  <a:lnTo>
                    <a:pt x="31414" y="96677"/>
                  </a:lnTo>
                  <a:cubicBezTo>
                    <a:pt x="32092" y="96677"/>
                    <a:pt x="32684" y="98032"/>
                    <a:pt x="33277" y="97355"/>
                  </a:cubicBezTo>
                  <a:cubicBezTo>
                    <a:pt x="31838" y="97355"/>
                    <a:pt x="32176" y="96000"/>
                    <a:pt x="30822" y="95408"/>
                  </a:cubicBezTo>
                  <a:lnTo>
                    <a:pt x="30822" y="95408"/>
                  </a:lnTo>
                  <a:cubicBezTo>
                    <a:pt x="28875" y="93968"/>
                    <a:pt x="30060" y="91259"/>
                    <a:pt x="27520" y="91175"/>
                  </a:cubicBezTo>
                  <a:cubicBezTo>
                    <a:pt x="27520" y="91175"/>
                    <a:pt x="27520" y="92614"/>
                    <a:pt x="27012" y="92614"/>
                  </a:cubicBezTo>
                  <a:cubicBezTo>
                    <a:pt x="26504" y="92614"/>
                    <a:pt x="26335" y="90836"/>
                    <a:pt x="27012" y="90498"/>
                  </a:cubicBezTo>
                  <a:lnTo>
                    <a:pt x="27436" y="90498"/>
                  </a:lnTo>
                  <a:cubicBezTo>
                    <a:pt x="26928" y="89312"/>
                    <a:pt x="26589" y="88551"/>
                    <a:pt x="26166" y="88297"/>
                  </a:cubicBezTo>
                  <a:cubicBezTo>
                    <a:pt x="25742" y="88043"/>
                    <a:pt x="24981" y="88889"/>
                    <a:pt x="24219" y="88297"/>
                  </a:cubicBezTo>
                  <a:cubicBezTo>
                    <a:pt x="23541" y="86011"/>
                    <a:pt x="26166" y="88297"/>
                    <a:pt x="26081" y="86603"/>
                  </a:cubicBezTo>
                  <a:lnTo>
                    <a:pt x="24388" y="85080"/>
                  </a:lnTo>
                  <a:lnTo>
                    <a:pt x="24811" y="84402"/>
                  </a:lnTo>
                  <a:cubicBezTo>
                    <a:pt x="24134" y="81355"/>
                    <a:pt x="21256" y="80000"/>
                    <a:pt x="20155" y="76783"/>
                  </a:cubicBezTo>
                  <a:cubicBezTo>
                    <a:pt x="21256" y="76360"/>
                    <a:pt x="22525" y="78476"/>
                    <a:pt x="22779" y="79154"/>
                  </a:cubicBezTo>
                  <a:cubicBezTo>
                    <a:pt x="23457" y="77884"/>
                    <a:pt x="21679" y="77037"/>
                    <a:pt x="21933" y="75513"/>
                  </a:cubicBezTo>
                  <a:cubicBezTo>
                    <a:pt x="22187" y="73990"/>
                    <a:pt x="20578" y="73651"/>
                    <a:pt x="19986" y="73990"/>
                  </a:cubicBezTo>
                  <a:cubicBezTo>
                    <a:pt x="19139" y="72635"/>
                    <a:pt x="20409" y="72804"/>
                    <a:pt x="20494" y="72550"/>
                  </a:cubicBezTo>
                  <a:cubicBezTo>
                    <a:pt x="19224" y="72550"/>
                    <a:pt x="19139" y="70350"/>
                    <a:pt x="18716" y="69164"/>
                  </a:cubicBezTo>
                  <a:lnTo>
                    <a:pt x="19478" y="69164"/>
                  </a:lnTo>
                  <a:lnTo>
                    <a:pt x="18293" y="67387"/>
                  </a:lnTo>
                  <a:cubicBezTo>
                    <a:pt x="18293" y="67894"/>
                    <a:pt x="17531" y="67387"/>
                    <a:pt x="17107" y="67387"/>
                  </a:cubicBezTo>
                  <a:lnTo>
                    <a:pt x="17107" y="66879"/>
                  </a:lnTo>
                  <a:cubicBezTo>
                    <a:pt x="15414" y="69164"/>
                    <a:pt x="19139" y="70942"/>
                    <a:pt x="17107" y="73397"/>
                  </a:cubicBezTo>
                  <a:cubicBezTo>
                    <a:pt x="17107" y="72804"/>
                    <a:pt x="16515" y="73397"/>
                    <a:pt x="16176" y="73397"/>
                  </a:cubicBezTo>
                  <a:cubicBezTo>
                    <a:pt x="15838" y="73397"/>
                    <a:pt x="16176" y="72804"/>
                    <a:pt x="16176" y="72635"/>
                  </a:cubicBezTo>
                  <a:cubicBezTo>
                    <a:pt x="16176" y="72466"/>
                    <a:pt x="14822" y="71704"/>
                    <a:pt x="15160" y="72635"/>
                  </a:cubicBezTo>
                  <a:cubicBezTo>
                    <a:pt x="13637" y="72635"/>
                    <a:pt x="13467" y="70604"/>
                    <a:pt x="12790" y="69164"/>
                  </a:cubicBezTo>
                  <a:cubicBezTo>
                    <a:pt x="13552" y="67725"/>
                    <a:pt x="14399" y="70180"/>
                    <a:pt x="15245" y="70688"/>
                  </a:cubicBezTo>
                  <a:cubicBezTo>
                    <a:pt x="16092" y="71196"/>
                    <a:pt x="14314" y="69757"/>
                    <a:pt x="14568" y="68826"/>
                  </a:cubicBezTo>
                  <a:lnTo>
                    <a:pt x="15753" y="68826"/>
                  </a:lnTo>
                  <a:cubicBezTo>
                    <a:pt x="14822" y="66879"/>
                    <a:pt x="14652" y="68402"/>
                    <a:pt x="13467" y="68064"/>
                  </a:cubicBezTo>
                  <a:cubicBezTo>
                    <a:pt x="12282" y="67725"/>
                    <a:pt x="13467" y="66117"/>
                    <a:pt x="13467" y="65524"/>
                  </a:cubicBezTo>
                  <a:lnTo>
                    <a:pt x="13467" y="66201"/>
                  </a:lnTo>
                  <a:cubicBezTo>
                    <a:pt x="13467" y="64508"/>
                    <a:pt x="12536" y="64170"/>
                    <a:pt x="12621" y="62646"/>
                  </a:cubicBezTo>
                  <a:lnTo>
                    <a:pt x="13467" y="61968"/>
                  </a:lnTo>
                  <a:cubicBezTo>
                    <a:pt x="12367" y="63831"/>
                    <a:pt x="15160" y="64170"/>
                    <a:pt x="14652" y="65185"/>
                  </a:cubicBezTo>
                  <a:cubicBezTo>
                    <a:pt x="15499" y="62476"/>
                    <a:pt x="17023" y="65609"/>
                    <a:pt x="18039" y="66286"/>
                  </a:cubicBezTo>
                  <a:cubicBezTo>
                    <a:pt x="17590" y="65439"/>
                    <a:pt x="17590" y="64424"/>
                    <a:pt x="18039" y="63577"/>
                  </a:cubicBezTo>
                  <a:cubicBezTo>
                    <a:pt x="16515" y="62053"/>
                    <a:pt x="18039" y="60360"/>
                    <a:pt x="16853" y="58836"/>
                  </a:cubicBezTo>
                  <a:cubicBezTo>
                    <a:pt x="16853" y="57990"/>
                    <a:pt x="17615" y="59598"/>
                    <a:pt x="17700" y="58836"/>
                  </a:cubicBezTo>
                  <a:cubicBezTo>
                    <a:pt x="18030" y="57219"/>
                    <a:pt x="18030" y="55543"/>
                    <a:pt x="17700" y="53926"/>
                  </a:cubicBezTo>
                  <a:cubicBezTo>
                    <a:pt x="17700" y="53080"/>
                    <a:pt x="18377" y="53334"/>
                    <a:pt x="18970" y="53164"/>
                  </a:cubicBezTo>
                  <a:cubicBezTo>
                    <a:pt x="20409" y="49439"/>
                    <a:pt x="18377" y="47069"/>
                    <a:pt x="20832" y="43005"/>
                  </a:cubicBezTo>
                  <a:lnTo>
                    <a:pt x="20832" y="43852"/>
                  </a:lnTo>
                  <a:cubicBezTo>
                    <a:pt x="21340" y="43005"/>
                    <a:pt x="21848" y="42413"/>
                    <a:pt x="21340" y="41566"/>
                  </a:cubicBezTo>
                  <a:cubicBezTo>
                    <a:pt x="23626" y="41566"/>
                    <a:pt x="22356" y="37333"/>
                    <a:pt x="24981" y="37249"/>
                  </a:cubicBezTo>
                  <a:cubicBezTo>
                    <a:pt x="26420" y="35810"/>
                    <a:pt x="24981" y="34794"/>
                    <a:pt x="25996" y="33270"/>
                  </a:cubicBezTo>
                  <a:cubicBezTo>
                    <a:pt x="25996" y="33270"/>
                    <a:pt x="26674" y="34455"/>
                    <a:pt x="27351" y="33947"/>
                  </a:cubicBezTo>
                  <a:cubicBezTo>
                    <a:pt x="30187" y="29706"/>
                    <a:pt x="33988" y="26193"/>
                    <a:pt x="38441" y="23704"/>
                  </a:cubicBezTo>
                  <a:cubicBezTo>
                    <a:pt x="38509" y="23899"/>
                    <a:pt x="38509" y="24102"/>
                    <a:pt x="38441" y="24297"/>
                  </a:cubicBezTo>
                  <a:cubicBezTo>
                    <a:pt x="41573" y="22942"/>
                    <a:pt x="44451" y="20148"/>
                    <a:pt x="47584" y="20318"/>
                  </a:cubicBezTo>
                  <a:cubicBezTo>
                    <a:pt x="48092" y="20318"/>
                    <a:pt x="49785" y="19471"/>
                    <a:pt x="49192" y="18709"/>
                  </a:cubicBezTo>
                  <a:cubicBezTo>
                    <a:pt x="48600" y="17947"/>
                    <a:pt x="48261" y="17693"/>
                    <a:pt x="48261" y="17101"/>
                  </a:cubicBezTo>
                  <a:cubicBezTo>
                    <a:pt x="51139" y="15915"/>
                    <a:pt x="49785" y="18371"/>
                    <a:pt x="51647" y="18032"/>
                  </a:cubicBezTo>
                  <a:cubicBezTo>
                    <a:pt x="52240" y="19556"/>
                    <a:pt x="50462" y="19048"/>
                    <a:pt x="50547" y="20402"/>
                  </a:cubicBezTo>
                  <a:lnTo>
                    <a:pt x="53086" y="19471"/>
                  </a:lnTo>
                  <a:cubicBezTo>
                    <a:pt x="54525" y="20064"/>
                    <a:pt x="56134" y="19471"/>
                    <a:pt x="57319" y="20318"/>
                  </a:cubicBezTo>
                  <a:cubicBezTo>
                    <a:pt x="56727" y="20318"/>
                    <a:pt x="57319" y="21334"/>
                    <a:pt x="56134" y="20318"/>
                  </a:cubicBezTo>
                  <a:cubicBezTo>
                    <a:pt x="54949" y="19302"/>
                    <a:pt x="56134" y="20318"/>
                    <a:pt x="56134" y="20318"/>
                  </a:cubicBezTo>
                  <a:cubicBezTo>
                    <a:pt x="54018" y="19894"/>
                    <a:pt x="54864" y="20910"/>
                    <a:pt x="53002" y="21080"/>
                  </a:cubicBezTo>
                  <a:cubicBezTo>
                    <a:pt x="54779" y="20656"/>
                    <a:pt x="56642" y="20656"/>
                    <a:pt x="58420" y="21080"/>
                  </a:cubicBezTo>
                  <a:cubicBezTo>
                    <a:pt x="58420" y="20064"/>
                    <a:pt x="59690" y="21080"/>
                    <a:pt x="60282" y="20487"/>
                  </a:cubicBezTo>
                  <a:lnTo>
                    <a:pt x="60282" y="20487"/>
                  </a:lnTo>
                  <a:cubicBezTo>
                    <a:pt x="60282" y="20064"/>
                    <a:pt x="61467" y="19979"/>
                    <a:pt x="61721" y="19979"/>
                  </a:cubicBezTo>
                  <a:lnTo>
                    <a:pt x="61721" y="20487"/>
                  </a:lnTo>
                  <a:cubicBezTo>
                    <a:pt x="62483" y="20487"/>
                    <a:pt x="61721" y="19810"/>
                    <a:pt x="62483" y="19894"/>
                  </a:cubicBezTo>
                  <a:cubicBezTo>
                    <a:pt x="63245" y="19979"/>
                    <a:pt x="66885" y="21164"/>
                    <a:pt x="66547" y="22519"/>
                  </a:cubicBezTo>
                  <a:cubicBezTo>
                    <a:pt x="67563" y="22519"/>
                    <a:pt x="68240" y="22519"/>
                    <a:pt x="69256" y="23196"/>
                  </a:cubicBezTo>
                  <a:cubicBezTo>
                    <a:pt x="69256" y="23196"/>
                    <a:pt x="68663" y="23196"/>
                    <a:pt x="68578" y="23196"/>
                  </a:cubicBezTo>
                  <a:cubicBezTo>
                    <a:pt x="71067" y="24483"/>
                    <a:pt x="73277" y="26235"/>
                    <a:pt x="75097" y="28360"/>
                  </a:cubicBezTo>
                  <a:cubicBezTo>
                    <a:pt x="76553" y="29384"/>
                    <a:pt x="78145" y="30180"/>
                    <a:pt x="79838" y="30730"/>
                  </a:cubicBezTo>
                  <a:cubicBezTo>
                    <a:pt x="79414" y="30730"/>
                    <a:pt x="78399" y="29037"/>
                    <a:pt x="79838" y="29206"/>
                  </a:cubicBezTo>
                  <a:cubicBezTo>
                    <a:pt x="81277" y="29376"/>
                    <a:pt x="81108" y="30053"/>
                    <a:pt x="81870" y="30561"/>
                  </a:cubicBezTo>
                  <a:cubicBezTo>
                    <a:pt x="81277" y="30561"/>
                    <a:pt x="82885" y="32593"/>
                    <a:pt x="81361" y="31662"/>
                  </a:cubicBezTo>
                  <a:cubicBezTo>
                    <a:pt x="80600" y="32931"/>
                    <a:pt x="83986" y="34286"/>
                    <a:pt x="82801" y="35217"/>
                  </a:cubicBezTo>
                  <a:cubicBezTo>
                    <a:pt x="83393" y="35217"/>
                    <a:pt x="84663" y="37333"/>
                    <a:pt x="85764" y="37757"/>
                  </a:cubicBezTo>
                  <a:cubicBezTo>
                    <a:pt x="85764" y="38265"/>
                    <a:pt x="84663" y="36826"/>
                    <a:pt x="84240" y="37164"/>
                  </a:cubicBezTo>
                  <a:lnTo>
                    <a:pt x="85086" y="37926"/>
                  </a:lnTo>
                  <a:lnTo>
                    <a:pt x="84663" y="37926"/>
                  </a:lnTo>
                  <a:cubicBezTo>
                    <a:pt x="85425" y="39873"/>
                    <a:pt x="87203" y="39281"/>
                    <a:pt x="88049" y="40296"/>
                  </a:cubicBezTo>
                  <a:lnTo>
                    <a:pt x="88049" y="40296"/>
                  </a:lnTo>
                  <a:lnTo>
                    <a:pt x="88727" y="40974"/>
                  </a:lnTo>
                  <a:lnTo>
                    <a:pt x="87118" y="40974"/>
                  </a:lnTo>
                  <a:cubicBezTo>
                    <a:pt x="87965" y="42074"/>
                    <a:pt x="89235" y="42244"/>
                    <a:pt x="90081" y="43598"/>
                  </a:cubicBezTo>
                  <a:lnTo>
                    <a:pt x="90081" y="43598"/>
                  </a:lnTo>
                  <a:lnTo>
                    <a:pt x="90843" y="44360"/>
                  </a:lnTo>
                  <a:cubicBezTo>
                    <a:pt x="90843" y="44360"/>
                    <a:pt x="90843" y="44360"/>
                    <a:pt x="90843" y="44360"/>
                  </a:cubicBezTo>
                  <a:cubicBezTo>
                    <a:pt x="92282" y="44783"/>
                    <a:pt x="92621" y="46900"/>
                    <a:pt x="93806" y="47408"/>
                  </a:cubicBezTo>
                  <a:cubicBezTo>
                    <a:pt x="94991" y="47915"/>
                    <a:pt x="92621" y="49016"/>
                    <a:pt x="93806" y="49524"/>
                  </a:cubicBezTo>
                  <a:lnTo>
                    <a:pt x="92452" y="49524"/>
                  </a:lnTo>
                  <a:cubicBezTo>
                    <a:pt x="91605" y="47577"/>
                    <a:pt x="93213" y="48423"/>
                    <a:pt x="91944" y="46561"/>
                  </a:cubicBezTo>
                  <a:cubicBezTo>
                    <a:pt x="90843" y="48677"/>
                    <a:pt x="91944" y="52826"/>
                    <a:pt x="93044" y="55873"/>
                  </a:cubicBezTo>
                  <a:cubicBezTo>
                    <a:pt x="94145" y="58921"/>
                    <a:pt x="93467" y="62392"/>
                    <a:pt x="95584" y="63238"/>
                  </a:cubicBezTo>
                  <a:lnTo>
                    <a:pt x="94737" y="63238"/>
                  </a:lnTo>
                  <a:cubicBezTo>
                    <a:pt x="94737" y="64677"/>
                    <a:pt x="94737" y="66032"/>
                    <a:pt x="94229" y="67471"/>
                  </a:cubicBezTo>
                  <a:cubicBezTo>
                    <a:pt x="94212" y="70832"/>
                    <a:pt x="94382" y="74201"/>
                    <a:pt x="94737" y="77545"/>
                  </a:cubicBezTo>
                  <a:lnTo>
                    <a:pt x="93975" y="78223"/>
                  </a:lnTo>
                  <a:cubicBezTo>
                    <a:pt x="96176" y="81439"/>
                    <a:pt x="93467" y="88127"/>
                    <a:pt x="95838" y="90667"/>
                  </a:cubicBezTo>
                  <a:cubicBezTo>
                    <a:pt x="94737" y="92191"/>
                    <a:pt x="94822" y="89905"/>
                    <a:pt x="94399" y="89651"/>
                  </a:cubicBezTo>
                  <a:cubicBezTo>
                    <a:pt x="93891" y="90751"/>
                    <a:pt x="95245" y="93291"/>
                    <a:pt x="93637" y="94053"/>
                  </a:cubicBezTo>
                  <a:cubicBezTo>
                    <a:pt x="92028" y="94815"/>
                    <a:pt x="93637" y="92275"/>
                    <a:pt x="93637" y="92953"/>
                  </a:cubicBezTo>
                  <a:cubicBezTo>
                    <a:pt x="93637" y="93630"/>
                    <a:pt x="93637" y="94476"/>
                    <a:pt x="92875" y="95154"/>
                  </a:cubicBezTo>
                  <a:cubicBezTo>
                    <a:pt x="93891" y="95154"/>
                    <a:pt x="94229" y="97270"/>
                    <a:pt x="93891" y="98794"/>
                  </a:cubicBezTo>
                  <a:lnTo>
                    <a:pt x="93891" y="98794"/>
                  </a:lnTo>
                  <a:cubicBezTo>
                    <a:pt x="94653" y="98794"/>
                    <a:pt x="93891" y="99810"/>
                    <a:pt x="93891" y="100487"/>
                  </a:cubicBezTo>
                  <a:cubicBezTo>
                    <a:pt x="92291" y="109003"/>
                    <a:pt x="89133" y="117156"/>
                    <a:pt x="84578" y="124529"/>
                  </a:cubicBezTo>
                  <a:lnTo>
                    <a:pt x="84578" y="122836"/>
                  </a:lnTo>
                  <a:cubicBezTo>
                    <a:pt x="84223" y="124165"/>
                    <a:pt x="83563" y="125384"/>
                    <a:pt x="82631" y="126392"/>
                  </a:cubicBezTo>
                  <a:lnTo>
                    <a:pt x="82631" y="126392"/>
                  </a:lnTo>
                  <a:cubicBezTo>
                    <a:pt x="80346" y="127831"/>
                    <a:pt x="82631" y="129270"/>
                    <a:pt x="80346" y="130117"/>
                  </a:cubicBezTo>
                  <a:lnTo>
                    <a:pt x="80346" y="130117"/>
                  </a:lnTo>
                  <a:cubicBezTo>
                    <a:pt x="79076" y="132487"/>
                    <a:pt x="76959" y="133249"/>
                    <a:pt x="76367" y="135958"/>
                  </a:cubicBezTo>
                  <a:cubicBezTo>
                    <a:pt x="75774" y="138667"/>
                    <a:pt x="74335" y="136974"/>
                    <a:pt x="73065" y="137990"/>
                  </a:cubicBezTo>
                  <a:cubicBezTo>
                    <a:pt x="72684" y="138642"/>
                    <a:pt x="72684" y="139454"/>
                    <a:pt x="73065" y="140106"/>
                  </a:cubicBezTo>
                  <a:lnTo>
                    <a:pt x="73065" y="139598"/>
                  </a:lnTo>
                  <a:cubicBezTo>
                    <a:pt x="74081" y="139598"/>
                    <a:pt x="73065" y="141037"/>
                    <a:pt x="73065" y="141969"/>
                  </a:cubicBezTo>
                  <a:cubicBezTo>
                    <a:pt x="74420" y="141969"/>
                    <a:pt x="75943" y="143323"/>
                    <a:pt x="78229" y="141969"/>
                  </a:cubicBezTo>
                  <a:cubicBezTo>
                    <a:pt x="78822" y="140191"/>
                    <a:pt x="80854" y="141461"/>
                    <a:pt x="81700" y="139514"/>
                  </a:cubicBezTo>
                  <a:cubicBezTo>
                    <a:pt x="80854" y="137651"/>
                    <a:pt x="84240" y="137566"/>
                    <a:pt x="83901" y="135111"/>
                  </a:cubicBezTo>
                  <a:cubicBezTo>
                    <a:pt x="84409" y="136550"/>
                    <a:pt x="85510" y="133418"/>
                    <a:pt x="85764" y="135535"/>
                  </a:cubicBezTo>
                  <a:cubicBezTo>
                    <a:pt x="86949" y="135535"/>
                    <a:pt x="86864" y="131471"/>
                    <a:pt x="88557" y="130625"/>
                  </a:cubicBezTo>
                  <a:cubicBezTo>
                    <a:pt x="88557" y="130625"/>
                    <a:pt x="88557" y="130625"/>
                    <a:pt x="88557" y="131471"/>
                  </a:cubicBezTo>
                  <a:cubicBezTo>
                    <a:pt x="88981" y="129270"/>
                    <a:pt x="89996" y="130540"/>
                    <a:pt x="90674" y="129101"/>
                  </a:cubicBezTo>
                  <a:lnTo>
                    <a:pt x="89573" y="128678"/>
                  </a:lnTo>
                  <a:cubicBezTo>
                    <a:pt x="89573" y="127916"/>
                    <a:pt x="90335" y="128170"/>
                    <a:pt x="90420" y="127577"/>
                  </a:cubicBezTo>
                  <a:cubicBezTo>
                    <a:pt x="90504" y="126984"/>
                    <a:pt x="89235" y="128424"/>
                    <a:pt x="88981" y="127577"/>
                  </a:cubicBezTo>
                  <a:cubicBezTo>
                    <a:pt x="88854" y="126849"/>
                    <a:pt x="88854" y="126104"/>
                    <a:pt x="88981" y="125376"/>
                  </a:cubicBezTo>
                  <a:cubicBezTo>
                    <a:pt x="89404" y="125376"/>
                    <a:pt x="88981" y="126138"/>
                    <a:pt x="88981" y="126561"/>
                  </a:cubicBezTo>
                  <a:cubicBezTo>
                    <a:pt x="88981" y="126984"/>
                    <a:pt x="89827" y="125122"/>
                    <a:pt x="90335" y="125207"/>
                  </a:cubicBezTo>
                  <a:cubicBezTo>
                    <a:pt x="90843" y="125291"/>
                    <a:pt x="90335" y="126646"/>
                    <a:pt x="90335" y="127408"/>
                  </a:cubicBezTo>
                  <a:cubicBezTo>
                    <a:pt x="91690" y="125545"/>
                    <a:pt x="90335" y="127408"/>
                    <a:pt x="92113" y="126815"/>
                  </a:cubicBezTo>
                  <a:cubicBezTo>
                    <a:pt x="90674" y="126815"/>
                    <a:pt x="92113" y="124868"/>
                    <a:pt x="92706" y="123598"/>
                  </a:cubicBezTo>
                  <a:cubicBezTo>
                    <a:pt x="93213" y="123598"/>
                    <a:pt x="92706" y="124445"/>
                    <a:pt x="92706" y="124953"/>
                  </a:cubicBezTo>
                  <a:cubicBezTo>
                    <a:pt x="95838" y="123852"/>
                    <a:pt x="93806" y="121651"/>
                    <a:pt x="95499" y="119111"/>
                  </a:cubicBezTo>
                  <a:cubicBezTo>
                    <a:pt x="95499" y="119111"/>
                    <a:pt x="95499" y="119619"/>
                    <a:pt x="95499" y="119789"/>
                  </a:cubicBezTo>
                  <a:cubicBezTo>
                    <a:pt x="95499" y="118349"/>
                    <a:pt x="97362" y="118011"/>
                    <a:pt x="96938" y="116826"/>
                  </a:cubicBezTo>
                  <a:cubicBezTo>
                    <a:pt x="96515" y="115640"/>
                    <a:pt x="98462" y="117249"/>
                    <a:pt x="99309" y="115302"/>
                  </a:cubicBezTo>
                  <a:cubicBezTo>
                    <a:pt x="97700" y="115302"/>
                    <a:pt x="100409" y="113016"/>
                    <a:pt x="99309" y="112423"/>
                  </a:cubicBezTo>
                  <a:lnTo>
                    <a:pt x="100748" y="111238"/>
                  </a:lnTo>
                  <a:cubicBezTo>
                    <a:pt x="100748" y="109630"/>
                    <a:pt x="98208" y="110730"/>
                    <a:pt x="99055" y="108106"/>
                  </a:cubicBezTo>
                  <a:cubicBezTo>
                    <a:pt x="99901" y="105482"/>
                    <a:pt x="101340" y="109122"/>
                    <a:pt x="102526" y="108106"/>
                  </a:cubicBezTo>
                  <a:lnTo>
                    <a:pt x="102018" y="107260"/>
                  </a:lnTo>
                  <a:lnTo>
                    <a:pt x="102949" y="106244"/>
                  </a:lnTo>
                  <a:lnTo>
                    <a:pt x="102949" y="106244"/>
                  </a:lnTo>
                  <a:cubicBezTo>
                    <a:pt x="102949" y="105482"/>
                    <a:pt x="103626" y="104212"/>
                    <a:pt x="104049" y="104381"/>
                  </a:cubicBezTo>
                  <a:cubicBezTo>
                    <a:pt x="104473" y="104550"/>
                    <a:pt x="104049" y="105397"/>
                    <a:pt x="104049" y="105566"/>
                  </a:cubicBezTo>
                  <a:cubicBezTo>
                    <a:pt x="104049" y="104212"/>
                    <a:pt x="107520" y="101418"/>
                    <a:pt x="105658" y="99471"/>
                  </a:cubicBezTo>
                  <a:cubicBezTo>
                    <a:pt x="106250" y="98879"/>
                    <a:pt x="106674" y="97355"/>
                    <a:pt x="107351" y="97778"/>
                  </a:cubicBezTo>
                  <a:cubicBezTo>
                    <a:pt x="106504" y="96847"/>
                    <a:pt x="108452" y="94476"/>
                    <a:pt x="108028" y="93376"/>
                  </a:cubicBezTo>
                  <a:cubicBezTo>
                    <a:pt x="107605" y="92275"/>
                    <a:pt x="109129" y="92699"/>
                    <a:pt x="108959" y="91852"/>
                  </a:cubicBezTo>
                  <a:cubicBezTo>
                    <a:pt x="108367" y="92868"/>
                    <a:pt x="108198" y="91852"/>
                    <a:pt x="107774" y="91259"/>
                  </a:cubicBezTo>
                  <a:cubicBezTo>
                    <a:pt x="108706" y="90582"/>
                    <a:pt x="108536" y="87873"/>
                    <a:pt x="109806" y="87704"/>
                  </a:cubicBezTo>
                  <a:cubicBezTo>
                    <a:pt x="109383" y="86180"/>
                    <a:pt x="108452" y="86603"/>
                    <a:pt x="107605" y="86095"/>
                  </a:cubicBezTo>
                  <a:cubicBezTo>
                    <a:pt x="108452" y="85334"/>
                    <a:pt x="108706" y="82455"/>
                    <a:pt x="110060" y="83132"/>
                  </a:cubicBezTo>
                  <a:cubicBezTo>
                    <a:pt x="110060" y="83894"/>
                    <a:pt x="109213" y="85588"/>
                    <a:pt x="110060" y="85418"/>
                  </a:cubicBezTo>
                  <a:cubicBezTo>
                    <a:pt x="110737" y="83979"/>
                    <a:pt x="110060" y="84656"/>
                    <a:pt x="110060" y="83471"/>
                  </a:cubicBezTo>
                  <a:cubicBezTo>
                    <a:pt x="110060" y="82286"/>
                    <a:pt x="110991" y="82709"/>
                    <a:pt x="111330" y="82963"/>
                  </a:cubicBezTo>
                  <a:cubicBezTo>
                    <a:pt x="111321" y="82015"/>
                    <a:pt x="111465" y="81075"/>
                    <a:pt x="111753" y="80169"/>
                  </a:cubicBezTo>
                  <a:cubicBezTo>
                    <a:pt x="110991" y="81778"/>
                    <a:pt x="110907" y="79069"/>
                    <a:pt x="110229" y="80169"/>
                  </a:cubicBezTo>
                  <a:lnTo>
                    <a:pt x="111076" y="81778"/>
                  </a:lnTo>
                  <a:cubicBezTo>
                    <a:pt x="111076" y="83725"/>
                    <a:pt x="110314" y="81778"/>
                    <a:pt x="109891" y="82794"/>
                  </a:cubicBezTo>
                  <a:cubicBezTo>
                    <a:pt x="109891" y="79492"/>
                    <a:pt x="108536" y="80000"/>
                    <a:pt x="108028" y="76868"/>
                  </a:cubicBezTo>
                  <a:cubicBezTo>
                    <a:pt x="108333" y="76267"/>
                    <a:pt x="108587" y="75649"/>
                    <a:pt x="108790" y="75006"/>
                  </a:cubicBezTo>
                  <a:cubicBezTo>
                    <a:pt x="108790" y="76021"/>
                    <a:pt x="110145" y="75852"/>
                    <a:pt x="110399" y="75006"/>
                  </a:cubicBezTo>
                  <a:cubicBezTo>
                    <a:pt x="109383" y="73228"/>
                    <a:pt x="111160" y="71958"/>
                    <a:pt x="111414" y="70434"/>
                  </a:cubicBezTo>
                  <a:cubicBezTo>
                    <a:pt x="111414" y="71704"/>
                    <a:pt x="110314" y="71027"/>
                    <a:pt x="109975" y="70434"/>
                  </a:cubicBezTo>
                  <a:cubicBezTo>
                    <a:pt x="109129" y="67387"/>
                    <a:pt x="110399" y="69249"/>
                    <a:pt x="110991" y="67894"/>
                  </a:cubicBezTo>
                  <a:cubicBezTo>
                    <a:pt x="110991" y="63238"/>
                    <a:pt x="112007" y="60021"/>
                    <a:pt x="110991" y="56297"/>
                  </a:cubicBezTo>
                  <a:lnTo>
                    <a:pt x="110060" y="58244"/>
                  </a:lnTo>
                  <a:lnTo>
                    <a:pt x="111245" y="58751"/>
                  </a:lnTo>
                  <a:cubicBezTo>
                    <a:pt x="110568" y="60191"/>
                    <a:pt x="108790" y="58751"/>
                    <a:pt x="107944" y="58074"/>
                  </a:cubicBezTo>
                  <a:cubicBezTo>
                    <a:pt x="107097" y="57397"/>
                    <a:pt x="107944" y="55619"/>
                    <a:pt x="108452" y="56466"/>
                  </a:cubicBezTo>
                  <a:lnTo>
                    <a:pt x="107605" y="54349"/>
                  </a:lnTo>
                  <a:cubicBezTo>
                    <a:pt x="107605" y="54349"/>
                    <a:pt x="107605" y="56127"/>
                    <a:pt x="107012" y="55196"/>
                  </a:cubicBezTo>
                  <a:cubicBezTo>
                    <a:pt x="106420" y="54265"/>
                    <a:pt x="107012" y="52148"/>
                    <a:pt x="107859" y="53418"/>
                  </a:cubicBezTo>
                  <a:cubicBezTo>
                    <a:pt x="107859" y="52233"/>
                    <a:pt x="107012" y="50794"/>
                    <a:pt x="106420" y="51217"/>
                  </a:cubicBezTo>
                  <a:cubicBezTo>
                    <a:pt x="105827" y="49439"/>
                    <a:pt x="107859" y="51217"/>
                    <a:pt x="108452" y="51810"/>
                  </a:cubicBezTo>
                  <a:cubicBezTo>
                    <a:pt x="108452" y="50371"/>
                    <a:pt x="109129" y="50286"/>
                    <a:pt x="109552" y="50709"/>
                  </a:cubicBezTo>
                  <a:lnTo>
                    <a:pt x="108875" y="48593"/>
                  </a:lnTo>
                  <a:cubicBezTo>
                    <a:pt x="108875" y="48593"/>
                    <a:pt x="109721" y="48593"/>
                    <a:pt x="110145" y="49270"/>
                  </a:cubicBezTo>
                  <a:cubicBezTo>
                    <a:pt x="110145" y="47746"/>
                    <a:pt x="108790" y="47069"/>
                    <a:pt x="109298" y="45630"/>
                  </a:cubicBezTo>
                  <a:lnTo>
                    <a:pt x="108198" y="45630"/>
                  </a:lnTo>
                  <a:cubicBezTo>
                    <a:pt x="108121" y="43124"/>
                    <a:pt x="107580" y="40652"/>
                    <a:pt x="106589" y="38349"/>
                  </a:cubicBezTo>
                  <a:lnTo>
                    <a:pt x="106589" y="39196"/>
                  </a:lnTo>
                  <a:cubicBezTo>
                    <a:pt x="104303" y="37164"/>
                    <a:pt x="106589" y="36826"/>
                    <a:pt x="104557" y="33609"/>
                  </a:cubicBezTo>
                  <a:cubicBezTo>
                    <a:pt x="103203" y="31831"/>
                    <a:pt x="102272" y="30730"/>
                    <a:pt x="101425" y="31577"/>
                  </a:cubicBezTo>
                  <a:cubicBezTo>
                    <a:pt x="100409" y="30730"/>
                    <a:pt x="100832" y="30138"/>
                    <a:pt x="100832" y="29460"/>
                  </a:cubicBezTo>
                  <a:cubicBezTo>
                    <a:pt x="100832" y="28783"/>
                    <a:pt x="97700" y="27852"/>
                    <a:pt x="97362" y="26159"/>
                  </a:cubicBezTo>
                  <a:cubicBezTo>
                    <a:pt x="98208" y="26743"/>
                    <a:pt x="98995" y="27395"/>
                    <a:pt x="99732" y="28106"/>
                  </a:cubicBezTo>
                  <a:cubicBezTo>
                    <a:pt x="100409" y="27259"/>
                    <a:pt x="97954" y="25143"/>
                    <a:pt x="97362" y="23534"/>
                  </a:cubicBezTo>
                  <a:cubicBezTo>
                    <a:pt x="95245" y="22324"/>
                    <a:pt x="93036" y="21283"/>
                    <a:pt x="90758" y="20402"/>
                  </a:cubicBezTo>
                  <a:cubicBezTo>
                    <a:pt x="90758" y="21672"/>
                    <a:pt x="89573" y="22265"/>
                    <a:pt x="87711" y="21757"/>
                  </a:cubicBezTo>
                  <a:cubicBezTo>
                    <a:pt x="88388" y="21757"/>
                    <a:pt x="86526" y="19725"/>
                    <a:pt x="86018" y="18540"/>
                  </a:cubicBezTo>
                  <a:cubicBezTo>
                    <a:pt x="86949" y="18540"/>
                    <a:pt x="85002" y="15577"/>
                    <a:pt x="87118" y="17016"/>
                  </a:cubicBezTo>
                  <a:cubicBezTo>
                    <a:pt x="87118" y="17778"/>
                    <a:pt x="87118" y="18709"/>
                    <a:pt x="88049" y="19132"/>
                  </a:cubicBezTo>
                  <a:cubicBezTo>
                    <a:pt x="87889" y="17634"/>
                    <a:pt x="87338" y="16195"/>
                    <a:pt x="86441" y="14984"/>
                  </a:cubicBezTo>
                  <a:cubicBezTo>
                    <a:pt x="86441" y="14984"/>
                    <a:pt x="87795" y="14984"/>
                    <a:pt x="88473" y="15577"/>
                  </a:cubicBezTo>
                  <a:cubicBezTo>
                    <a:pt x="89150" y="16169"/>
                    <a:pt x="88642" y="15323"/>
                    <a:pt x="88557" y="15577"/>
                  </a:cubicBezTo>
                  <a:close/>
                </a:path>
              </a:pathLst>
            </a:custGeom>
            <a:solidFill>
              <a:srgbClr val="FF725E"/>
            </a:solidFill>
            <a:ln w="8458"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7C3449BB-32D4-F5B8-12D1-6B2A0467A3D6}"/>
                </a:ext>
              </a:extLst>
            </p:cNvPr>
            <p:cNvSpPr/>
            <p:nvPr/>
          </p:nvSpPr>
          <p:spPr>
            <a:xfrm>
              <a:off x="3886289" y="3504979"/>
              <a:ext cx="37" cy="37"/>
            </a:xfrm>
            <a:custGeom>
              <a:avLst/>
              <a:gdLst>
                <a:gd name="connsiteX0" fmla="*/ 38 w 37"/>
                <a:gd name="connsiteY0" fmla="*/ 0 h 37"/>
                <a:gd name="connsiteX1" fmla="*/ 38 w 37"/>
                <a:gd name="connsiteY1" fmla="*/ 0 h 37"/>
                <a:gd name="connsiteX2" fmla="*/ 38 w 37"/>
                <a:gd name="connsiteY2" fmla="*/ 0 h 37"/>
                <a:gd name="connsiteX3" fmla="*/ 38 w 37"/>
                <a:gd name="connsiteY3" fmla="*/ 0 h 37"/>
              </a:gdLst>
              <a:ahLst/>
              <a:cxnLst>
                <a:cxn ang="0">
                  <a:pos x="connsiteX0" y="connsiteY0"/>
                </a:cxn>
                <a:cxn ang="0">
                  <a:pos x="connsiteX1" y="connsiteY1"/>
                </a:cxn>
                <a:cxn ang="0">
                  <a:pos x="connsiteX2" y="connsiteY2"/>
                </a:cxn>
                <a:cxn ang="0">
                  <a:pos x="connsiteX3" y="connsiteY3"/>
                </a:cxn>
              </a:cxnLst>
              <a:rect l="l" t="t" r="r" b="b"/>
              <a:pathLst>
                <a:path w="37" h="37">
                  <a:moveTo>
                    <a:pt x="38" y="0"/>
                  </a:moveTo>
                  <a:lnTo>
                    <a:pt x="38" y="0"/>
                  </a:lnTo>
                  <a:lnTo>
                    <a:pt x="38" y="0"/>
                  </a:lnTo>
                  <a:cubicBezTo>
                    <a:pt x="38" y="0"/>
                    <a:pt x="-47" y="84"/>
                    <a:pt x="38" y="0"/>
                  </a:cubicBezTo>
                  <a:close/>
                </a:path>
              </a:pathLst>
            </a:custGeom>
            <a:solidFill>
              <a:srgbClr val="FF8270"/>
            </a:solidFill>
            <a:ln w="8458"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315BF560-2869-F9F3-CC71-6E0A5949DE0A}"/>
                </a:ext>
              </a:extLst>
            </p:cNvPr>
            <p:cNvSpPr/>
            <p:nvPr/>
          </p:nvSpPr>
          <p:spPr>
            <a:xfrm>
              <a:off x="3848858" y="3374185"/>
              <a:ext cx="50" cy="507"/>
            </a:xfrm>
            <a:custGeom>
              <a:avLst/>
              <a:gdLst>
                <a:gd name="connsiteX0" fmla="*/ 51 w 50"/>
                <a:gd name="connsiteY0" fmla="*/ 0 h 507"/>
                <a:gd name="connsiteX1" fmla="*/ 51 w 50"/>
                <a:gd name="connsiteY1" fmla="*/ 508 h 507"/>
              </a:gdLst>
              <a:ahLst/>
              <a:cxnLst>
                <a:cxn ang="0">
                  <a:pos x="connsiteX0" y="connsiteY0"/>
                </a:cxn>
                <a:cxn ang="0">
                  <a:pos x="connsiteX1" y="connsiteY1"/>
                </a:cxn>
              </a:cxnLst>
              <a:rect l="l" t="t" r="r" b="b"/>
              <a:pathLst>
                <a:path w="50" h="507">
                  <a:moveTo>
                    <a:pt x="51" y="0"/>
                  </a:moveTo>
                  <a:cubicBezTo>
                    <a:pt x="-17" y="161"/>
                    <a:pt x="-17" y="347"/>
                    <a:pt x="51" y="508"/>
                  </a:cubicBezTo>
                  <a:close/>
                </a:path>
              </a:pathLst>
            </a:custGeom>
            <a:solidFill>
              <a:srgbClr val="FF8270"/>
            </a:solidFill>
            <a:ln w="8458"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3D7B9EF9-0C82-D023-26C0-41BB33C00A66}"/>
                </a:ext>
              </a:extLst>
            </p:cNvPr>
            <p:cNvSpPr/>
            <p:nvPr/>
          </p:nvSpPr>
          <p:spPr>
            <a:xfrm>
              <a:off x="3820380" y="3399074"/>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6B13505E-E1A7-2287-FA90-5E6B2A5174F7}"/>
                </a:ext>
              </a:extLst>
            </p:cNvPr>
            <p:cNvSpPr/>
            <p:nvPr/>
          </p:nvSpPr>
          <p:spPr>
            <a:xfrm>
              <a:off x="3884888" y="3512937"/>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84CD3710-9148-88E7-96B1-F5401A8B3AC9}"/>
                </a:ext>
              </a:extLst>
            </p:cNvPr>
            <p:cNvSpPr/>
            <p:nvPr/>
          </p:nvSpPr>
          <p:spPr>
            <a:xfrm>
              <a:off x="3902412" y="3513026"/>
              <a:ext cx="107120" cy="92093"/>
            </a:xfrm>
            <a:custGeom>
              <a:avLst/>
              <a:gdLst>
                <a:gd name="connsiteX0" fmla="*/ 4402 w 107120"/>
                <a:gd name="connsiteY0" fmla="*/ 22006 h 92093"/>
                <a:gd name="connsiteX1" fmla="*/ 40288 w 107120"/>
                <a:gd name="connsiteY1" fmla="*/ 89705 h 92093"/>
                <a:gd name="connsiteX2" fmla="*/ 90836 w 107120"/>
                <a:gd name="connsiteY2" fmla="*/ 79572 h 92093"/>
                <a:gd name="connsiteX3" fmla="*/ 105905 w 107120"/>
                <a:gd name="connsiteY3" fmla="*/ 36143 h 92093"/>
                <a:gd name="connsiteX4" fmla="*/ 77037 w 107120"/>
                <a:gd name="connsiteY4" fmla="*/ 7784 h 92093"/>
                <a:gd name="connsiteX5" fmla="*/ 0 w 107120"/>
                <a:gd name="connsiteY5" fmla="*/ 16249 h 9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92093">
                  <a:moveTo>
                    <a:pt x="4402" y="22006"/>
                  </a:moveTo>
                  <a:cubicBezTo>
                    <a:pt x="-4385" y="50611"/>
                    <a:pt x="11683" y="80918"/>
                    <a:pt x="40288" y="89705"/>
                  </a:cubicBezTo>
                  <a:cubicBezTo>
                    <a:pt x="57769" y="95073"/>
                    <a:pt x="76775" y="91263"/>
                    <a:pt x="90836" y="79572"/>
                  </a:cubicBezTo>
                  <a:cubicBezTo>
                    <a:pt x="103966" y="69320"/>
                    <a:pt x="109867" y="52321"/>
                    <a:pt x="105905" y="36143"/>
                  </a:cubicBezTo>
                  <a:cubicBezTo>
                    <a:pt x="100622" y="23098"/>
                    <a:pt x="90176" y="12829"/>
                    <a:pt x="77037" y="7784"/>
                  </a:cubicBezTo>
                  <a:cubicBezTo>
                    <a:pt x="51640" y="-3899"/>
                    <a:pt x="19048" y="-3476"/>
                    <a:pt x="0" y="16249"/>
                  </a:cubicBezTo>
                </a:path>
              </a:pathLst>
            </a:custGeom>
            <a:solidFill>
              <a:srgbClr val="FFFFFF"/>
            </a:solidFill>
            <a:ln w="8458"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78A51735-0F41-94AC-9367-06DBC4E424C3}"/>
                </a:ext>
              </a:extLst>
            </p:cNvPr>
            <p:cNvSpPr/>
            <p:nvPr/>
          </p:nvSpPr>
          <p:spPr>
            <a:xfrm>
              <a:off x="3908168" y="3530460"/>
              <a:ext cx="508" cy="507"/>
            </a:xfrm>
            <a:custGeom>
              <a:avLst/>
              <a:gdLst>
                <a:gd name="connsiteX0" fmla="*/ 0 w 508"/>
                <a:gd name="connsiteY0" fmla="*/ 508 h 507"/>
                <a:gd name="connsiteX1" fmla="*/ 508 w 508"/>
                <a:gd name="connsiteY1" fmla="*/ 0 h 507"/>
                <a:gd name="connsiteX2" fmla="*/ 0 w 508"/>
                <a:gd name="connsiteY2" fmla="*/ 508 h 507"/>
              </a:gdLst>
              <a:ahLst/>
              <a:cxnLst>
                <a:cxn ang="0">
                  <a:pos x="connsiteX0" y="connsiteY0"/>
                </a:cxn>
                <a:cxn ang="0">
                  <a:pos x="connsiteX1" y="connsiteY1"/>
                </a:cxn>
                <a:cxn ang="0">
                  <a:pos x="connsiteX2" y="connsiteY2"/>
                </a:cxn>
              </a:cxnLst>
              <a:rect l="l" t="t" r="r" b="b"/>
              <a:pathLst>
                <a:path w="508" h="507">
                  <a:moveTo>
                    <a:pt x="0" y="508"/>
                  </a:moveTo>
                  <a:lnTo>
                    <a:pt x="508" y="0"/>
                  </a:lnTo>
                  <a:cubicBezTo>
                    <a:pt x="508" y="0"/>
                    <a:pt x="254" y="169"/>
                    <a:pt x="0" y="508"/>
                  </a:cubicBezTo>
                  <a:close/>
                </a:path>
              </a:pathLst>
            </a:custGeom>
            <a:solidFill>
              <a:srgbClr val="FF725E"/>
            </a:solidFill>
            <a:ln w="8458"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C910B406-1271-A887-55D1-E54376765986}"/>
                </a:ext>
              </a:extLst>
            </p:cNvPr>
            <p:cNvSpPr/>
            <p:nvPr/>
          </p:nvSpPr>
          <p:spPr>
            <a:xfrm>
              <a:off x="2700548" y="910690"/>
              <a:ext cx="8465" cy="8465"/>
            </a:xfrm>
            <a:custGeom>
              <a:avLst/>
              <a:gdLst/>
              <a:ahLst/>
              <a:cxnLst/>
              <a:rect l="l" t="t" r="r" b="b"/>
              <a:pathLst>
                <a:path w="8465" h="8465"/>
              </a:pathLst>
            </a:custGeom>
            <a:solidFill>
              <a:srgbClr val="FF725E"/>
            </a:solidFill>
            <a:ln w="8458"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5DABF7E0-8790-7E98-D535-247C5FF2494B}"/>
                </a:ext>
              </a:extLst>
            </p:cNvPr>
            <p:cNvSpPr/>
            <p:nvPr/>
          </p:nvSpPr>
          <p:spPr>
            <a:xfrm>
              <a:off x="3911470" y="3596520"/>
              <a:ext cx="762" cy="120"/>
            </a:xfrm>
            <a:custGeom>
              <a:avLst/>
              <a:gdLst>
                <a:gd name="connsiteX0" fmla="*/ 762 w 762"/>
                <a:gd name="connsiteY0" fmla="*/ 57 h 120"/>
                <a:gd name="connsiteX1" fmla="*/ 0 w 762"/>
                <a:gd name="connsiteY1" fmla="*/ 57 h 120"/>
                <a:gd name="connsiteX2" fmla="*/ 762 w 762"/>
                <a:gd name="connsiteY2" fmla="*/ 57 h 120"/>
              </a:gdLst>
              <a:ahLst/>
              <a:cxnLst>
                <a:cxn ang="0">
                  <a:pos x="connsiteX0" y="connsiteY0"/>
                </a:cxn>
                <a:cxn ang="0">
                  <a:pos x="connsiteX1" y="connsiteY1"/>
                </a:cxn>
                <a:cxn ang="0">
                  <a:pos x="connsiteX2" y="connsiteY2"/>
                </a:cxn>
              </a:cxnLst>
              <a:rect l="l" t="t" r="r" b="b"/>
              <a:pathLst>
                <a:path w="762" h="120">
                  <a:moveTo>
                    <a:pt x="762" y="57"/>
                  </a:moveTo>
                  <a:cubicBezTo>
                    <a:pt x="516" y="-19"/>
                    <a:pt x="246" y="-19"/>
                    <a:pt x="0" y="57"/>
                  </a:cubicBezTo>
                  <a:cubicBezTo>
                    <a:pt x="246" y="142"/>
                    <a:pt x="516" y="142"/>
                    <a:pt x="762" y="57"/>
                  </a:cubicBezTo>
                  <a:close/>
                </a:path>
              </a:pathLst>
            </a:custGeom>
            <a:solidFill>
              <a:srgbClr val="FF725E"/>
            </a:solidFill>
            <a:ln w="8458"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68DC84F6-D647-4F1B-5D2F-5DB9BE6FDBDC}"/>
                </a:ext>
              </a:extLst>
            </p:cNvPr>
            <p:cNvSpPr/>
            <p:nvPr/>
          </p:nvSpPr>
          <p:spPr>
            <a:xfrm>
              <a:off x="3961925" y="3595730"/>
              <a:ext cx="8465" cy="75"/>
            </a:xfrm>
            <a:custGeom>
              <a:avLst/>
              <a:gdLst>
                <a:gd name="connsiteX0" fmla="*/ 0 w 8465"/>
                <a:gd name="connsiteY0" fmla="*/ 0 h 75"/>
                <a:gd name="connsiteX1" fmla="*/ 0 w 8465"/>
                <a:gd name="connsiteY1" fmla="*/ 0 h 75"/>
                <a:gd name="connsiteX2" fmla="*/ 0 w 8465"/>
                <a:gd name="connsiteY2" fmla="*/ 0 h 75"/>
              </a:gdLst>
              <a:ahLst/>
              <a:cxnLst>
                <a:cxn ang="0">
                  <a:pos x="connsiteX0" y="connsiteY0"/>
                </a:cxn>
                <a:cxn ang="0">
                  <a:pos x="connsiteX1" y="connsiteY1"/>
                </a:cxn>
                <a:cxn ang="0">
                  <a:pos x="connsiteX2" y="connsiteY2"/>
                </a:cxn>
              </a:cxnLst>
              <a:rect l="l" t="t" r="r" b="b"/>
              <a:pathLst>
                <a:path w="8465" h="75">
                  <a:moveTo>
                    <a:pt x="0" y="0"/>
                  </a:moveTo>
                  <a:lnTo>
                    <a:pt x="0" y="0"/>
                  </a:lnTo>
                  <a:cubicBezTo>
                    <a:pt x="0" y="0"/>
                    <a:pt x="0" y="169"/>
                    <a:pt x="0" y="0"/>
                  </a:cubicBezTo>
                  <a:close/>
                </a:path>
              </a:pathLst>
            </a:custGeom>
            <a:solidFill>
              <a:srgbClr val="FF725E"/>
            </a:solidFill>
            <a:ln w="8458"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F8B6F5B3-BE7A-E9CE-86CC-55D36C44BCC1}"/>
                </a:ext>
              </a:extLst>
            </p:cNvPr>
            <p:cNvSpPr/>
            <p:nvPr/>
          </p:nvSpPr>
          <p:spPr>
            <a:xfrm>
              <a:off x="3914433" y="3525635"/>
              <a:ext cx="8465" cy="75"/>
            </a:xfrm>
            <a:custGeom>
              <a:avLst/>
              <a:gdLst>
                <a:gd name="connsiteX0" fmla="*/ 0 w 8465"/>
                <a:gd name="connsiteY0" fmla="*/ 0 h 75"/>
                <a:gd name="connsiteX1" fmla="*/ 0 w 8465"/>
                <a:gd name="connsiteY1" fmla="*/ 0 h 75"/>
                <a:gd name="connsiteX2" fmla="*/ 0 w 8465"/>
                <a:gd name="connsiteY2" fmla="*/ 0 h 75"/>
              </a:gdLst>
              <a:ahLst/>
              <a:cxnLst>
                <a:cxn ang="0">
                  <a:pos x="connsiteX0" y="connsiteY0"/>
                </a:cxn>
                <a:cxn ang="0">
                  <a:pos x="connsiteX1" y="connsiteY1"/>
                </a:cxn>
                <a:cxn ang="0">
                  <a:pos x="connsiteX2" y="connsiteY2"/>
                </a:cxn>
              </a:cxnLst>
              <a:rect l="l" t="t" r="r" b="b"/>
              <a:pathLst>
                <a:path w="8465" h="75">
                  <a:moveTo>
                    <a:pt x="0" y="0"/>
                  </a:moveTo>
                  <a:lnTo>
                    <a:pt x="0" y="0"/>
                  </a:lnTo>
                  <a:cubicBezTo>
                    <a:pt x="0" y="0"/>
                    <a:pt x="0" y="169"/>
                    <a:pt x="0" y="0"/>
                  </a:cubicBezTo>
                  <a:close/>
                </a:path>
              </a:pathLst>
            </a:custGeom>
            <a:solidFill>
              <a:srgbClr val="FF725E"/>
            </a:solidFill>
            <a:ln w="8458"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65B524CF-58EC-607C-C2C5-C58B1240BC35}"/>
                </a:ext>
              </a:extLst>
            </p:cNvPr>
            <p:cNvSpPr/>
            <p:nvPr/>
          </p:nvSpPr>
          <p:spPr>
            <a:xfrm>
              <a:off x="3904443" y="3584640"/>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951411C5-D880-62F4-F205-167316A3A010}"/>
                </a:ext>
              </a:extLst>
            </p:cNvPr>
            <p:cNvSpPr/>
            <p:nvPr/>
          </p:nvSpPr>
          <p:spPr>
            <a:xfrm>
              <a:off x="3939322" y="3522333"/>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33AD4CB6-9B4A-7440-CB76-E0D0506C6A58}"/>
                </a:ext>
              </a:extLst>
            </p:cNvPr>
            <p:cNvSpPr/>
            <p:nvPr/>
          </p:nvSpPr>
          <p:spPr>
            <a:xfrm>
              <a:off x="3974078" y="3614016"/>
              <a:ext cx="69" cy="423"/>
            </a:xfrm>
            <a:custGeom>
              <a:avLst/>
              <a:gdLst>
                <a:gd name="connsiteX0" fmla="*/ 38 w 69"/>
                <a:gd name="connsiteY0" fmla="*/ 423 h 423"/>
                <a:gd name="connsiteX1" fmla="*/ 38 w 69"/>
                <a:gd name="connsiteY1" fmla="*/ 0 h 423"/>
                <a:gd name="connsiteX2" fmla="*/ 38 w 69"/>
                <a:gd name="connsiteY2" fmla="*/ 423 h 423"/>
              </a:gdLst>
              <a:ahLst/>
              <a:cxnLst>
                <a:cxn ang="0">
                  <a:pos x="connsiteX0" y="connsiteY0"/>
                </a:cxn>
                <a:cxn ang="0">
                  <a:pos x="connsiteX1" y="connsiteY1"/>
                </a:cxn>
                <a:cxn ang="0">
                  <a:pos x="connsiteX2" y="connsiteY2"/>
                </a:cxn>
              </a:cxnLst>
              <a:rect l="l" t="t" r="r" b="b"/>
              <a:pathLst>
                <a:path w="69" h="423">
                  <a:moveTo>
                    <a:pt x="38" y="423"/>
                  </a:moveTo>
                  <a:cubicBezTo>
                    <a:pt x="80" y="288"/>
                    <a:pt x="80" y="136"/>
                    <a:pt x="38" y="0"/>
                  </a:cubicBezTo>
                  <a:cubicBezTo>
                    <a:pt x="38" y="0"/>
                    <a:pt x="-47" y="254"/>
                    <a:pt x="38" y="423"/>
                  </a:cubicBezTo>
                  <a:close/>
                </a:path>
              </a:pathLst>
            </a:custGeom>
            <a:solidFill>
              <a:srgbClr val="FF725E"/>
            </a:solidFill>
            <a:ln w="8458"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861149FE-808B-F0C7-9465-B681803E23F8}"/>
                </a:ext>
              </a:extLst>
            </p:cNvPr>
            <p:cNvSpPr/>
            <p:nvPr/>
          </p:nvSpPr>
          <p:spPr>
            <a:xfrm>
              <a:off x="3896824" y="3506743"/>
              <a:ext cx="120381" cy="107272"/>
            </a:xfrm>
            <a:custGeom>
              <a:avLst/>
              <a:gdLst>
                <a:gd name="connsiteX0" fmla="*/ 76783 w 120381"/>
                <a:gd name="connsiteY0" fmla="*/ 104902 h 107272"/>
                <a:gd name="connsiteX1" fmla="*/ 77545 w 120381"/>
                <a:gd name="connsiteY1" fmla="*/ 107272 h 107272"/>
                <a:gd name="connsiteX2" fmla="*/ 78900 w 120381"/>
                <a:gd name="connsiteY2" fmla="*/ 106172 h 107272"/>
                <a:gd name="connsiteX3" fmla="*/ 84826 w 120381"/>
                <a:gd name="connsiteY3" fmla="*/ 104818 h 107272"/>
                <a:gd name="connsiteX4" fmla="*/ 84826 w 120381"/>
                <a:gd name="connsiteY4" fmla="*/ 103632 h 107272"/>
                <a:gd name="connsiteX5" fmla="*/ 87281 w 120381"/>
                <a:gd name="connsiteY5" fmla="*/ 103632 h 107272"/>
                <a:gd name="connsiteX6" fmla="*/ 89567 w 120381"/>
                <a:gd name="connsiteY6" fmla="*/ 102024 h 107272"/>
                <a:gd name="connsiteX7" fmla="*/ 88889 w 120381"/>
                <a:gd name="connsiteY7" fmla="*/ 99738 h 107272"/>
                <a:gd name="connsiteX8" fmla="*/ 91768 w 120381"/>
                <a:gd name="connsiteY8" fmla="*/ 97706 h 107272"/>
                <a:gd name="connsiteX9" fmla="*/ 90413 w 120381"/>
                <a:gd name="connsiteY9" fmla="*/ 99399 h 107272"/>
                <a:gd name="connsiteX10" fmla="*/ 93799 w 120381"/>
                <a:gd name="connsiteY10" fmla="*/ 97114 h 107272"/>
                <a:gd name="connsiteX11" fmla="*/ 92699 w 120381"/>
                <a:gd name="connsiteY11" fmla="*/ 98722 h 107272"/>
                <a:gd name="connsiteX12" fmla="*/ 95831 w 120381"/>
                <a:gd name="connsiteY12" fmla="*/ 95844 h 107272"/>
                <a:gd name="connsiteX13" fmla="*/ 98202 w 120381"/>
                <a:gd name="connsiteY13" fmla="*/ 94828 h 107272"/>
                <a:gd name="connsiteX14" fmla="*/ 97524 w 120381"/>
                <a:gd name="connsiteY14" fmla="*/ 98130 h 107272"/>
                <a:gd name="connsiteX15" fmla="*/ 95662 w 120381"/>
                <a:gd name="connsiteY15" fmla="*/ 97537 h 107272"/>
                <a:gd name="connsiteX16" fmla="*/ 95662 w 120381"/>
                <a:gd name="connsiteY16" fmla="*/ 98468 h 107272"/>
                <a:gd name="connsiteX17" fmla="*/ 93545 w 120381"/>
                <a:gd name="connsiteY17" fmla="*/ 100077 h 107272"/>
                <a:gd name="connsiteX18" fmla="*/ 93545 w 120381"/>
                <a:gd name="connsiteY18" fmla="*/ 99399 h 107272"/>
                <a:gd name="connsiteX19" fmla="*/ 89820 w 120381"/>
                <a:gd name="connsiteY19" fmla="*/ 102024 h 107272"/>
                <a:gd name="connsiteX20" fmla="*/ 96424 w 120381"/>
                <a:gd name="connsiteY20" fmla="*/ 99315 h 107272"/>
                <a:gd name="connsiteX21" fmla="*/ 99725 w 120381"/>
                <a:gd name="connsiteY21" fmla="*/ 95505 h 107272"/>
                <a:gd name="connsiteX22" fmla="*/ 98371 w 120381"/>
                <a:gd name="connsiteY22" fmla="*/ 94235 h 107272"/>
                <a:gd name="connsiteX23" fmla="*/ 102519 w 120381"/>
                <a:gd name="connsiteY23" fmla="*/ 93389 h 107272"/>
                <a:gd name="connsiteX24" fmla="*/ 102519 w 120381"/>
                <a:gd name="connsiteY24" fmla="*/ 90426 h 107272"/>
                <a:gd name="connsiteX25" fmla="*/ 101164 w 120381"/>
                <a:gd name="connsiteY25" fmla="*/ 91018 h 107272"/>
                <a:gd name="connsiteX26" fmla="*/ 101164 w 120381"/>
                <a:gd name="connsiteY26" fmla="*/ 89325 h 107272"/>
                <a:gd name="connsiteX27" fmla="*/ 104127 w 120381"/>
                <a:gd name="connsiteY27" fmla="*/ 88225 h 107272"/>
                <a:gd name="connsiteX28" fmla="*/ 102688 w 120381"/>
                <a:gd name="connsiteY28" fmla="*/ 92711 h 107272"/>
                <a:gd name="connsiteX29" fmla="*/ 104974 w 120381"/>
                <a:gd name="connsiteY29" fmla="*/ 91357 h 107272"/>
                <a:gd name="connsiteX30" fmla="*/ 103873 w 120381"/>
                <a:gd name="connsiteY30" fmla="*/ 90426 h 107272"/>
                <a:gd name="connsiteX31" fmla="*/ 108106 w 120381"/>
                <a:gd name="connsiteY31" fmla="*/ 82807 h 107272"/>
                <a:gd name="connsiteX32" fmla="*/ 108106 w 120381"/>
                <a:gd name="connsiteY32" fmla="*/ 88309 h 107272"/>
                <a:gd name="connsiteX33" fmla="*/ 109122 w 120381"/>
                <a:gd name="connsiteY33" fmla="*/ 85516 h 107272"/>
                <a:gd name="connsiteX34" fmla="*/ 112593 w 120381"/>
                <a:gd name="connsiteY34" fmla="*/ 81029 h 107272"/>
                <a:gd name="connsiteX35" fmla="*/ 111662 w 120381"/>
                <a:gd name="connsiteY35" fmla="*/ 81537 h 107272"/>
                <a:gd name="connsiteX36" fmla="*/ 113440 w 120381"/>
                <a:gd name="connsiteY36" fmla="*/ 78913 h 107272"/>
                <a:gd name="connsiteX37" fmla="*/ 113440 w 120381"/>
                <a:gd name="connsiteY37" fmla="*/ 78913 h 107272"/>
                <a:gd name="connsiteX38" fmla="*/ 113440 w 120381"/>
                <a:gd name="connsiteY38" fmla="*/ 77981 h 107272"/>
                <a:gd name="connsiteX39" fmla="*/ 113440 w 120381"/>
                <a:gd name="connsiteY39" fmla="*/ 77981 h 107272"/>
                <a:gd name="connsiteX40" fmla="*/ 115725 w 120381"/>
                <a:gd name="connsiteY40" fmla="*/ 72987 h 107272"/>
                <a:gd name="connsiteX41" fmla="*/ 114371 w 120381"/>
                <a:gd name="connsiteY41" fmla="*/ 75442 h 107272"/>
                <a:gd name="connsiteX42" fmla="*/ 112762 w 120381"/>
                <a:gd name="connsiteY42" fmla="*/ 75442 h 107272"/>
                <a:gd name="connsiteX43" fmla="*/ 114625 w 120381"/>
                <a:gd name="connsiteY43" fmla="*/ 69262 h 107272"/>
                <a:gd name="connsiteX44" fmla="*/ 114117 w 120381"/>
                <a:gd name="connsiteY44" fmla="*/ 69854 h 107272"/>
                <a:gd name="connsiteX45" fmla="*/ 114963 w 120381"/>
                <a:gd name="connsiteY45" fmla="*/ 66807 h 107272"/>
                <a:gd name="connsiteX46" fmla="*/ 116487 w 120381"/>
                <a:gd name="connsiteY46" fmla="*/ 67738 h 107272"/>
                <a:gd name="connsiteX47" fmla="*/ 116487 w 120381"/>
                <a:gd name="connsiteY47" fmla="*/ 70616 h 107272"/>
                <a:gd name="connsiteX48" fmla="*/ 118265 w 120381"/>
                <a:gd name="connsiteY48" fmla="*/ 69770 h 107272"/>
                <a:gd name="connsiteX49" fmla="*/ 119620 w 120381"/>
                <a:gd name="connsiteY49" fmla="*/ 66468 h 107272"/>
                <a:gd name="connsiteX50" fmla="*/ 118773 w 120381"/>
                <a:gd name="connsiteY50" fmla="*/ 67230 h 107272"/>
                <a:gd name="connsiteX51" fmla="*/ 119196 w 120381"/>
                <a:gd name="connsiteY51" fmla="*/ 65791 h 107272"/>
                <a:gd name="connsiteX52" fmla="*/ 117588 w 120381"/>
                <a:gd name="connsiteY52" fmla="*/ 65791 h 107272"/>
                <a:gd name="connsiteX53" fmla="*/ 116741 w 120381"/>
                <a:gd name="connsiteY53" fmla="*/ 68923 h 107272"/>
                <a:gd name="connsiteX54" fmla="*/ 116741 w 120381"/>
                <a:gd name="connsiteY54" fmla="*/ 64013 h 107272"/>
                <a:gd name="connsiteX55" fmla="*/ 116741 w 120381"/>
                <a:gd name="connsiteY55" fmla="*/ 65029 h 107272"/>
                <a:gd name="connsiteX56" fmla="*/ 117418 w 120381"/>
                <a:gd name="connsiteY56" fmla="*/ 61558 h 107272"/>
                <a:gd name="connsiteX57" fmla="*/ 118688 w 120381"/>
                <a:gd name="connsiteY57" fmla="*/ 63082 h 107272"/>
                <a:gd name="connsiteX58" fmla="*/ 117926 w 120381"/>
                <a:gd name="connsiteY58" fmla="*/ 61981 h 107272"/>
                <a:gd name="connsiteX59" fmla="*/ 118688 w 120381"/>
                <a:gd name="connsiteY59" fmla="*/ 61474 h 107272"/>
                <a:gd name="connsiteX60" fmla="*/ 118096 w 120381"/>
                <a:gd name="connsiteY60" fmla="*/ 59950 h 107272"/>
                <a:gd name="connsiteX61" fmla="*/ 118942 w 120381"/>
                <a:gd name="connsiteY61" fmla="*/ 59526 h 107272"/>
                <a:gd name="connsiteX62" fmla="*/ 118519 w 120381"/>
                <a:gd name="connsiteY62" fmla="*/ 56733 h 107272"/>
                <a:gd name="connsiteX63" fmla="*/ 116741 w 120381"/>
                <a:gd name="connsiteY63" fmla="*/ 56733 h 107272"/>
                <a:gd name="connsiteX64" fmla="*/ 117588 w 120381"/>
                <a:gd name="connsiteY64" fmla="*/ 51484 h 107272"/>
                <a:gd name="connsiteX65" fmla="*/ 116910 w 120381"/>
                <a:gd name="connsiteY65" fmla="*/ 50553 h 107272"/>
                <a:gd name="connsiteX66" fmla="*/ 117334 w 120381"/>
                <a:gd name="connsiteY66" fmla="*/ 48352 h 107272"/>
                <a:gd name="connsiteX67" fmla="*/ 119196 w 120381"/>
                <a:gd name="connsiteY67" fmla="*/ 51738 h 107272"/>
                <a:gd name="connsiteX68" fmla="*/ 120381 w 120381"/>
                <a:gd name="connsiteY68" fmla="*/ 51738 h 107272"/>
                <a:gd name="connsiteX69" fmla="*/ 118434 w 120381"/>
                <a:gd name="connsiteY69" fmla="*/ 50383 h 107272"/>
                <a:gd name="connsiteX70" fmla="*/ 119366 w 120381"/>
                <a:gd name="connsiteY70" fmla="*/ 48436 h 107272"/>
                <a:gd name="connsiteX71" fmla="*/ 118180 w 120381"/>
                <a:gd name="connsiteY71" fmla="*/ 45812 h 107272"/>
                <a:gd name="connsiteX72" fmla="*/ 119789 w 120381"/>
                <a:gd name="connsiteY72" fmla="*/ 45812 h 107272"/>
                <a:gd name="connsiteX73" fmla="*/ 119789 w 120381"/>
                <a:gd name="connsiteY73" fmla="*/ 43950 h 107272"/>
                <a:gd name="connsiteX74" fmla="*/ 119281 w 120381"/>
                <a:gd name="connsiteY74" fmla="*/ 44881 h 107272"/>
                <a:gd name="connsiteX75" fmla="*/ 118011 w 120381"/>
                <a:gd name="connsiteY75" fmla="*/ 42172 h 107272"/>
                <a:gd name="connsiteX76" fmla="*/ 117418 w 120381"/>
                <a:gd name="connsiteY76" fmla="*/ 38108 h 107272"/>
                <a:gd name="connsiteX77" fmla="*/ 117418 w 120381"/>
                <a:gd name="connsiteY77" fmla="*/ 41156 h 107272"/>
                <a:gd name="connsiteX78" fmla="*/ 113355 w 120381"/>
                <a:gd name="connsiteY78" fmla="*/ 33791 h 107272"/>
                <a:gd name="connsiteX79" fmla="*/ 114709 w 120381"/>
                <a:gd name="connsiteY79" fmla="*/ 32521 h 107272"/>
                <a:gd name="connsiteX80" fmla="*/ 116826 w 120381"/>
                <a:gd name="connsiteY80" fmla="*/ 36754 h 107272"/>
                <a:gd name="connsiteX81" fmla="*/ 113101 w 120381"/>
                <a:gd name="connsiteY81" fmla="*/ 30659 h 107272"/>
                <a:gd name="connsiteX82" fmla="*/ 111577 w 120381"/>
                <a:gd name="connsiteY82" fmla="*/ 25325 h 107272"/>
                <a:gd name="connsiteX83" fmla="*/ 111577 w 120381"/>
                <a:gd name="connsiteY83" fmla="*/ 27018 h 107272"/>
                <a:gd name="connsiteX84" fmla="*/ 110138 w 120381"/>
                <a:gd name="connsiteY84" fmla="*/ 25156 h 107272"/>
                <a:gd name="connsiteX85" fmla="*/ 109461 w 120381"/>
                <a:gd name="connsiteY85" fmla="*/ 25918 h 107272"/>
                <a:gd name="connsiteX86" fmla="*/ 109461 w 120381"/>
                <a:gd name="connsiteY86" fmla="*/ 24563 h 107272"/>
                <a:gd name="connsiteX87" fmla="*/ 109461 w 120381"/>
                <a:gd name="connsiteY87" fmla="*/ 24563 h 107272"/>
                <a:gd name="connsiteX88" fmla="*/ 107090 w 120381"/>
                <a:gd name="connsiteY88" fmla="*/ 21262 h 107272"/>
                <a:gd name="connsiteX89" fmla="*/ 107768 w 120381"/>
                <a:gd name="connsiteY89" fmla="*/ 22278 h 107272"/>
                <a:gd name="connsiteX90" fmla="*/ 105228 w 120381"/>
                <a:gd name="connsiteY90" fmla="*/ 22278 h 107272"/>
                <a:gd name="connsiteX91" fmla="*/ 104297 w 120381"/>
                <a:gd name="connsiteY91" fmla="*/ 21008 h 107272"/>
                <a:gd name="connsiteX92" fmla="*/ 106413 w 120381"/>
                <a:gd name="connsiteY92" fmla="*/ 21854 h 107272"/>
                <a:gd name="connsiteX93" fmla="*/ 105143 w 120381"/>
                <a:gd name="connsiteY93" fmla="*/ 20415 h 107272"/>
                <a:gd name="connsiteX94" fmla="*/ 105143 w 120381"/>
                <a:gd name="connsiteY94" fmla="*/ 20415 h 107272"/>
                <a:gd name="connsiteX95" fmla="*/ 103027 w 120381"/>
                <a:gd name="connsiteY95" fmla="*/ 19653 h 107272"/>
                <a:gd name="connsiteX96" fmla="*/ 102350 w 120381"/>
                <a:gd name="connsiteY96" fmla="*/ 20584 h 107272"/>
                <a:gd name="connsiteX97" fmla="*/ 101164 w 120381"/>
                <a:gd name="connsiteY97" fmla="*/ 17791 h 107272"/>
                <a:gd name="connsiteX98" fmla="*/ 97948 w 120381"/>
                <a:gd name="connsiteY98" fmla="*/ 16775 h 107272"/>
                <a:gd name="connsiteX99" fmla="*/ 97101 w 120381"/>
                <a:gd name="connsiteY99" fmla="*/ 17537 h 107272"/>
                <a:gd name="connsiteX100" fmla="*/ 96085 w 120381"/>
                <a:gd name="connsiteY100" fmla="*/ 15590 h 107272"/>
                <a:gd name="connsiteX101" fmla="*/ 97016 w 120381"/>
                <a:gd name="connsiteY101" fmla="*/ 14404 h 107272"/>
                <a:gd name="connsiteX102" fmla="*/ 99641 w 120381"/>
                <a:gd name="connsiteY102" fmla="*/ 15928 h 107272"/>
                <a:gd name="connsiteX103" fmla="*/ 95492 w 120381"/>
                <a:gd name="connsiteY103" fmla="*/ 13135 h 107272"/>
                <a:gd name="connsiteX104" fmla="*/ 96847 w 120381"/>
                <a:gd name="connsiteY104" fmla="*/ 13135 h 107272"/>
                <a:gd name="connsiteX105" fmla="*/ 94053 w 120381"/>
                <a:gd name="connsiteY105" fmla="*/ 11780 h 107272"/>
                <a:gd name="connsiteX106" fmla="*/ 93037 w 120381"/>
                <a:gd name="connsiteY106" fmla="*/ 12965 h 107272"/>
                <a:gd name="connsiteX107" fmla="*/ 92191 w 120381"/>
                <a:gd name="connsiteY107" fmla="*/ 11188 h 107272"/>
                <a:gd name="connsiteX108" fmla="*/ 89397 w 120381"/>
                <a:gd name="connsiteY108" fmla="*/ 11188 h 107272"/>
                <a:gd name="connsiteX109" fmla="*/ 89905 w 120381"/>
                <a:gd name="connsiteY109" fmla="*/ 12373 h 107272"/>
                <a:gd name="connsiteX110" fmla="*/ 87535 w 120381"/>
                <a:gd name="connsiteY110" fmla="*/ 12373 h 107272"/>
                <a:gd name="connsiteX111" fmla="*/ 89990 w 120381"/>
                <a:gd name="connsiteY111" fmla="*/ 13135 h 107272"/>
                <a:gd name="connsiteX112" fmla="*/ 87789 w 120381"/>
                <a:gd name="connsiteY112" fmla="*/ 13135 h 107272"/>
                <a:gd name="connsiteX113" fmla="*/ 85588 w 120381"/>
                <a:gd name="connsiteY113" fmla="*/ 10510 h 107272"/>
                <a:gd name="connsiteX114" fmla="*/ 89482 w 120381"/>
                <a:gd name="connsiteY114" fmla="*/ 7886 h 107272"/>
                <a:gd name="connsiteX115" fmla="*/ 83387 w 120381"/>
                <a:gd name="connsiteY115" fmla="*/ 5177 h 107272"/>
                <a:gd name="connsiteX116" fmla="*/ 81016 w 120381"/>
                <a:gd name="connsiteY116" fmla="*/ 7124 h 107272"/>
                <a:gd name="connsiteX117" fmla="*/ 79662 w 120381"/>
                <a:gd name="connsiteY117" fmla="*/ 6278 h 107272"/>
                <a:gd name="connsiteX118" fmla="*/ 80593 w 120381"/>
                <a:gd name="connsiteY118" fmla="*/ 6278 h 107272"/>
                <a:gd name="connsiteX119" fmla="*/ 74667 w 120381"/>
                <a:gd name="connsiteY119" fmla="*/ 5177 h 107272"/>
                <a:gd name="connsiteX120" fmla="*/ 73567 w 120381"/>
                <a:gd name="connsiteY120" fmla="*/ 6955 h 107272"/>
                <a:gd name="connsiteX121" fmla="*/ 72127 w 120381"/>
                <a:gd name="connsiteY121" fmla="*/ 6955 h 107272"/>
                <a:gd name="connsiteX122" fmla="*/ 72127 w 120381"/>
                <a:gd name="connsiteY122" fmla="*/ 6955 h 107272"/>
                <a:gd name="connsiteX123" fmla="*/ 69503 w 120381"/>
                <a:gd name="connsiteY123" fmla="*/ 6955 h 107272"/>
                <a:gd name="connsiteX124" fmla="*/ 70265 w 120381"/>
                <a:gd name="connsiteY124" fmla="*/ 6278 h 107272"/>
                <a:gd name="connsiteX125" fmla="*/ 67556 w 120381"/>
                <a:gd name="connsiteY125" fmla="*/ 5770 h 107272"/>
                <a:gd name="connsiteX126" fmla="*/ 69020 w 120381"/>
                <a:gd name="connsiteY126" fmla="*/ 4949 h 107272"/>
                <a:gd name="connsiteX127" fmla="*/ 69334 w 120381"/>
                <a:gd name="connsiteY127" fmla="*/ 5093 h 107272"/>
                <a:gd name="connsiteX128" fmla="*/ 69334 w 120381"/>
                <a:gd name="connsiteY128" fmla="*/ 5093 h 107272"/>
                <a:gd name="connsiteX129" fmla="*/ 71112 w 120381"/>
                <a:gd name="connsiteY129" fmla="*/ 5093 h 107272"/>
                <a:gd name="connsiteX130" fmla="*/ 68572 w 120381"/>
                <a:gd name="connsiteY130" fmla="*/ 2637 h 107272"/>
                <a:gd name="connsiteX131" fmla="*/ 67471 w 120381"/>
                <a:gd name="connsiteY131" fmla="*/ 3992 h 107272"/>
                <a:gd name="connsiteX132" fmla="*/ 60360 w 120381"/>
                <a:gd name="connsiteY132" fmla="*/ 98 h 107272"/>
                <a:gd name="connsiteX133" fmla="*/ 54688 w 120381"/>
                <a:gd name="connsiteY133" fmla="*/ 1114 h 107272"/>
                <a:gd name="connsiteX134" fmla="*/ 53249 w 120381"/>
                <a:gd name="connsiteY134" fmla="*/ 2468 h 107272"/>
                <a:gd name="connsiteX135" fmla="*/ 58921 w 120381"/>
                <a:gd name="connsiteY135" fmla="*/ 3061 h 107272"/>
                <a:gd name="connsiteX136" fmla="*/ 60191 w 120381"/>
                <a:gd name="connsiteY136" fmla="*/ 1537 h 107272"/>
                <a:gd name="connsiteX137" fmla="*/ 61884 w 120381"/>
                <a:gd name="connsiteY137" fmla="*/ 2383 h 107272"/>
                <a:gd name="connsiteX138" fmla="*/ 58582 w 120381"/>
                <a:gd name="connsiteY138" fmla="*/ 4161 h 107272"/>
                <a:gd name="connsiteX139" fmla="*/ 61630 w 120381"/>
                <a:gd name="connsiteY139" fmla="*/ 5262 h 107272"/>
                <a:gd name="connsiteX140" fmla="*/ 61630 w 120381"/>
                <a:gd name="connsiteY140" fmla="*/ 6616 h 107272"/>
                <a:gd name="connsiteX141" fmla="*/ 58582 w 120381"/>
                <a:gd name="connsiteY141" fmla="*/ 8140 h 107272"/>
                <a:gd name="connsiteX142" fmla="*/ 58582 w 120381"/>
                <a:gd name="connsiteY142" fmla="*/ 7209 h 107272"/>
                <a:gd name="connsiteX143" fmla="*/ 55958 w 120381"/>
                <a:gd name="connsiteY143" fmla="*/ 8140 h 107272"/>
                <a:gd name="connsiteX144" fmla="*/ 55958 w 120381"/>
                <a:gd name="connsiteY144" fmla="*/ 6362 h 107272"/>
                <a:gd name="connsiteX145" fmla="*/ 52318 w 120381"/>
                <a:gd name="connsiteY145" fmla="*/ 5685 h 107272"/>
                <a:gd name="connsiteX146" fmla="*/ 52910 w 120381"/>
                <a:gd name="connsiteY146" fmla="*/ 6870 h 107272"/>
                <a:gd name="connsiteX147" fmla="*/ 54603 w 120381"/>
                <a:gd name="connsiteY147" fmla="*/ 6870 h 107272"/>
                <a:gd name="connsiteX148" fmla="*/ 52149 w 120381"/>
                <a:gd name="connsiteY148" fmla="*/ 7717 h 107272"/>
                <a:gd name="connsiteX149" fmla="*/ 48254 w 120381"/>
                <a:gd name="connsiteY149" fmla="*/ 7124 h 107272"/>
                <a:gd name="connsiteX150" fmla="*/ 49863 w 120381"/>
                <a:gd name="connsiteY150" fmla="*/ 5093 h 107272"/>
                <a:gd name="connsiteX151" fmla="*/ 48508 w 120381"/>
                <a:gd name="connsiteY151" fmla="*/ 5093 h 107272"/>
                <a:gd name="connsiteX152" fmla="*/ 50540 w 120381"/>
                <a:gd name="connsiteY152" fmla="*/ 2214 h 107272"/>
                <a:gd name="connsiteX153" fmla="*/ 44783 w 120381"/>
                <a:gd name="connsiteY153" fmla="*/ 2214 h 107272"/>
                <a:gd name="connsiteX154" fmla="*/ 44191 w 120381"/>
                <a:gd name="connsiteY154" fmla="*/ 182 h 107272"/>
                <a:gd name="connsiteX155" fmla="*/ 39365 w 120381"/>
                <a:gd name="connsiteY155" fmla="*/ 182 h 107272"/>
                <a:gd name="connsiteX156" fmla="*/ 40043 w 120381"/>
                <a:gd name="connsiteY156" fmla="*/ 2129 h 107272"/>
                <a:gd name="connsiteX157" fmla="*/ 38096 w 120381"/>
                <a:gd name="connsiteY157" fmla="*/ 2129 h 107272"/>
                <a:gd name="connsiteX158" fmla="*/ 41820 w 120381"/>
                <a:gd name="connsiteY158" fmla="*/ 2129 h 107272"/>
                <a:gd name="connsiteX159" fmla="*/ 40805 w 120381"/>
                <a:gd name="connsiteY159" fmla="*/ 3568 h 107272"/>
                <a:gd name="connsiteX160" fmla="*/ 42413 w 120381"/>
                <a:gd name="connsiteY160" fmla="*/ 3568 h 107272"/>
                <a:gd name="connsiteX161" fmla="*/ 39789 w 120381"/>
                <a:gd name="connsiteY161" fmla="*/ 4415 h 107272"/>
                <a:gd name="connsiteX162" fmla="*/ 40297 w 120381"/>
                <a:gd name="connsiteY162" fmla="*/ 2129 h 107272"/>
                <a:gd name="connsiteX163" fmla="*/ 35641 w 120381"/>
                <a:gd name="connsiteY163" fmla="*/ 2129 h 107272"/>
                <a:gd name="connsiteX164" fmla="*/ 36487 w 120381"/>
                <a:gd name="connsiteY164" fmla="*/ 1114 h 107272"/>
                <a:gd name="connsiteX165" fmla="*/ 34709 w 120381"/>
                <a:gd name="connsiteY165" fmla="*/ 1114 h 107272"/>
                <a:gd name="connsiteX166" fmla="*/ 36064 w 120381"/>
                <a:gd name="connsiteY166" fmla="*/ 690 h 107272"/>
                <a:gd name="connsiteX167" fmla="*/ 31916 w 120381"/>
                <a:gd name="connsiteY167" fmla="*/ 690 h 107272"/>
                <a:gd name="connsiteX168" fmla="*/ 33524 w 120381"/>
                <a:gd name="connsiteY168" fmla="*/ 13 h 107272"/>
                <a:gd name="connsiteX169" fmla="*/ 30138 w 120381"/>
                <a:gd name="connsiteY169" fmla="*/ 1960 h 107272"/>
                <a:gd name="connsiteX170" fmla="*/ 27175 w 120381"/>
                <a:gd name="connsiteY170" fmla="*/ 860 h 107272"/>
                <a:gd name="connsiteX171" fmla="*/ 27175 w 120381"/>
                <a:gd name="connsiteY171" fmla="*/ 2045 h 107272"/>
                <a:gd name="connsiteX172" fmla="*/ 24466 w 120381"/>
                <a:gd name="connsiteY172" fmla="*/ 4246 h 107272"/>
                <a:gd name="connsiteX173" fmla="*/ 25566 w 120381"/>
                <a:gd name="connsiteY173" fmla="*/ 4839 h 107272"/>
                <a:gd name="connsiteX174" fmla="*/ 23873 w 120381"/>
                <a:gd name="connsiteY174" fmla="*/ 6193 h 107272"/>
                <a:gd name="connsiteX175" fmla="*/ 22773 w 120381"/>
                <a:gd name="connsiteY175" fmla="*/ 3568 h 107272"/>
                <a:gd name="connsiteX176" fmla="*/ 20910 w 120381"/>
                <a:gd name="connsiteY176" fmla="*/ 4415 h 107272"/>
                <a:gd name="connsiteX177" fmla="*/ 20910 w 120381"/>
                <a:gd name="connsiteY177" fmla="*/ 6108 h 107272"/>
                <a:gd name="connsiteX178" fmla="*/ 17947 w 120381"/>
                <a:gd name="connsiteY178" fmla="*/ 8055 h 107272"/>
                <a:gd name="connsiteX179" fmla="*/ 17947 w 120381"/>
                <a:gd name="connsiteY179" fmla="*/ 9748 h 107272"/>
                <a:gd name="connsiteX180" fmla="*/ 15154 w 120381"/>
                <a:gd name="connsiteY180" fmla="*/ 9071 h 107272"/>
                <a:gd name="connsiteX181" fmla="*/ 16254 w 120381"/>
                <a:gd name="connsiteY181" fmla="*/ 8225 h 107272"/>
                <a:gd name="connsiteX182" fmla="*/ 13799 w 120381"/>
                <a:gd name="connsiteY182" fmla="*/ 9664 h 107272"/>
                <a:gd name="connsiteX183" fmla="*/ 11429 w 120381"/>
                <a:gd name="connsiteY183" fmla="*/ 9241 h 107272"/>
                <a:gd name="connsiteX184" fmla="*/ 8805 w 120381"/>
                <a:gd name="connsiteY184" fmla="*/ 11611 h 107272"/>
                <a:gd name="connsiteX185" fmla="*/ 10836 w 120381"/>
                <a:gd name="connsiteY185" fmla="*/ 10764 h 107272"/>
                <a:gd name="connsiteX186" fmla="*/ 10836 w 120381"/>
                <a:gd name="connsiteY186" fmla="*/ 10764 h 107272"/>
                <a:gd name="connsiteX187" fmla="*/ 10836 w 120381"/>
                <a:gd name="connsiteY187" fmla="*/ 10764 h 107272"/>
                <a:gd name="connsiteX188" fmla="*/ 10836 w 120381"/>
                <a:gd name="connsiteY188" fmla="*/ 12881 h 107272"/>
                <a:gd name="connsiteX189" fmla="*/ 11767 w 120381"/>
                <a:gd name="connsiteY189" fmla="*/ 11018 h 107272"/>
                <a:gd name="connsiteX190" fmla="*/ 12275 w 120381"/>
                <a:gd name="connsiteY190" fmla="*/ 14743 h 107272"/>
                <a:gd name="connsiteX191" fmla="*/ 12953 w 120381"/>
                <a:gd name="connsiteY191" fmla="*/ 12373 h 107272"/>
                <a:gd name="connsiteX192" fmla="*/ 12953 w 120381"/>
                <a:gd name="connsiteY192" fmla="*/ 12373 h 107272"/>
                <a:gd name="connsiteX193" fmla="*/ 14477 w 120381"/>
                <a:gd name="connsiteY193" fmla="*/ 10595 h 107272"/>
                <a:gd name="connsiteX194" fmla="*/ 14477 w 120381"/>
                <a:gd name="connsiteY194" fmla="*/ 11780 h 107272"/>
                <a:gd name="connsiteX195" fmla="*/ 20233 w 120381"/>
                <a:gd name="connsiteY195" fmla="*/ 9918 h 107272"/>
                <a:gd name="connsiteX196" fmla="*/ 20233 w 120381"/>
                <a:gd name="connsiteY196" fmla="*/ 7717 h 107272"/>
                <a:gd name="connsiteX197" fmla="*/ 22180 w 120381"/>
                <a:gd name="connsiteY197" fmla="*/ 7717 h 107272"/>
                <a:gd name="connsiteX198" fmla="*/ 20995 w 120381"/>
                <a:gd name="connsiteY198" fmla="*/ 8733 h 107272"/>
                <a:gd name="connsiteX199" fmla="*/ 21503 w 120381"/>
                <a:gd name="connsiteY199" fmla="*/ 9748 h 107272"/>
                <a:gd name="connsiteX200" fmla="*/ 19387 w 120381"/>
                <a:gd name="connsiteY200" fmla="*/ 14066 h 107272"/>
                <a:gd name="connsiteX201" fmla="*/ 16931 w 120381"/>
                <a:gd name="connsiteY201" fmla="*/ 16775 h 107272"/>
                <a:gd name="connsiteX202" fmla="*/ 17863 w 120381"/>
                <a:gd name="connsiteY202" fmla="*/ 16775 h 107272"/>
                <a:gd name="connsiteX203" fmla="*/ 16085 w 120381"/>
                <a:gd name="connsiteY203" fmla="*/ 17875 h 107272"/>
                <a:gd name="connsiteX204" fmla="*/ 12445 w 120381"/>
                <a:gd name="connsiteY204" fmla="*/ 14743 h 107272"/>
                <a:gd name="connsiteX205" fmla="*/ 10159 w 120381"/>
                <a:gd name="connsiteY205" fmla="*/ 17114 h 107272"/>
                <a:gd name="connsiteX206" fmla="*/ 8720 w 120381"/>
                <a:gd name="connsiteY206" fmla="*/ 14913 h 107272"/>
                <a:gd name="connsiteX207" fmla="*/ 8720 w 120381"/>
                <a:gd name="connsiteY207" fmla="*/ 16860 h 107272"/>
                <a:gd name="connsiteX208" fmla="*/ 7027 w 120381"/>
                <a:gd name="connsiteY208" fmla="*/ 17791 h 107272"/>
                <a:gd name="connsiteX209" fmla="*/ 7027 w 120381"/>
                <a:gd name="connsiteY209" fmla="*/ 17029 h 107272"/>
                <a:gd name="connsiteX210" fmla="*/ 5757 w 120381"/>
                <a:gd name="connsiteY210" fmla="*/ 19315 h 107272"/>
                <a:gd name="connsiteX211" fmla="*/ 6349 w 120381"/>
                <a:gd name="connsiteY211" fmla="*/ 18722 h 107272"/>
                <a:gd name="connsiteX212" fmla="*/ 5672 w 120381"/>
                <a:gd name="connsiteY212" fmla="*/ 21177 h 107272"/>
                <a:gd name="connsiteX213" fmla="*/ 7365 w 120381"/>
                <a:gd name="connsiteY213" fmla="*/ 19569 h 107272"/>
                <a:gd name="connsiteX214" fmla="*/ 7365 w 120381"/>
                <a:gd name="connsiteY214" fmla="*/ 20754 h 107272"/>
                <a:gd name="connsiteX215" fmla="*/ 9990 w 120381"/>
                <a:gd name="connsiteY215" fmla="*/ 20331 h 107272"/>
                <a:gd name="connsiteX216" fmla="*/ 9228 w 120381"/>
                <a:gd name="connsiteY216" fmla="*/ 21600 h 107272"/>
                <a:gd name="connsiteX217" fmla="*/ 10836 w 120381"/>
                <a:gd name="connsiteY217" fmla="*/ 19653 h 107272"/>
                <a:gd name="connsiteX218" fmla="*/ 12953 w 120381"/>
                <a:gd name="connsiteY218" fmla="*/ 19653 h 107272"/>
                <a:gd name="connsiteX219" fmla="*/ 14138 w 120381"/>
                <a:gd name="connsiteY219" fmla="*/ 18553 h 107272"/>
                <a:gd name="connsiteX220" fmla="*/ 13715 w 120381"/>
                <a:gd name="connsiteY220" fmla="*/ 21008 h 107272"/>
                <a:gd name="connsiteX221" fmla="*/ 12275 w 120381"/>
                <a:gd name="connsiteY221" fmla="*/ 20161 h 107272"/>
                <a:gd name="connsiteX222" fmla="*/ 10921 w 120381"/>
                <a:gd name="connsiteY222" fmla="*/ 21516 h 107272"/>
                <a:gd name="connsiteX223" fmla="*/ 11852 w 120381"/>
                <a:gd name="connsiteY223" fmla="*/ 21516 h 107272"/>
                <a:gd name="connsiteX224" fmla="*/ 10472 w 120381"/>
                <a:gd name="connsiteY224" fmla="*/ 24038 h 107272"/>
                <a:gd name="connsiteX225" fmla="*/ 10413 w 120381"/>
                <a:gd name="connsiteY225" fmla="*/ 24055 h 107272"/>
                <a:gd name="connsiteX226" fmla="*/ 11175 w 120381"/>
                <a:gd name="connsiteY226" fmla="*/ 24055 h 107272"/>
                <a:gd name="connsiteX227" fmla="*/ 12783 w 120381"/>
                <a:gd name="connsiteY227" fmla="*/ 25579 h 107272"/>
                <a:gd name="connsiteX228" fmla="*/ 11937 w 120381"/>
                <a:gd name="connsiteY228" fmla="*/ 24733 h 107272"/>
                <a:gd name="connsiteX229" fmla="*/ 13969 w 120381"/>
                <a:gd name="connsiteY229" fmla="*/ 24733 h 107272"/>
                <a:gd name="connsiteX230" fmla="*/ 15323 w 120381"/>
                <a:gd name="connsiteY230" fmla="*/ 22362 h 107272"/>
                <a:gd name="connsiteX231" fmla="*/ 15323 w 120381"/>
                <a:gd name="connsiteY231" fmla="*/ 23294 h 107272"/>
                <a:gd name="connsiteX232" fmla="*/ 16678 w 120381"/>
                <a:gd name="connsiteY232" fmla="*/ 21685 h 107272"/>
                <a:gd name="connsiteX233" fmla="*/ 15831 w 120381"/>
                <a:gd name="connsiteY233" fmla="*/ 21685 h 107272"/>
                <a:gd name="connsiteX234" fmla="*/ 17947 w 120381"/>
                <a:gd name="connsiteY234" fmla="*/ 18045 h 107272"/>
                <a:gd name="connsiteX235" fmla="*/ 17270 w 120381"/>
                <a:gd name="connsiteY235" fmla="*/ 20669 h 107272"/>
                <a:gd name="connsiteX236" fmla="*/ 18455 w 120381"/>
                <a:gd name="connsiteY236" fmla="*/ 19315 h 107272"/>
                <a:gd name="connsiteX237" fmla="*/ 19048 w 120381"/>
                <a:gd name="connsiteY237" fmla="*/ 19907 h 107272"/>
                <a:gd name="connsiteX238" fmla="*/ 19048 w 120381"/>
                <a:gd name="connsiteY238" fmla="*/ 18553 h 107272"/>
                <a:gd name="connsiteX239" fmla="*/ 19048 w 120381"/>
                <a:gd name="connsiteY239" fmla="*/ 18553 h 107272"/>
                <a:gd name="connsiteX240" fmla="*/ 20064 w 120381"/>
                <a:gd name="connsiteY240" fmla="*/ 15505 h 107272"/>
                <a:gd name="connsiteX241" fmla="*/ 18201 w 120381"/>
                <a:gd name="connsiteY241" fmla="*/ 17367 h 107272"/>
                <a:gd name="connsiteX242" fmla="*/ 18794 w 120381"/>
                <a:gd name="connsiteY242" fmla="*/ 14743 h 107272"/>
                <a:gd name="connsiteX243" fmla="*/ 22011 w 120381"/>
                <a:gd name="connsiteY243" fmla="*/ 14743 h 107272"/>
                <a:gd name="connsiteX244" fmla="*/ 20995 w 120381"/>
                <a:gd name="connsiteY244" fmla="*/ 16436 h 107272"/>
                <a:gd name="connsiteX245" fmla="*/ 22096 w 120381"/>
                <a:gd name="connsiteY245" fmla="*/ 17198 h 107272"/>
                <a:gd name="connsiteX246" fmla="*/ 22096 w 120381"/>
                <a:gd name="connsiteY246" fmla="*/ 15844 h 107272"/>
                <a:gd name="connsiteX247" fmla="*/ 22096 w 120381"/>
                <a:gd name="connsiteY247" fmla="*/ 15844 h 107272"/>
                <a:gd name="connsiteX248" fmla="*/ 23281 w 120381"/>
                <a:gd name="connsiteY248" fmla="*/ 13897 h 107272"/>
                <a:gd name="connsiteX249" fmla="*/ 28106 w 120381"/>
                <a:gd name="connsiteY249" fmla="*/ 12119 h 107272"/>
                <a:gd name="connsiteX250" fmla="*/ 27514 w 120381"/>
                <a:gd name="connsiteY250" fmla="*/ 11018 h 107272"/>
                <a:gd name="connsiteX251" fmla="*/ 30815 w 120381"/>
                <a:gd name="connsiteY251" fmla="*/ 9664 h 107272"/>
                <a:gd name="connsiteX252" fmla="*/ 29376 w 120381"/>
                <a:gd name="connsiteY252" fmla="*/ 11103 h 107272"/>
                <a:gd name="connsiteX253" fmla="*/ 34117 w 120381"/>
                <a:gd name="connsiteY253" fmla="*/ 8479 h 107272"/>
                <a:gd name="connsiteX254" fmla="*/ 31746 w 120381"/>
                <a:gd name="connsiteY254" fmla="*/ 7547 h 107272"/>
                <a:gd name="connsiteX255" fmla="*/ 35133 w 120381"/>
                <a:gd name="connsiteY255" fmla="*/ 7124 h 107272"/>
                <a:gd name="connsiteX256" fmla="*/ 35133 w 120381"/>
                <a:gd name="connsiteY256" fmla="*/ 9241 h 107272"/>
                <a:gd name="connsiteX257" fmla="*/ 37672 w 120381"/>
                <a:gd name="connsiteY257" fmla="*/ 7547 h 107272"/>
                <a:gd name="connsiteX258" fmla="*/ 35895 w 120381"/>
                <a:gd name="connsiteY258" fmla="*/ 10002 h 107272"/>
                <a:gd name="connsiteX259" fmla="*/ 32085 w 120381"/>
                <a:gd name="connsiteY259" fmla="*/ 10595 h 107272"/>
                <a:gd name="connsiteX260" fmla="*/ 32847 w 120381"/>
                <a:gd name="connsiteY260" fmla="*/ 11103 h 107272"/>
                <a:gd name="connsiteX261" fmla="*/ 29969 w 120381"/>
                <a:gd name="connsiteY261" fmla="*/ 12542 h 107272"/>
                <a:gd name="connsiteX262" fmla="*/ 29969 w 120381"/>
                <a:gd name="connsiteY262" fmla="*/ 12542 h 107272"/>
                <a:gd name="connsiteX263" fmla="*/ 29969 w 120381"/>
                <a:gd name="connsiteY263" fmla="*/ 13812 h 107272"/>
                <a:gd name="connsiteX264" fmla="*/ 30561 w 120381"/>
                <a:gd name="connsiteY264" fmla="*/ 13812 h 107272"/>
                <a:gd name="connsiteX265" fmla="*/ 29207 w 120381"/>
                <a:gd name="connsiteY265" fmla="*/ 16013 h 107272"/>
                <a:gd name="connsiteX266" fmla="*/ 30984 w 120381"/>
                <a:gd name="connsiteY266" fmla="*/ 12373 h 107272"/>
                <a:gd name="connsiteX267" fmla="*/ 34540 w 120381"/>
                <a:gd name="connsiteY267" fmla="*/ 12373 h 107272"/>
                <a:gd name="connsiteX268" fmla="*/ 35133 w 120381"/>
                <a:gd name="connsiteY268" fmla="*/ 13981 h 107272"/>
                <a:gd name="connsiteX269" fmla="*/ 33693 w 120381"/>
                <a:gd name="connsiteY269" fmla="*/ 14659 h 107272"/>
                <a:gd name="connsiteX270" fmla="*/ 35641 w 120381"/>
                <a:gd name="connsiteY270" fmla="*/ 14659 h 107272"/>
                <a:gd name="connsiteX271" fmla="*/ 37503 w 120381"/>
                <a:gd name="connsiteY271" fmla="*/ 11442 h 107272"/>
                <a:gd name="connsiteX272" fmla="*/ 40889 w 120381"/>
                <a:gd name="connsiteY272" fmla="*/ 10849 h 107272"/>
                <a:gd name="connsiteX273" fmla="*/ 39196 w 120381"/>
                <a:gd name="connsiteY273" fmla="*/ 12965 h 107272"/>
                <a:gd name="connsiteX274" fmla="*/ 40889 w 120381"/>
                <a:gd name="connsiteY274" fmla="*/ 12119 h 107272"/>
                <a:gd name="connsiteX275" fmla="*/ 44530 w 120381"/>
                <a:gd name="connsiteY275" fmla="*/ 13219 h 107272"/>
                <a:gd name="connsiteX276" fmla="*/ 41143 w 120381"/>
                <a:gd name="connsiteY276" fmla="*/ 13219 h 107272"/>
                <a:gd name="connsiteX277" fmla="*/ 41143 w 120381"/>
                <a:gd name="connsiteY277" fmla="*/ 13812 h 107272"/>
                <a:gd name="connsiteX278" fmla="*/ 39704 w 120381"/>
                <a:gd name="connsiteY278" fmla="*/ 13812 h 107272"/>
                <a:gd name="connsiteX279" fmla="*/ 42074 w 120381"/>
                <a:gd name="connsiteY279" fmla="*/ 14574 h 107272"/>
                <a:gd name="connsiteX280" fmla="*/ 42074 w 120381"/>
                <a:gd name="connsiteY280" fmla="*/ 14574 h 107272"/>
                <a:gd name="connsiteX281" fmla="*/ 43260 w 120381"/>
                <a:gd name="connsiteY281" fmla="*/ 14574 h 107272"/>
                <a:gd name="connsiteX282" fmla="*/ 43260 w 120381"/>
                <a:gd name="connsiteY282" fmla="*/ 15759 h 107272"/>
                <a:gd name="connsiteX283" fmla="*/ 48170 w 120381"/>
                <a:gd name="connsiteY283" fmla="*/ 15759 h 107272"/>
                <a:gd name="connsiteX284" fmla="*/ 48170 w 120381"/>
                <a:gd name="connsiteY284" fmla="*/ 15759 h 107272"/>
                <a:gd name="connsiteX285" fmla="*/ 51641 w 120381"/>
                <a:gd name="connsiteY285" fmla="*/ 13558 h 107272"/>
                <a:gd name="connsiteX286" fmla="*/ 51641 w 120381"/>
                <a:gd name="connsiteY286" fmla="*/ 15167 h 107272"/>
                <a:gd name="connsiteX287" fmla="*/ 53672 w 120381"/>
                <a:gd name="connsiteY287" fmla="*/ 16013 h 107272"/>
                <a:gd name="connsiteX288" fmla="*/ 53672 w 120381"/>
                <a:gd name="connsiteY288" fmla="*/ 14404 h 107272"/>
                <a:gd name="connsiteX289" fmla="*/ 56381 w 120381"/>
                <a:gd name="connsiteY289" fmla="*/ 13727 h 107272"/>
                <a:gd name="connsiteX290" fmla="*/ 54688 w 120381"/>
                <a:gd name="connsiteY290" fmla="*/ 15844 h 107272"/>
                <a:gd name="connsiteX291" fmla="*/ 55281 w 120381"/>
                <a:gd name="connsiteY291" fmla="*/ 14913 h 107272"/>
                <a:gd name="connsiteX292" fmla="*/ 58667 w 120381"/>
                <a:gd name="connsiteY292" fmla="*/ 16690 h 107272"/>
                <a:gd name="connsiteX293" fmla="*/ 61715 w 120381"/>
                <a:gd name="connsiteY293" fmla="*/ 15336 h 107272"/>
                <a:gd name="connsiteX294" fmla="*/ 59937 w 120381"/>
                <a:gd name="connsiteY294" fmla="*/ 15336 h 107272"/>
                <a:gd name="connsiteX295" fmla="*/ 61122 w 120381"/>
                <a:gd name="connsiteY295" fmla="*/ 14489 h 107272"/>
                <a:gd name="connsiteX296" fmla="*/ 64085 w 120381"/>
                <a:gd name="connsiteY296" fmla="*/ 16182 h 107272"/>
                <a:gd name="connsiteX297" fmla="*/ 63069 w 120381"/>
                <a:gd name="connsiteY297" fmla="*/ 16182 h 107272"/>
                <a:gd name="connsiteX298" fmla="*/ 63069 w 120381"/>
                <a:gd name="connsiteY298" fmla="*/ 16182 h 107272"/>
                <a:gd name="connsiteX299" fmla="*/ 61461 w 120381"/>
                <a:gd name="connsiteY299" fmla="*/ 16860 h 107272"/>
                <a:gd name="connsiteX300" fmla="*/ 64170 w 120381"/>
                <a:gd name="connsiteY300" fmla="*/ 16860 h 107272"/>
                <a:gd name="connsiteX301" fmla="*/ 64170 w 120381"/>
                <a:gd name="connsiteY301" fmla="*/ 16860 h 107272"/>
                <a:gd name="connsiteX302" fmla="*/ 68741 w 120381"/>
                <a:gd name="connsiteY302" fmla="*/ 17706 h 107272"/>
                <a:gd name="connsiteX303" fmla="*/ 68318 w 120381"/>
                <a:gd name="connsiteY303" fmla="*/ 16267 h 107272"/>
                <a:gd name="connsiteX304" fmla="*/ 69503 w 120381"/>
                <a:gd name="connsiteY304" fmla="*/ 17706 h 107272"/>
                <a:gd name="connsiteX305" fmla="*/ 69080 w 120381"/>
                <a:gd name="connsiteY305" fmla="*/ 17706 h 107272"/>
                <a:gd name="connsiteX306" fmla="*/ 71112 w 120381"/>
                <a:gd name="connsiteY306" fmla="*/ 18468 h 107272"/>
                <a:gd name="connsiteX307" fmla="*/ 72551 w 120381"/>
                <a:gd name="connsiteY307" fmla="*/ 17114 h 107272"/>
                <a:gd name="connsiteX308" fmla="*/ 72551 w 120381"/>
                <a:gd name="connsiteY308" fmla="*/ 19569 h 107272"/>
                <a:gd name="connsiteX309" fmla="*/ 74582 w 120381"/>
                <a:gd name="connsiteY309" fmla="*/ 19569 h 107272"/>
                <a:gd name="connsiteX310" fmla="*/ 74582 w 120381"/>
                <a:gd name="connsiteY310" fmla="*/ 20415 h 107272"/>
                <a:gd name="connsiteX311" fmla="*/ 82201 w 120381"/>
                <a:gd name="connsiteY311" fmla="*/ 22362 h 107272"/>
                <a:gd name="connsiteX312" fmla="*/ 78985 w 120381"/>
                <a:gd name="connsiteY312" fmla="*/ 22362 h 107272"/>
                <a:gd name="connsiteX313" fmla="*/ 81778 w 120381"/>
                <a:gd name="connsiteY313" fmla="*/ 24225 h 107272"/>
                <a:gd name="connsiteX314" fmla="*/ 83810 w 120381"/>
                <a:gd name="connsiteY314" fmla="*/ 24055 h 107272"/>
                <a:gd name="connsiteX315" fmla="*/ 83979 w 120381"/>
                <a:gd name="connsiteY315" fmla="*/ 23801 h 107272"/>
                <a:gd name="connsiteX316" fmla="*/ 84487 w 120381"/>
                <a:gd name="connsiteY316" fmla="*/ 25156 h 107272"/>
                <a:gd name="connsiteX317" fmla="*/ 87789 w 120381"/>
                <a:gd name="connsiteY317" fmla="*/ 26087 h 107272"/>
                <a:gd name="connsiteX318" fmla="*/ 87366 w 120381"/>
                <a:gd name="connsiteY318" fmla="*/ 26680 h 107272"/>
                <a:gd name="connsiteX319" fmla="*/ 89228 w 120381"/>
                <a:gd name="connsiteY319" fmla="*/ 26680 h 107272"/>
                <a:gd name="connsiteX320" fmla="*/ 89905 w 120381"/>
                <a:gd name="connsiteY320" fmla="*/ 25749 h 107272"/>
                <a:gd name="connsiteX321" fmla="*/ 89905 w 120381"/>
                <a:gd name="connsiteY321" fmla="*/ 25749 h 107272"/>
                <a:gd name="connsiteX322" fmla="*/ 85842 w 120381"/>
                <a:gd name="connsiteY322" fmla="*/ 21770 h 107272"/>
                <a:gd name="connsiteX323" fmla="*/ 86604 w 120381"/>
                <a:gd name="connsiteY323" fmla="*/ 21177 h 107272"/>
                <a:gd name="connsiteX324" fmla="*/ 86604 w 120381"/>
                <a:gd name="connsiteY324" fmla="*/ 21939 h 107272"/>
                <a:gd name="connsiteX325" fmla="*/ 87281 w 120381"/>
                <a:gd name="connsiteY325" fmla="*/ 21092 h 107272"/>
                <a:gd name="connsiteX326" fmla="*/ 91006 w 120381"/>
                <a:gd name="connsiteY326" fmla="*/ 21600 h 107272"/>
                <a:gd name="connsiteX327" fmla="*/ 88381 w 120381"/>
                <a:gd name="connsiteY327" fmla="*/ 22447 h 107272"/>
                <a:gd name="connsiteX328" fmla="*/ 89905 w 120381"/>
                <a:gd name="connsiteY328" fmla="*/ 23040 h 107272"/>
                <a:gd name="connsiteX329" fmla="*/ 89059 w 120381"/>
                <a:gd name="connsiteY329" fmla="*/ 23886 h 107272"/>
                <a:gd name="connsiteX330" fmla="*/ 91090 w 120381"/>
                <a:gd name="connsiteY330" fmla="*/ 22701 h 107272"/>
                <a:gd name="connsiteX331" fmla="*/ 92784 w 120381"/>
                <a:gd name="connsiteY331" fmla="*/ 24055 h 107272"/>
                <a:gd name="connsiteX332" fmla="*/ 92191 w 120381"/>
                <a:gd name="connsiteY332" fmla="*/ 24055 h 107272"/>
                <a:gd name="connsiteX333" fmla="*/ 94900 w 120381"/>
                <a:gd name="connsiteY333" fmla="*/ 25495 h 107272"/>
                <a:gd name="connsiteX334" fmla="*/ 94900 w 120381"/>
                <a:gd name="connsiteY334" fmla="*/ 26595 h 107272"/>
                <a:gd name="connsiteX335" fmla="*/ 92106 w 120381"/>
                <a:gd name="connsiteY335" fmla="*/ 25495 h 107272"/>
                <a:gd name="connsiteX336" fmla="*/ 89143 w 120381"/>
                <a:gd name="connsiteY336" fmla="*/ 27272 h 107272"/>
                <a:gd name="connsiteX337" fmla="*/ 90498 w 120381"/>
                <a:gd name="connsiteY337" fmla="*/ 29135 h 107272"/>
                <a:gd name="connsiteX338" fmla="*/ 94223 w 120381"/>
                <a:gd name="connsiteY338" fmla="*/ 31082 h 107272"/>
                <a:gd name="connsiteX339" fmla="*/ 93715 w 120381"/>
                <a:gd name="connsiteY339" fmla="*/ 31759 h 107272"/>
                <a:gd name="connsiteX340" fmla="*/ 96847 w 120381"/>
                <a:gd name="connsiteY340" fmla="*/ 34383 h 107272"/>
                <a:gd name="connsiteX341" fmla="*/ 96847 w 120381"/>
                <a:gd name="connsiteY341" fmla="*/ 35569 h 107272"/>
                <a:gd name="connsiteX342" fmla="*/ 101503 w 120381"/>
                <a:gd name="connsiteY342" fmla="*/ 42172 h 107272"/>
                <a:gd name="connsiteX343" fmla="*/ 100826 w 120381"/>
                <a:gd name="connsiteY343" fmla="*/ 42172 h 107272"/>
                <a:gd name="connsiteX344" fmla="*/ 101672 w 120381"/>
                <a:gd name="connsiteY344" fmla="*/ 43696 h 107272"/>
                <a:gd name="connsiteX345" fmla="*/ 101672 w 120381"/>
                <a:gd name="connsiteY345" fmla="*/ 48013 h 107272"/>
                <a:gd name="connsiteX346" fmla="*/ 103281 w 120381"/>
                <a:gd name="connsiteY346" fmla="*/ 50892 h 107272"/>
                <a:gd name="connsiteX347" fmla="*/ 101842 w 120381"/>
                <a:gd name="connsiteY347" fmla="*/ 50892 h 107272"/>
                <a:gd name="connsiteX348" fmla="*/ 99471 w 120381"/>
                <a:gd name="connsiteY348" fmla="*/ 63420 h 107272"/>
                <a:gd name="connsiteX349" fmla="*/ 99471 w 120381"/>
                <a:gd name="connsiteY349" fmla="*/ 62828 h 107272"/>
                <a:gd name="connsiteX350" fmla="*/ 95492 w 120381"/>
                <a:gd name="connsiteY350" fmla="*/ 71293 h 107272"/>
                <a:gd name="connsiteX351" fmla="*/ 95492 w 120381"/>
                <a:gd name="connsiteY351" fmla="*/ 73410 h 107272"/>
                <a:gd name="connsiteX352" fmla="*/ 97270 w 120381"/>
                <a:gd name="connsiteY352" fmla="*/ 74003 h 107272"/>
                <a:gd name="connsiteX353" fmla="*/ 94392 w 120381"/>
                <a:gd name="connsiteY353" fmla="*/ 75442 h 107272"/>
                <a:gd name="connsiteX354" fmla="*/ 93461 w 120381"/>
                <a:gd name="connsiteY354" fmla="*/ 73071 h 107272"/>
                <a:gd name="connsiteX355" fmla="*/ 92445 w 120381"/>
                <a:gd name="connsiteY355" fmla="*/ 75442 h 107272"/>
                <a:gd name="connsiteX356" fmla="*/ 89313 w 120381"/>
                <a:gd name="connsiteY356" fmla="*/ 77558 h 107272"/>
                <a:gd name="connsiteX357" fmla="*/ 89820 w 120381"/>
                <a:gd name="connsiteY357" fmla="*/ 76542 h 107272"/>
                <a:gd name="connsiteX358" fmla="*/ 89820 w 120381"/>
                <a:gd name="connsiteY358" fmla="*/ 76542 h 107272"/>
                <a:gd name="connsiteX359" fmla="*/ 91175 w 120381"/>
                <a:gd name="connsiteY359" fmla="*/ 74003 h 107272"/>
                <a:gd name="connsiteX360" fmla="*/ 87704 w 120381"/>
                <a:gd name="connsiteY360" fmla="*/ 77389 h 107272"/>
                <a:gd name="connsiteX361" fmla="*/ 87112 w 120381"/>
                <a:gd name="connsiteY361" fmla="*/ 79167 h 107272"/>
                <a:gd name="connsiteX362" fmla="*/ 87112 w 120381"/>
                <a:gd name="connsiteY362" fmla="*/ 79167 h 107272"/>
                <a:gd name="connsiteX363" fmla="*/ 86604 w 120381"/>
                <a:gd name="connsiteY363" fmla="*/ 80521 h 107272"/>
                <a:gd name="connsiteX364" fmla="*/ 85588 w 120381"/>
                <a:gd name="connsiteY364" fmla="*/ 79675 h 107272"/>
                <a:gd name="connsiteX365" fmla="*/ 85588 w 120381"/>
                <a:gd name="connsiteY365" fmla="*/ 80606 h 107272"/>
                <a:gd name="connsiteX366" fmla="*/ 81524 w 120381"/>
                <a:gd name="connsiteY366" fmla="*/ 81791 h 107272"/>
                <a:gd name="connsiteX367" fmla="*/ 79577 w 120381"/>
                <a:gd name="connsiteY367" fmla="*/ 83399 h 107272"/>
                <a:gd name="connsiteX368" fmla="*/ 79577 w 120381"/>
                <a:gd name="connsiteY368" fmla="*/ 82638 h 107272"/>
                <a:gd name="connsiteX369" fmla="*/ 72551 w 120381"/>
                <a:gd name="connsiteY369" fmla="*/ 84331 h 107272"/>
                <a:gd name="connsiteX370" fmla="*/ 68487 w 120381"/>
                <a:gd name="connsiteY370" fmla="*/ 86701 h 107272"/>
                <a:gd name="connsiteX371" fmla="*/ 69672 w 120381"/>
                <a:gd name="connsiteY371" fmla="*/ 87463 h 107272"/>
                <a:gd name="connsiteX372" fmla="*/ 67725 w 120381"/>
                <a:gd name="connsiteY372" fmla="*/ 88394 h 107272"/>
                <a:gd name="connsiteX373" fmla="*/ 67133 w 120381"/>
                <a:gd name="connsiteY373" fmla="*/ 87294 h 107272"/>
                <a:gd name="connsiteX374" fmla="*/ 63831 w 120381"/>
                <a:gd name="connsiteY374" fmla="*/ 86447 h 107272"/>
                <a:gd name="connsiteX375" fmla="*/ 60614 w 120381"/>
                <a:gd name="connsiteY375" fmla="*/ 87548 h 107272"/>
                <a:gd name="connsiteX376" fmla="*/ 61715 w 120381"/>
                <a:gd name="connsiteY376" fmla="*/ 86616 h 107272"/>
                <a:gd name="connsiteX377" fmla="*/ 60783 w 120381"/>
                <a:gd name="connsiteY377" fmla="*/ 86616 h 107272"/>
                <a:gd name="connsiteX378" fmla="*/ 60783 w 120381"/>
                <a:gd name="connsiteY378" fmla="*/ 86108 h 107272"/>
                <a:gd name="connsiteX379" fmla="*/ 57397 w 120381"/>
                <a:gd name="connsiteY379" fmla="*/ 87717 h 107272"/>
                <a:gd name="connsiteX380" fmla="*/ 57397 w 120381"/>
                <a:gd name="connsiteY380" fmla="*/ 87717 h 107272"/>
                <a:gd name="connsiteX381" fmla="*/ 56635 w 120381"/>
                <a:gd name="connsiteY381" fmla="*/ 87717 h 107272"/>
                <a:gd name="connsiteX382" fmla="*/ 57651 w 120381"/>
                <a:gd name="connsiteY382" fmla="*/ 86532 h 107272"/>
                <a:gd name="connsiteX383" fmla="*/ 54350 w 120381"/>
                <a:gd name="connsiteY383" fmla="*/ 87717 h 107272"/>
                <a:gd name="connsiteX384" fmla="*/ 54350 w 120381"/>
                <a:gd name="connsiteY384" fmla="*/ 87717 h 107272"/>
                <a:gd name="connsiteX385" fmla="*/ 53418 w 120381"/>
                <a:gd name="connsiteY385" fmla="*/ 87717 h 107272"/>
                <a:gd name="connsiteX386" fmla="*/ 53418 w 120381"/>
                <a:gd name="connsiteY386" fmla="*/ 87717 h 107272"/>
                <a:gd name="connsiteX387" fmla="*/ 49863 w 120381"/>
                <a:gd name="connsiteY387" fmla="*/ 88817 h 107272"/>
                <a:gd name="connsiteX388" fmla="*/ 48339 w 120381"/>
                <a:gd name="connsiteY388" fmla="*/ 87802 h 107272"/>
                <a:gd name="connsiteX389" fmla="*/ 48339 w 120381"/>
                <a:gd name="connsiteY389" fmla="*/ 86447 h 107272"/>
                <a:gd name="connsiteX390" fmla="*/ 50709 w 120381"/>
                <a:gd name="connsiteY390" fmla="*/ 87463 h 107272"/>
                <a:gd name="connsiteX391" fmla="*/ 43598 w 120381"/>
                <a:gd name="connsiteY391" fmla="*/ 83992 h 107272"/>
                <a:gd name="connsiteX392" fmla="*/ 37249 w 120381"/>
                <a:gd name="connsiteY392" fmla="*/ 82807 h 107272"/>
                <a:gd name="connsiteX393" fmla="*/ 37842 w 120381"/>
                <a:gd name="connsiteY393" fmla="*/ 82129 h 107272"/>
                <a:gd name="connsiteX394" fmla="*/ 35302 w 120381"/>
                <a:gd name="connsiteY394" fmla="*/ 79844 h 107272"/>
                <a:gd name="connsiteX395" fmla="*/ 28360 w 120381"/>
                <a:gd name="connsiteY395" fmla="*/ 75526 h 107272"/>
                <a:gd name="connsiteX396" fmla="*/ 28360 w 120381"/>
                <a:gd name="connsiteY396" fmla="*/ 74510 h 107272"/>
                <a:gd name="connsiteX397" fmla="*/ 19133 w 120381"/>
                <a:gd name="connsiteY397" fmla="*/ 69516 h 107272"/>
                <a:gd name="connsiteX398" fmla="*/ 20826 w 120381"/>
                <a:gd name="connsiteY398" fmla="*/ 69008 h 107272"/>
                <a:gd name="connsiteX399" fmla="*/ 18540 w 120381"/>
                <a:gd name="connsiteY399" fmla="*/ 66130 h 107272"/>
                <a:gd name="connsiteX400" fmla="*/ 19556 w 120381"/>
                <a:gd name="connsiteY400" fmla="*/ 66130 h 107272"/>
                <a:gd name="connsiteX401" fmla="*/ 18709 w 120381"/>
                <a:gd name="connsiteY401" fmla="*/ 64436 h 107272"/>
                <a:gd name="connsiteX402" fmla="*/ 15662 w 120381"/>
                <a:gd name="connsiteY402" fmla="*/ 63082 h 107272"/>
                <a:gd name="connsiteX403" fmla="*/ 14477 w 120381"/>
                <a:gd name="connsiteY403" fmla="*/ 62151 h 107272"/>
                <a:gd name="connsiteX404" fmla="*/ 14477 w 120381"/>
                <a:gd name="connsiteY404" fmla="*/ 62151 h 107272"/>
                <a:gd name="connsiteX405" fmla="*/ 8466 w 120381"/>
                <a:gd name="connsiteY405" fmla="*/ 41664 h 107272"/>
                <a:gd name="connsiteX406" fmla="*/ 9228 w 120381"/>
                <a:gd name="connsiteY406" fmla="*/ 42934 h 107272"/>
                <a:gd name="connsiteX407" fmla="*/ 9228 w 120381"/>
                <a:gd name="connsiteY407" fmla="*/ 39547 h 107272"/>
                <a:gd name="connsiteX408" fmla="*/ 9228 w 120381"/>
                <a:gd name="connsiteY408" fmla="*/ 39547 h 107272"/>
                <a:gd name="connsiteX409" fmla="*/ 9228 w 120381"/>
                <a:gd name="connsiteY409" fmla="*/ 35992 h 107272"/>
                <a:gd name="connsiteX410" fmla="*/ 9228 w 120381"/>
                <a:gd name="connsiteY410" fmla="*/ 35992 h 107272"/>
                <a:gd name="connsiteX411" fmla="*/ 10582 w 120381"/>
                <a:gd name="connsiteY411" fmla="*/ 30405 h 107272"/>
                <a:gd name="connsiteX412" fmla="*/ 12868 w 120381"/>
                <a:gd name="connsiteY412" fmla="*/ 28203 h 107272"/>
                <a:gd name="connsiteX413" fmla="*/ 12275 w 120381"/>
                <a:gd name="connsiteY413" fmla="*/ 26595 h 107272"/>
                <a:gd name="connsiteX414" fmla="*/ 12275 w 120381"/>
                <a:gd name="connsiteY414" fmla="*/ 27018 h 107272"/>
                <a:gd name="connsiteX415" fmla="*/ 11767 w 120381"/>
                <a:gd name="connsiteY415" fmla="*/ 25071 h 107272"/>
                <a:gd name="connsiteX416" fmla="*/ 6942 w 120381"/>
                <a:gd name="connsiteY416" fmla="*/ 26087 h 107272"/>
                <a:gd name="connsiteX417" fmla="*/ 4402 w 120381"/>
                <a:gd name="connsiteY417" fmla="*/ 29050 h 107272"/>
                <a:gd name="connsiteX418" fmla="*/ 4402 w 120381"/>
                <a:gd name="connsiteY418" fmla="*/ 33368 h 107272"/>
                <a:gd name="connsiteX419" fmla="*/ 2455 w 120381"/>
                <a:gd name="connsiteY419" fmla="*/ 33791 h 107272"/>
                <a:gd name="connsiteX420" fmla="*/ 2455 w 120381"/>
                <a:gd name="connsiteY420" fmla="*/ 38870 h 107272"/>
                <a:gd name="connsiteX421" fmla="*/ 1778 w 120381"/>
                <a:gd name="connsiteY421" fmla="*/ 38362 h 107272"/>
                <a:gd name="connsiteX422" fmla="*/ 931 w 120381"/>
                <a:gd name="connsiteY422" fmla="*/ 41156 h 107272"/>
                <a:gd name="connsiteX423" fmla="*/ 2117 w 120381"/>
                <a:gd name="connsiteY423" fmla="*/ 41156 h 107272"/>
                <a:gd name="connsiteX424" fmla="*/ 2117 w 120381"/>
                <a:gd name="connsiteY424" fmla="*/ 42341 h 107272"/>
                <a:gd name="connsiteX425" fmla="*/ 3302 w 120381"/>
                <a:gd name="connsiteY425" fmla="*/ 41495 h 107272"/>
                <a:gd name="connsiteX426" fmla="*/ 4064 w 120381"/>
                <a:gd name="connsiteY426" fmla="*/ 43357 h 107272"/>
                <a:gd name="connsiteX427" fmla="*/ 3217 w 120381"/>
                <a:gd name="connsiteY427" fmla="*/ 42595 h 107272"/>
                <a:gd name="connsiteX428" fmla="*/ 2709 w 120381"/>
                <a:gd name="connsiteY428" fmla="*/ 44288 h 107272"/>
                <a:gd name="connsiteX429" fmla="*/ 1524 w 120381"/>
                <a:gd name="connsiteY429" fmla="*/ 42595 h 107272"/>
                <a:gd name="connsiteX430" fmla="*/ 339 w 120381"/>
                <a:gd name="connsiteY430" fmla="*/ 43865 h 107272"/>
                <a:gd name="connsiteX431" fmla="*/ 1524 w 120381"/>
                <a:gd name="connsiteY431" fmla="*/ 46659 h 107272"/>
                <a:gd name="connsiteX432" fmla="*/ 762 w 120381"/>
                <a:gd name="connsiteY432" fmla="*/ 45727 h 107272"/>
                <a:gd name="connsiteX433" fmla="*/ 1609 w 120381"/>
                <a:gd name="connsiteY433" fmla="*/ 51653 h 107272"/>
                <a:gd name="connsiteX434" fmla="*/ 1101 w 120381"/>
                <a:gd name="connsiteY434" fmla="*/ 51145 h 107272"/>
                <a:gd name="connsiteX435" fmla="*/ 1693 w 120381"/>
                <a:gd name="connsiteY435" fmla="*/ 54193 h 107272"/>
                <a:gd name="connsiteX436" fmla="*/ 847 w 120381"/>
                <a:gd name="connsiteY436" fmla="*/ 56733 h 107272"/>
                <a:gd name="connsiteX437" fmla="*/ 2709 w 120381"/>
                <a:gd name="connsiteY437" fmla="*/ 58595 h 107272"/>
                <a:gd name="connsiteX438" fmla="*/ 2286 w 120381"/>
                <a:gd name="connsiteY438" fmla="*/ 60288 h 107272"/>
                <a:gd name="connsiteX439" fmla="*/ 5672 w 120381"/>
                <a:gd name="connsiteY439" fmla="*/ 61389 h 107272"/>
                <a:gd name="connsiteX440" fmla="*/ 3048 w 120381"/>
                <a:gd name="connsiteY440" fmla="*/ 63674 h 107272"/>
                <a:gd name="connsiteX441" fmla="*/ 3979 w 120381"/>
                <a:gd name="connsiteY441" fmla="*/ 63674 h 107272"/>
                <a:gd name="connsiteX442" fmla="*/ 3979 w 120381"/>
                <a:gd name="connsiteY442" fmla="*/ 64944 h 107272"/>
                <a:gd name="connsiteX443" fmla="*/ 3979 w 120381"/>
                <a:gd name="connsiteY443" fmla="*/ 64944 h 107272"/>
                <a:gd name="connsiteX444" fmla="*/ 3979 w 120381"/>
                <a:gd name="connsiteY444" fmla="*/ 66891 h 107272"/>
                <a:gd name="connsiteX445" fmla="*/ 2963 w 120381"/>
                <a:gd name="connsiteY445" fmla="*/ 66299 h 107272"/>
                <a:gd name="connsiteX446" fmla="*/ 5842 w 120381"/>
                <a:gd name="connsiteY446" fmla="*/ 71463 h 107272"/>
                <a:gd name="connsiteX447" fmla="*/ 5842 w 120381"/>
                <a:gd name="connsiteY447" fmla="*/ 73749 h 107272"/>
                <a:gd name="connsiteX448" fmla="*/ 8381 w 120381"/>
                <a:gd name="connsiteY448" fmla="*/ 77050 h 107272"/>
                <a:gd name="connsiteX449" fmla="*/ 8381 w 120381"/>
                <a:gd name="connsiteY449" fmla="*/ 78659 h 107272"/>
                <a:gd name="connsiteX450" fmla="*/ 9651 w 120381"/>
                <a:gd name="connsiteY450" fmla="*/ 78066 h 107272"/>
                <a:gd name="connsiteX451" fmla="*/ 10836 w 120381"/>
                <a:gd name="connsiteY451" fmla="*/ 81706 h 107272"/>
                <a:gd name="connsiteX452" fmla="*/ 13376 w 120381"/>
                <a:gd name="connsiteY452" fmla="*/ 81029 h 107272"/>
                <a:gd name="connsiteX453" fmla="*/ 14053 w 120381"/>
                <a:gd name="connsiteY453" fmla="*/ 84585 h 107272"/>
                <a:gd name="connsiteX454" fmla="*/ 12191 w 120381"/>
                <a:gd name="connsiteY454" fmla="*/ 83484 h 107272"/>
                <a:gd name="connsiteX455" fmla="*/ 13799 w 120381"/>
                <a:gd name="connsiteY455" fmla="*/ 84415 h 107272"/>
                <a:gd name="connsiteX456" fmla="*/ 13291 w 120381"/>
                <a:gd name="connsiteY456" fmla="*/ 85685 h 107272"/>
                <a:gd name="connsiteX457" fmla="*/ 15154 w 120381"/>
                <a:gd name="connsiteY457" fmla="*/ 87632 h 107272"/>
                <a:gd name="connsiteX458" fmla="*/ 16170 w 120381"/>
                <a:gd name="connsiteY458" fmla="*/ 86532 h 107272"/>
                <a:gd name="connsiteX459" fmla="*/ 14477 w 120381"/>
                <a:gd name="connsiteY459" fmla="*/ 86532 h 107272"/>
                <a:gd name="connsiteX460" fmla="*/ 14477 w 120381"/>
                <a:gd name="connsiteY460" fmla="*/ 85008 h 107272"/>
                <a:gd name="connsiteX461" fmla="*/ 19895 w 120381"/>
                <a:gd name="connsiteY461" fmla="*/ 86955 h 107272"/>
                <a:gd name="connsiteX462" fmla="*/ 20826 w 120381"/>
                <a:gd name="connsiteY462" fmla="*/ 88648 h 107272"/>
                <a:gd name="connsiteX463" fmla="*/ 19641 w 120381"/>
                <a:gd name="connsiteY463" fmla="*/ 89749 h 107272"/>
                <a:gd name="connsiteX464" fmla="*/ 22519 w 120381"/>
                <a:gd name="connsiteY464" fmla="*/ 93050 h 107272"/>
                <a:gd name="connsiteX465" fmla="*/ 23281 w 120381"/>
                <a:gd name="connsiteY465" fmla="*/ 91780 h 107272"/>
                <a:gd name="connsiteX466" fmla="*/ 24551 w 120381"/>
                <a:gd name="connsiteY466" fmla="*/ 93982 h 107272"/>
                <a:gd name="connsiteX467" fmla="*/ 33693 w 120381"/>
                <a:gd name="connsiteY467" fmla="*/ 99484 h 107272"/>
                <a:gd name="connsiteX468" fmla="*/ 32678 w 120381"/>
                <a:gd name="connsiteY468" fmla="*/ 97791 h 107272"/>
                <a:gd name="connsiteX469" fmla="*/ 31746 w 120381"/>
                <a:gd name="connsiteY469" fmla="*/ 98553 h 107272"/>
                <a:gd name="connsiteX470" fmla="*/ 33863 w 120381"/>
                <a:gd name="connsiteY470" fmla="*/ 96098 h 107272"/>
                <a:gd name="connsiteX471" fmla="*/ 34879 w 120381"/>
                <a:gd name="connsiteY471" fmla="*/ 97283 h 107272"/>
                <a:gd name="connsiteX472" fmla="*/ 36910 w 120381"/>
                <a:gd name="connsiteY472" fmla="*/ 97283 h 107272"/>
                <a:gd name="connsiteX473" fmla="*/ 36910 w 120381"/>
                <a:gd name="connsiteY473" fmla="*/ 96267 h 107272"/>
                <a:gd name="connsiteX474" fmla="*/ 37757 w 120381"/>
                <a:gd name="connsiteY474" fmla="*/ 97960 h 107272"/>
                <a:gd name="connsiteX475" fmla="*/ 40127 w 120381"/>
                <a:gd name="connsiteY475" fmla="*/ 97960 h 107272"/>
                <a:gd name="connsiteX476" fmla="*/ 38688 w 120381"/>
                <a:gd name="connsiteY476" fmla="*/ 99484 h 107272"/>
                <a:gd name="connsiteX477" fmla="*/ 38688 w 120381"/>
                <a:gd name="connsiteY477" fmla="*/ 101008 h 107272"/>
                <a:gd name="connsiteX478" fmla="*/ 40635 w 120381"/>
                <a:gd name="connsiteY478" fmla="*/ 101431 h 107272"/>
                <a:gd name="connsiteX479" fmla="*/ 39535 w 120381"/>
                <a:gd name="connsiteY479" fmla="*/ 102193 h 107272"/>
                <a:gd name="connsiteX480" fmla="*/ 42667 w 120381"/>
                <a:gd name="connsiteY480" fmla="*/ 103209 h 107272"/>
                <a:gd name="connsiteX481" fmla="*/ 43429 w 120381"/>
                <a:gd name="connsiteY481" fmla="*/ 102447 h 107272"/>
                <a:gd name="connsiteX482" fmla="*/ 49609 w 120381"/>
                <a:gd name="connsiteY482" fmla="*/ 104564 h 107272"/>
                <a:gd name="connsiteX483" fmla="*/ 49101 w 120381"/>
                <a:gd name="connsiteY483" fmla="*/ 103886 h 107272"/>
                <a:gd name="connsiteX484" fmla="*/ 54265 w 120381"/>
                <a:gd name="connsiteY484" fmla="*/ 104987 h 107272"/>
                <a:gd name="connsiteX485" fmla="*/ 57143 w 120381"/>
                <a:gd name="connsiteY485" fmla="*/ 103378 h 107272"/>
                <a:gd name="connsiteX486" fmla="*/ 58921 w 120381"/>
                <a:gd name="connsiteY486" fmla="*/ 104056 h 107272"/>
                <a:gd name="connsiteX487" fmla="*/ 62900 w 120381"/>
                <a:gd name="connsiteY487" fmla="*/ 102870 h 107272"/>
                <a:gd name="connsiteX488" fmla="*/ 60445 w 120381"/>
                <a:gd name="connsiteY488" fmla="*/ 103717 h 107272"/>
                <a:gd name="connsiteX489" fmla="*/ 64762 w 120381"/>
                <a:gd name="connsiteY489" fmla="*/ 104310 h 107272"/>
                <a:gd name="connsiteX490" fmla="*/ 70096 w 120381"/>
                <a:gd name="connsiteY490" fmla="*/ 100754 h 107272"/>
                <a:gd name="connsiteX491" fmla="*/ 70604 w 120381"/>
                <a:gd name="connsiteY491" fmla="*/ 97537 h 107272"/>
                <a:gd name="connsiteX492" fmla="*/ 73736 w 120381"/>
                <a:gd name="connsiteY492" fmla="*/ 98130 h 107272"/>
                <a:gd name="connsiteX493" fmla="*/ 74328 w 120381"/>
                <a:gd name="connsiteY493" fmla="*/ 99907 h 107272"/>
                <a:gd name="connsiteX494" fmla="*/ 72381 w 120381"/>
                <a:gd name="connsiteY494" fmla="*/ 99399 h 107272"/>
                <a:gd name="connsiteX495" fmla="*/ 76106 w 120381"/>
                <a:gd name="connsiteY495" fmla="*/ 100669 h 107272"/>
                <a:gd name="connsiteX496" fmla="*/ 74667 w 120381"/>
                <a:gd name="connsiteY496" fmla="*/ 101854 h 107272"/>
                <a:gd name="connsiteX497" fmla="*/ 76783 w 120381"/>
                <a:gd name="connsiteY497" fmla="*/ 104902 h 10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Lst>
              <a:rect l="l" t="t" r="r" b="b"/>
              <a:pathLst>
                <a:path w="120381" h="107272">
                  <a:moveTo>
                    <a:pt x="76783" y="104902"/>
                  </a:moveTo>
                  <a:cubicBezTo>
                    <a:pt x="74328" y="106341"/>
                    <a:pt x="77715" y="106341"/>
                    <a:pt x="77545" y="107272"/>
                  </a:cubicBezTo>
                  <a:cubicBezTo>
                    <a:pt x="78223" y="106849"/>
                    <a:pt x="79831" y="106595"/>
                    <a:pt x="78900" y="106172"/>
                  </a:cubicBezTo>
                  <a:cubicBezTo>
                    <a:pt x="80847" y="107526"/>
                    <a:pt x="82879" y="103971"/>
                    <a:pt x="84826" y="104818"/>
                  </a:cubicBezTo>
                  <a:cubicBezTo>
                    <a:pt x="84826" y="104818"/>
                    <a:pt x="83810" y="104394"/>
                    <a:pt x="84826" y="103632"/>
                  </a:cubicBezTo>
                  <a:cubicBezTo>
                    <a:pt x="85842" y="102870"/>
                    <a:pt x="86519" y="103632"/>
                    <a:pt x="87281" y="103632"/>
                  </a:cubicBezTo>
                  <a:cubicBezTo>
                    <a:pt x="88043" y="103632"/>
                    <a:pt x="89651" y="101685"/>
                    <a:pt x="89567" y="102024"/>
                  </a:cubicBezTo>
                  <a:cubicBezTo>
                    <a:pt x="89482" y="102362"/>
                    <a:pt x="87789" y="100923"/>
                    <a:pt x="88889" y="99738"/>
                  </a:cubicBezTo>
                  <a:cubicBezTo>
                    <a:pt x="89990" y="98553"/>
                    <a:pt x="90921" y="98468"/>
                    <a:pt x="91768" y="97706"/>
                  </a:cubicBezTo>
                  <a:cubicBezTo>
                    <a:pt x="92614" y="96944"/>
                    <a:pt x="90836" y="98807"/>
                    <a:pt x="90413" y="99399"/>
                  </a:cubicBezTo>
                  <a:lnTo>
                    <a:pt x="93799" y="97114"/>
                  </a:lnTo>
                  <a:cubicBezTo>
                    <a:pt x="95069" y="97114"/>
                    <a:pt x="93799" y="98384"/>
                    <a:pt x="92699" y="98722"/>
                  </a:cubicBezTo>
                  <a:cubicBezTo>
                    <a:pt x="94316" y="98688"/>
                    <a:pt x="95662" y="97452"/>
                    <a:pt x="95831" y="95844"/>
                  </a:cubicBezTo>
                  <a:cubicBezTo>
                    <a:pt x="96847" y="95844"/>
                    <a:pt x="97186" y="95082"/>
                    <a:pt x="98202" y="94828"/>
                  </a:cubicBezTo>
                  <a:cubicBezTo>
                    <a:pt x="97694" y="95844"/>
                    <a:pt x="98625" y="97114"/>
                    <a:pt x="97524" y="98130"/>
                  </a:cubicBezTo>
                  <a:cubicBezTo>
                    <a:pt x="96424" y="99145"/>
                    <a:pt x="97524" y="96606"/>
                    <a:pt x="95662" y="97537"/>
                  </a:cubicBezTo>
                  <a:lnTo>
                    <a:pt x="95662" y="98468"/>
                  </a:lnTo>
                  <a:cubicBezTo>
                    <a:pt x="94646" y="98468"/>
                    <a:pt x="94392" y="99569"/>
                    <a:pt x="93545" y="100077"/>
                  </a:cubicBezTo>
                  <a:cubicBezTo>
                    <a:pt x="92699" y="100585"/>
                    <a:pt x="93545" y="99653"/>
                    <a:pt x="93545" y="99399"/>
                  </a:cubicBezTo>
                  <a:cubicBezTo>
                    <a:pt x="92022" y="100246"/>
                    <a:pt x="90498" y="100415"/>
                    <a:pt x="89820" y="102024"/>
                  </a:cubicBezTo>
                  <a:cubicBezTo>
                    <a:pt x="92360" y="102024"/>
                    <a:pt x="94985" y="98976"/>
                    <a:pt x="96424" y="99315"/>
                  </a:cubicBezTo>
                  <a:cubicBezTo>
                    <a:pt x="97592" y="98104"/>
                    <a:pt x="98692" y="96834"/>
                    <a:pt x="99725" y="95505"/>
                  </a:cubicBezTo>
                  <a:cubicBezTo>
                    <a:pt x="99725" y="95505"/>
                    <a:pt x="97694" y="95505"/>
                    <a:pt x="98371" y="94235"/>
                  </a:cubicBezTo>
                  <a:cubicBezTo>
                    <a:pt x="99471" y="94828"/>
                    <a:pt x="100910" y="94235"/>
                    <a:pt x="102519" y="93389"/>
                  </a:cubicBezTo>
                  <a:cubicBezTo>
                    <a:pt x="101249" y="92881"/>
                    <a:pt x="104043" y="90595"/>
                    <a:pt x="102519" y="90426"/>
                  </a:cubicBezTo>
                  <a:cubicBezTo>
                    <a:pt x="100995" y="90257"/>
                    <a:pt x="101334" y="91018"/>
                    <a:pt x="101164" y="91018"/>
                  </a:cubicBezTo>
                  <a:cubicBezTo>
                    <a:pt x="102350" y="89749"/>
                    <a:pt x="100572" y="90003"/>
                    <a:pt x="101164" y="89325"/>
                  </a:cubicBezTo>
                  <a:cubicBezTo>
                    <a:pt x="103619" y="87378"/>
                    <a:pt x="101164" y="90003"/>
                    <a:pt x="104127" y="88225"/>
                  </a:cubicBezTo>
                  <a:cubicBezTo>
                    <a:pt x="104017" y="89816"/>
                    <a:pt x="103518" y="91357"/>
                    <a:pt x="102688" y="92711"/>
                  </a:cubicBezTo>
                  <a:cubicBezTo>
                    <a:pt x="103112" y="92711"/>
                    <a:pt x="103958" y="91442"/>
                    <a:pt x="104974" y="91357"/>
                  </a:cubicBezTo>
                  <a:cubicBezTo>
                    <a:pt x="103704" y="91357"/>
                    <a:pt x="104974" y="90087"/>
                    <a:pt x="103873" y="90426"/>
                  </a:cubicBezTo>
                  <a:cubicBezTo>
                    <a:pt x="105397" y="88309"/>
                    <a:pt x="106498" y="85262"/>
                    <a:pt x="108106" y="82807"/>
                  </a:cubicBezTo>
                  <a:cubicBezTo>
                    <a:pt x="109291" y="84331"/>
                    <a:pt x="105821" y="87548"/>
                    <a:pt x="108106" y="88309"/>
                  </a:cubicBezTo>
                  <a:cubicBezTo>
                    <a:pt x="108868" y="86955"/>
                    <a:pt x="108106" y="86362"/>
                    <a:pt x="109122" y="85516"/>
                  </a:cubicBezTo>
                  <a:cubicBezTo>
                    <a:pt x="110138" y="84669"/>
                    <a:pt x="111492" y="82807"/>
                    <a:pt x="112593" y="81029"/>
                  </a:cubicBezTo>
                  <a:lnTo>
                    <a:pt x="111662" y="81537"/>
                  </a:lnTo>
                  <a:cubicBezTo>
                    <a:pt x="111662" y="80606"/>
                    <a:pt x="112847" y="79590"/>
                    <a:pt x="113440" y="78913"/>
                  </a:cubicBezTo>
                  <a:lnTo>
                    <a:pt x="113440" y="78913"/>
                  </a:lnTo>
                  <a:lnTo>
                    <a:pt x="113440" y="77981"/>
                  </a:lnTo>
                  <a:cubicBezTo>
                    <a:pt x="113440" y="77981"/>
                    <a:pt x="113440" y="77981"/>
                    <a:pt x="113440" y="77981"/>
                  </a:cubicBezTo>
                  <a:cubicBezTo>
                    <a:pt x="113440" y="76796"/>
                    <a:pt x="115217" y="74849"/>
                    <a:pt x="115725" y="72987"/>
                  </a:cubicBezTo>
                  <a:cubicBezTo>
                    <a:pt x="114963" y="72564"/>
                    <a:pt x="114879" y="74680"/>
                    <a:pt x="114371" y="75442"/>
                  </a:cubicBezTo>
                  <a:cubicBezTo>
                    <a:pt x="113863" y="76204"/>
                    <a:pt x="112847" y="76881"/>
                    <a:pt x="112762" y="75442"/>
                  </a:cubicBezTo>
                  <a:cubicBezTo>
                    <a:pt x="112678" y="74003"/>
                    <a:pt x="113609" y="71547"/>
                    <a:pt x="114625" y="69262"/>
                  </a:cubicBezTo>
                  <a:lnTo>
                    <a:pt x="114117" y="69854"/>
                  </a:lnTo>
                  <a:cubicBezTo>
                    <a:pt x="114117" y="68839"/>
                    <a:pt x="114540" y="67992"/>
                    <a:pt x="114963" y="66807"/>
                  </a:cubicBezTo>
                  <a:cubicBezTo>
                    <a:pt x="115387" y="65622"/>
                    <a:pt x="115556" y="68839"/>
                    <a:pt x="116487" y="67738"/>
                  </a:cubicBezTo>
                  <a:cubicBezTo>
                    <a:pt x="116910" y="68839"/>
                    <a:pt x="115471" y="69939"/>
                    <a:pt x="116487" y="70616"/>
                  </a:cubicBezTo>
                  <a:lnTo>
                    <a:pt x="118265" y="69770"/>
                  </a:lnTo>
                  <a:cubicBezTo>
                    <a:pt x="118265" y="68331"/>
                    <a:pt x="119535" y="67399"/>
                    <a:pt x="119620" y="66468"/>
                  </a:cubicBezTo>
                  <a:lnTo>
                    <a:pt x="118773" y="67230"/>
                  </a:lnTo>
                  <a:cubicBezTo>
                    <a:pt x="117926" y="66722"/>
                    <a:pt x="118773" y="66130"/>
                    <a:pt x="119196" y="65791"/>
                  </a:cubicBezTo>
                  <a:lnTo>
                    <a:pt x="117588" y="65791"/>
                  </a:lnTo>
                  <a:cubicBezTo>
                    <a:pt x="116995" y="66976"/>
                    <a:pt x="117588" y="68331"/>
                    <a:pt x="116741" y="68923"/>
                  </a:cubicBezTo>
                  <a:cubicBezTo>
                    <a:pt x="116741" y="66553"/>
                    <a:pt x="115810" y="66637"/>
                    <a:pt x="116741" y="64013"/>
                  </a:cubicBezTo>
                  <a:cubicBezTo>
                    <a:pt x="117334" y="64013"/>
                    <a:pt x="116741" y="64606"/>
                    <a:pt x="116741" y="65029"/>
                  </a:cubicBezTo>
                  <a:cubicBezTo>
                    <a:pt x="117418" y="64182"/>
                    <a:pt x="116741" y="62913"/>
                    <a:pt x="117418" y="61558"/>
                  </a:cubicBezTo>
                  <a:cubicBezTo>
                    <a:pt x="117418" y="62489"/>
                    <a:pt x="117418" y="64013"/>
                    <a:pt x="118688" y="63082"/>
                  </a:cubicBezTo>
                  <a:lnTo>
                    <a:pt x="117926" y="61981"/>
                  </a:lnTo>
                  <a:cubicBezTo>
                    <a:pt x="117926" y="61389"/>
                    <a:pt x="118519" y="61981"/>
                    <a:pt x="118688" y="61474"/>
                  </a:cubicBezTo>
                  <a:cubicBezTo>
                    <a:pt x="118858" y="60965"/>
                    <a:pt x="117588" y="61474"/>
                    <a:pt x="118096" y="59950"/>
                  </a:cubicBezTo>
                  <a:cubicBezTo>
                    <a:pt x="118096" y="59950"/>
                    <a:pt x="118688" y="59188"/>
                    <a:pt x="118942" y="59526"/>
                  </a:cubicBezTo>
                  <a:cubicBezTo>
                    <a:pt x="118942" y="57664"/>
                    <a:pt x="118942" y="58511"/>
                    <a:pt x="118519" y="56733"/>
                  </a:cubicBezTo>
                  <a:cubicBezTo>
                    <a:pt x="118519" y="58257"/>
                    <a:pt x="116656" y="58087"/>
                    <a:pt x="116741" y="56733"/>
                  </a:cubicBezTo>
                  <a:cubicBezTo>
                    <a:pt x="116826" y="55378"/>
                    <a:pt x="116318" y="53008"/>
                    <a:pt x="117588" y="51484"/>
                  </a:cubicBezTo>
                  <a:lnTo>
                    <a:pt x="116910" y="50553"/>
                  </a:lnTo>
                  <a:cubicBezTo>
                    <a:pt x="118011" y="51145"/>
                    <a:pt x="116910" y="49114"/>
                    <a:pt x="117334" y="48352"/>
                  </a:cubicBezTo>
                  <a:cubicBezTo>
                    <a:pt x="117757" y="47590"/>
                    <a:pt x="117334" y="51738"/>
                    <a:pt x="119196" y="51738"/>
                  </a:cubicBezTo>
                  <a:cubicBezTo>
                    <a:pt x="119196" y="50214"/>
                    <a:pt x="119958" y="50892"/>
                    <a:pt x="120381" y="51738"/>
                  </a:cubicBezTo>
                  <a:cubicBezTo>
                    <a:pt x="120381" y="49960"/>
                    <a:pt x="119112" y="51061"/>
                    <a:pt x="118434" y="50383"/>
                  </a:cubicBezTo>
                  <a:cubicBezTo>
                    <a:pt x="117757" y="49706"/>
                    <a:pt x="118434" y="47590"/>
                    <a:pt x="119366" y="48436"/>
                  </a:cubicBezTo>
                  <a:cubicBezTo>
                    <a:pt x="119366" y="46997"/>
                    <a:pt x="118180" y="46913"/>
                    <a:pt x="118180" y="45812"/>
                  </a:cubicBezTo>
                  <a:cubicBezTo>
                    <a:pt x="118705" y="45939"/>
                    <a:pt x="119264" y="45939"/>
                    <a:pt x="119789" y="45812"/>
                  </a:cubicBezTo>
                  <a:cubicBezTo>
                    <a:pt x="119789" y="45812"/>
                    <a:pt x="119789" y="44288"/>
                    <a:pt x="119789" y="43950"/>
                  </a:cubicBezTo>
                  <a:cubicBezTo>
                    <a:pt x="119789" y="43611"/>
                    <a:pt x="118773" y="43950"/>
                    <a:pt x="119281" y="44881"/>
                  </a:cubicBezTo>
                  <a:cubicBezTo>
                    <a:pt x="118434" y="44881"/>
                    <a:pt x="118688" y="41918"/>
                    <a:pt x="118011" y="42172"/>
                  </a:cubicBezTo>
                  <a:cubicBezTo>
                    <a:pt x="118858" y="42172"/>
                    <a:pt x="117503" y="39463"/>
                    <a:pt x="117418" y="38108"/>
                  </a:cubicBezTo>
                  <a:cubicBezTo>
                    <a:pt x="115302" y="38955"/>
                    <a:pt x="119027" y="40225"/>
                    <a:pt x="117418" y="41156"/>
                  </a:cubicBezTo>
                  <a:cubicBezTo>
                    <a:pt x="116318" y="39717"/>
                    <a:pt x="115556" y="35738"/>
                    <a:pt x="113355" y="33791"/>
                  </a:cubicBezTo>
                  <a:cubicBezTo>
                    <a:pt x="112678" y="31505"/>
                    <a:pt x="114117" y="33368"/>
                    <a:pt x="114709" y="32521"/>
                  </a:cubicBezTo>
                  <a:cubicBezTo>
                    <a:pt x="116064" y="34299"/>
                    <a:pt x="115641" y="35145"/>
                    <a:pt x="116826" y="36754"/>
                  </a:cubicBezTo>
                  <a:cubicBezTo>
                    <a:pt x="116250" y="34383"/>
                    <a:pt x="114946" y="32250"/>
                    <a:pt x="113101" y="30659"/>
                  </a:cubicBezTo>
                  <a:cubicBezTo>
                    <a:pt x="111916" y="28881"/>
                    <a:pt x="113778" y="27272"/>
                    <a:pt x="111577" y="25325"/>
                  </a:cubicBezTo>
                  <a:cubicBezTo>
                    <a:pt x="111577" y="26087"/>
                    <a:pt x="111069" y="26172"/>
                    <a:pt x="111577" y="27018"/>
                  </a:cubicBezTo>
                  <a:cubicBezTo>
                    <a:pt x="110900" y="26595"/>
                    <a:pt x="110646" y="25749"/>
                    <a:pt x="110138" y="25156"/>
                  </a:cubicBezTo>
                  <a:cubicBezTo>
                    <a:pt x="109630" y="24563"/>
                    <a:pt x="110138" y="26426"/>
                    <a:pt x="109461" y="25918"/>
                  </a:cubicBezTo>
                  <a:cubicBezTo>
                    <a:pt x="108784" y="25410"/>
                    <a:pt x="108784" y="24733"/>
                    <a:pt x="109461" y="24563"/>
                  </a:cubicBezTo>
                  <a:lnTo>
                    <a:pt x="109461" y="24563"/>
                  </a:lnTo>
                  <a:cubicBezTo>
                    <a:pt x="107344" y="23040"/>
                    <a:pt x="109461" y="21939"/>
                    <a:pt x="107090" y="21262"/>
                  </a:cubicBezTo>
                  <a:cubicBezTo>
                    <a:pt x="107090" y="21685"/>
                    <a:pt x="107598" y="21685"/>
                    <a:pt x="107768" y="22278"/>
                  </a:cubicBezTo>
                  <a:cubicBezTo>
                    <a:pt x="107937" y="22870"/>
                    <a:pt x="106159" y="22278"/>
                    <a:pt x="105228" y="22278"/>
                  </a:cubicBezTo>
                  <a:cubicBezTo>
                    <a:pt x="105736" y="22278"/>
                    <a:pt x="104720" y="21600"/>
                    <a:pt x="104297" y="21008"/>
                  </a:cubicBezTo>
                  <a:cubicBezTo>
                    <a:pt x="103873" y="20415"/>
                    <a:pt x="105736" y="22024"/>
                    <a:pt x="106413" y="21854"/>
                  </a:cubicBezTo>
                  <a:lnTo>
                    <a:pt x="105143" y="20415"/>
                  </a:lnTo>
                  <a:lnTo>
                    <a:pt x="105143" y="20415"/>
                  </a:lnTo>
                  <a:lnTo>
                    <a:pt x="103027" y="19653"/>
                  </a:lnTo>
                  <a:cubicBezTo>
                    <a:pt x="104297" y="20415"/>
                    <a:pt x="103027" y="20838"/>
                    <a:pt x="102350" y="20584"/>
                  </a:cubicBezTo>
                  <a:cubicBezTo>
                    <a:pt x="101672" y="20331"/>
                    <a:pt x="100403" y="18468"/>
                    <a:pt x="101164" y="17791"/>
                  </a:cubicBezTo>
                  <a:cubicBezTo>
                    <a:pt x="100403" y="18468"/>
                    <a:pt x="99133" y="17367"/>
                    <a:pt x="97948" y="16775"/>
                  </a:cubicBezTo>
                  <a:cubicBezTo>
                    <a:pt x="98879" y="17875"/>
                    <a:pt x="97948" y="17537"/>
                    <a:pt x="97101" y="17537"/>
                  </a:cubicBezTo>
                  <a:lnTo>
                    <a:pt x="96085" y="15590"/>
                  </a:lnTo>
                  <a:cubicBezTo>
                    <a:pt x="97948" y="16606"/>
                    <a:pt x="96085" y="14659"/>
                    <a:pt x="97016" y="14404"/>
                  </a:cubicBezTo>
                  <a:cubicBezTo>
                    <a:pt x="97948" y="14151"/>
                    <a:pt x="98879" y="15167"/>
                    <a:pt x="99641" y="15928"/>
                  </a:cubicBezTo>
                  <a:cubicBezTo>
                    <a:pt x="98963" y="13135"/>
                    <a:pt x="96593" y="14828"/>
                    <a:pt x="95492" y="13135"/>
                  </a:cubicBezTo>
                  <a:cubicBezTo>
                    <a:pt x="95492" y="12712"/>
                    <a:pt x="96170" y="12373"/>
                    <a:pt x="96847" y="13135"/>
                  </a:cubicBezTo>
                  <a:cubicBezTo>
                    <a:pt x="97524" y="13897"/>
                    <a:pt x="94900" y="13135"/>
                    <a:pt x="94053" y="11780"/>
                  </a:cubicBezTo>
                  <a:cubicBezTo>
                    <a:pt x="94053" y="12204"/>
                    <a:pt x="94053" y="13304"/>
                    <a:pt x="93037" y="12965"/>
                  </a:cubicBezTo>
                  <a:lnTo>
                    <a:pt x="92191" y="11188"/>
                  </a:lnTo>
                  <a:cubicBezTo>
                    <a:pt x="90582" y="10002"/>
                    <a:pt x="91006" y="11865"/>
                    <a:pt x="89397" y="11188"/>
                  </a:cubicBezTo>
                  <a:lnTo>
                    <a:pt x="89905" y="12373"/>
                  </a:lnTo>
                  <a:cubicBezTo>
                    <a:pt x="89313" y="13135"/>
                    <a:pt x="88127" y="11357"/>
                    <a:pt x="87535" y="12373"/>
                  </a:cubicBezTo>
                  <a:cubicBezTo>
                    <a:pt x="88381" y="12796"/>
                    <a:pt x="89228" y="12373"/>
                    <a:pt x="89990" y="13135"/>
                  </a:cubicBezTo>
                  <a:cubicBezTo>
                    <a:pt x="90752" y="13897"/>
                    <a:pt x="88551" y="13135"/>
                    <a:pt x="87789" y="13135"/>
                  </a:cubicBezTo>
                  <a:cubicBezTo>
                    <a:pt x="86866" y="12432"/>
                    <a:pt x="86121" y="11535"/>
                    <a:pt x="85588" y="10510"/>
                  </a:cubicBezTo>
                  <a:cubicBezTo>
                    <a:pt x="86265" y="8987"/>
                    <a:pt x="88805" y="9918"/>
                    <a:pt x="89482" y="7886"/>
                  </a:cubicBezTo>
                  <a:cubicBezTo>
                    <a:pt x="87323" y="7302"/>
                    <a:pt x="85266" y="6388"/>
                    <a:pt x="83387" y="5177"/>
                  </a:cubicBezTo>
                  <a:cubicBezTo>
                    <a:pt x="81439" y="5177"/>
                    <a:pt x="81186" y="6108"/>
                    <a:pt x="81016" y="7124"/>
                  </a:cubicBezTo>
                  <a:cubicBezTo>
                    <a:pt x="80466" y="7039"/>
                    <a:pt x="79975" y="6735"/>
                    <a:pt x="79662" y="6278"/>
                  </a:cubicBezTo>
                  <a:lnTo>
                    <a:pt x="80593" y="6278"/>
                  </a:lnTo>
                  <a:cubicBezTo>
                    <a:pt x="78578" y="6167"/>
                    <a:pt x="76589" y="5795"/>
                    <a:pt x="74667" y="5177"/>
                  </a:cubicBezTo>
                  <a:cubicBezTo>
                    <a:pt x="73313" y="5177"/>
                    <a:pt x="73482" y="6108"/>
                    <a:pt x="73567" y="6955"/>
                  </a:cubicBezTo>
                  <a:lnTo>
                    <a:pt x="72127" y="6955"/>
                  </a:lnTo>
                  <a:lnTo>
                    <a:pt x="72127" y="6955"/>
                  </a:lnTo>
                  <a:cubicBezTo>
                    <a:pt x="71535" y="7886"/>
                    <a:pt x="70434" y="6955"/>
                    <a:pt x="69503" y="6955"/>
                  </a:cubicBezTo>
                  <a:cubicBezTo>
                    <a:pt x="68572" y="6955"/>
                    <a:pt x="70265" y="6955"/>
                    <a:pt x="70265" y="6278"/>
                  </a:cubicBezTo>
                  <a:cubicBezTo>
                    <a:pt x="69486" y="5702"/>
                    <a:pt x="68487" y="5507"/>
                    <a:pt x="67556" y="5770"/>
                  </a:cubicBezTo>
                  <a:cubicBezTo>
                    <a:pt x="67734" y="5143"/>
                    <a:pt x="68386" y="4771"/>
                    <a:pt x="69020" y="4949"/>
                  </a:cubicBezTo>
                  <a:cubicBezTo>
                    <a:pt x="69131" y="4982"/>
                    <a:pt x="69232" y="5033"/>
                    <a:pt x="69334" y="5093"/>
                  </a:cubicBezTo>
                  <a:cubicBezTo>
                    <a:pt x="69334" y="5093"/>
                    <a:pt x="69334" y="5093"/>
                    <a:pt x="69334" y="5093"/>
                  </a:cubicBezTo>
                  <a:lnTo>
                    <a:pt x="71112" y="5093"/>
                  </a:lnTo>
                  <a:cubicBezTo>
                    <a:pt x="69080" y="5093"/>
                    <a:pt x="68233" y="3653"/>
                    <a:pt x="68572" y="2637"/>
                  </a:cubicBezTo>
                  <a:cubicBezTo>
                    <a:pt x="66455" y="2637"/>
                    <a:pt x="69842" y="4161"/>
                    <a:pt x="67471" y="3992"/>
                  </a:cubicBezTo>
                  <a:cubicBezTo>
                    <a:pt x="64847" y="1198"/>
                    <a:pt x="61545" y="3230"/>
                    <a:pt x="60360" y="98"/>
                  </a:cubicBezTo>
                  <a:cubicBezTo>
                    <a:pt x="58532" y="733"/>
                    <a:pt x="56618" y="1071"/>
                    <a:pt x="54688" y="1114"/>
                  </a:cubicBezTo>
                  <a:cubicBezTo>
                    <a:pt x="54688" y="2045"/>
                    <a:pt x="53164" y="1114"/>
                    <a:pt x="53249" y="2468"/>
                  </a:cubicBezTo>
                  <a:cubicBezTo>
                    <a:pt x="55281" y="3822"/>
                    <a:pt x="57397" y="1114"/>
                    <a:pt x="58921" y="3061"/>
                  </a:cubicBezTo>
                  <a:cubicBezTo>
                    <a:pt x="59937" y="3061"/>
                    <a:pt x="59683" y="1960"/>
                    <a:pt x="60191" y="1537"/>
                  </a:cubicBezTo>
                  <a:cubicBezTo>
                    <a:pt x="60699" y="1114"/>
                    <a:pt x="61884" y="1537"/>
                    <a:pt x="61884" y="2383"/>
                  </a:cubicBezTo>
                  <a:cubicBezTo>
                    <a:pt x="59852" y="2383"/>
                    <a:pt x="61037" y="4500"/>
                    <a:pt x="58582" y="4161"/>
                  </a:cubicBezTo>
                  <a:cubicBezTo>
                    <a:pt x="58582" y="4923"/>
                    <a:pt x="60783" y="4923"/>
                    <a:pt x="61630" y="5262"/>
                  </a:cubicBezTo>
                  <a:cubicBezTo>
                    <a:pt x="62477" y="5600"/>
                    <a:pt x="61630" y="6193"/>
                    <a:pt x="61630" y="6616"/>
                  </a:cubicBezTo>
                  <a:cubicBezTo>
                    <a:pt x="60868" y="7209"/>
                    <a:pt x="59429" y="7632"/>
                    <a:pt x="58582" y="8140"/>
                  </a:cubicBezTo>
                  <a:cubicBezTo>
                    <a:pt x="57736" y="8648"/>
                    <a:pt x="58582" y="7463"/>
                    <a:pt x="58582" y="7209"/>
                  </a:cubicBezTo>
                  <a:lnTo>
                    <a:pt x="55958" y="8140"/>
                  </a:lnTo>
                  <a:cubicBezTo>
                    <a:pt x="55281" y="7463"/>
                    <a:pt x="55196" y="6870"/>
                    <a:pt x="55958" y="6362"/>
                  </a:cubicBezTo>
                  <a:cubicBezTo>
                    <a:pt x="54603" y="6362"/>
                    <a:pt x="52233" y="7039"/>
                    <a:pt x="52318" y="5685"/>
                  </a:cubicBezTo>
                  <a:cubicBezTo>
                    <a:pt x="50540" y="5685"/>
                    <a:pt x="52826" y="6532"/>
                    <a:pt x="52910" y="6870"/>
                  </a:cubicBezTo>
                  <a:lnTo>
                    <a:pt x="54603" y="6870"/>
                  </a:lnTo>
                  <a:cubicBezTo>
                    <a:pt x="54603" y="8394"/>
                    <a:pt x="52572" y="6278"/>
                    <a:pt x="52149" y="7717"/>
                  </a:cubicBezTo>
                  <a:cubicBezTo>
                    <a:pt x="51641" y="10510"/>
                    <a:pt x="49609" y="6701"/>
                    <a:pt x="48254" y="7124"/>
                  </a:cubicBezTo>
                  <a:lnTo>
                    <a:pt x="49863" y="5093"/>
                  </a:lnTo>
                  <a:lnTo>
                    <a:pt x="48508" y="5093"/>
                  </a:lnTo>
                  <a:cubicBezTo>
                    <a:pt x="49270" y="4331"/>
                    <a:pt x="49355" y="2976"/>
                    <a:pt x="50540" y="2214"/>
                  </a:cubicBezTo>
                  <a:cubicBezTo>
                    <a:pt x="48635" y="1935"/>
                    <a:pt x="46688" y="1935"/>
                    <a:pt x="44783" y="2214"/>
                  </a:cubicBezTo>
                  <a:cubicBezTo>
                    <a:pt x="44275" y="1664"/>
                    <a:pt x="44055" y="919"/>
                    <a:pt x="44191" y="182"/>
                  </a:cubicBezTo>
                  <a:cubicBezTo>
                    <a:pt x="42328" y="1537"/>
                    <a:pt x="41143" y="-410"/>
                    <a:pt x="39365" y="182"/>
                  </a:cubicBezTo>
                  <a:cubicBezTo>
                    <a:pt x="37588" y="775"/>
                    <a:pt x="41313" y="1029"/>
                    <a:pt x="40043" y="2129"/>
                  </a:cubicBezTo>
                  <a:cubicBezTo>
                    <a:pt x="39450" y="2129"/>
                    <a:pt x="38519" y="2129"/>
                    <a:pt x="38096" y="2129"/>
                  </a:cubicBezTo>
                  <a:cubicBezTo>
                    <a:pt x="37672" y="2129"/>
                    <a:pt x="40551" y="2129"/>
                    <a:pt x="41820" y="2129"/>
                  </a:cubicBezTo>
                  <a:cubicBezTo>
                    <a:pt x="40889" y="2129"/>
                    <a:pt x="41059" y="3145"/>
                    <a:pt x="40805" y="3568"/>
                  </a:cubicBezTo>
                  <a:lnTo>
                    <a:pt x="42413" y="3568"/>
                  </a:lnTo>
                  <a:cubicBezTo>
                    <a:pt x="42413" y="4754"/>
                    <a:pt x="40466" y="3568"/>
                    <a:pt x="39789" y="4415"/>
                  </a:cubicBezTo>
                  <a:cubicBezTo>
                    <a:pt x="40009" y="3662"/>
                    <a:pt x="40178" y="2900"/>
                    <a:pt x="40297" y="2129"/>
                  </a:cubicBezTo>
                  <a:cubicBezTo>
                    <a:pt x="38790" y="2671"/>
                    <a:pt x="37147" y="2671"/>
                    <a:pt x="35641" y="2129"/>
                  </a:cubicBezTo>
                  <a:cubicBezTo>
                    <a:pt x="34879" y="2129"/>
                    <a:pt x="36148" y="1452"/>
                    <a:pt x="36487" y="1114"/>
                  </a:cubicBezTo>
                  <a:cubicBezTo>
                    <a:pt x="36826" y="775"/>
                    <a:pt x="35133" y="1706"/>
                    <a:pt x="34709" y="1114"/>
                  </a:cubicBezTo>
                  <a:cubicBezTo>
                    <a:pt x="34286" y="521"/>
                    <a:pt x="35641" y="1114"/>
                    <a:pt x="36064" y="690"/>
                  </a:cubicBezTo>
                  <a:cubicBezTo>
                    <a:pt x="34709" y="690"/>
                    <a:pt x="33270" y="690"/>
                    <a:pt x="31916" y="690"/>
                  </a:cubicBezTo>
                  <a:cubicBezTo>
                    <a:pt x="31916" y="267"/>
                    <a:pt x="32847" y="-72"/>
                    <a:pt x="33524" y="13"/>
                  </a:cubicBezTo>
                  <a:cubicBezTo>
                    <a:pt x="32170" y="13"/>
                    <a:pt x="31238" y="13"/>
                    <a:pt x="30138" y="1960"/>
                  </a:cubicBezTo>
                  <a:cubicBezTo>
                    <a:pt x="28614" y="1960"/>
                    <a:pt x="26921" y="1960"/>
                    <a:pt x="27175" y="860"/>
                  </a:cubicBezTo>
                  <a:cubicBezTo>
                    <a:pt x="26582" y="1368"/>
                    <a:pt x="27175" y="1622"/>
                    <a:pt x="27175" y="2045"/>
                  </a:cubicBezTo>
                  <a:cubicBezTo>
                    <a:pt x="25228" y="2045"/>
                    <a:pt x="25482" y="3907"/>
                    <a:pt x="24466" y="4246"/>
                  </a:cubicBezTo>
                  <a:lnTo>
                    <a:pt x="25566" y="4839"/>
                  </a:lnTo>
                  <a:cubicBezTo>
                    <a:pt x="23535" y="4839"/>
                    <a:pt x="25566" y="6278"/>
                    <a:pt x="23873" y="6193"/>
                  </a:cubicBezTo>
                  <a:cubicBezTo>
                    <a:pt x="23763" y="5236"/>
                    <a:pt x="23382" y="4322"/>
                    <a:pt x="22773" y="3568"/>
                  </a:cubicBezTo>
                  <a:cubicBezTo>
                    <a:pt x="22773" y="4500"/>
                    <a:pt x="21588" y="4161"/>
                    <a:pt x="20910" y="4415"/>
                  </a:cubicBezTo>
                  <a:cubicBezTo>
                    <a:pt x="21672" y="5008"/>
                    <a:pt x="19810" y="5685"/>
                    <a:pt x="20910" y="6108"/>
                  </a:cubicBezTo>
                  <a:cubicBezTo>
                    <a:pt x="19725" y="7293"/>
                    <a:pt x="18540" y="6532"/>
                    <a:pt x="17947" y="8055"/>
                  </a:cubicBezTo>
                  <a:cubicBezTo>
                    <a:pt x="18709" y="8055"/>
                    <a:pt x="17101" y="9495"/>
                    <a:pt x="17947" y="9748"/>
                  </a:cubicBezTo>
                  <a:cubicBezTo>
                    <a:pt x="16678" y="10510"/>
                    <a:pt x="15238" y="9748"/>
                    <a:pt x="15154" y="9071"/>
                  </a:cubicBezTo>
                  <a:cubicBezTo>
                    <a:pt x="15069" y="8394"/>
                    <a:pt x="16593" y="9071"/>
                    <a:pt x="16254" y="8225"/>
                  </a:cubicBezTo>
                  <a:lnTo>
                    <a:pt x="13799" y="9664"/>
                  </a:lnTo>
                  <a:cubicBezTo>
                    <a:pt x="12953" y="9664"/>
                    <a:pt x="12106" y="9664"/>
                    <a:pt x="11429" y="9241"/>
                  </a:cubicBezTo>
                  <a:cubicBezTo>
                    <a:pt x="11429" y="10680"/>
                    <a:pt x="8635" y="10002"/>
                    <a:pt x="8805" y="11611"/>
                  </a:cubicBezTo>
                  <a:cubicBezTo>
                    <a:pt x="8805" y="10256"/>
                    <a:pt x="10498" y="10849"/>
                    <a:pt x="10836" y="10764"/>
                  </a:cubicBezTo>
                  <a:lnTo>
                    <a:pt x="10836" y="10764"/>
                  </a:lnTo>
                  <a:lnTo>
                    <a:pt x="10836" y="10764"/>
                  </a:lnTo>
                  <a:lnTo>
                    <a:pt x="10836" y="12881"/>
                  </a:lnTo>
                  <a:cubicBezTo>
                    <a:pt x="12191" y="12881"/>
                    <a:pt x="10328" y="11865"/>
                    <a:pt x="11767" y="11018"/>
                  </a:cubicBezTo>
                  <a:cubicBezTo>
                    <a:pt x="13799" y="11611"/>
                    <a:pt x="10498" y="14743"/>
                    <a:pt x="12275" y="14743"/>
                  </a:cubicBezTo>
                  <a:cubicBezTo>
                    <a:pt x="14053" y="14743"/>
                    <a:pt x="12275" y="13389"/>
                    <a:pt x="12953" y="12373"/>
                  </a:cubicBezTo>
                  <a:lnTo>
                    <a:pt x="12953" y="12373"/>
                  </a:lnTo>
                  <a:lnTo>
                    <a:pt x="14477" y="10595"/>
                  </a:lnTo>
                  <a:cubicBezTo>
                    <a:pt x="14477" y="11018"/>
                    <a:pt x="14477" y="11780"/>
                    <a:pt x="14477" y="11780"/>
                  </a:cubicBezTo>
                  <a:cubicBezTo>
                    <a:pt x="16762" y="10341"/>
                    <a:pt x="17609" y="11103"/>
                    <a:pt x="20233" y="9918"/>
                  </a:cubicBezTo>
                  <a:cubicBezTo>
                    <a:pt x="20233" y="9918"/>
                    <a:pt x="18709" y="8563"/>
                    <a:pt x="20233" y="7717"/>
                  </a:cubicBezTo>
                  <a:cubicBezTo>
                    <a:pt x="21757" y="6870"/>
                    <a:pt x="21418" y="7717"/>
                    <a:pt x="22180" y="7717"/>
                  </a:cubicBezTo>
                  <a:cubicBezTo>
                    <a:pt x="22942" y="7717"/>
                    <a:pt x="22180" y="9071"/>
                    <a:pt x="20995" y="8733"/>
                  </a:cubicBezTo>
                  <a:lnTo>
                    <a:pt x="21503" y="9748"/>
                  </a:lnTo>
                  <a:cubicBezTo>
                    <a:pt x="20233" y="11950"/>
                    <a:pt x="21503" y="12542"/>
                    <a:pt x="19387" y="14066"/>
                  </a:cubicBezTo>
                  <a:cubicBezTo>
                    <a:pt x="19387" y="14913"/>
                    <a:pt x="18201" y="16267"/>
                    <a:pt x="16931" y="16775"/>
                  </a:cubicBezTo>
                  <a:lnTo>
                    <a:pt x="17863" y="16775"/>
                  </a:lnTo>
                  <a:cubicBezTo>
                    <a:pt x="17439" y="18722"/>
                    <a:pt x="17016" y="15844"/>
                    <a:pt x="16085" y="17875"/>
                  </a:cubicBezTo>
                  <a:cubicBezTo>
                    <a:pt x="14561" y="16944"/>
                    <a:pt x="12360" y="16521"/>
                    <a:pt x="12445" y="14743"/>
                  </a:cubicBezTo>
                  <a:cubicBezTo>
                    <a:pt x="11090" y="15336"/>
                    <a:pt x="11175" y="16267"/>
                    <a:pt x="10159" y="17114"/>
                  </a:cubicBezTo>
                  <a:cubicBezTo>
                    <a:pt x="8720" y="16606"/>
                    <a:pt x="9566" y="15759"/>
                    <a:pt x="8720" y="14913"/>
                  </a:cubicBezTo>
                  <a:cubicBezTo>
                    <a:pt x="7958" y="15590"/>
                    <a:pt x="7450" y="16860"/>
                    <a:pt x="8720" y="16860"/>
                  </a:cubicBezTo>
                  <a:lnTo>
                    <a:pt x="7027" y="17791"/>
                  </a:lnTo>
                  <a:cubicBezTo>
                    <a:pt x="7027" y="17791"/>
                    <a:pt x="7027" y="17114"/>
                    <a:pt x="7027" y="17029"/>
                  </a:cubicBezTo>
                  <a:cubicBezTo>
                    <a:pt x="6290" y="17571"/>
                    <a:pt x="5825" y="18400"/>
                    <a:pt x="5757" y="19315"/>
                  </a:cubicBezTo>
                  <a:cubicBezTo>
                    <a:pt x="5757" y="19315"/>
                    <a:pt x="5757" y="18722"/>
                    <a:pt x="6349" y="18722"/>
                  </a:cubicBezTo>
                  <a:cubicBezTo>
                    <a:pt x="5943" y="19476"/>
                    <a:pt x="5706" y="20322"/>
                    <a:pt x="5672" y="21177"/>
                  </a:cubicBezTo>
                  <a:cubicBezTo>
                    <a:pt x="5672" y="19992"/>
                    <a:pt x="7111" y="21177"/>
                    <a:pt x="7365" y="19569"/>
                  </a:cubicBezTo>
                  <a:cubicBezTo>
                    <a:pt x="7365" y="19569"/>
                    <a:pt x="7365" y="20500"/>
                    <a:pt x="7365" y="20754"/>
                  </a:cubicBezTo>
                  <a:cubicBezTo>
                    <a:pt x="8551" y="20754"/>
                    <a:pt x="9143" y="19907"/>
                    <a:pt x="9990" y="20331"/>
                  </a:cubicBezTo>
                  <a:cubicBezTo>
                    <a:pt x="8974" y="20331"/>
                    <a:pt x="9312" y="21431"/>
                    <a:pt x="9228" y="21600"/>
                  </a:cubicBezTo>
                  <a:cubicBezTo>
                    <a:pt x="9998" y="21194"/>
                    <a:pt x="10582" y="20491"/>
                    <a:pt x="10836" y="19653"/>
                  </a:cubicBezTo>
                  <a:cubicBezTo>
                    <a:pt x="11852" y="20669"/>
                    <a:pt x="12699" y="17875"/>
                    <a:pt x="12953" y="19653"/>
                  </a:cubicBezTo>
                  <a:cubicBezTo>
                    <a:pt x="12953" y="19230"/>
                    <a:pt x="13545" y="18553"/>
                    <a:pt x="14138" y="18553"/>
                  </a:cubicBezTo>
                  <a:cubicBezTo>
                    <a:pt x="14730" y="18553"/>
                    <a:pt x="13630" y="20161"/>
                    <a:pt x="13715" y="21008"/>
                  </a:cubicBezTo>
                  <a:cubicBezTo>
                    <a:pt x="12106" y="23040"/>
                    <a:pt x="13037" y="20161"/>
                    <a:pt x="12275" y="20161"/>
                  </a:cubicBezTo>
                  <a:lnTo>
                    <a:pt x="10921" y="21516"/>
                  </a:lnTo>
                  <a:cubicBezTo>
                    <a:pt x="10921" y="21516"/>
                    <a:pt x="10921" y="22786"/>
                    <a:pt x="11852" y="21516"/>
                  </a:cubicBezTo>
                  <a:cubicBezTo>
                    <a:pt x="12165" y="22591"/>
                    <a:pt x="11556" y="23725"/>
                    <a:pt x="10472" y="24038"/>
                  </a:cubicBezTo>
                  <a:cubicBezTo>
                    <a:pt x="10455" y="24047"/>
                    <a:pt x="10430" y="24047"/>
                    <a:pt x="10413" y="24055"/>
                  </a:cubicBezTo>
                  <a:cubicBezTo>
                    <a:pt x="10413" y="24479"/>
                    <a:pt x="11006" y="24055"/>
                    <a:pt x="11175" y="24055"/>
                  </a:cubicBezTo>
                  <a:cubicBezTo>
                    <a:pt x="11344" y="24055"/>
                    <a:pt x="11175" y="26426"/>
                    <a:pt x="12783" y="25579"/>
                  </a:cubicBezTo>
                  <a:cubicBezTo>
                    <a:pt x="12783" y="25579"/>
                    <a:pt x="12783" y="24563"/>
                    <a:pt x="11937" y="24733"/>
                  </a:cubicBezTo>
                  <a:cubicBezTo>
                    <a:pt x="11090" y="24902"/>
                    <a:pt x="13884" y="23547"/>
                    <a:pt x="13969" y="24733"/>
                  </a:cubicBezTo>
                  <a:cubicBezTo>
                    <a:pt x="14333" y="23894"/>
                    <a:pt x="14790" y="23099"/>
                    <a:pt x="15323" y="22362"/>
                  </a:cubicBezTo>
                  <a:cubicBezTo>
                    <a:pt x="15831" y="22362"/>
                    <a:pt x="15323" y="22870"/>
                    <a:pt x="15323" y="23294"/>
                  </a:cubicBezTo>
                  <a:lnTo>
                    <a:pt x="16678" y="21685"/>
                  </a:lnTo>
                  <a:lnTo>
                    <a:pt x="15831" y="21685"/>
                  </a:lnTo>
                  <a:cubicBezTo>
                    <a:pt x="17270" y="21092"/>
                    <a:pt x="17101" y="19145"/>
                    <a:pt x="17947" y="18045"/>
                  </a:cubicBezTo>
                  <a:cubicBezTo>
                    <a:pt x="18455" y="19145"/>
                    <a:pt x="17947" y="19738"/>
                    <a:pt x="17270" y="20669"/>
                  </a:cubicBezTo>
                  <a:cubicBezTo>
                    <a:pt x="18625" y="21431"/>
                    <a:pt x="17270" y="19823"/>
                    <a:pt x="18455" y="19315"/>
                  </a:cubicBezTo>
                  <a:cubicBezTo>
                    <a:pt x="18768" y="19349"/>
                    <a:pt x="19014" y="19594"/>
                    <a:pt x="19048" y="19907"/>
                  </a:cubicBezTo>
                  <a:lnTo>
                    <a:pt x="19048" y="18553"/>
                  </a:lnTo>
                  <a:lnTo>
                    <a:pt x="19048" y="18553"/>
                  </a:lnTo>
                  <a:cubicBezTo>
                    <a:pt x="19979" y="16606"/>
                    <a:pt x="18117" y="17114"/>
                    <a:pt x="20064" y="15505"/>
                  </a:cubicBezTo>
                  <a:cubicBezTo>
                    <a:pt x="18455" y="15505"/>
                    <a:pt x="19302" y="16860"/>
                    <a:pt x="18201" y="17367"/>
                  </a:cubicBezTo>
                  <a:cubicBezTo>
                    <a:pt x="17101" y="17875"/>
                    <a:pt x="18709" y="15336"/>
                    <a:pt x="18794" y="14743"/>
                  </a:cubicBezTo>
                  <a:cubicBezTo>
                    <a:pt x="18879" y="14151"/>
                    <a:pt x="20995" y="15928"/>
                    <a:pt x="22011" y="14743"/>
                  </a:cubicBezTo>
                  <a:cubicBezTo>
                    <a:pt x="21249" y="15675"/>
                    <a:pt x="22011" y="15675"/>
                    <a:pt x="20995" y="16436"/>
                  </a:cubicBezTo>
                  <a:cubicBezTo>
                    <a:pt x="19979" y="17198"/>
                    <a:pt x="21672" y="16436"/>
                    <a:pt x="22096" y="17198"/>
                  </a:cubicBezTo>
                  <a:cubicBezTo>
                    <a:pt x="22519" y="17960"/>
                    <a:pt x="21334" y="16182"/>
                    <a:pt x="22096" y="15844"/>
                  </a:cubicBezTo>
                  <a:lnTo>
                    <a:pt x="22096" y="15844"/>
                  </a:lnTo>
                  <a:cubicBezTo>
                    <a:pt x="22096" y="15167"/>
                    <a:pt x="22857" y="14489"/>
                    <a:pt x="23281" y="13897"/>
                  </a:cubicBezTo>
                  <a:cubicBezTo>
                    <a:pt x="25143" y="13897"/>
                    <a:pt x="26498" y="11103"/>
                    <a:pt x="28106" y="12119"/>
                  </a:cubicBezTo>
                  <a:lnTo>
                    <a:pt x="27514" y="11018"/>
                  </a:lnTo>
                  <a:cubicBezTo>
                    <a:pt x="28648" y="10646"/>
                    <a:pt x="29749" y="10197"/>
                    <a:pt x="30815" y="9664"/>
                  </a:cubicBezTo>
                  <a:cubicBezTo>
                    <a:pt x="30815" y="10426"/>
                    <a:pt x="30053" y="10680"/>
                    <a:pt x="29376" y="11103"/>
                  </a:cubicBezTo>
                  <a:cubicBezTo>
                    <a:pt x="31188" y="10730"/>
                    <a:pt x="32838" y="9816"/>
                    <a:pt x="34117" y="8479"/>
                  </a:cubicBezTo>
                  <a:cubicBezTo>
                    <a:pt x="33355" y="8098"/>
                    <a:pt x="32567" y="7785"/>
                    <a:pt x="31746" y="7547"/>
                  </a:cubicBezTo>
                  <a:cubicBezTo>
                    <a:pt x="32762" y="5685"/>
                    <a:pt x="33609" y="8309"/>
                    <a:pt x="35133" y="7124"/>
                  </a:cubicBezTo>
                  <a:cubicBezTo>
                    <a:pt x="35133" y="8225"/>
                    <a:pt x="35133" y="8225"/>
                    <a:pt x="35133" y="9241"/>
                  </a:cubicBezTo>
                  <a:cubicBezTo>
                    <a:pt x="35725" y="8309"/>
                    <a:pt x="36910" y="8394"/>
                    <a:pt x="37672" y="7547"/>
                  </a:cubicBezTo>
                  <a:cubicBezTo>
                    <a:pt x="38265" y="8648"/>
                    <a:pt x="37672" y="9664"/>
                    <a:pt x="35895" y="10002"/>
                  </a:cubicBezTo>
                  <a:cubicBezTo>
                    <a:pt x="34117" y="10341"/>
                    <a:pt x="33355" y="11272"/>
                    <a:pt x="32085" y="10595"/>
                  </a:cubicBezTo>
                  <a:lnTo>
                    <a:pt x="32847" y="11103"/>
                  </a:lnTo>
                  <a:cubicBezTo>
                    <a:pt x="31814" y="11425"/>
                    <a:pt x="30849" y="11916"/>
                    <a:pt x="29969" y="12542"/>
                  </a:cubicBezTo>
                  <a:lnTo>
                    <a:pt x="29969" y="12542"/>
                  </a:lnTo>
                  <a:lnTo>
                    <a:pt x="29969" y="13812"/>
                  </a:lnTo>
                  <a:lnTo>
                    <a:pt x="30561" y="13812"/>
                  </a:lnTo>
                  <a:cubicBezTo>
                    <a:pt x="30561" y="14574"/>
                    <a:pt x="29545" y="15928"/>
                    <a:pt x="29207" y="16013"/>
                  </a:cubicBezTo>
                  <a:cubicBezTo>
                    <a:pt x="30815" y="15421"/>
                    <a:pt x="30392" y="13558"/>
                    <a:pt x="30984" y="12373"/>
                  </a:cubicBezTo>
                  <a:cubicBezTo>
                    <a:pt x="31577" y="11188"/>
                    <a:pt x="33693" y="13981"/>
                    <a:pt x="34540" y="12373"/>
                  </a:cubicBezTo>
                  <a:cubicBezTo>
                    <a:pt x="34540" y="12881"/>
                    <a:pt x="35725" y="13304"/>
                    <a:pt x="35133" y="13981"/>
                  </a:cubicBezTo>
                  <a:cubicBezTo>
                    <a:pt x="34540" y="14659"/>
                    <a:pt x="33609" y="13981"/>
                    <a:pt x="33693" y="14659"/>
                  </a:cubicBezTo>
                  <a:cubicBezTo>
                    <a:pt x="33778" y="15336"/>
                    <a:pt x="34286" y="14659"/>
                    <a:pt x="35641" y="14659"/>
                  </a:cubicBezTo>
                  <a:cubicBezTo>
                    <a:pt x="35886" y="13406"/>
                    <a:pt x="36546" y="12280"/>
                    <a:pt x="37503" y="11442"/>
                  </a:cubicBezTo>
                  <a:cubicBezTo>
                    <a:pt x="38510" y="10807"/>
                    <a:pt x="39729" y="10587"/>
                    <a:pt x="40889" y="10849"/>
                  </a:cubicBezTo>
                  <a:cubicBezTo>
                    <a:pt x="39789" y="10849"/>
                    <a:pt x="38857" y="12204"/>
                    <a:pt x="39196" y="12965"/>
                  </a:cubicBezTo>
                  <a:cubicBezTo>
                    <a:pt x="39704" y="11780"/>
                    <a:pt x="41313" y="13558"/>
                    <a:pt x="40889" y="12119"/>
                  </a:cubicBezTo>
                  <a:cubicBezTo>
                    <a:pt x="42159" y="12119"/>
                    <a:pt x="44360" y="12119"/>
                    <a:pt x="44530" y="13219"/>
                  </a:cubicBezTo>
                  <a:cubicBezTo>
                    <a:pt x="43344" y="13812"/>
                    <a:pt x="42159" y="13219"/>
                    <a:pt x="41143" y="13219"/>
                  </a:cubicBezTo>
                  <a:cubicBezTo>
                    <a:pt x="41143" y="13219"/>
                    <a:pt x="41736" y="13219"/>
                    <a:pt x="41143" y="13812"/>
                  </a:cubicBezTo>
                  <a:lnTo>
                    <a:pt x="39704" y="13812"/>
                  </a:lnTo>
                  <a:cubicBezTo>
                    <a:pt x="40889" y="14320"/>
                    <a:pt x="40720" y="14743"/>
                    <a:pt x="42074" y="14574"/>
                  </a:cubicBezTo>
                  <a:cubicBezTo>
                    <a:pt x="42074" y="14574"/>
                    <a:pt x="42074" y="14574"/>
                    <a:pt x="42074" y="14574"/>
                  </a:cubicBezTo>
                  <a:lnTo>
                    <a:pt x="43260" y="14574"/>
                  </a:lnTo>
                  <a:lnTo>
                    <a:pt x="43260" y="15759"/>
                  </a:lnTo>
                  <a:cubicBezTo>
                    <a:pt x="44275" y="15082"/>
                    <a:pt x="46223" y="16521"/>
                    <a:pt x="48170" y="15759"/>
                  </a:cubicBezTo>
                  <a:lnTo>
                    <a:pt x="48170" y="15759"/>
                  </a:lnTo>
                  <a:cubicBezTo>
                    <a:pt x="49693" y="15759"/>
                    <a:pt x="49947" y="13727"/>
                    <a:pt x="51641" y="13558"/>
                  </a:cubicBezTo>
                  <a:cubicBezTo>
                    <a:pt x="51133" y="14066"/>
                    <a:pt x="51641" y="14574"/>
                    <a:pt x="51641" y="15167"/>
                  </a:cubicBezTo>
                  <a:cubicBezTo>
                    <a:pt x="51641" y="15759"/>
                    <a:pt x="52826" y="15675"/>
                    <a:pt x="53672" y="16013"/>
                  </a:cubicBezTo>
                  <a:cubicBezTo>
                    <a:pt x="52741" y="15251"/>
                    <a:pt x="54434" y="14828"/>
                    <a:pt x="53672" y="14404"/>
                  </a:cubicBezTo>
                  <a:cubicBezTo>
                    <a:pt x="52910" y="13981"/>
                    <a:pt x="55535" y="13389"/>
                    <a:pt x="56381" y="13727"/>
                  </a:cubicBezTo>
                  <a:cubicBezTo>
                    <a:pt x="57228" y="14066"/>
                    <a:pt x="53503" y="14151"/>
                    <a:pt x="54688" y="15844"/>
                  </a:cubicBezTo>
                  <a:cubicBezTo>
                    <a:pt x="55535" y="15844"/>
                    <a:pt x="55873" y="15251"/>
                    <a:pt x="55281" y="14913"/>
                  </a:cubicBezTo>
                  <a:cubicBezTo>
                    <a:pt x="56568" y="15141"/>
                    <a:pt x="57753" y="15759"/>
                    <a:pt x="58667" y="16690"/>
                  </a:cubicBezTo>
                  <a:cubicBezTo>
                    <a:pt x="60106" y="15844"/>
                    <a:pt x="60530" y="16690"/>
                    <a:pt x="61715" y="15336"/>
                  </a:cubicBezTo>
                  <a:cubicBezTo>
                    <a:pt x="60953" y="15336"/>
                    <a:pt x="60699" y="16267"/>
                    <a:pt x="59937" y="15336"/>
                  </a:cubicBezTo>
                  <a:lnTo>
                    <a:pt x="61122" y="14489"/>
                  </a:lnTo>
                  <a:cubicBezTo>
                    <a:pt x="62477" y="14489"/>
                    <a:pt x="63238" y="15844"/>
                    <a:pt x="64085" y="16182"/>
                  </a:cubicBezTo>
                  <a:lnTo>
                    <a:pt x="63069" y="16182"/>
                  </a:lnTo>
                  <a:lnTo>
                    <a:pt x="63069" y="16182"/>
                  </a:lnTo>
                  <a:cubicBezTo>
                    <a:pt x="62561" y="16182"/>
                    <a:pt x="61461" y="16182"/>
                    <a:pt x="61461" y="16860"/>
                  </a:cubicBezTo>
                  <a:cubicBezTo>
                    <a:pt x="62477" y="16098"/>
                    <a:pt x="62900" y="16860"/>
                    <a:pt x="64170" y="16860"/>
                  </a:cubicBezTo>
                  <a:lnTo>
                    <a:pt x="64170" y="16860"/>
                  </a:lnTo>
                  <a:cubicBezTo>
                    <a:pt x="66286" y="16860"/>
                    <a:pt x="66963" y="19315"/>
                    <a:pt x="68741" y="17706"/>
                  </a:cubicBezTo>
                  <a:cubicBezTo>
                    <a:pt x="68741" y="17706"/>
                    <a:pt x="67979" y="16606"/>
                    <a:pt x="68318" y="16267"/>
                  </a:cubicBezTo>
                  <a:cubicBezTo>
                    <a:pt x="68656" y="15928"/>
                    <a:pt x="69757" y="17114"/>
                    <a:pt x="69503" y="17706"/>
                  </a:cubicBezTo>
                  <a:lnTo>
                    <a:pt x="69080" y="17706"/>
                  </a:lnTo>
                  <a:cubicBezTo>
                    <a:pt x="70096" y="18214"/>
                    <a:pt x="70688" y="18553"/>
                    <a:pt x="71112" y="18468"/>
                  </a:cubicBezTo>
                  <a:cubicBezTo>
                    <a:pt x="71535" y="18383"/>
                    <a:pt x="71619" y="17198"/>
                    <a:pt x="72551" y="17114"/>
                  </a:cubicBezTo>
                  <a:cubicBezTo>
                    <a:pt x="73482" y="17029"/>
                    <a:pt x="71112" y="18468"/>
                    <a:pt x="72551" y="19569"/>
                  </a:cubicBezTo>
                  <a:lnTo>
                    <a:pt x="74582" y="19569"/>
                  </a:lnTo>
                  <a:lnTo>
                    <a:pt x="74582" y="20415"/>
                  </a:lnTo>
                  <a:cubicBezTo>
                    <a:pt x="76783" y="22024"/>
                    <a:pt x="79662" y="20923"/>
                    <a:pt x="82201" y="22362"/>
                  </a:cubicBezTo>
                  <a:cubicBezTo>
                    <a:pt x="81694" y="23378"/>
                    <a:pt x="79662" y="22786"/>
                    <a:pt x="78985" y="22362"/>
                  </a:cubicBezTo>
                  <a:cubicBezTo>
                    <a:pt x="78985" y="23717"/>
                    <a:pt x="81101" y="23040"/>
                    <a:pt x="81778" y="24225"/>
                  </a:cubicBezTo>
                  <a:cubicBezTo>
                    <a:pt x="82388" y="24741"/>
                    <a:pt x="83294" y="24665"/>
                    <a:pt x="83810" y="24055"/>
                  </a:cubicBezTo>
                  <a:cubicBezTo>
                    <a:pt x="83869" y="23979"/>
                    <a:pt x="83928" y="23894"/>
                    <a:pt x="83979" y="23801"/>
                  </a:cubicBezTo>
                  <a:cubicBezTo>
                    <a:pt x="85418" y="24225"/>
                    <a:pt x="84487" y="24902"/>
                    <a:pt x="84487" y="25156"/>
                  </a:cubicBezTo>
                  <a:cubicBezTo>
                    <a:pt x="84487" y="25410"/>
                    <a:pt x="86773" y="25664"/>
                    <a:pt x="87789" y="26087"/>
                  </a:cubicBezTo>
                  <a:lnTo>
                    <a:pt x="87366" y="26680"/>
                  </a:lnTo>
                  <a:lnTo>
                    <a:pt x="89228" y="26680"/>
                  </a:lnTo>
                  <a:cubicBezTo>
                    <a:pt x="89228" y="26680"/>
                    <a:pt x="89651" y="26087"/>
                    <a:pt x="89905" y="25749"/>
                  </a:cubicBezTo>
                  <a:lnTo>
                    <a:pt x="89905" y="25749"/>
                  </a:lnTo>
                  <a:cubicBezTo>
                    <a:pt x="89905" y="23124"/>
                    <a:pt x="86096" y="24648"/>
                    <a:pt x="85842" y="21770"/>
                  </a:cubicBezTo>
                  <a:cubicBezTo>
                    <a:pt x="86434" y="21770"/>
                    <a:pt x="85842" y="21177"/>
                    <a:pt x="86604" y="21177"/>
                  </a:cubicBezTo>
                  <a:cubicBezTo>
                    <a:pt x="87366" y="21177"/>
                    <a:pt x="87027" y="21685"/>
                    <a:pt x="86604" y="21939"/>
                  </a:cubicBezTo>
                  <a:cubicBezTo>
                    <a:pt x="86180" y="22193"/>
                    <a:pt x="88127" y="21939"/>
                    <a:pt x="87281" y="21092"/>
                  </a:cubicBezTo>
                  <a:cubicBezTo>
                    <a:pt x="88127" y="19823"/>
                    <a:pt x="89567" y="21092"/>
                    <a:pt x="91006" y="21600"/>
                  </a:cubicBezTo>
                  <a:cubicBezTo>
                    <a:pt x="92445" y="22108"/>
                    <a:pt x="89228" y="22108"/>
                    <a:pt x="88381" y="22447"/>
                  </a:cubicBezTo>
                  <a:cubicBezTo>
                    <a:pt x="88805" y="22447"/>
                    <a:pt x="89567" y="22447"/>
                    <a:pt x="89905" y="23040"/>
                  </a:cubicBezTo>
                  <a:lnTo>
                    <a:pt x="89059" y="23886"/>
                  </a:lnTo>
                  <a:cubicBezTo>
                    <a:pt x="90921" y="24479"/>
                    <a:pt x="90074" y="23378"/>
                    <a:pt x="91090" y="22701"/>
                  </a:cubicBezTo>
                  <a:cubicBezTo>
                    <a:pt x="92106" y="22024"/>
                    <a:pt x="92360" y="23801"/>
                    <a:pt x="92784" y="24055"/>
                  </a:cubicBezTo>
                  <a:lnTo>
                    <a:pt x="92191" y="24055"/>
                  </a:lnTo>
                  <a:cubicBezTo>
                    <a:pt x="93037" y="25241"/>
                    <a:pt x="93969" y="24563"/>
                    <a:pt x="94900" y="25495"/>
                  </a:cubicBezTo>
                  <a:lnTo>
                    <a:pt x="94900" y="26595"/>
                  </a:lnTo>
                  <a:cubicBezTo>
                    <a:pt x="94477" y="24648"/>
                    <a:pt x="92445" y="26595"/>
                    <a:pt x="92106" y="25495"/>
                  </a:cubicBezTo>
                  <a:cubicBezTo>
                    <a:pt x="93122" y="27780"/>
                    <a:pt x="90244" y="26934"/>
                    <a:pt x="89143" y="27272"/>
                  </a:cubicBezTo>
                  <a:cubicBezTo>
                    <a:pt x="89939" y="27552"/>
                    <a:pt x="90472" y="28297"/>
                    <a:pt x="90498" y="29135"/>
                  </a:cubicBezTo>
                  <a:cubicBezTo>
                    <a:pt x="92530" y="29135"/>
                    <a:pt x="92106" y="31420"/>
                    <a:pt x="94223" y="31082"/>
                  </a:cubicBezTo>
                  <a:cubicBezTo>
                    <a:pt x="94223" y="31674"/>
                    <a:pt x="93207" y="31082"/>
                    <a:pt x="93715" y="31759"/>
                  </a:cubicBezTo>
                  <a:cubicBezTo>
                    <a:pt x="94527" y="32877"/>
                    <a:pt x="95603" y="33774"/>
                    <a:pt x="96847" y="34383"/>
                  </a:cubicBezTo>
                  <a:cubicBezTo>
                    <a:pt x="96847" y="34976"/>
                    <a:pt x="96847" y="35145"/>
                    <a:pt x="96847" y="35569"/>
                  </a:cubicBezTo>
                  <a:cubicBezTo>
                    <a:pt x="97948" y="38616"/>
                    <a:pt x="101080" y="38532"/>
                    <a:pt x="101503" y="42172"/>
                  </a:cubicBezTo>
                  <a:lnTo>
                    <a:pt x="100826" y="42172"/>
                  </a:lnTo>
                  <a:cubicBezTo>
                    <a:pt x="100826" y="42934"/>
                    <a:pt x="100826" y="43526"/>
                    <a:pt x="101672" y="43696"/>
                  </a:cubicBezTo>
                  <a:cubicBezTo>
                    <a:pt x="100064" y="44881"/>
                    <a:pt x="103450" y="46574"/>
                    <a:pt x="101672" y="48013"/>
                  </a:cubicBezTo>
                  <a:cubicBezTo>
                    <a:pt x="101672" y="49452"/>
                    <a:pt x="103027" y="49537"/>
                    <a:pt x="103281" y="50892"/>
                  </a:cubicBezTo>
                  <a:cubicBezTo>
                    <a:pt x="103281" y="50892"/>
                    <a:pt x="102096" y="50468"/>
                    <a:pt x="101842" y="50892"/>
                  </a:cubicBezTo>
                  <a:cubicBezTo>
                    <a:pt x="102087" y="55200"/>
                    <a:pt x="101266" y="59501"/>
                    <a:pt x="99471" y="63420"/>
                  </a:cubicBezTo>
                  <a:cubicBezTo>
                    <a:pt x="99404" y="63226"/>
                    <a:pt x="99404" y="63023"/>
                    <a:pt x="99471" y="62828"/>
                  </a:cubicBezTo>
                  <a:cubicBezTo>
                    <a:pt x="98032" y="65537"/>
                    <a:pt x="97778" y="69262"/>
                    <a:pt x="95492" y="71293"/>
                  </a:cubicBezTo>
                  <a:cubicBezTo>
                    <a:pt x="95492" y="71886"/>
                    <a:pt x="94646" y="73241"/>
                    <a:pt x="95492" y="73410"/>
                  </a:cubicBezTo>
                  <a:cubicBezTo>
                    <a:pt x="96339" y="73579"/>
                    <a:pt x="96847" y="73410"/>
                    <a:pt x="97270" y="74003"/>
                  </a:cubicBezTo>
                  <a:cubicBezTo>
                    <a:pt x="96170" y="76627"/>
                    <a:pt x="95323" y="74003"/>
                    <a:pt x="94392" y="75442"/>
                  </a:cubicBezTo>
                  <a:cubicBezTo>
                    <a:pt x="92953" y="74764"/>
                    <a:pt x="94392" y="74003"/>
                    <a:pt x="93461" y="73071"/>
                  </a:cubicBezTo>
                  <a:lnTo>
                    <a:pt x="92445" y="75442"/>
                  </a:lnTo>
                  <a:cubicBezTo>
                    <a:pt x="91175" y="75950"/>
                    <a:pt x="90752" y="77473"/>
                    <a:pt x="89313" y="77558"/>
                  </a:cubicBezTo>
                  <a:cubicBezTo>
                    <a:pt x="89820" y="77558"/>
                    <a:pt x="88720" y="76627"/>
                    <a:pt x="89820" y="76542"/>
                  </a:cubicBezTo>
                  <a:cubicBezTo>
                    <a:pt x="90921" y="76458"/>
                    <a:pt x="89820" y="76542"/>
                    <a:pt x="89820" y="76542"/>
                  </a:cubicBezTo>
                  <a:cubicBezTo>
                    <a:pt x="91429" y="75442"/>
                    <a:pt x="89820" y="75357"/>
                    <a:pt x="91175" y="74003"/>
                  </a:cubicBezTo>
                  <a:cubicBezTo>
                    <a:pt x="90371" y="75442"/>
                    <a:pt x="89169" y="76627"/>
                    <a:pt x="87704" y="77389"/>
                  </a:cubicBezTo>
                  <a:cubicBezTo>
                    <a:pt x="88551" y="78066"/>
                    <a:pt x="87112" y="78405"/>
                    <a:pt x="87112" y="79167"/>
                  </a:cubicBezTo>
                  <a:lnTo>
                    <a:pt x="87112" y="79167"/>
                  </a:lnTo>
                  <a:cubicBezTo>
                    <a:pt x="87112" y="79167"/>
                    <a:pt x="87112" y="80267"/>
                    <a:pt x="86604" y="80521"/>
                  </a:cubicBezTo>
                  <a:lnTo>
                    <a:pt x="85588" y="79675"/>
                  </a:lnTo>
                  <a:cubicBezTo>
                    <a:pt x="85588" y="79675"/>
                    <a:pt x="86096" y="79675"/>
                    <a:pt x="85588" y="80606"/>
                  </a:cubicBezTo>
                  <a:cubicBezTo>
                    <a:pt x="85080" y="81537"/>
                    <a:pt x="82286" y="82892"/>
                    <a:pt x="81524" y="81791"/>
                  </a:cubicBezTo>
                  <a:cubicBezTo>
                    <a:pt x="80678" y="82299"/>
                    <a:pt x="80678" y="83061"/>
                    <a:pt x="79577" y="83399"/>
                  </a:cubicBezTo>
                  <a:cubicBezTo>
                    <a:pt x="78477" y="83738"/>
                    <a:pt x="79577" y="82807"/>
                    <a:pt x="79577" y="82638"/>
                  </a:cubicBezTo>
                  <a:cubicBezTo>
                    <a:pt x="77368" y="83653"/>
                    <a:pt x="74980" y="84229"/>
                    <a:pt x="72551" y="84331"/>
                  </a:cubicBezTo>
                  <a:cubicBezTo>
                    <a:pt x="71078" y="84889"/>
                    <a:pt x="69698" y="85694"/>
                    <a:pt x="68487" y="86701"/>
                  </a:cubicBezTo>
                  <a:cubicBezTo>
                    <a:pt x="68487" y="86701"/>
                    <a:pt x="70434" y="86701"/>
                    <a:pt x="69672" y="87463"/>
                  </a:cubicBezTo>
                  <a:cubicBezTo>
                    <a:pt x="68910" y="88225"/>
                    <a:pt x="68487" y="87971"/>
                    <a:pt x="67725" y="88394"/>
                  </a:cubicBezTo>
                  <a:cubicBezTo>
                    <a:pt x="66963" y="88817"/>
                    <a:pt x="65694" y="87971"/>
                    <a:pt x="67133" y="87294"/>
                  </a:cubicBezTo>
                  <a:cubicBezTo>
                    <a:pt x="66625" y="85854"/>
                    <a:pt x="63916" y="87886"/>
                    <a:pt x="63831" y="86447"/>
                  </a:cubicBezTo>
                  <a:cubicBezTo>
                    <a:pt x="63831" y="86955"/>
                    <a:pt x="61376" y="86447"/>
                    <a:pt x="60614" y="87548"/>
                  </a:cubicBezTo>
                  <a:cubicBezTo>
                    <a:pt x="60614" y="86870"/>
                    <a:pt x="61715" y="87040"/>
                    <a:pt x="61715" y="86616"/>
                  </a:cubicBezTo>
                  <a:lnTo>
                    <a:pt x="60783" y="86616"/>
                  </a:lnTo>
                  <a:lnTo>
                    <a:pt x="60783" y="86108"/>
                  </a:lnTo>
                  <a:cubicBezTo>
                    <a:pt x="58921" y="86108"/>
                    <a:pt x="58498" y="87548"/>
                    <a:pt x="57397" y="87717"/>
                  </a:cubicBezTo>
                  <a:lnTo>
                    <a:pt x="57397" y="87717"/>
                  </a:lnTo>
                  <a:lnTo>
                    <a:pt x="56635" y="87717"/>
                  </a:lnTo>
                  <a:lnTo>
                    <a:pt x="57651" y="86532"/>
                  </a:lnTo>
                  <a:cubicBezTo>
                    <a:pt x="56381" y="86532"/>
                    <a:pt x="55704" y="87717"/>
                    <a:pt x="54350" y="87717"/>
                  </a:cubicBezTo>
                  <a:lnTo>
                    <a:pt x="54350" y="87717"/>
                  </a:lnTo>
                  <a:lnTo>
                    <a:pt x="53418" y="87717"/>
                  </a:lnTo>
                  <a:cubicBezTo>
                    <a:pt x="53418" y="87717"/>
                    <a:pt x="53418" y="87717"/>
                    <a:pt x="53418" y="87717"/>
                  </a:cubicBezTo>
                  <a:cubicBezTo>
                    <a:pt x="53418" y="87717"/>
                    <a:pt x="50794" y="87717"/>
                    <a:pt x="49863" y="88817"/>
                  </a:cubicBezTo>
                  <a:cubicBezTo>
                    <a:pt x="48932" y="89918"/>
                    <a:pt x="49270" y="87040"/>
                    <a:pt x="48339" y="87802"/>
                  </a:cubicBezTo>
                  <a:lnTo>
                    <a:pt x="48339" y="86447"/>
                  </a:lnTo>
                  <a:cubicBezTo>
                    <a:pt x="50117" y="86447"/>
                    <a:pt x="48762" y="87632"/>
                    <a:pt x="50709" y="87463"/>
                  </a:cubicBezTo>
                  <a:cubicBezTo>
                    <a:pt x="49693" y="85431"/>
                    <a:pt x="46053" y="84839"/>
                    <a:pt x="43598" y="83992"/>
                  </a:cubicBezTo>
                  <a:cubicBezTo>
                    <a:pt x="41143" y="83146"/>
                    <a:pt x="39027" y="81368"/>
                    <a:pt x="37249" y="82807"/>
                  </a:cubicBezTo>
                  <a:lnTo>
                    <a:pt x="37842" y="82129"/>
                  </a:lnTo>
                  <a:cubicBezTo>
                    <a:pt x="36953" y="81410"/>
                    <a:pt x="36106" y="80648"/>
                    <a:pt x="35302" y="79844"/>
                  </a:cubicBezTo>
                  <a:cubicBezTo>
                    <a:pt x="32593" y="78574"/>
                    <a:pt x="30815" y="76119"/>
                    <a:pt x="28360" y="75526"/>
                  </a:cubicBezTo>
                  <a:lnTo>
                    <a:pt x="28360" y="74510"/>
                  </a:lnTo>
                  <a:cubicBezTo>
                    <a:pt x="24889" y="74510"/>
                    <a:pt x="22349" y="69262"/>
                    <a:pt x="19133" y="69516"/>
                  </a:cubicBezTo>
                  <a:cubicBezTo>
                    <a:pt x="19133" y="67992"/>
                    <a:pt x="20318" y="69516"/>
                    <a:pt x="20826" y="69008"/>
                  </a:cubicBezTo>
                  <a:cubicBezTo>
                    <a:pt x="21334" y="68500"/>
                    <a:pt x="17947" y="67653"/>
                    <a:pt x="18540" y="66130"/>
                  </a:cubicBezTo>
                  <a:cubicBezTo>
                    <a:pt x="19133" y="64606"/>
                    <a:pt x="19641" y="67145"/>
                    <a:pt x="19556" y="66130"/>
                  </a:cubicBezTo>
                  <a:cubicBezTo>
                    <a:pt x="19471" y="65114"/>
                    <a:pt x="18286" y="65622"/>
                    <a:pt x="18709" y="64436"/>
                  </a:cubicBezTo>
                  <a:cubicBezTo>
                    <a:pt x="18117" y="65198"/>
                    <a:pt x="16339" y="64436"/>
                    <a:pt x="15662" y="63082"/>
                  </a:cubicBezTo>
                  <a:cubicBezTo>
                    <a:pt x="15154" y="63505"/>
                    <a:pt x="14815" y="62574"/>
                    <a:pt x="14477" y="62151"/>
                  </a:cubicBezTo>
                  <a:lnTo>
                    <a:pt x="14477" y="62151"/>
                  </a:lnTo>
                  <a:cubicBezTo>
                    <a:pt x="10269" y="56174"/>
                    <a:pt x="8161" y="48970"/>
                    <a:pt x="8466" y="41664"/>
                  </a:cubicBezTo>
                  <a:lnTo>
                    <a:pt x="9228" y="42934"/>
                  </a:lnTo>
                  <a:cubicBezTo>
                    <a:pt x="8805" y="41842"/>
                    <a:pt x="8805" y="40640"/>
                    <a:pt x="9228" y="39547"/>
                  </a:cubicBezTo>
                  <a:lnTo>
                    <a:pt x="9228" y="39547"/>
                  </a:lnTo>
                  <a:cubicBezTo>
                    <a:pt x="10582" y="37685"/>
                    <a:pt x="7873" y="37346"/>
                    <a:pt x="9228" y="35992"/>
                  </a:cubicBezTo>
                  <a:lnTo>
                    <a:pt x="9228" y="35992"/>
                  </a:lnTo>
                  <a:cubicBezTo>
                    <a:pt x="9228" y="33706"/>
                    <a:pt x="10921" y="32606"/>
                    <a:pt x="10582" y="30405"/>
                  </a:cubicBezTo>
                  <a:cubicBezTo>
                    <a:pt x="10244" y="28203"/>
                    <a:pt x="12021" y="29219"/>
                    <a:pt x="12868" y="28203"/>
                  </a:cubicBezTo>
                  <a:cubicBezTo>
                    <a:pt x="12927" y="27603"/>
                    <a:pt x="12707" y="27010"/>
                    <a:pt x="12275" y="26595"/>
                  </a:cubicBezTo>
                  <a:lnTo>
                    <a:pt x="12275" y="27018"/>
                  </a:lnTo>
                  <a:cubicBezTo>
                    <a:pt x="11429" y="27018"/>
                    <a:pt x="12275" y="25833"/>
                    <a:pt x="11767" y="25071"/>
                  </a:cubicBezTo>
                  <a:cubicBezTo>
                    <a:pt x="11260" y="24309"/>
                    <a:pt x="8720" y="24309"/>
                    <a:pt x="6942" y="26087"/>
                  </a:cubicBezTo>
                  <a:cubicBezTo>
                    <a:pt x="6942" y="27780"/>
                    <a:pt x="4487" y="27188"/>
                    <a:pt x="4402" y="29050"/>
                  </a:cubicBezTo>
                  <a:cubicBezTo>
                    <a:pt x="5926" y="30320"/>
                    <a:pt x="2709" y="31505"/>
                    <a:pt x="4402" y="33368"/>
                  </a:cubicBezTo>
                  <a:cubicBezTo>
                    <a:pt x="3302" y="32352"/>
                    <a:pt x="3641" y="35399"/>
                    <a:pt x="2455" y="33791"/>
                  </a:cubicBezTo>
                  <a:cubicBezTo>
                    <a:pt x="1524" y="34383"/>
                    <a:pt x="3132" y="37516"/>
                    <a:pt x="2455" y="38870"/>
                  </a:cubicBezTo>
                  <a:cubicBezTo>
                    <a:pt x="2455" y="38870"/>
                    <a:pt x="1863" y="38870"/>
                    <a:pt x="1778" y="38362"/>
                  </a:cubicBezTo>
                  <a:cubicBezTo>
                    <a:pt x="2455" y="40225"/>
                    <a:pt x="931" y="39632"/>
                    <a:pt x="931" y="41156"/>
                  </a:cubicBezTo>
                  <a:lnTo>
                    <a:pt x="2117" y="41156"/>
                  </a:lnTo>
                  <a:cubicBezTo>
                    <a:pt x="2540" y="41664"/>
                    <a:pt x="2117" y="41833"/>
                    <a:pt x="2117" y="42341"/>
                  </a:cubicBezTo>
                  <a:cubicBezTo>
                    <a:pt x="2117" y="42849"/>
                    <a:pt x="2794" y="41071"/>
                    <a:pt x="3302" y="41495"/>
                  </a:cubicBezTo>
                  <a:cubicBezTo>
                    <a:pt x="3632" y="42079"/>
                    <a:pt x="3886" y="42705"/>
                    <a:pt x="4064" y="43357"/>
                  </a:cubicBezTo>
                  <a:cubicBezTo>
                    <a:pt x="3641" y="43357"/>
                    <a:pt x="3387" y="42934"/>
                    <a:pt x="3217" y="42595"/>
                  </a:cubicBezTo>
                  <a:cubicBezTo>
                    <a:pt x="3048" y="42256"/>
                    <a:pt x="3217" y="44119"/>
                    <a:pt x="2709" y="44288"/>
                  </a:cubicBezTo>
                  <a:cubicBezTo>
                    <a:pt x="2201" y="44458"/>
                    <a:pt x="2201" y="43018"/>
                    <a:pt x="1524" y="42595"/>
                  </a:cubicBezTo>
                  <a:cubicBezTo>
                    <a:pt x="1524" y="44712"/>
                    <a:pt x="1524" y="42595"/>
                    <a:pt x="339" y="43865"/>
                  </a:cubicBezTo>
                  <a:cubicBezTo>
                    <a:pt x="1693" y="43442"/>
                    <a:pt x="1016" y="45643"/>
                    <a:pt x="1524" y="46659"/>
                  </a:cubicBezTo>
                  <a:cubicBezTo>
                    <a:pt x="2032" y="47675"/>
                    <a:pt x="1524" y="45981"/>
                    <a:pt x="762" y="45727"/>
                  </a:cubicBezTo>
                  <a:cubicBezTo>
                    <a:pt x="-1354" y="48182"/>
                    <a:pt x="1609" y="48860"/>
                    <a:pt x="1609" y="51653"/>
                  </a:cubicBezTo>
                  <a:cubicBezTo>
                    <a:pt x="1609" y="51653"/>
                    <a:pt x="1609" y="51653"/>
                    <a:pt x="1101" y="51145"/>
                  </a:cubicBezTo>
                  <a:cubicBezTo>
                    <a:pt x="1778" y="52331"/>
                    <a:pt x="1101" y="53516"/>
                    <a:pt x="1693" y="54193"/>
                  </a:cubicBezTo>
                  <a:cubicBezTo>
                    <a:pt x="2286" y="54870"/>
                    <a:pt x="254" y="54786"/>
                    <a:pt x="847" y="56733"/>
                  </a:cubicBezTo>
                  <a:cubicBezTo>
                    <a:pt x="2032" y="55717"/>
                    <a:pt x="847" y="59018"/>
                    <a:pt x="2709" y="58595"/>
                  </a:cubicBezTo>
                  <a:lnTo>
                    <a:pt x="2286" y="60288"/>
                  </a:lnTo>
                  <a:cubicBezTo>
                    <a:pt x="3556" y="61220"/>
                    <a:pt x="4572" y="59103"/>
                    <a:pt x="5672" y="61389"/>
                  </a:cubicBezTo>
                  <a:cubicBezTo>
                    <a:pt x="6773" y="63674"/>
                    <a:pt x="3217" y="62151"/>
                    <a:pt x="3048" y="63674"/>
                  </a:cubicBezTo>
                  <a:lnTo>
                    <a:pt x="3979" y="63674"/>
                  </a:lnTo>
                  <a:lnTo>
                    <a:pt x="3979" y="64944"/>
                  </a:lnTo>
                  <a:lnTo>
                    <a:pt x="3979" y="64944"/>
                  </a:lnTo>
                  <a:cubicBezTo>
                    <a:pt x="4487" y="65452"/>
                    <a:pt x="4826" y="66722"/>
                    <a:pt x="3979" y="66891"/>
                  </a:cubicBezTo>
                  <a:cubicBezTo>
                    <a:pt x="3132" y="67061"/>
                    <a:pt x="3302" y="66214"/>
                    <a:pt x="2963" y="66299"/>
                  </a:cubicBezTo>
                  <a:cubicBezTo>
                    <a:pt x="4148" y="66976"/>
                    <a:pt x="2963" y="71547"/>
                    <a:pt x="5842" y="71463"/>
                  </a:cubicBezTo>
                  <a:cubicBezTo>
                    <a:pt x="5842" y="72225"/>
                    <a:pt x="6603" y="73495"/>
                    <a:pt x="5842" y="73749"/>
                  </a:cubicBezTo>
                  <a:cubicBezTo>
                    <a:pt x="6942" y="73749"/>
                    <a:pt x="7281" y="76627"/>
                    <a:pt x="8381" y="77050"/>
                  </a:cubicBezTo>
                  <a:cubicBezTo>
                    <a:pt x="8381" y="77050"/>
                    <a:pt x="8381" y="78151"/>
                    <a:pt x="8381" y="78659"/>
                  </a:cubicBezTo>
                  <a:cubicBezTo>
                    <a:pt x="8381" y="77643"/>
                    <a:pt x="8381" y="77897"/>
                    <a:pt x="9651" y="78066"/>
                  </a:cubicBezTo>
                  <a:cubicBezTo>
                    <a:pt x="10921" y="78235"/>
                    <a:pt x="11598" y="80690"/>
                    <a:pt x="10836" y="81706"/>
                  </a:cubicBezTo>
                  <a:cubicBezTo>
                    <a:pt x="12191" y="82299"/>
                    <a:pt x="12529" y="81706"/>
                    <a:pt x="13376" y="81029"/>
                  </a:cubicBezTo>
                  <a:cubicBezTo>
                    <a:pt x="13376" y="82214"/>
                    <a:pt x="15323" y="83992"/>
                    <a:pt x="14053" y="84585"/>
                  </a:cubicBezTo>
                  <a:cubicBezTo>
                    <a:pt x="12783" y="85177"/>
                    <a:pt x="12699" y="82638"/>
                    <a:pt x="12191" y="83484"/>
                  </a:cubicBezTo>
                  <a:cubicBezTo>
                    <a:pt x="11683" y="84331"/>
                    <a:pt x="12953" y="83484"/>
                    <a:pt x="13799" y="84415"/>
                  </a:cubicBezTo>
                  <a:cubicBezTo>
                    <a:pt x="14646" y="85346"/>
                    <a:pt x="13799" y="85516"/>
                    <a:pt x="13291" y="85685"/>
                  </a:cubicBezTo>
                  <a:cubicBezTo>
                    <a:pt x="14036" y="86202"/>
                    <a:pt x="14671" y="86870"/>
                    <a:pt x="15154" y="87632"/>
                  </a:cubicBezTo>
                  <a:cubicBezTo>
                    <a:pt x="14477" y="86108"/>
                    <a:pt x="16508" y="87632"/>
                    <a:pt x="16170" y="86532"/>
                  </a:cubicBezTo>
                  <a:lnTo>
                    <a:pt x="14477" y="86532"/>
                  </a:lnTo>
                  <a:cubicBezTo>
                    <a:pt x="13207" y="85346"/>
                    <a:pt x="14477" y="85770"/>
                    <a:pt x="14477" y="85008"/>
                  </a:cubicBezTo>
                  <a:cubicBezTo>
                    <a:pt x="16762" y="87040"/>
                    <a:pt x="17355" y="85600"/>
                    <a:pt x="19895" y="86955"/>
                  </a:cubicBezTo>
                  <a:lnTo>
                    <a:pt x="20826" y="88648"/>
                  </a:lnTo>
                  <a:cubicBezTo>
                    <a:pt x="20064" y="88055"/>
                    <a:pt x="19387" y="89156"/>
                    <a:pt x="19641" y="89749"/>
                  </a:cubicBezTo>
                  <a:cubicBezTo>
                    <a:pt x="21588" y="89749"/>
                    <a:pt x="21588" y="92034"/>
                    <a:pt x="22519" y="93050"/>
                  </a:cubicBezTo>
                  <a:cubicBezTo>
                    <a:pt x="21757" y="92119"/>
                    <a:pt x="22519" y="91780"/>
                    <a:pt x="23281" y="91780"/>
                  </a:cubicBezTo>
                  <a:cubicBezTo>
                    <a:pt x="25990" y="92796"/>
                    <a:pt x="23873" y="92796"/>
                    <a:pt x="24551" y="93982"/>
                  </a:cubicBezTo>
                  <a:cubicBezTo>
                    <a:pt x="28360" y="96182"/>
                    <a:pt x="30138" y="98891"/>
                    <a:pt x="33693" y="99484"/>
                  </a:cubicBezTo>
                  <a:lnTo>
                    <a:pt x="32678" y="97791"/>
                  </a:lnTo>
                  <a:lnTo>
                    <a:pt x="31746" y="98553"/>
                  </a:lnTo>
                  <a:cubicBezTo>
                    <a:pt x="30900" y="97198"/>
                    <a:pt x="33016" y="96436"/>
                    <a:pt x="33863" y="96098"/>
                  </a:cubicBezTo>
                  <a:cubicBezTo>
                    <a:pt x="34709" y="95759"/>
                    <a:pt x="35895" y="97029"/>
                    <a:pt x="34879" y="97283"/>
                  </a:cubicBezTo>
                  <a:lnTo>
                    <a:pt x="36910" y="97283"/>
                  </a:lnTo>
                  <a:cubicBezTo>
                    <a:pt x="36910" y="96690"/>
                    <a:pt x="35556" y="96436"/>
                    <a:pt x="36910" y="96267"/>
                  </a:cubicBezTo>
                  <a:cubicBezTo>
                    <a:pt x="38265" y="96098"/>
                    <a:pt x="39196" y="97791"/>
                    <a:pt x="37757" y="97960"/>
                  </a:cubicBezTo>
                  <a:cubicBezTo>
                    <a:pt x="38773" y="97960"/>
                    <a:pt x="40127" y="97960"/>
                    <a:pt x="40127" y="97960"/>
                  </a:cubicBezTo>
                  <a:cubicBezTo>
                    <a:pt x="41736" y="98384"/>
                    <a:pt x="39535" y="99230"/>
                    <a:pt x="38688" y="99484"/>
                  </a:cubicBezTo>
                  <a:cubicBezTo>
                    <a:pt x="39958" y="99907"/>
                    <a:pt x="39450" y="100754"/>
                    <a:pt x="38688" y="101008"/>
                  </a:cubicBezTo>
                  <a:lnTo>
                    <a:pt x="40635" y="101431"/>
                  </a:lnTo>
                  <a:cubicBezTo>
                    <a:pt x="40127" y="101431"/>
                    <a:pt x="40043" y="102024"/>
                    <a:pt x="39535" y="102193"/>
                  </a:cubicBezTo>
                  <a:cubicBezTo>
                    <a:pt x="40635" y="102955"/>
                    <a:pt x="41820" y="102193"/>
                    <a:pt x="42667" y="103209"/>
                  </a:cubicBezTo>
                  <a:lnTo>
                    <a:pt x="43429" y="102447"/>
                  </a:lnTo>
                  <a:cubicBezTo>
                    <a:pt x="45317" y="103573"/>
                    <a:pt x="47425" y="104293"/>
                    <a:pt x="49609" y="104564"/>
                  </a:cubicBezTo>
                  <a:lnTo>
                    <a:pt x="49101" y="103886"/>
                  </a:lnTo>
                  <a:cubicBezTo>
                    <a:pt x="51810" y="102870"/>
                    <a:pt x="50794" y="105325"/>
                    <a:pt x="54265" y="104987"/>
                  </a:cubicBezTo>
                  <a:cubicBezTo>
                    <a:pt x="56127" y="104987"/>
                    <a:pt x="57397" y="104479"/>
                    <a:pt x="57143" y="103378"/>
                  </a:cubicBezTo>
                  <a:cubicBezTo>
                    <a:pt x="58244" y="103378"/>
                    <a:pt x="58498" y="103378"/>
                    <a:pt x="58921" y="104056"/>
                  </a:cubicBezTo>
                  <a:cubicBezTo>
                    <a:pt x="59344" y="104733"/>
                    <a:pt x="61545" y="102193"/>
                    <a:pt x="62900" y="102870"/>
                  </a:cubicBezTo>
                  <a:cubicBezTo>
                    <a:pt x="62121" y="103251"/>
                    <a:pt x="61291" y="103539"/>
                    <a:pt x="60445" y="103717"/>
                  </a:cubicBezTo>
                  <a:cubicBezTo>
                    <a:pt x="60445" y="104818"/>
                    <a:pt x="63323" y="103717"/>
                    <a:pt x="64762" y="104310"/>
                  </a:cubicBezTo>
                  <a:cubicBezTo>
                    <a:pt x="66633" y="103277"/>
                    <a:pt x="68419" y="102083"/>
                    <a:pt x="70096" y="100754"/>
                  </a:cubicBezTo>
                  <a:cubicBezTo>
                    <a:pt x="69249" y="99992"/>
                    <a:pt x="69334" y="98638"/>
                    <a:pt x="70604" y="97537"/>
                  </a:cubicBezTo>
                  <a:cubicBezTo>
                    <a:pt x="70604" y="98299"/>
                    <a:pt x="72635" y="97537"/>
                    <a:pt x="73736" y="98130"/>
                  </a:cubicBezTo>
                  <a:cubicBezTo>
                    <a:pt x="73736" y="98891"/>
                    <a:pt x="76360" y="99145"/>
                    <a:pt x="74328" y="99907"/>
                  </a:cubicBezTo>
                  <a:cubicBezTo>
                    <a:pt x="73567" y="99907"/>
                    <a:pt x="73143" y="98891"/>
                    <a:pt x="72381" y="99399"/>
                  </a:cubicBezTo>
                  <a:cubicBezTo>
                    <a:pt x="73499" y="100127"/>
                    <a:pt x="74777" y="100568"/>
                    <a:pt x="76106" y="100669"/>
                  </a:cubicBezTo>
                  <a:cubicBezTo>
                    <a:pt x="76106" y="100669"/>
                    <a:pt x="75429" y="101685"/>
                    <a:pt x="74667" y="101854"/>
                  </a:cubicBezTo>
                  <a:cubicBezTo>
                    <a:pt x="73905" y="102024"/>
                    <a:pt x="76953" y="105156"/>
                    <a:pt x="76783" y="104902"/>
                  </a:cubicBezTo>
                  <a:close/>
                </a:path>
              </a:pathLst>
            </a:custGeom>
            <a:solidFill>
              <a:srgbClr val="FF725E"/>
            </a:solidFill>
            <a:ln w="8458"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1A9CC560-79C1-EF11-E018-645C5FCDB7CB}"/>
                </a:ext>
              </a:extLst>
            </p:cNvPr>
            <p:cNvSpPr/>
            <p:nvPr/>
          </p:nvSpPr>
          <p:spPr>
            <a:xfrm>
              <a:off x="3914433" y="3525635"/>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AB7FB1BF-4C71-ED28-5849-160049F3A0EC}"/>
                </a:ext>
              </a:extLst>
            </p:cNvPr>
            <p:cNvSpPr/>
            <p:nvPr/>
          </p:nvSpPr>
          <p:spPr>
            <a:xfrm>
              <a:off x="4011449" y="3585825"/>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cubicBezTo>
                    <a:pt x="0" y="0"/>
                    <a:pt x="0" y="0"/>
                    <a:pt x="0" y="0"/>
                  </a:cubicBezTo>
                  <a:close/>
                </a:path>
              </a:pathLst>
            </a:custGeom>
            <a:solidFill>
              <a:srgbClr val="FF725E"/>
            </a:solidFill>
            <a:ln w="8458"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38D20D99-EEA8-7D3C-9186-E67FA3C22217}"/>
                </a:ext>
              </a:extLst>
            </p:cNvPr>
            <p:cNvSpPr/>
            <p:nvPr/>
          </p:nvSpPr>
          <p:spPr>
            <a:xfrm>
              <a:off x="4018014" y="3552640"/>
              <a:ext cx="37" cy="75"/>
            </a:xfrm>
            <a:custGeom>
              <a:avLst/>
              <a:gdLst>
                <a:gd name="connsiteX0" fmla="*/ 38 w 37"/>
                <a:gd name="connsiteY0" fmla="*/ 0 h 75"/>
                <a:gd name="connsiteX1" fmla="*/ 38 w 37"/>
                <a:gd name="connsiteY1" fmla="*/ 0 h 75"/>
                <a:gd name="connsiteX2" fmla="*/ 38 w 37"/>
                <a:gd name="connsiteY2" fmla="*/ 0 h 75"/>
              </a:gdLst>
              <a:ahLst/>
              <a:cxnLst>
                <a:cxn ang="0">
                  <a:pos x="connsiteX0" y="connsiteY0"/>
                </a:cxn>
                <a:cxn ang="0">
                  <a:pos x="connsiteX1" y="connsiteY1"/>
                </a:cxn>
                <a:cxn ang="0">
                  <a:pos x="connsiteX2" y="connsiteY2"/>
                </a:cxn>
              </a:cxnLst>
              <a:rect l="l" t="t" r="r" b="b"/>
              <a:pathLst>
                <a:path w="37" h="75">
                  <a:moveTo>
                    <a:pt x="38" y="0"/>
                  </a:moveTo>
                  <a:lnTo>
                    <a:pt x="38" y="0"/>
                  </a:lnTo>
                  <a:cubicBezTo>
                    <a:pt x="38" y="0"/>
                    <a:pt x="-47" y="169"/>
                    <a:pt x="38" y="0"/>
                  </a:cubicBezTo>
                  <a:close/>
                </a:path>
              </a:pathLst>
            </a:custGeom>
            <a:solidFill>
              <a:srgbClr val="FF725E"/>
            </a:solidFill>
            <a:ln w="8458"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D53DD0B9-7F30-58D3-E279-91F420426A83}"/>
                </a:ext>
              </a:extLst>
            </p:cNvPr>
            <p:cNvSpPr/>
            <p:nvPr/>
          </p:nvSpPr>
          <p:spPr>
            <a:xfrm>
              <a:off x="3908579" y="3519540"/>
              <a:ext cx="12" cy="507"/>
            </a:xfrm>
            <a:custGeom>
              <a:avLst/>
              <a:gdLst>
                <a:gd name="connsiteX0" fmla="*/ 13 w 12"/>
                <a:gd name="connsiteY0" fmla="*/ 508 h 507"/>
                <a:gd name="connsiteX1" fmla="*/ 13 w 12"/>
                <a:gd name="connsiteY1" fmla="*/ 0 h 507"/>
                <a:gd name="connsiteX2" fmla="*/ 13 w 12"/>
                <a:gd name="connsiteY2" fmla="*/ 508 h 507"/>
              </a:gdLst>
              <a:ahLst/>
              <a:cxnLst>
                <a:cxn ang="0">
                  <a:pos x="connsiteX0" y="connsiteY0"/>
                </a:cxn>
                <a:cxn ang="0">
                  <a:pos x="connsiteX1" y="connsiteY1"/>
                </a:cxn>
                <a:cxn ang="0">
                  <a:pos x="connsiteX2" y="connsiteY2"/>
                </a:cxn>
              </a:cxnLst>
              <a:rect l="l" t="t" r="r" b="b"/>
              <a:pathLst>
                <a:path w="12" h="507">
                  <a:moveTo>
                    <a:pt x="13" y="508"/>
                  </a:moveTo>
                  <a:lnTo>
                    <a:pt x="13" y="0"/>
                  </a:lnTo>
                  <a:cubicBezTo>
                    <a:pt x="-4" y="169"/>
                    <a:pt x="-4" y="338"/>
                    <a:pt x="13" y="508"/>
                  </a:cubicBezTo>
                  <a:close/>
                </a:path>
              </a:pathLst>
            </a:custGeom>
            <a:solidFill>
              <a:srgbClr val="FF725E"/>
            </a:solidFill>
            <a:ln w="8458"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1A39EA6F-FD84-D2A9-6AD8-6E7352C27193}"/>
                </a:ext>
              </a:extLst>
            </p:cNvPr>
            <p:cNvSpPr/>
            <p:nvPr/>
          </p:nvSpPr>
          <p:spPr>
            <a:xfrm>
              <a:off x="3755084" y="3469371"/>
              <a:ext cx="116851" cy="78157"/>
            </a:xfrm>
            <a:custGeom>
              <a:avLst/>
              <a:gdLst>
                <a:gd name="connsiteX0" fmla="*/ 116852 w 116851"/>
                <a:gd name="connsiteY0" fmla="*/ 44158 h 78157"/>
                <a:gd name="connsiteX1" fmla="*/ 29783 w 116851"/>
                <a:gd name="connsiteY1" fmla="*/ 4260 h 78157"/>
                <a:gd name="connsiteX2" fmla="*/ 24661 w 116851"/>
                <a:gd name="connsiteY2" fmla="*/ 6401 h 78157"/>
                <a:gd name="connsiteX3" fmla="*/ 534 w 116851"/>
                <a:gd name="connsiteY3" fmla="*/ 32729 h 78157"/>
                <a:gd name="connsiteX4" fmla="*/ 16195 w 116851"/>
                <a:gd name="connsiteY4" fmla="*/ 69047 h 78157"/>
                <a:gd name="connsiteX5" fmla="*/ 56492 w 116851"/>
                <a:gd name="connsiteY5" fmla="*/ 77512 h 78157"/>
                <a:gd name="connsiteX6" fmla="*/ 116852 w 116851"/>
                <a:gd name="connsiteY6" fmla="*/ 52116 h 7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51" h="78157">
                  <a:moveTo>
                    <a:pt x="116852" y="44158"/>
                  </a:moveTo>
                  <a:cubicBezTo>
                    <a:pt x="103823" y="9093"/>
                    <a:pt x="64847" y="-8769"/>
                    <a:pt x="29783" y="4260"/>
                  </a:cubicBezTo>
                  <a:cubicBezTo>
                    <a:pt x="28047" y="4903"/>
                    <a:pt x="26337" y="5614"/>
                    <a:pt x="24661" y="6401"/>
                  </a:cubicBezTo>
                  <a:cubicBezTo>
                    <a:pt x="13046" y="11066"/>
                    <a:pt x="4174" y="20751"/>
                    <a:pt x="534" y="32729"/>
                  </a:cubicBezTo>
                  <a:cubicBezTo>
                    <a:pt x="-1921" y="46867"/>
                    <a:pt x="4225" y="61123"/>
                    <a:pt x="16195" y="69047"/>
                  </a:cubicBezTo>
                  <a:cubicBezTo>
                    <a:pt x="28183" y="76598"/>
                    <a:pt x="42481" y="79595"/>
                    <a:pt x="56492" y="77512"/>
                  </a:cubicBezTo>
                  <a:cubicBezTo>
                    <a:pt x="70375" y="75989"/>
                    <a:pt x="103645" y="56433"/>
                    <a:pt x="116852" y="52116"/>
                  </a:cubicBezTo>
                </a:path>
              </a:pathLst>
            </a:custGeom>
            <a:solidFill>
              <a:srgbClr val="FFFFFF"/>
            </a:solidFill>
            <a:ln w="8458"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2E0A57FA-1DEE-0370-1ECE-C7B9AE744D15}"/>
                </a:ext>
              </a:extLst>
            </p:cNvPr>
            <p:cNvSpPr/>
            <p:nvPr/>
          </p:nvSpPr>
          <p:spPr>
            <a:xfrm>
              <a:off x="3866517" y="3517254"/>
              <a:ext cx="677" cy="423"/>
            </a:xfrm>
            <a:custGeom>
              <a:avLst/>
              <a:gdLst>
                <a:gd name="connsiteX0" fmla="*/ 677 w 677"/>
                <a:gd name="connsiteY0" fmla="*/ 0 h 423"/>
                <a:gd name="connsiteX1" fmla="*/ 0 w 677"/>
                <a:gd name="connsiteY1" fmla="*/ 423 h 423"/>
                <a:gd name="connsiteX2" fmla="*/ 677 w 677"/>
                <a:gd name="connsiteY2" fmla="*/ 0 h 423"/>
              </a:gdLst>
              <a:ahLst/>
              <a:cxnLst>
                <a:cxn ang="0">
                  <a:pos x="connsiteX0" y="connsiteY0"/>
                </a:cxn>
                <a:cxn ang="0">
                  <a:pos x="connsiteX1" y="connsiteY1"/>
                </a:cxn>
                <a:cxn ang="0">
                  <a:pos x="connsiteX2" y="connsiteY2"/>
                </a:cxn>
              </a:cxnLst>
              <a:rect l="l" t="t" r="r" b="b"/>
              <a:pathLst>
                <a:path w="677" h="423">
                  <a:moveTo>
                    <a:pt x="677" y="0"/>
                  </a:moveTo>
                  <a:lnTo>
                    <a:pt x="0" y="423"/>
                  </a:lnTo>
                  <a:cubicBezTo>
                    <a:pt x="262" y="355"/>
                    <a:pt x="500" y="212"/>
                    <a:pt x="677" y="0"/>
                  </a:cubicBezTo>
                  <a:close/>
                </a:path>
              </a:pathLst>
            </a:custGeom>
            <a:solidFill>
              <a:srgbClr val="FF8270"/>
            </a:solidFill>
            <a:ln w="8458"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A5336388-EB99-7B6B-2E1D-75BD6E757AF5}"/>
                </a:ext>
              </a:extLst>
            </p:cNvPr>
            <p:cNvSpPr/>
            <p:nvPr/>
          </p:nvSpPr>
          <p:spPr>
            <a:xfrm>
              <a:off x="3868295" y="3518100"/>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E763D11D-14F1-07AE-67C6-A5B797D5A5F4}"/>
                </a:ext>
              </a:extLst>
            </p:cNvPr>
            <p:cNvSpPr/>
            <p:nvPr/>
          </p:nvSpPr>
          <p:spPr>
            <a:xfrm>
              <a:off x="3838327" y="3463857"/>
              <a:ext cx="846" cy="63"/>
            </a:xfrm>
            <a:custGeom>
              <a:avLst/>
              <a:gdLst>
                <a:gd name="connsiteX0" fmla="*/ 0 w 846"/>
                <a:gd name="connsiteY0" fmla="*/ 64 h 63"/>
                <a:gd name="connsiteX1" fmla="*/ 847 w 846"/>
                <a:gd name="connsiteY1" fmla="*/ 64 h 63"/>
                <a:gd name="connsiteX2" fmla="*/ 0 w 846"/>
                <a:gd name="connsiteY2" fmla="*/ 64 h 63"/>
              </a:gdLst>
              <a:ahLst/>
              <a:cxnLst>
                <a:cxn ang="0">
                  <a:pos x="connsiteX0" y="connsiteY0"/>
                </a:cxn>
                <a:cxn ang="0">
                  <a:pos x="connsiteX1" y="connsiteY1"/>
                </a:cxn>
                <a:cxn ang="0">
                  <a:pos x="connsiteX2" y="connsiteY2"/>
                </a:cxn>
              </a:cxnLst>
              <a:rect l="l" t="t" r="r" b="b"/>
              <a:pathLst>
                <a:path w="846" h="63">
                  <a:moveTo>
                    <a:pt x="0" y="64"/>
                  </a:moveTo>
                  <a:lnTo>
                    <a:pt x="847" y="64"/>
                  </a:lnTo>
                  <a:cubicBezTo>
                    <a:pt x="339" y="-21"/>
                    <a:pt x="85" y="-21"/>
                    <a:pt x="0" y="64"/>
                  </a:cubicBezTo>
                  <a:close/>
                </a:path>
              </a:pathLst>
            </a:custGeom>
            <a:solidFill>
              <a:srgbClr val="FF8270"/>
            </a:solidFill>
            <a:ln w="8458"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68617CB6-7ECF-6E9B-D778-2087AE05CCFA}"/>
                </a:ext>
              </a:extLst>
            </p:cNvPr>
            <p:cNvSpPr/>
            <p:nvPr/>
          </p:nvSpPr>
          <p:spPr>
            <a:xfrm>
              <a:off x="3792612" y="3479883"/>
              <a:ext cx="8465" cy="37"/>
            </a:xfrm>
            <a:custGeom>
              <a:avLst/>
              <a:gdLst>
                <a:gd name="connsiteX0" fmla="*/ 0 w 8465"/>
                <a:gd name="connsiteY0" fmla="*/ 38 h 37"/>
                <a:gd name="connsiteX1" fmla="*/ 0 w 8465"/>
                <a:gd name="connsiteY1" fmla="*/ 38 h 37"/>
                <a:gd name="connsiteX2" fmla="*/ 0 w 8465"/>
                <a:gd name="connsiteY2" fmla="*/ 38 h 37"/>
              </a:gdLst>
              <a:ahLst/>
              <a:cxnLst>
                <a:cxn ang="0">
                  <a:pos x="connsiteX0" y="connsiteY0"/>
                </a:cxn>
                <a:cxn ang="0">
                  <a:pos x="connsiteX1" y="connsiteY1"/>
                </a:cxn>
                <a:cxn ang="0">
                  <a:pos x="connsiteX2" y="connsiteY2"/>
                </a:cxn>
              </a:cxnLst>
              <a:rect l="l" t="t" r="r" b="b"/>
              <a:pathLst>
                <a:path w="8465" h="37">
                  <a:moveTo>
                    <a:pt x="0" y="38"/>
                  </a:moveTo>
                  <a:lnTo>
                    <a:pt x="0" y="38"/>
                  </a:lnTo>
                  <a:cubicBezTo>
                    <a:pt x="0" y="38"/>
                    <a:pt x="0" y="-47"/>
                    <a:pt x="0" y="38"/>
                  </a:cubicBezTo>
                  <a:close/>
                </a:path>
              </a:pathLst>
            </a:custGeom>
            <a:solidFill>
              <a:srgbClr val="FF8270"/>
            </a:solidFill>
            <a:ln w="8458"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DD9A489B-3F0F-6B22-6CB4-F71E93CD22EB}"/>
                </a:ext>
              </a:extLst>
            </p:cNvPr>
            <p:cNvSpPr/>
            <p:nvPr/>
          </p:nvSpPr>
          <p:spPr>
            <a:xfrm>
              <a:off x="3859152" y="3521411"/>
              <a:ext cx="37" cy="75"/>
            </a:xfrm>
            <a:custGeom>
              <a:avLst/>
              <a:gdLst>
                <a:gd name="connsiteX0" fmla="*/ 0 w 37"/>
                <a:gd name="connsiteY0" fmla="*/ 75 h 75"/>
                <a:gd name="connsiteX1" fmla="*/ 0 w 37"/>
                <a:gd name="connsiteY1" fmla="*/ 75 h 75"/>
                <a:gd name="connsiteX2" fmla="*/ 0 w 37"/>
                <a:gd name="connsiteY2" fmla="*/ 75 h 75"/>
              </a:gdLst>
              <a:ahLst/>
              <a:cxnLst>
                <a:cxn ang="0">
                  <a:pos x="connsiteX0" y="connsiteY0"/>
                </a:cxn>
                <a:cxn ang="0">
                  <a:pos x="connsiteX1" y="connsiteY1"/>
                </a:cxn>
                <a:cxn ang="0">
                  <a:pos x="connsiteX2" y="connsiteY2"/>
                </a:cxn>
              </a:cxnLst>
              <a:rect l="l" t="t" r="r" b="b"/>
              <a:pathLst>
                <a:path w="37" h="75">
                  <a:moveTo>
                    <a:pt x="0" y="75"/>
                  </a:moveTo>
                  <a:lnTo>
                    <a:pt x="0" y="75"/>
                  </a:lnTo>
                  <a:cubicBezTo>
                    <a:pt x="0" y="75"/>
                    <a:pt x="85" y="-94"/>
                    <a:pt x="0" y="75"/>
                  </a:cubicBezTo>
                  <a:close/>
                </a:path>
              </a:pathLst>
            </a:custGeom>
            <a:solidFill>
              <a:srgbClr val="FF8270"/>
            </a:solidFill>
            <a:ln w="8458"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34C009FC-D261-CA61-9566-7BEE0DF8AABD}"/>
                </a:ext>
              </a:extLst>
            </p:cNvPr>
            <p:cNvSpPr/>
            <p:nvPr/>
          </p:nvSpPr>
          <p:spPr>
            <a:xfrm>
              <a:off x="3849586" y="347103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C1A6EFB7-3D3C-AEA2-05A1-A9F442FA1D81}"/>
                </a:ext>
              </a:extLst>
            </p:cNvPr>
            <p:cNvSpPr/>
            <p:nvPr/>
          </p:nvSpPr>
          <p:spPr>
            <a:xfrm>
              <a:off x="3832824" y="3529106"/>
              <a:ext cx="8465" cy="75"/>
            </a:xfrm>
            <a:custGeom>
              <a:avLst/>
              <a:gdLst>
                <a:gd name="connsiteX0" fmla="*/ 0 w 8465"/>
                <a:gd name="connsiteY0" fmla="*/ 0 h 75"/>
                <a:gd name="connsiteX1" fmla="*/ 0 w 8465"/>
                <a:gd name="connsiteY1" fmla="*/ 0 h 75"/>
                <a:gd name="connsiteX2" fmla="*/ 0 w 8465"/>
                <a:gd name="connsiteY2" fmla="*/ 0 h 75"/>
              </a:gdLst>
              <a:ahLst/>
              <a:cxnLst>
                <a:cxn ang="0">
                  <a:pos x="connsiteX0" y="connsiteY0"/>
                </a:cxn>
                <a:cxn ang="0">
                  <a:pos x="connsiteX1" y="connsiteY1"/>
                </a:cxn>
                <a:cxn ang="0">
                  <a:pos x="connsiteX2" y="connsiteY2"/>
                </a:cxn>
              </a:cxnLst>
              <a:rect l="l" t="t" r="r" b="b"/>
              <a:pathLst>
                <a:path w="8465" h="75">
                  <a:moveTo>
                    <a:pt x="0" y="0"/>
                  </a:moveTo>
                  <a:lnTo>
                    <a:pt x="0" y="0"/>
                  </a:lnTo>
                  <a:cubicBezTo>
                    <a:pt x="0" y="0"/>
                    <a:pt x="0" y="169"/>
                    <a:pt x="0" y="0"/>
                  </a:cubicBezTo>
                  <a:close/>
                </a:path>
              </a:pathLst>
            </a:custGeom>
            <a:solidFill>
              <a:srgbClr val="FF8270"/>
            </a:solidFill>
            <a:ln w="8458"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C2F2DEE1-9737-F551-1C00-4469B0E57921}"/>
                </a:ext>
              </a:extLst>
            </p:cNvPr>
            <p:cNvSpPr/>
            <p:nvPr/>
          </p:nvSpPr>
          <p:spPr>
            <a:xfrm>
              <a:off x="3777584" y="3463751"/>
              <a:ext cx="82" cy="423"/>
            </a:xfrm>
            <a:custGeom>
              <a:avLst/>
              <a:gdLst>
                <a:gd name="connsiteX0" fmla="*/ 44 w 82"/>
                <a:gd name="connsiteY0" fmla="*/ 0 h 423"/>
                <a:gd name="connsiteX1" fmla="*/ 44 w 82"/>
                <a:gd name="connsiteY1" fmla="*/ 423 h 423"/>
                <a:gd name="connsiteX2" fmla="*/ 44 w 82"/>
                <a:gd name="connsiteY2" fmla="*/ 0 h 423"/>
              </a:gdLst>
              <a:ahLst/>
              <a:cxnLst>
                <a:cxn ang="0">
                  <a:pos x="connsiteX0" y="connsiteY0"/>
                </a:cxn>
                <a:cxn ang="0">
                  <a:pos x="connsiteX1" y="connsiteY1"/>
                </a:cxn>
                <a:cxn ang="0">
                  <a:pos x="connsiteX2" y="connsiteY2"/>
                </a:cxn>
              </a:cxnLst>
              <a:rect l="l" t="t" r="r" b="b"/>
              <a:pathLst>
                <a:path w="82" h="423">
                  <a:moveTo>
                    <a:pt x="44" y="0"/>
                  </a:moveTo>
                  <a:cubicBezTo>
                    <a:pt x="-15" y="136"/>
                    <a:pt x="-15" y="288"/>
                    <a:pt x="44" y="423"/>
                  </a:cubicBezTo>
                  <a:cubicBezTo>
                    <a:pt x="44" y="423"/>
                    <a:pt x="129" y="85"/>
                    <a:pt x="44" y="0"/>
                  </a:cubicBezTo>
                  <a:close/>
                </a:path>
              </a:pathLst>
            </a:custGeom>
            <a:solidFill>
              <a:srgbClr val="FF8270"/>
            </a:solidFill>
            <a:ln w="8458"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A88849A1-BB96-8EB2-A432-21FF4E0DCB92}"/>
                </a:ext>
              </a:extLst>
            </p:cNvPr>
            <p:cNvSpPr/>
            <p:nvPr/>
          </p:nvSpPr>
          <p:spPr>
            <a:xfrm>
              <a:off x="3743597" y="3457741"/>
              <a:ext cx="128660" cy="96846"/>
            </a:xfrm>
            <a:custGeom>
              <a:avLst/>
              <a:gdLst>
                <a:gd name="connsiteX0" fmla="*/ 34963 w 128660"/>
                <a:gd name="connsiteY0" fmla="*/ 8550 h 96846"/>
                <a:gd name="connsiteX1" fmla="*/ 33862 w 128660"/>
                <a:gd name="connsiteY1" fmla="*/ 6434 h 96846"/>
                <a:gd name="connsiteX2" fmla="*/ 32762 w 128660"/>
                <a:gd name="connsiteY2" fmla="*/ 7704 h 96846"/>
                <a:gd name="connsiteX3" fmla="*/ 27429 w 128660"/>
                <a:gd name="connsiteY3" fmla="*/ 9820 h 96846"/>
                <a:gd name="connsiteX4" fmla="*/ 27429 w 128660"/>
                <a:gd name="connsiteY4" fmla="*/ 11005 h 96846"/>
                <a:gd name="connsiteX5" fmla="*/ 25058 w 128660"/>
                <a:gd name="connsiteY5" fmla="*/ 11005 h 96846"/>
                <a:gd name="connsiteX6" fmla="*/ 23196 w 128660"/>
                <a:gd name="connsiteY6" fmla="*/ 12952 h 96846"/>
                <a:gd name="connsiteX7" fmla="*/ 24212 w 128660"/>
                <a:gd name="connsiteY7" fmla="*/ 15069 h 96846"/>
                <a:gd name="connsiteX8" fmla="*/ 21672 w 128660"/>
                <a:gd name="connsiteY8" fmla="*/ 17439 h 96846"/>
                <a:gd name="connsiteX9" fmla="*/ 22688 w 128660"/>
                <a:gd name="connsiteY9" fmla="*/ 15577 h 96846"/>
                <a:gd name="connsiteX10" fmla="*/ 19894 w 128660"/>
                <a:gd name="connsiteY10" fmla="*/ 18286 h 96846"/>
                <a:gd name="connsiteX11" fmla="*/ 20656 w 128660"/>
                <a:gd name="connsiteY11" fmla="*/ 16508 h 96846"/>
                <a:gd name="connsiteX12" fmla="*/ 18032 w 128660"/>
                <a:gd name="connsiteY12" fmla="*/ 19725 h 96846"/>
                <a:gd name="connsiteX13" fmla="*/ 16000 w 128660"/>
                <a:gd name="connsiteY13" fmla="*/ 21079 h 96846"/>
                <a:gd name="connsiteX14" fmla="*/ 16000 w 128660"/>
                <a:gd name="connsiteY14" fmla="*/ 17693 h 96846"/>
                <a:gd name="connsiteX15" fmla="*/ 17947 w 128660"/>
                <a:gd name="connsiteY15" fmla="*/ 17693 h 96846"/>
                <a:gd name="connsiteX16" fmla="*/ 17439 w 128660"/>
                <a:gd name="connsiteY16" fmla="*/ 16847 h 96846"/>
                <a:gd name="connsiteX17" fmla="*/ 19302 w 128660"/>
                <a:gd name="connsiteY17" fmla="*/ 15069 h 96846"/>
                <a:gd name="connsiteX18" fmla="*/ 19302 w 128660"/>
                <a:gd name="connsiteY18" fmla="*/ 15746 h 96846"/>
                <a:gd name="connsiteX19" fmla="*/ 22434 w 128660"/>
                <a:gd name="connsiteY19" fmla="*/ 12614 h 96846"/>
                <a:gd name="connsiteX20" fmla="*/ 16423 w 128660"/>
                <a:gd name="connsiteY20" fmla="*/ 16169 h 96846"/>
                <a:gd name="connsiteX21" fmla="*/ 13884 w 128660"/>
                <a:gd name="connsiteY21" fmla="*/ 20402 h 96846"/>
                <a:gd name="connsiteX22" fmla="*/ 15407 w 128660"/>
                <a:gd name="connsiteY22" fmla="*/ 21418 h 96846"/>
                <a:gd name="connsiteX23" fmla="*/ 11513 w 128660"/>
                <a:gd name="connsiteY23" fmla="*/ 22857 h 96846"/>
                <a:gd name="connsiteX24" fmla="*/ 11513 w 128660"/>
                <a:gd name="connsiteY24" fmla="*/ 25736 h 96846"/>
                <a:gd name="connsiteX25" fmla="*/ 12698 w 128660"/>
                <a:gd name="connsiteY25" fmla="*/ 25058 h 96846"/>
                <a:gd name="connsiteX26" fmla="*/ 12698 w 128660"/>
                <a:gd name="connsiteY26" fmla="*/ 26667 h 96846"/>
                <a:gd name="connsiteX27" fmla="*/ 9905 w 128660"/>
                <a:gd name="connsiteY27" fmla="*/ 28275 h 96846"/>
                <a:gd name="connsiteX28" fmla="*/ 10582 w 128660"/>
                <a:gd name="connsiteY28" fmla="*/ 23619 h 96846"/>
                <a:gd name="connsiteX29" fmla="*/ 8550 w 128660"/>
                <a:gd name="connsiteY29" fmla="*/ 25228 h 96846"/>
                <a:gd name="connsiteX30" fmla="*/ 9820 w 128660"/>
                <a:gd name="connsiteY30" fmla="*/ 26074 h 96846"/>
                <a:gd name="connsiteX31" fmla="*/ 7111 w 128660"/>
                <a:gd name="connsiteY31" fmla="*/ 34540 h 96846"/>
                <a:gd name="connsiteX32" fmla="*/ 6095 w 128660"/>
                <a:gd name="connsiteY32" fmla="*/ 29122 h 96846"/>
                <a:gd name="connsiteX33" fmla="*/ 5503 w 128660"/>
                <a:gd name="connsiteY33" fmla="*/ 32085 h 96846"/>
                <a:gd name="connsiteX34" fmla="*/ 3048 w 128660"/>
                <a:gd name="connsiteY34" fmla="*/ 37503 h 96846"/>
                <a:gd name="connsiteX35" fmla="*/ 3894 w 128660"/>
                <a:gd name="connsiteY35" fmla="*/ 36741 h 96846"/>
                <a:gd name="connsiteX36" fmla="*/ 2794 w 128660"/>
                <a:gd name="connsiteY36" fmla="*/ 39873 h 96846"/>
                <a:gd name="connsiteX37" fmla="*/ 2794 w 128660"/>
                <a:gd name="connsiteY37" fmla="*/ 39873 h 96846"/>
                <a:gd name="connsiteX38" fmla="*/ 2794 w 128660"/>
                <a:gd name="connsiteY38" fmla="*/ 40889 h 96846"/>
                <a:gd name="connsiteX39" fmla="*/ 2794 w 128660"/>
                <a:gd name="connsiteY39" fmla="*/ 40889 h 96846"/>
                <a:gd name="connsiteX40" fmla="*/ 2116 w 128660"/>
                <a:gd name="connsiteY40" fmla="*/ 46646 h 96846"/>
                <a:gd name="connsiteX41" fmla="*/ 2624 w 128660"/>
                <a:gd name="connsiteY41" fmla="*/ 43767 h 96846"/>
                <a:gd name="connsiteX42" fmla="*/ 4064 w 128660"/>
                <a:gd name="connsiteY42" fmla="*/ 42836 h 96846"/>
                <a:gd name="connsiteX43" fmla="*/ 4064 w 128660"/>
                <a:gd name="connsiteY43" fmla="*/ 49524 h 96846"/>
                <a:gd name="connsiteX44" fmla="*/ 4064 w 128660"/>
                <a:gd name="connsiteY44" fmla="*/ 48762 h 96846"/>
                <a:gd name="connsiteX45" fmla="*/ 4064 w 128660"/>
                <a:gd name="connsiteY45" fmla="*/ 51894 h 96846"/>
                <a:gd name="connsiteX46" fmla="*/ 2286 w 128660"/>
                <a:gd name="connsiteY46" fmla="*/ 51894 h 96846"/>
                <a:gd name="connsiteX47" fmla="*/ 1270 w 128660"/>
                <a:gd name="connsiteY47" fmla="*/ 49101 h 96846"/>
                <a:gd name="connsiteX48" fmla="*/ 0 w 128660"/>
                <a:gd name="connsiteY48" fmla="*/ 50625 h 96846"/>
                <a:gd name="connsiteX49" fmla="*/ 0 w 128660"/>
                <a:gd name="connsiteY49" fmla="*/ 54265 h 96846"/>
                <a:gd name="connsiteX50" fmla="*/ 508 w 128660"/>
                <a:gd name="connsiteY50" fmla="*/ 53249 h 96846"/>
                <a:gd name="connsiteX51" fmla="*/ 508 w 128660"/>
                <a:gd name="connsiteY51" fmla="*/ 54773 h 96846"/>
                <a:gd name="connsiteX52" fmla="*/ 1862 w 128660"/>
                <a:gd name="connsiteY52" fmla="*/ 54011 h 96846"/>
                <a:gd name="connsiteX53" fmla="*/ 1862 w 128660"/>
                <a:gd name="connsiteY53" fmla="*/ 50794 h 96846"/>
                <a:gd name="connsiteX54" fmla="*/ 3725 w 128660"/>
                <a:gd name="connsiteY54" fmla="*/ 55365 h 96846"/>
                <a:gd name="connsiteX55" fmla="*/ 3048 w 128660"/>
                <a:gd name="connsiteY55" fmla="*/ 54603 h 96846"/>
                <a:gd name="connsiteX56" fmla="*/ 3810 w 128660"/>
                <a:gd name="connsiteY56" fmla="*/ 57990 h 96846"/>
                <a:gd name="connsiteX57" fmla="*/ 2032 w 128660"/>
                <a:gd name="connsiteY57" fmla="*/ 57143 h 96846"/>
                <a:gd name="connsiteX58" fmla="*/ 3217 w 128660"/>
                <a:gd name="connsiteY58" fmla="*/ 57736 h 96846"/>
                <a:gd name="connsiteX59" fmla="*/ 2709 w 128660"/>
                <a:gd name="connsiteY59" fmla="*/ 58582 h 96846"/>
                <a:gd name="connsiteX60" fmla="*/ 3810 w 128660"/>
                <a:gd name="connsiteY60" fmla="*/ 59767 h 96846"/>
                <a:gd name="connsiteX61" fmla="*/ 3302 w 128660"/>
                <a:gd name="connsiteY61" fmla="*/ 60445 h 96846"/>
                <a:gd name="connsiteX62" fmla="*/ 4825 w 128660"/>
                <a:gd name="connsiteY62" fmla="*/ 62730 h 96846"/>
                <a:gd name="connsiteX63" fmla="*/ 6519 w 128660"/>
                <a:gd name="connsiteY63" fmla="*/ 62222 h 96846"/>
                <a:gd name="connsiteX64" fmla="*/ 7788 w 128660"/>
                <a:gd name="connsiteY64" fmla="*/ 67132 h 96846"/>
                <a:gd name="connsiteX65" fmla="*/ 8804 w 128660"/>
                <a:gd name="connsiteY65" fmla="*/ 67725 h 96846"/>
                <a:gd name="connsiteX66" fmla="*/ 9312 w 128660"/>
                <a:gd name="connsiteY66" fmla="*/ 69757 h 96846"/>
                <a:gd name="connsiteX67" fmla="*/ 6265 w 128660"/>
                <a:gd name="connsiteY67" fmla="*/ 67640 h 96846"/>
                <a:gd name="connsiteX68" fmla="*/ 5333 w 128660"/>
                <a:gd name="connsiteY68" fmla="*/ 68402 h 96846"/>
                <a:gd name="connsiteX69" fmla="*/ 7704 w 128660"/>
                <a:gd name="connsiteY69" fmla="*/ 68402 h 96846"/>
                <a:gd name="connsiteX70" fmla="*/ 7704 w 128660"/>
                <a:gd name="connsiteY70" fmla="*/ 70519 h 96846"/>
                <a:gd name="connsiteX71" fmla="*/ 9735 w 128660"/>
                <a:gd name="connsiteY71" fmla="*/ 72212 h 96846"/>
                <a:gd name="connsiteX72" fmla="*/ 8296 w 128660"/>
                <a:gd name="connsiteY72" fmla="*/ 72889 h 96846"/>
                <a:gd name="connsiteX73" fmla="*/ 9143 w 128660"/>
                <a:gd name="connsiteY73" fmla="*/ 74328 h 96846"/>
                <a:gd name="connsiteX74" fmla="*/ 9143 w 128660"/>
                <a:gd name="connsiteY74" fmla="*/ 73397 h 96846"/>
                <a:gd name="connsiteX75" fmla="*/ 11259 w 128660"/>
                <a:gd name="connsiteY75" fmla="*/ 75175 h 96846"/>
                <a:gd name="connsiteX76" fmla="*/ 13122 w 128660"/>
                <a:gd name="connsiteY76" fmla="*/ 78561 h 96846"/>
                <a:gd name="connsiteX77" fmla="*/ 12275 w 128660"/>
                <a:gd name="connsiteY77" fmla="*/ 75767 h 96846"/>
                <a:gd name="connsiteX78" fmla="*/ 18286 w 128660"/>
                <a:gd name="connsiteY78" fmla="*/ 80931 h 96846"/>
                <a:gd name="connsiteX79" fmla="*/ 17439 w 128660"/>
                <a:gd name="connsiteY79" fmla="*/ 82540 h 96846"/>
                <a:gd name="connsiteX80" fmla="*/ 14307 w 128660"/>
                <a:gd name="connsiteY80" fmla="*/ 79408 h 96846"/>
                <a:gd name="connsiteX81" fmla="*/ 19471 w 128660"/>
                <a:gd name="connsiteY81" fmla="*/ 83640 h 96846"/>
                <a:gd name="connsiteX82" fmla="*/ 22519 w 128660"/>
                <a:gd name="connsiteY82" fmla="*/ 88042 h 96846"/>
                <a:gd name="connsiteX83" fmla="*/ 22519 w 128660"/>
                <a:gd name="connsiteY83" fmla="*/ 86434 h 96846"/>
                <a:gd name="connsiteX84" fmla="*/ 24381 w 128660"/>
                <a:gd name="connsiteY84" fmla="*/ 87704 h 96846"/>
                <a:gd name="connsiteX85" fmla="*/ 24381 w 128660"/>
                <a:gd name="connsiteY85" fmla="*/ 86773 h 96846"/>
                <a:gd name="connsiteX86" fmla="*/ 24889 w 128660"/>
                <a:gd name="connsiteY86" fmla="*/ 88042 h 96846"/>
                <a:gd name="connsiteX87" fmla="*/ 24889 w 128660"/>
                <a:gd name="connsiteY87" fmla="*/ 88042 h 96846"/>
                <a:gd name="connsiteX88" fmla="*/ 28106 w 128660"/>
                <a:gd name="connsiteY88" fmla="*/ 90328 h 96846"/>
                <a:gd name="connsiteX89" fmla="*/ 27175 w 128660"/>
                <a:gd name="connsiteY89" fmla="*/ 89651 h 96846"/>
                <a:gd name="connsiteX90" fmla="*/ 29545 w 128660"/>
                <a:gd name="connsiteY90" fmla="*/ 89058 h 96846"/>
                <a:gd name="connsiteX91" fmla="*/ 30730 w 128660"/>
                <a:gd name="connsiteY91" fmla="*/ 89905 h 96846"/>
                <a:gd name="connsiteX92" fmla="*/ 28614 w 128660"/>
                <a:gd name="connsiteY92" fmla="*/ 89905 h 96846"/>
                <a:gd name="connsiteX93" fmla="*/ 30222 w 128660"/>
                <a:gd name="connsiteY93" fmla="*/ 90836 h 96846"/>
                <a:gd name="connsiteX94" fmla="*/ 30222 w 128660"/>
                <a:gd name="connsiteY94" fmla="*/ 90836 h 96846"/>
                <a:gd name="connsiteX95" fmla="*/ 32423 w 128660"/>
                <a:gd name="connsiteY95" fmla="*/ 90836 h 96846"/>
                <a:gd name="connsiteX96" fmla="*/ 32423 w 128660"/>
                <a:gd name="connsiteY96" fmla="*/ 89736 h 96846"/>
                <a:gd name="connsiteX97" fmla="*/ 34286 w 128660"/>
                <a:gd name="connsiteY97" fmla="*/ 91937 h 96846"/>
                <a:gd name="connsiteX98" fmla="*/ 37587 w 128660"/>
                <a:gd name="connsiteY98" fmla="*/ 91937 h 96846"/>
                <a:gd name="connsiteX99" fmla="*/ 38095 w 128660"/>
                <a:gd name="connsiteY99" fmla="*/ 90921 h 96846"/>
                <a:gd name="connsiteX100" fmla="*/ 39619 w 128660"/>
                <a:gd name="connsiteY100" fmla="*/ 92360 h 96846"/>
                <a:gd name="connsiteX101" fmla="*/ 39619 w 128660"/>
                <a:gd name="connsiteY101" fmla="*/ 93884 h 96846"/>
                <a:gd name="connsiteX102" fmla="*/ 36656 w 128660"/>
                <a:gd name="connsiteY102" fmla="*/ 93291 h 96846"/>
                <a:gd name="connsiteX103" fmla="*/ 41397 w 128660"/>
                <a:gd name="connsiteY103" fmla="*/ 94561 h 96846"/>
                <a:gd name="connsiteX104" fmla="*/ 40212 w 128660"/>
                <a:gd name="connsiteY104" fmla="*/ 95153 h 96846"/>
                <a:gd name="connsiteX105" fmla="*/ 43259 w 128660"/>
                <a:gd name="connsiteY105" fmla="*/ 95153 h 96846"/>
                <a:gd name="connsiteX106" fmla="*/ 43767 w 128660"/>
                <a:gd name="connsiteY106" fmla="*/ 93630 h 96846"/>
                <a:gd name="connsiteX107" fmla="*/ 45122 w 128660"/>
                <a:gd name="connsiteY107" fmla="*/ 95069 h 96846"/>
                <a:gd name="connsiteX108" fmla="*/ 47577 w 128660"/>
                <a:gd name="connsiteY108" fmla="*/ 93799 h 96846"/>
                <a:gd name="connsiteX109" fmla="*/ 46730 w 128660"/>
                <a:gd name="connsiteY109" fmla="*/ 92868 h 96846"/>
                <a:gd name="connsiteX110" fmla="*/ 48931 w 128660"/>
                <a:gd name="connsiteY110" fmla="*/ 92106 h 96846"/>
                <a:gd name="connsiteX111" fmla="*/ 46476 w 128660"/>
                <a:gd name="connsiteY111" fmla="*/ 92106 h 96846"/>
                <a:gd name="connsiteX112" fmla="*/ 48423 w 128660"/>
                <a:gd name="connsiteY112" fmla="*/ 91344 h 96846"/>
                <a:gd name="connsiteX113" fmla="*/ 51386 w 128660"/>
                <a:gd name="connsiteY113" fmla="*/ 93037 h 96846"/>
                <a:gd name="connsiteX114" fmla="*/ 48677 w 128660"/>
                <a:gd name="connsiteY114" fmla="*/ 96847 h 96846"/>
                <a:gd name="connsiteX115" fmla="*/ 55111 w 128660"/>
                <a:gd name="connsiteY115" fmla="*/ 96847 h 96846"/>
                <a:gd name="connsiteX116" fmla="*/ 56550 w 128660"/>
                <a:gd name="connsiteY116" fmla="*/ 94222 h 96846"/>
                <a:gd name="connsiteX117" fmla="*/ 58159 w 128660"/>
                <a:gd name="connsiteY117" fmla="*/ 94222 h 96846"/>
                <a:gd name="connsiteX118" fmla="*/ 57312 w 128660"/>
                <a:gd name="connsiteY118" fmla="*/ 94730 h 96846"/>
                <a:gd name="connsiteX119" fmla="*/ 63069 w 128660"/>
                <a:gd name="connsiteY119" fmla="*/ 93630 h 96846"/>
                <a:gd name="connsiteX120" fmla="*/ 63069 w 128660"/>
                <a:gd name="connsiteY120" fmla="*/ 91598 h 96846"/>
                <a:gd name="connsiteX121" fmla="*/ 64423 w 128660"/>
                <a:gd name="connsiteY121" fmla="*/ 91598 h 96846"/>
                <a:gd name="connsiteX122" fmla="*/ 64423 w 128660"/>
                <a:gd name="connsiteY122" fmla="*/ 91598 h 96846"/>
                <a:gd name="connsiteX123" fmla="*/ 66709 w 128660"/>
                <a:gd name="connsiteY123" fmla="*/ 90751 h 96846"/>
                <a:gd name="connsiteX124" fmla="*/ 66286 w 128660"/>
                <a:gd name="connsiteY124" fmla="*/ 91598 h 96846"/>
                <a:gd name="connsiteX125" fmla="*/ 69079 w 128660"/>
                <a:gd name="connsiteY125" fmla="*/ 91090 h 96846"/>
                <a:gd name="connsiteX126" fmla="*/ 67911 w 128660"/>
                <a:gd name="connsiteY126" fmla="*/ 92453 h 96846"/>
                <a:gd name="connsiteX127" fmla="*/ 67640 w 128660"/>
                <a:gd name="connsiteY127" fmla="*/ 92445 h 96846"/>
                <a:gd name="connsiteX128" fmla="*/ 67640 w 128660"/>
                <a:gd name="connsiteY128" fmla="*/ 92445 h 96846"/>
                <a:gd name="connsiteX129" fmla="*/ 66117 w 128660"/>
                <a:gd name="connsiteY129" fmla="*/ 93207 h 96846"/>
                <a:gd name="connsiteX130" fmla="*/ 69418 w 128660"/>
                <a:gd name="connsiteY130" fmla="*/ 94392 h 96846"/>
                <a:gd name="connsiteX131" fmla="*/ 70011 w 128660"/>
                <a:gd name="connsiteY131" fmla="*/ 92783 h 96846"/>
                <a:gd name="connsiteX132" fmla="*/ 78476 w 128660"/>
                <a:gd name="connsiteY132" fmla="*/ 92783 h 96846"/>
                <a:gd name="connsiteX133" fmla="*/ 82709 w 128660"/>
                <a:gd name="connsiteY133" fmla="*/ 89312 h 96846"/>
                <a:gd name="connsiteX134" fmla="*/ 83302 w 128660"/>
                <a:gd name="connsiteY134" fmla="*/ 87534 h 96846"/>
                <a:gd name="connsiteX135" fmla="*/ 78307 w 128660"/>
                <a:gd name="connsiteY135" fmla="*/ 89566 h 96846"/>
                <a:gd name="connsiteX136" fmla="*/ 77884 w 128660"/>
                <a:gd name="connsiteY136" fmla="*/ 91429 h 96846"/>
                <a:gd name="connsiteX137" fmla="*/ 76021 w 128660"/>
                <a:gd name="connsiteY137" fmla="*/ 91429 h 96846"/>
                <a:gd name="connsiteX138" fmla="*/ 78138 w 128660"/>
                <a:gd name="connsiteY138" fmla="*/ 88381 h 96846"/>
                <a:gd name="connsiteX139" fmla="*/ 75005 w 128660"/>
                <a:gd name="connsiteY139" fmla="*/ 88381 h 96846"/>
                <a:gd name="connsiteX140" fmla="*/ 74074 w 128660"/>
                <a:gd name="connsiteY140" fmla="*/ 87365 h 96846"/>
                <a:gd name="connsiteX141" fmla="*/ 75937 w 128660"/>
                <a:gd name="connsiteY141" fmla="*/ 84656 h 96846"/>
                <a:gd name="connsiteX142" fmla="*/ 75937 w 128660"/>
                <a:gd name="connsiteY142" fmla="*/ 85503 h 96846"/>
                <a:gd name="connsiteX143" fmla="*/ 77714 w 128660"/>
                <a:gd name="connsiteY143" fmla="*/ 83556 h 96846"/>
                <a:gd name="connsiteX144" fmla="*/ 78815 w 128660"/>
                <a:gd name="connsiteY144" fmla="*/ 84910 h 96846"/>
                <a:gd name="connsiteX145" fmla="*/ 82286 w 128660"/>
                <a:gd name="connsiteY145" fmla="*/ 83979 h 96846"/>
                <a:gd name="connsiteX146" fmla="*/ 81270 w 128660"/>
                <a:gd name="connsiteY146" fmla="*/ 83132 h 96846"/>
                <a:gd name="connsiteX147" fmla="*/ 81270 w 128660"/>
                <a:gd name="connsiteY147" fmla="*/ 83132 h 96846"/>
                <a:gd name="connsiteX148" fmla="*/ 79661 w 128660"/>
                <a:gd name="connsiteY148" fmla="*/ 83894 h 96846"/>
                <a:gd name="connsiteX149" fmla="*/ 81355 w 128660"/>
                <a:gd name="connsiteY149" fmla="*/ 81947 h 96846"/>
                <a:gd name="connsiteX150" fmla="*/ 84995 w 128660"/>
                <a:gd name="connsiteY150" fmla="*/ 80931 h 96846"/>
                <a:gd name="connsiteX151" fmla="*/ 84487 w 128660"/>
                <a:gd name="connsiteY151" fmla="*/ 83386 h 96846"/>
                <a:gd name="connsiteX152" fmla="*/ 85503 w 128660"/>
                <a:gd name="connsiteY152" fmla="*/ 82455 h 96846"/>
                <a:gd name="connsiteX153" fmla="*/ 84910 w 128660"/>
                <a:gd name="connsiteY153" fmla="*/ 85926 h 96846"/>
                <a:gd name="connsiteX154" fmla="*/ 90074 w 128660"/>
                <a:gd name="connsiteY154" fmla="*/ 83979 h 96846"/>
                <a:gd name="connsiteX155" fmla="*/ 91344 w 128660"/>
                <a:gd name="connsiteY155" fmla="*/ 85672 h 96846"/>
                <a:gd name="connsiteX156" fmla="*/ 95577 w 128660"/>
                <a:gd name="connsiteY156" fmla="*/ 84402 h 96846"/>
                <a:gd name="connsiteX157" fmla="*/ 94307 w 128660"/>
                <a:gd name="connsiteY157" fmla="*/ 82794 h 96846"/>
                <a:gd name="connsiteX158" fmla="*/ 95915 w 128660"/>
                <a:gd name="connsiteY158" fmla="*/ 81863 h 96846"/>
                <a:gd name="connsiteX159" fmla="*/ 92529 w 128660"/>
                <a:gd name="connsiteY159" fmla="*/ 82794 h 96846"/>
                <a:gd name="connsiteX160" fmla="*/ 92529 w 128660"/>
                <a:gd name="connsiteY160" fmla="*/ 81101 h 96846"/>
                <a:gd name="connsiteX161" fmla="*/ 91090 w 128660"/>
                <a:gd name="connsiteY161" fmla="*/ 81524 h 96846"/>
                <a:gd name="connsiteX162" fmla="*/ 93037 w 128660"/>
                <a:gd name="connsiteY162" fmla="*/ 79831 h 96846"/>
                <a:gd name="connsiteX163" fmla="*/ 93460 w 128660"/>
                <a:gd name="connsiteY163" fmla="*/ 82117 h 96846"/>
                <a:gd name="connsiteX164" fmla="*/ 97439 w 128660"/>
                <a:gd name="connsiteY164" fmla="*/ 80423 h 96846"/>
                <a:gd name="connsiteX165" fmla="*/ 97016 w 128660"/>
                <a:gd name="connsiteY165" fmla="*/ 81609 h 96846"/>
                <a:gd name="connsiteX166" fmla="*/ 98624 w 128660"/>
                <a:gd name="connsiteY166" fmla="*/ 81609 h 96846"/>
                <a:gd name="connsiteX167" fmla="*/ 97609 w 128660"/>
                <a:gd name="connsiteY167" fmla="*/ 82455 h 96846"/>
                <a:gd name="connsiteX168" fmla="*/ 101164 w 128660"/>
                <a:gd name="connsiteY168" fmla="*/ 81101 h 96846"/>
                <a:gd name="connsiteX169" fmla="*/ 99894 w 128660"/>
                <a:gd name="connsiteY169" fmla="*/ 82117 h 96846"/>
                <a:gd name="connsiteX170" fmla="*/ 102349 w 128660"/>
                <a:gd name="connsiteY170" fmla="*/ 79577 h 96846"/>
                <a:gd name="connsiteX171" fmla="*/ 105228 w 128660"/>
                <a:gd name="connsiteY171" fmla="*/ 80085 h 96846"/>
                <a:gd name="connsiteX172" fmla="*/ 105228 w 128660"/>
                <a:gd name="connsiteY172" fmla="*/ 78984 h 96846"/>
                <a:gd name="connsiteX173" fmla="*/ 107259 w 128660"/>
                <a:gd name="connsiteY173" fmla="*/ 76445 h 96846"/>
                <a:gd name="connsiteX174" fmla="*/ 106159 w 128660"/>
                <a:gd name="connsiteY174" fmla="*/ 76445 h 96846"/>
                <a:gd name="connsiteX175" fmla="*/ 107513 w 128660"/>
                <a:gd name="connsiteY175" fmla="*/ 74921 h 96846"/>
                <a:gd name="connsiteX176" fmla="*/ 108868 w 128660"/>
                <a:gd name="connsiteY176" fmla="*/ 77376 h 96846"/>
                <a:gd name="connsiteX177" fmla="*/ 110476 w 128660"/>
                <a:gd name="connsiteY177" fmla="*/ 76529 h 96846"/>
                <a:gd name="connsiteX178" fmla="*/ 109968 w 128660"/>
                <a:gd name="connsiteY178" fmla="*/ 74836 h 96846"/>
                <a:gd name="connsiteX179" fmla="*/ 112593 w 128660"/>
                <a:gd name="connsiteY179" fmla="*/ 72889 h 96846"/>
                <a:gd name="connsiteX180" fmla="*/ 112593 w 128660"/>
                <a:gd name="connsiteY180" fmla="*/ 71196 h 96846"/>
                <a:gd name="connsiteX181" fmla="*/ 115217 w 128660"/>
                <a:gd name="connsiteY181" fmla="*/ 72043 h 96846"/>
                <a:gd name="connsiteX182" fmla="*/ 114201 w 128660"/>
                <a:gd name="connsiteY182" fmla="*/ 72804 h 96846"/>
                <a:gd name="connsiteX183" fmla="*/ 116487 w 128660"/>
                <a:gd name="connsiteY183" fmla="*/ 71535 h 96846"/>
                <a:gd name="connsiteX184" fmla="*/ 118603 w 128660"/>
                <a:gd name="connsiteY184" fmla="*/ 72296 h 96846"/>
                <a:gd name="connsiteX185" fmla="*/ 121143 w 128660"/>
                <a:gd name="connsiteY185" fmla="*/ 70519 h 96846"/>
                <a:gd name="connsiteX186" fmla="*/ 119196 w 128660"/>
                <a:gd name="connsiteY186" fmla="*/ 70942 h 96846"/>
                <a:gd name="connsiteX187" fmla="*/ 119196 w 128660"/>
                <a:gd name="connsiteY187" fmla="*/ 70942 h 96846"/>
                <a:gd name="connsiteX188" fmla="*/ 119196 w 128660"/>
                <a:gd name="connsiteY188" fmla="*/ 70942 h 96846"/>
                <a:gd name="connsiteX189" fmla="*/ 119196 w 128660"/>
                <a:gd name="connsiteY189" fmla="*/ 68910 h 96846"/>
                <a:gd name="connsiteX190" fmla="*/ 118180 w 128660"/>
                <a:gd name="connsiteY190" fmla="*/ 70688 h 96846"/>
                <a:gd name="connsiteX191" fmla="*/ 118180 w 128660"/>
                <a:gd name="connsiteY191" fmla="*/ 66878 h 96846"/>
                <a:gd name="connsiteX192" fmla="*/ 117249 w 128660"/>
                <a:gd name="connsiteY192" fmla="*/ 69079 h 96846"/>
                <a:gd name="connsiteX193" fmla="*/ 117249 w 128660"/>
                <a:gd name="connsiteY193" fmla="*/ 69079 h 96846"/>
                <a:gd name="connsiteX194" fmla="*/ 115640 w 128660"/>
                <a:gd name="connsiteY194" fmla="*/ 70603 h 96846"/>
                <a:gd name="connsiteX195" fmla="*/ 115640 w 128660"/>
                <a:gd name="connsiteY195" fmla="*/ 69418 h 96846"/>
                <a:gd name="connsiteX196" fmla="*/ 110053 w 128660"/>
                <a:gd name="connsiteY196" fmla="*/ 71027 h 96846"/>
                <a:gd name="connsiteX197" fmla="*/ 110646 w 128660"/>
                <a:gd name="connsiteY197" fmla="*/ 73143 h 96846"/>
                <a:gd name="connsiteX198" fmla="*/ 108783 w 128660"/>
                <a:gd name="connsiteY198" fmla="*/ 73143 h 96846"/>
                <a:gd name="connsiteX199" fmla="*/ 109799 w 128660"/>
                <a:gd name="connsiteY199" fmla="*/ 72043 h 96846"/>
                <a:gd name="connsiteX200" fmla="*/ 109291 w 128660"/>
                <a:gd name="connsiteY200" fmla="*/ 71027 h 96846"/>
                <a:gd name="connsiteX201" fmla="*/ 111323 w 128660"/>
                <a:gd name="connsiteY201" fmla="*/ 66709 h 96846"/>
                <a:gd name="connsiteX202" fmla="*/ 114201 w 128660"/>
                <a:gd name="connsiteY202" fmla="*/ 64085 h 96846"/>
                <a:gd name="connsiteX203" fmla="*/ 113185 w 128660"/>
                <a:gd name="connsiteY203" fmla="*/ 64085 h 96846"/>
                <a:gd name="connsiteX204" fmla="*/ 115302 w 128660"/>
                <a:gd name="connsiteY204" fmla="*/ 62984 h 96846"/>
                <a:gd name="connsiteX205" fmla="*/ 118434 w 128660"/>
                <a:gd name="connsiteY205" fmla="*/ 66709 h 96846"/>
                <a:gd name="connsiteX206" fmla="*/ 121143 w 128660"/>
                <a:gd name="connsiteY206" fmla="*/ 64931 h 96846"/>
                <a:gd name="connsiteX207" fmla="*/ 121990 w 128660"/>
                <a:gd name="connsiteY207" fmla="*/ 67471 h 96846"/>
                <a:gd name="connsiteX208" fmla="*/ 122752 w 128660"/>
                <a:gd name="connsiteY208" fmla="*/ 65609 h 96846"/>
                <a:gd name="connsiteX209" fmla="*/ 124529 w 128660"/>
                <a:gd name="connsiteY209" fmla="*/ 65609 h 96846"/>
                <a:gd name="connsiteX210" fmla="*/ 123852 w 128660"/>
                <a:gd name="connsiteY210" fmla="*/ 66201 h 96846"/>
                <a:gd name="connsiteX211" fmla="*/ 125799 w 128660"/>
                <a:gd name="connsiteY211" fmla="*/ 64508 h 96846"/>
                <a:gd name="connsiteX212" fmla="*/ 125122 w 128660"/>
                <a:gd name="connsiteY212" fmla="*/ 64508 h 96846"/>
                <a:gd name="connsiteX213" fmla="*/ 126646 w 128660"/>
                <a:gd name="connsiteY213" fmla="*/ 62476 h 96846"/>
                <a:gd name="connsiteX214" fmla="*/ 124445 w 128660"/>
                <a:gd name="connsiteY214" fmla="*/ 63407 h 96846"/>
                <a:gd name="connsiteX215" fmla="*/ 124953 w 128660"/>
                <a:gd name="connsiteY215" fmla="*/ 62222 h 96846"/>
                <a:gd name="connsiteX216" fmla="*/ 122244 w 128660"/>
                <a:gd name="connsiteY216" fmla="*/ 62222 h 96846"/>
                <a:gd name="connsiteX217" fmla="*/ 123513 w 128660"/>
                <a:gd name="connsiteY217" fmla="*/ 61207 h 96846"/>
                <a:gd name="connsiteX218" fmla="*/ 121143 w 128660"/>
                <a:gd name="connsiteY218" fmla="*/ 62561 h 96846"/>
                <a:gd name="connsiteX219" fmla="*/ 118942 w 128660"/>
                <a:gd name="connsiteY219" fmla="*/ 62561 h 96846"/>
                <a:gd name="connsiteX220" fmla="*/ 117418 w 128660"/>
                <a:gd name="connsiteY220" fmla="*/ 63492 h 96846"/>
                <a:gd name="connsiteX221" fmla="*/ 118603 w 128660"/>
                <a:gd name="connsiteY221" fmla="*/ 61122 h 96846"/>
                <a:gd name="connsiteX222" fmla="*/ 119789 w 128660"/>
                <a:gd name="connsiteY222" fmla="*/ 62222 h 96846"/>
                <a:gd name="connsiteX223" fmla="*/ 121736 w 128660"/>
                <a:gd name="connsiteY223" fmla="*/ 61291 h 96846"/>
                <a:gd name="connsiteX224" fmla="*/ 120889 w 128660"/>
                <a:gd name="connsiteY224" fmla="*/ 60614 h 96846"/>
                <a:gd name="connsiteX225" fmla="*/ 123598 w 128660"/>
                <a:gd name="connsiteY225" fmla="*/ 58582 h 96846"/>
                <a:gd name="connsiteX226" fmla="*/ 122667 w 128660"/>
                <a:gd name="connsiteY226" fmla="*/ 58582 h 96846"/>
                <a:gd name="connsiteX227" fmla="*/ 121651 w 128660"/>
                <a:gd name="connsiteY227" fmla="*/ 56635 h 96846"/>
                <a:gd name="connsiteX228" fmla="*/ 122159 w 128660"/>
                <a:gd name="connsiteY228" fmla="*/ 57651 h 96846"/>
                <a:gd name="connsiteX229" fmla="*/ 119873 w 128660"/>
                <a:gd name="connsiteY229" fmla="*/ 57651 h 96846"/>
                <a:gd name="connsiteX230" fmla="*/ 117249 w 128660"/>
                <a:gd name="connsiteY230" fmla="*/ 59937 h 96846"/>
                <a:gd name="connsiteX231" fmla="*/ 117841 w 128660"/>
                <a:gd name="connsiteY231" fmla="*/ 58921 h 96846"/>
                <a:gd name="connsiteX232" fmla="*/ 115725 w 128660"/>
                <a:gd name="connsiteY232" fmla="*/ 60360 h 96846"/>
                <a:gd name="connsiteX233" fmla="*/ 116656 w 128660"/>
                <a:gd name="connsiteY233" fmla="*/ 60360 h 96846"/>
                <a:gd name="connsiteX234" fmla="*/ 113439 w 128660"/>
                <a:gd name="connsiteY234" fmla="*/ 63831 h 96846"/>
                <a:gd name="connsiteX235" fmla="*/ 114794 w 128660"/>
                <a:gd name="connsiteY235" fmla="*/ 61122 h 96846"/>
                <a:gd name="connsiteX236" fmla="*/ 113101 w 128660"/>
                <a:gd name="connsiteY236" fmla="*/ 62561 h 96846"/>
                <a:gd name="connsiteX237" fmla="*/ 112593 w 128660"/>
                <a:gd name="connsiteY237" fmla="*/ 61884 h 96846"/>
                <a:gd name="connsiteX238" fmla="*/ 111915 w 128660"/>
                <a:gd name="connsiteY238" fmla="*/ 63323 h 96846"/>
                <a:gd name="connsiteX239" fmla="*/ 111915 w 128660"/>
                <a:gd name="connsiteY239" fmla="*/ 62899 h 96846"/>
                <a:gd name="connsiteX240" fmla="*/ 110476 w 128660"/>
                <a:gd name="connsiteY240" fmla="*/ 65947 h 96846"/>
                <a:gd name="connsiteX241" fmla="*/ 112593 w 128660"/>
                <a:gd name="connsiteY241" fmla="*/ 64170 h 96846"/>
                <a:gd name="connsiteX242" fmla="*/ 111746 w 128660"/>
                <a:gd name="connsiteY242" fmla="*/ 66794 h 96846"/>
                <a:gd name="connsiteX243" fmla="*/ 108445 w 128660"/>
                <a:gd name="connsiteY243" fmla="*/ 66794 h 96846"/>
                <a:gd name="connsiteX244" fmla="*/ 109460 w 128660"/>
                <a:gd name="connsiteY244" fmla="*/ 65016 h 96846"/>
                <a:gd name="connsiteX245" fmla="*/ 108360 w 128660"/>
                <a:gd name="connsiteY245" fmla="*/ 64254 h 96846"/>
                <a:gd name="connsiteX246" fmla="*/ 108360 w 128660"/>
                <a:gd name="connsiteY246" fmla="*/ 65609 h 96846"/>
                <a:gd name="connsiteX247" fmla="*/ 108360 w 128660"/>
                <a:gd name="connsiteY247" fmla="*/ 65609 h 96846"/>
                <a:gd name="connsiteX248" fmla="*/ 107090 w 128660"/>
                <a:gd name="connsiteY248" fmla="*/ 67640 h 96846"/>
                <a:gd name="connsiteX249" fmla="*/ 102180 w 128660"/>
                <a:gd name="connsiteY249" fmla="*/ 70095 h 96846"/>
                <a:gd name="connsiteX250" fmla="*/ 102942 w 128660"/>
                <a:gd name="connsiteY250" fmla="*/ 71027 h 96846"/>
                <a:gd name="connsiteX251" fmla="*/ 99810 w 128660"/>
                <a:gd name="connsiteY251" fmla="*/ 73058 h 96846"/>
                <a:gd name="connsiteX252" fmla="*/ 100995 w 128660"/>
                <a:gd name="connsiteY252" fmla="*/ 71365 h 96846"/>
                <a:gd name="connsiteX253" fmla="*/ 96847 w 128660"/>
                <a:gd name="connsiteY253" fmla="*/ 75006 h 96846"/>
                <a:gd name="connsiteX254" fmla="*/ 99386 w 128660"/>
                <a:gd name="connsiteY254" fmla="*/ 75006 h 96846"/>
                <a:gd name="connsiteX255" fmla="*/ 96254 w 128660"/>
                <a:gd name="connsiteY255" fmla="*/ 76275 h 96846"/>
                <a:gd name="connsiteX256" fmla="*/ 95408 w 128660"/>
                <a:gd name="connsiteY256" fmla="*/ 74328 h 96846"/>
                <a:gd name="connsiteX257" fmla="*/ 93460 w 128660"/>
                <a:gd name="connsiteY257" fmla="*/ 76699 h 96846"/>
                <a:gd name="connsiteX258" fmla="*/ 94476 w 128660"/>
                <a:gd name="connsiteY258" fmla="*/ 73820 h 96846"/>
                <a:gd name="connsiteX259" fmla="*/ 98117 w 128660"/>
                <a:gd name="connsiteY259" fmla="*/ 72212 h 96846"/>
                <a:gd name="connsiteX260" fmla="*/ 97185 w 128660"/>
                <a:gd name="connsiteY260" fmla="*/ 72212 h 96846"/>
                <a:gd name="connsiteX261" fmla="*/ 99894 w 128660"/>
                <a:gd name="connsiteY261" fmla="*/ 70095 h 96846"/>
                <a:gd name="connsiteX262" fmla="*/ 99894 w 128660"/>
                <a:gd name="connsiteY262" fmla="*/ 68995 h 96846"/>
                <a:gd name="connsiteX263" fmla="*/ 99302 w 128660"/>
                <a:gd name="connsiteY263" fmla="*/ 68995 h 96846"/>
                <a:gd name="connsiteX264" fmla="*/ 100487 w 128660"/>
                <a:gd name="connsiteY264" fmla="*/ 66455 h 96846"/>
                <a:gd name="connsiteX265" fmla="*/ 99132 w 128660"/>
                <a:gd name="connsiteY265" fmla="*/ 70603 h 96846"/>
                <a:gd name="connsiteX266" fmla="*/ 95408 w 128660"/>
                <a:gd name="connsiteY266" fmla="*/ 71111 h 96846"/>
                <a:gd name="connsiteX267" fmla="*/ 94392 w 128660"/>
                <a:gd name="connsiteY267" fmla="*/ 69757 h 96846"/>
                <a:gd name="connsiteX268" fmla="*/ 95746 w 128660"/>
                <a:gd name="connsiteY268" fmla="*/ 68656 h 96846"/>
                <a:gd name="connsiteX269" fmla="*/ 93714 w 128660"/>
                <a:gd name="connsiteY269" fmla="*/ 69333 h 96846"/>
                <a:gd name="connsiteX270" fmla="*/ 92614 w 128660"/>
                <a:gd name="connsiteY270" fmla="*/ 73058 h 96846"/>
                <a:gd name="connsiteX271" fmla="*/ 89482 w 128660"/>
                <a:gd name="connsiteY271" fmla="*/ 74752 h 96846"/>
                <a:gd name="connsiteX272" fmla="*/ 90497 w 128660"/>
                <a:gd name="connsiteY272" fmla="*/ 72212 h 96846"/>
                <a:gd name="connsiteX273" fmla="*/ 89058 w 128660"/>
                <a:gd name="connsiteY273" fmla="*/ 73566 h 96846"/>
                <a:gd name="connsiteX274" fmla="*/ 85079 w 128660"/>
                <a:gd name="connsiteY274" fmla="*/ 73566 h 96846"/>
                <a:gd name="connsiteX275" fmla="*/ 88381 w 128660"/>
                <a:gd name="connsiteY275" fmla="*/ 72127 h 96846"/>
                <a:gd name="connsiteX276" fmla="*/ 87704 w 128660"/>
                <a:gd name="connsiteY276" fmla="*/ 71704 h 96846"/>
                <a:gd name="connsiteX277" fmla="*/ 89143 w 128660"/>
                <a:gd name="connsiteY277" fmla="*/ 71196 h 96846"/>
                <a:gd name="connsiteX278" fmla="*/ 86519 w 128660"/>
                <a:gd name="connsiteY278" fmla="*/ 71196 h 96846"/>
                <a:gd name="connsiteX279" fmla="*/ 86519 w 128660"/>
                <a:gd name="connsiteY279" fmla="*/ 71196 h 96846"/>
                <a:gd name="connsiteX280" fmla="*/ 85418 w 128660"/>
                <a:gd name="connsiteY280" fmla="*/ 71704 h 96846"/>
                <a:gd name="connsiteX281" fmla="*/ 84825 w 128660"/>
                <a:gd name="connsiteY281" fmla="*/ 70688 h 96846"/>
                <a:gd name="connsiteX282" fmla="*/ 79915 w 128660"/>
                <a:gd name="connsiteY282" fmla="*/ 72804 h 96846"/>
                <a:gd name="connsiteX283" fmla="*/ 79915 w 128660"/>
                <a:gd name="connsiteY283" fmla="*/ 72804 h 96846"/>
                <a:gd name="connsiteX284" fmla="*/ 77630 w 128660"/>
                <a:gd name="connsiteY284" fmla="*/ 76360 h 96846"/>
                <a:gd name="connsiteX285" fmla="*/ 77630 w 128660"/>
                <a:gd name="connsiteY285" fmla="*/ 74836 h 96846"/>
                <a:gd name="connsiteX286" fmla="*/ 75344 w 128660"/>
                <a:gd name="connsiteY286" fmla="*/ 74836 h 96846"/>
                <a:gd name="connsiteX287" fmla="*/ 76021 w 128660"/>
                <a:gd name="connsiteY287" fmla="*/ 76275 h 96846"/>
                <a:gd name="connsiteX288" fmla="*/ 73905 w 128660"/>
                <a:gd name="connsiteY288" fmla="*/ 78222 h 96846"/>
                <a:gd name="connsiteX289" fmla="*/ 74413 w 128660"/>
                <a:gd name="connsiteY289" fmla="*/ 75429 h 96846"/>
                <a:gd name="connsiteX290" fmla="*/ 74413 w 128660"/>
                <a:gd name="connsiteY290" fmla="*/ 76529 h 96846"/>
                <a:gd name="connsiteX291" fmla="*/ 70773 w 128660"/>
                <a:gd name="connsiteY291" fmla="*/ 76529 h 96846"/>
                <a:gd name="connsiteX292" fmla="*/ 68995 w 128660"/>
                <a:gd name="connsiteY292" fmla="*/ 79069 h 96846"/>
                <a:gd name="connsiteX293" fmla="*/ 70265 w 128660"/>
                <a:gd name="connsiteY293" fmla="*/ 78222 h 96846"/>
                <a:gd name="connsiteX294" fmla="*/ 69757 w 128660"/>
                <a:gd name="connsiteY294" fmla="*/ 79492 h 96846"/>
                <a:gd name="connsiteX295" fmla="*/ 67048 w 128660"/>
                <a:gd name="connsiteY295" fmla="*/ 78984 h 96846"/>
                <a:gd name="connsiteX296" fmla="*/ 67556 w 128660"/>
                <a:gd name="connsiteY296" fmla="*/ 78476 h 96846"/>
                <a:gd name="connsiteX297" fmla="*/ 67556 w 128660"/>
                <a:gd name="connsiteY297" fmla="*/ 78476 h 96846"/>
                <a:gd name="connsiteX298" fmla="*/ 68402 w 128660"/>
                <a:gd name="connsiteY298" fmla="*/ 77206 h 96846"/>
                <a:gd name="connsiteX299" fmla="*/ 66794 w 128660"/>
                <a:gd name="connsiteY299" fmla="*/ 78307 h 96846"/>
                <a:gd name="connsiteX300" fmla="*/ 66794 w 128660"/>
                <a:gd name="connsiteY300" fmla="*/ 78307 h 96846"/>
                <a:gd name="connsiteX301" fmla="*/ 62730 w 128660"/>
                <a:gd name="connsiteY301" fmla="*/ 79154 h 96846"/>
                <a:gd name="connsiteX302" fmla="*/ 63661 w 128660"/>
                <a:gd name="connsiteY302" fmla="*/ 80339 h 96846"/>
                <a:gd name="connsiteX303" fmla="*/ 62053 w 128660"/>
                <a:gd name="connsiteY303" fmla="*/ 79408 h 96846"/>
                <a:gd name="connsiteX304" fmla="*/ 62053 w 128660"/>
                <a:gd name="connsiteY304" fmla="*/ 79408 h 96846"/>
                <a:gd name="connsiteX305" fmla="*/ 60021 w 128660"/>
                <a:gd name="connsiteY305" fmla="*/ 79408 h 96846"/>
                <a:gd name="connsiteX306" fmla="*/ 59259 w 128660"/>
                <a:gd name="connsiteY306" fmla="*/ 81185 h 96846"/>
                <a:gd name="connsiteX307" fmla="*/ 58751 w 128660"/>
                <a:gd name="connsiteY307" fmla="*/ 78730 h 96846"/>
                <a:gd name="connsiteX308" fmla="*/ 56974 w 128660"/>
                <a:gd name="connsiteY308" fmla="*/ 79492 h 96846"/>
                <a:gd name="connsiteX309" fmla="*/ 56974 w 128660"/>
                <a:gd name="connsiteY309" fmla="*/ 78815 h 96846"/>
                <a:gd name="connsiteX310" fmla="*/ 49693 w 128660"/>
                <a:gd name="connsiteY310" fmla="*/ 79746 h 96846"/>
                <a:gd name="connsiteX311" fmla="*/ 52487 w 128660"/>
                <a:gd name="connsiteY311" fmla="*/ 78392 h 96846"/>
                <a:gd name="connsiteX312" fmla="*/ 49439 w 128660"/>
                <a:gd name="connsiteY312" fmla="*/ 77545 h 96846"/>
                <a:gd name="connsiteX313" fmla="*/ 47602 w 128660"/>
                <a:gd name="connsiteY313" fmla="*/ 78671 h 96846"/>
                <a:gd name="connsiteX314" fmla="*/ 47577 w 128660"/>
                <a:gd name="connsiteY314" fmla="*/ 78815 h 96846"/>
                <a:gd name="connsiteX315" fmla="*/ 46730 w 128660"/>
                <a:gd name="connsiteY315" fmla="*/ 77714 h 96846"/>
                <a:gd name="connsiteX316" fmla="*/ 43598 w 128660"/>
                <a:gd name="connsiteY316" fmla="*/ 77714 h 96846"/>
                <a:gd name="connsiteX317" fmla="*/ 43598 w 128660"/>
                <a:gd name="connsiteY317" fmla="*/ 77037 h 96846"/>
                <a:gd name="connsiteX318" fmla="*/ 41905 w 128660"/>
                <a:gd name="connsiteY318" fmla="*/ 77460 h 96846"/>
                <a:gd name="connsiteX319" fmla="*/ 41905 w 128660"/>
                <a:gd name="connsiteY319" fmla="*/ 78561 h 96846"/>
                <a:gd name="connsiteX320" fmla="*/ 41482 w 128660"/>
                <a:gd name="connsiteY320" fmla="*/ 78561 h 96846"/>
                <a:gd name="connsiteX321" fmla="*/ 46307 w 128660"/>
                <a:gd name="connsiteY321" fmla="*/ 80762 h 96846"/>
                <a:gd name="connsiteX322" fmla="*/ 45714 w 128660"/>
                <a:gd name="connsiteY322" fmla="*/ 81609 h 96846"/>
                <a:gd name="connsiteX323" fmla="*/ 45714 w 128660"/>
                <a:gd name="connsiteY323" fmla="*/ 81016 h 96846"/>
                <a:gd name="connsiteX324" fmla="*/ 45714 w 128660"/>
                <a:gd name="connsiteY324" fmla="*/ 82032 h 96846"/>
                <a:gd name="connsiteX325" fmla="*/ 42159 w 128660"/>
                <a:gd name="connsiteY325" fmla="*/ 82794 h 96846"/>
                <a:gd name="connsiteX326" fmla="*/ 44275 w 128660"/>
                <a:gd name="connsiteY326" fmla="*/ 81185 h 96846"/>
                <a:gd name="connsiteX327" fmla="*/ 42751 w 128660"/>
                <a:gd name="connsiteY327" fmla="*/ 81185 h 96846"/>
                <a:gd name="connsiteX328" fmla="*/ 43259 w 128660"/>
                <a:gd name="connsiteY328" fmla="*/ 80169 h 96846"/>
                <a:gd name="connsiteX329" fmla="*/ 41736 w 128660"/>
                <a:gd name="connsiteY329" fmla="*/ 81863 h 96846"/>
                <a:gd name="connsiteX330" fmla="*/ 39788 w 128660"/>
                <a:gd name="connsiteY330" fmla="*/ 81185 h 96846"/>
                <a:gd name="connsiteX331" fmla="*/ 40550 w 128660"/>
                <a:gd name="connsiteY331" fmla="*/ 81185 h 96846"/>
                <a:gd name="connsiteX332" fmla="*/ 37672 w 128660"/>
                <a:gd name="connsiteY332" fmla="*/ 80677 h 96846"/>
                <a:gd name="connsiteX333" fmla="*/ 37672 w 128660"/>
                <a:gd name="connsiteY333" fmla="*/ 79662 h 96846"/>
                <a:gd name="connsiteX334" fmla="*/ 40550 w 128660"/>
                <a:gd name="connsiteY334" fmla="*/ 79662 h 96846"/>
                <a:gd name="connsiteX335" fmla="*/ 42751 w 128660"/>
                <a:gd name="connsiteY335" fmla="*/ 76952 h 96846"/>
                <a:gd name="connsiteX336" fmla="*/ 40974 w 128660"/>
                <a:gd name="connsiteY336" fmla="*/ 75683 h 96846"/>
                <a:gd name="connsiteX337" fmla="*/ 36995 w 128660"/>
                <a:gd name="connsiteY337" fmla="*/ 75175 h 96846"/>
                <a:gd name="connsiteX338" fmla="*/ 36995 w 128660"/>
                <a:gd name="connsiteY338" fmla="*/ 74413 h 96846"/>
                <a:gd name="connsiteX339" fmla="*/ 33270 w 128660"/>
                <a:gd name="connsiteY339" fmla="*/ 72974 h 96846"/>
                <a:gd name="connsiteX340" fmla="*/ 33270 w 128660"/>
                <a:gd name="connsiteY340" fmla="*/ 71704 h 96846"/>
                <a:gd name="connsiteX341" fmla="*/ 26667 w 128660"/>
                <a:gd name="connsiteY341" fmla="*/ 67132 h 96846"/>
                <a:gd name="connsiteX342" fmla="*/ 27513 w 128660"/>
                <a:gd name="connsiteY342" fmla="*/ 67132 h 96846"/>
                <a:gd name="connsiteX343" fmla="*/ 26074 w 128660"/>
                <a:gd name="connsiteY343" fmla="*/ 66032 h 96846"/>
                <a:gd name="connsiteX344" fmla="*/ 24550 w 128660"/>
                <a:gd name="connsiteY344" fmla="*/ 61884 h 96846"/>
                <a:gd name="connsiteX345" fmla="*/ 21926 w 128660"/>
                <a:gd name="connsiteY345" fmla="*/ 60021 h 96846"/>
                <a:gd name="connsiteX346" fmla="*/ 23196 w 128660"/>
                <a:gd name="connsiteY346" fmla="*/ 59175 h 96846"/>
                <a:gd name="connsiteX347" fmla="*/ 20656 w 128660"/>
                <a:gd name="connsiteY347" fmla="*/ 48423 h 96846"/>
                <a:gd name="connsiteX348" fmla="*/ 20656 w 128660"/>
                <a:gd name="connsiteY348" fmla="*/ 48423 h 96846"/>
                <a:gd name="connsiteX349" fmla="*/ 21841 w 128660"/>
                <a:gd name="connsiteY349" fmla="*/ 40974 h 96846"/>
                <a:gd name="connsiteX350" fmla="*/ 21249 w 128660"/>
                <a:gd name="connsiteY350" fmla="*/ 39027 h 96846"/>
                <a:gd name="connsiteX351" fmla="*/ 19471 w 128660"/>
                <a:gd name="connsiteY351" fmla="*/ 39027 h 96846"/>
                <a:gd name="connsiteX352" fmla="*/ 21841 w 128660"/>
                <a:gd name="connsiteY352" fmla="*/ 37333 h 96846"/>
                <a:gd name="connsiteX353" fmla="*/ 23280 w 128660"/>
                <a:gd name="connsiteY353" fmla="*/ 39365 h 96846"/>
                <a:gd name="connsiteX354" fmla="*/ 23280 w 128660"/>
                <a:gd name="connsiteY354" fmla="*/ 37164 h 96846"/>
                <a:gd name="connsiteX355" fmla="*/ 25820 w 128660"/>
                <a:gd name="connsiteY355" fmla="*/ 34624 h 96846"/>
                <a:gd name="connsiteX356" fmla="*/ 25820 w 128660"/>
                <a:gd name="connsiteY356" fmla="*/ 35725 h 96846"/>
                <a:gd name="connsiteX357" fmla="*/ 25820 w 128660"/>
                <a:gd name="connsiteY357" fmla="*/ 35725 h 96846"/>
                <a:gd name="connsiteX358" fmla="*/ 25058 w 128660"/>
                <a:gd name="connsiteY358" fmla="*/ 38349 h 96846"/>
                <a:gd name="connsiteX359" fmla="*/ 27683 w 128660"/>
                <a:gd name="connsiteY359" fmla="*/ 34709 h 96846"/>
                <a:gd name="connsiteX360" fmla="*/ 27683 w 128660"/>
                <a:gd name="connsiteY360" fmla="*/ 32931 h 96846"/>
                <a:gd name="connsiteX361" fmla="*/ 27683 w 128660"/>
                <a:gd name="connsiteY361" fmla="*/ 32931 h 96846"/>
                <a:gd name="connsiteX362" fmla="*/ 27683 w 128660"/>
                <a:gd name="connsiteY362" fmla="*/ 31577 h 96846"/>
                <a:gd name="connsiteX363" fmla="*/ 28783 w 128660"/>
                <a:gd name="connsiteY363" fmla="*/ 32339 h 96846"/>
                <a:gd name="connsiteX364" fmla="*/ 28783 w 128660"/>
                <a:gd name="connsiteY364" fmla="*/ 31407 h 96846"/>
                <a:gd name="connsiteX365" fmla="*/ 32508 w 128660"/>
                <a:gd name="connsiteY365" fmla="*/ 29799 h 96846"/>
                <a:gd name="connsiteX366" fmla="*/ 34116 w 128660"/>
                <a:gd name="connsiteY366" fmla="*/ 27937 h 96846"/>
                <a:gd name="connsiteX367" fmla="*/ 34116 w 128660"/>
                <a:gd name="connsiteY367" fmla="*/ 28699 h 96846"/>
                <a:gd name="connsiteX368" fmla="*/ 40635 w 128660"/>
                <a:gd name="connsiteY368" fmla="*/ 25990 h 96846"/>
                <a:gd name="connsiteX369" fmla="*/ 44106 w 128660"/>
                <a:gd name="connsiteY369" fmla="*/ 23026 h 96846"/>
                <a:gd name="connsiteX370" fmla="*/ 42836 w 128660"/>
                <a:gd name="connsiteY370" fmla="*/ 22434 h 96846"/>
                <a:gd name="connsiteX371" fmla="*/ 44529 w 128660"/>
                <a:gd name="connsiteY371" fmla="*/ 21249 h 96846"/>
                <a:gd name="connsiteX372" fmla="*/ 45291 w 128660"/>
                <a:gd name="connsiteY372" fmla="*/ 22180 h 96846"/>
                <a:gd name="connsiteX373" fmla="*/ 48677 w 128660"/>
                <a:gd name="connsiteY373" fmla="*/ 22180 h 96846"/>
                <a:gd name="connsiteX374" fmla="*/ 51556 w 128660"/>
                <a:gd name="connsiteY374" fmla="*/ 20487 h 96846"/>
                <a:gd name="connsiteX375" fmla="*/ 50624 w 128660"/>
                <a:gd name="connsiteY375" fmla="*/ 21587 h 96846"/>
                <a:gd name="connsiteX376" fmla="*/ 51556 w 128660"/>
                <a:gd name="connsiteY376" fmla="*/ 21164 h 96846"/>
                <a:gd name="connsiteX377" fmla="*/ 51556 w 128660"/>
                <a:gd name="connsiteY377" fmla="*/ 21587 h 96846"/>
                <a:gd name="connsiteX378" fmla="*/ 54434 w 128660"/>
                <a:gd name="connsiteY378" fmla="*/ 19302 h 96846"/>
                <a:gd name="connsiteX379" fmla="*/ 54434 w 128660"/>
                <a:gd name="connsiteY379" fmla="*/ 19302 h 96846"/>
                <a:gd name="connsiteX380" fmla="*/ 55196 w 128660"/>
                <a:gd name="connsiteY380" fmla="*/ 19302 h 96846"/>
                <a:gd name="connsiteX381" fmla="*/ 54434 w 128660"/>
                <a:gd name="connsiteY381" fmla="*/ 20656 h 96846"/>
                <a:gd name="connsiteX382" fmla="*/ 57397 w 128660"/>
                <a:gd name="connsiteY382" fmla="*/ 18709 h 96846"/>
                <a:gd name="connsiteX383" fmla="*/ 57397 w 128660"/>
                <a:gd name="connsiteY383" fmla="*/ 19132 h 96846"/>
                <a:gd name="connsiteX384" fmla="*/ 58159 w 128660"/>
                <a:gd name="connsiteY384" fmla="*/ 18624 h 96846"/>
                <a:gd name="connsiteX385" fmla="*/ 58159 w 128660"/>
                <a:gd name="connsiteY385" fmla="*/ 18624 h 96846"/>
                <a:gd name="connsiteX386" fmla="*/ 61291 w 128660"/>
                <a:gd name="connsiteY386" fmla="*/ 16762 h 96846"/>
                <a:gd name="connsiteX387" fmla="*/ 62984 w 128660"/>
                <a:gd name="connsiteY387" fmla="*/ 17270 h 96846"/>
                <a:gd name="connsiteX388" fmla="*/ 62984 w 128660"/>
                <a:gd name="connsiteY388" fmla="*/ 18709 h 96846"/>
                <a:gd name="connsiteX389" fmla="*/ 60445 w 128660"/>
                <a:gd name="connsiteY389" fmla="*/ 18709 h 96846"/>
                <a:gd name="connsiteX390" fmla="*/ 68148 w 128660"/>
                <a:gd name="connsiteY390" fmla="*/ 20148 h 96846"/>
                <a:gd name="connsiteX391" fmla="*/ 74667 w 128660"/>
                <a:gd name="connsiteY391" fmla="*/ 19386 h 96846"/>
                <a:gd name="connsiteX392" fmla="*/ 74667 w 128660"/>
                <a:gd name="connsiteY392" fmla="*/ 20148 h 96846"/>
                <a:gd name="connsiteX393" fmla="*/ 77968 w 128660"/>
                <a:gd name="connsiteY393" fmla="*/ 21503 h 96846"/>
                <a:gd name="connsiteX394" fmla="*/ 85926 w 128660"/>
                <a:gd name="connsiteY394" fmla="*/ 23026 h 96846"/>
                <a:gd name="connsiteX395" fmla="*/ 85926 w 128660"/>
                <a:gd name="connsiteY395" fmla="*/ 23873 h 96846"/>
                <a:gd name="connsiteX396" fmla="*/ 96254 w 128660"/>
                <a:gd name="connsiteY396" fmla="*/ 24550 h 96846"/>
                <a:gd name="connsiteX397" fmla="*/ 94984 w 128660"/>
                <a:gd name="connsiteY397" fmla="*/ 25736 h 96846"/>
                <a:gd name="connsiteX398" fmla="*/ 98201 w 128660"/>
                <a:gd name="connsiteY398" fmla="*/ 27259 h 96846"/>
                <a:gd name="connsiteX399" fmla="*/ 97185 w 128660"/>
                <a:gd name="connsiteY399" fmla="*/ 27259 h 96846"/>
                <a:gd name="connsiteX400" fmla="*/ 98709 w 128660"/>
                <a:gd name="connsiteY400" fmla="*/ 28360 h 96846"/>
                <a:gd name="connsiteX401" fmla="*/ 101926 w 128660"/>
                <a:gd name="connsiteY401" fmla="*/ 28360 h 96846"/>
                <a:gd name="connsiteX402" fmla="*/ 101926 w 128660"/>
                <a:gd name="connsiteY402" fmla="*/ 28360 h 96846"/>
                <a:gd name="connsiteX403" fmla="*/ 103281 w 128660"/>
                <a:gd name="connsiteY403" fmla="*/ 28360 h 96846"/>
                <a:gd name="connsiteX404" fmla="*/ 103281 w 128660"/>
                <a:gd name="connsiteY404" fmla="*/ 28360 h 96846"/>
                <a:gd name="connsiteX405" fmla="*/ 118180 w 128660"/>
                <a:gd name="connsiteY405" fmla="*/ 42752 h 96846"/>
                <a:gd name="connsiteX406" fmla="*/ 116995 w 128660"/>
                <a:gd name="connsiteY406" fmla="*/ 42074 h 96846"/>
                <a:gd name="connsiteX407" fmla="*/ 118773 w 128660"/>
                <a:gd name="connsiteY407" fmla="*/ 44783 h 96846"/>
                <a:gd name="connsiteX408" fmla="*/ 118773 w 128660"/>
                <a:gd name="connsiteY408" fmla="*/ 44783 h 96846"/>
                <a:gd name="connsiteX409" fmla="*/ 120381 w 128660"/>
                <a:gd name="connsiteY409" fmla="*/ 47831 h 96846"/>
                <a:gd name="connsiteX410" fmla="*/ 120381 w 128660"/>
                <a:gd name="connsiteY410" fmla="*/ 47831 h 96846"/>
                <a:gd name="connsiteX411" fmla="*/ 122413 w 128660"/>
                <a:gd name="connsiteY411" fmla="*/ 53080 h 96846"/>
                <a:gd name="connsiteX412" fmla="*/ 121820 w 128660"/>
                <a:gd name="connsiteY412" fmla="*/ 56212 h 96846"/>
                <a:gd name="connsiteX413" fmla="*/ 123344 w 128660"/>
                <a:gd name="connsiteY413" fmla="*/ 57143 h 96846"/>
                <a:gd name="connsiteX414" fmla="*/ 123344 w 128660"/>
                <a:gd name="connsiteY414" fmla="*/ 56635 h 96846"/>
                <a:gd name="connsiteX415" fmla="*/ 124953 w 128660"/>
                <a:gd name="connsiteY415" fmla="*/ 57905 h 96846"/>
                <a:gd name="connsiteX416" fmla="*/ 128254 w 128660"/>
                <a:gd name="connsiteY416" fmla="*/ 54180 h 96846"/>
                <a:gd name="connsiteX417" fmla="*/ 128254 w 128660"/>
                <a:gd name="connsiteY417" fmla="*/ 50455 h 96846"/>
                <a:gd name="connsiteX418" fmla="*/ 126138 w 128660"/>
                <a:gd name="connsiteY418" fmla="*/ 46900 h 96846"/>
                <a:gd name="connsiteX419" fmla="*/ 127577 w 128660"/>
                <a:gd name="connsiteY419" fmla="*/ 45545 h 96846"/>
                <a:gd name="connsiteX420" fmla="*/ 125122 w 128660"/>
                <a:gd name="connsiteY420" fmla="*/ 41397 h 96846"/>
                <a:gd name="connsiteX421" fmla="*/ 125968 w 128660"/>
                <a:gd name="connsiteY421" fmla="*/ 41397 h 96846"/>
                <a:gd name="connsiteX422" fmla="*/ 125122 w 128660"/>
                <a:gd name="connsiteY422" fmla="*/ 38773 h 96846"/>
                <a:gd name="connsiteX423" fmla="*/ 124191 w 128660"/>
                <a:gd name="connsiteY423" fmla="*/ 39450 h 96846"/>
                <a:gd name="connsiteX424" fmla="*/ 123767 w 128660"/>
                <a:gd name="connsiteY424" fmla="*/ 38434 h 96846"/>
                <a:gd name="connsiteX425" fmla="*/ 123259 w 128660"/>
                <a:gd name="connsiteY425" fmla="*/ 39704 h 96846"/>
                <a:gd name="connsiteX426" fmla="*/ 121651 w 128660"/>
                <a:gd name="connsiteY426" fmla="*/ 38603 h 96846"/>
                <a:gd name="connsiteX427" fmla="*/ 122752 w 128660"/>
                <a:gd name="connsiteY427" fmla="*/ 38603 h 96846"/>
                <a:gd name="connsiteX428" fmla="*/ 122328 w 128660"/>
                <a:gd name="connsiteY428" fmla="*/ 36995 h 96846"/>
                <a:gd name="connsiteX429" fmla="*/ 124191 w 128660"/>
                <a:gd name="connsiteY429" fmla="*/ 37672 h 96846"/>
                <a:gd name="connsiteX430" fmla="*/ 124191 w 128660"/>
                <a:gd name="connsiteY430" fmla="*/ 35979 h 96846"/>
                <a:gd name="connsiteX431" fmla="*/ 121820 w 128660"/>
                <a:gd name="connsiteY431" fmla="*/ 34370 h 96846"/>
                <a:gd name="connsiteX432" fmla="*/ 122921 w 128660"/>
                <a:gd name="connsiteY432" fmla="*/ 34794 h 96846"/>
                <a:gd name="connsiteX433" fmla="*/ 119365 w 128660"/>
                <a:gd name="connsiteY433" fmla="*/ 30392 h 96846"/>
                <a:gd name="connsiteX434" fmla="*/ 120042 w 128660"/>
                <a:gd name="connsiteY434" fmla="*/ 30392 h 96846"/>
                <a:gd name="connsiteX435" fmla="*/ 118095 w 128660"/>
                <a:gd name="connsiteY435" fmla="*/ 28191 h 96846"/>
                <a:gd name="connsiteX436" fmla="*/ 118095 w 128660"/>
                <a:gd name="connsiteY436" fmla="*/ 25651 h 96846"/>
                <a:gd name="connsiteX437" fmla="*/ 115640 w 128660"/>
                <a:gd name="connsiteY437" fmla="*/ 24974 h 96846"/>
                <a:gd name="connsiteX438" fmla="*/ 115132 w 128660"/>
                <a:gd name="connsiteY438" fmla="*/ 23365 h 96846"/>
                <a:gd name="connsiteX439" fmla="*/ 111831 w 128660"/>
                <a:gd name="connsiteY439" fmla="*/ 24042 h 96846"/>
                <a:gd name="connsiteX440" fmla="*/ 113101 w 128660"/>
                <a:gd name="connsiteY440" fmla="*/ 20825 h 96846"/>
                <a:gd name="connsiteX441" fmla="*/ 112170 w 128660"/>
                <a:gd name="connsiteY441" fmla="*/ 20825 h 96846"/>
                <a:gd name="connsiteX442" fmla="*/ 111661 w 128660"/>
                <a:gd name="connsiteY442" fmla="*/ 19640 h 96846"/>
                <a:gd name="connsiteX443" fmla="*/ 111661 w 128660"/>
                <a:gd name="connsiteY443" fmla="*/ 19640 h 96846"/>
                <a:gd name="connsiteX444" fmla="*/ 110476 w 128660"/>
                <a:gd name="connsiteY444" fmla="*/ 18117 h 96846"/>
                <a:gd name="connsiteX445" fmla="*/ 111577 w 128660"/>
                <a:gd name="connsiteY445" fmla="*/ 18117 h 96846"/>
                <a:gd name="connsiteX446" fmla="*/ 107006 w 128660"/>
                <a:gd name="connsiteY446" fmla="*/ 15069 h 96846"/>
                <a:gd name="connsiteX447" fmla="*/ 105990 w 128660"/>
                <a:gd name="connsiteY447" fmla="*/ 13122 h 96846"/>
                <a:gd name="connsiteX448" fmla="*/ 102519 w 128660"/>
                <a:gd name="connsiteY448" fmla="*/ 11344 h 96846"/>
                <a:gd name="connsiteX449" fmla="*/ 101588 w 128660"/>
                <a:gd name="connsiteY449" fmla="*/ 10159 h 96846"/>
                <a:gd name="connsiteX450" fmla="*/ 100741 w 128660"/>
                <a:gd name="connsiteY450" fmla="*/ 11175 h 96846"/>
                <a:gd name="connsiteX451" fmla="*/ 98286 w 128660"/>
                <a:gd name="connsiteY451" fmla="*/ 8466 h 96846"/>
                <a:gd name="connsiteX452" fmla="*/ 96339 w 128660"/>
                <a:gd name="connsiteY452" fmla="*/ 10159 h 96846"/>
                <a:gd name="connsiteX453" fmla="*/ 94476 w 128660"/>
                <a:gd name="connsiteY453" fmla="*/ 7281 h 96846"/>
                <a:gd name="connsiteX454" fmla="*/ 96423 w 128660"/>
                <a:gd name="connsiteY454" fmla="*/ 7281 h 96846"/>
                <a:gd name="connsiteX455" fmla="*/ 94730 w 128660"/>
                <a:gd name="connsiteY455" fmla="*/ 7281 h 96846"/>
                <a:gd name="connsiteX456" fmla="*/ 94730 w 128660"/>
                <a:gd name="connsiteY456" fmla="*/ 5926 h 96846"/>
                <a:gd name="connsiteX457" fmla="*/ 92445 w 128660"/>
                <a:gd name="connsiteY457" fmla="*/ 4995 h 96846"/>
                <a:gd name="connsiteX458" fmla="*/ 91852 w 128660"/>
                <a:gd name="connsiteY458" fmla="*/ 6349 h 96846"/>
                <a:gd name="connsiteX459" fmla="*/ 93545 w 128660"/>
                <a:gd name="connsiteY459" fmla="*/ 6349 h 96846"/>
                <a:gd name="connsiteX460" fmla="*/ 93968 w 128660"/>
                <a:gd name="connsiteY460" fmla="*/ 7704 h 96846"/>
                <a:gd name="connsiteX461" fmla="*/ 88550 w 128660"/>
                <a:gd name="connsiteY461" fmla="*/ 8212 h 96846"/>
                <a:gd name="connsiteX462" fmla="*/ 87196 w 128660"/>
                <a:gd name="connsiteY462" fmla="*/ 7111 h 96846"/>
                <a:gd name="connsiteX463" fmla="*/ 87873 w 128660"/>
                <a:gd name="connsiteY463" fmla="*/ 5672 h 96846"/>
                <a:gd name="connsiteX464" fmla="*/ 84318 w 128660"/>
                <a:gd name="connsiteY464" fmla="*/ 3725 h 96846"/>
                <a:gd name="connsiteX465" fmla="*/ 84318 w 128660"/>
                <a:gd name="connsiteY465" fmla="*/ 5164 h 96846"/>
                <a:gd name="connsiteX466" fmla="*/ 82455 w 128660"/>
                <a:gd name="connsiteY466" fmla="*/ 3556 h 96846"/>
                <a:gd name="connsiteX467" fmla="*/ 72974 w 128660"/>
                <a:gd name="connsiteY467" fmla="*/ 1439 h 96846"/>
                <a:gd name="connsiteX468" fmla="*/ 74328 w 128660"/>
                <a:gd name="connsiteY468" fmla="*/ 2709 h 96846"/>
                <a:gd name="connsiteX469" fmla="*/ 74921 w 128660"/>
                <a:gd name="connsiteY469" fmla="*/ 1693 h 96846"/>
                <a:gd name="connsiteX470" fmla="*/ 73736 w 128660"/>
                <a:gd name="connsiteY470" fmla="*/ 4741 h 96846"/>
                <a:gd name="connsiteX471" fmla="*/ 72466 w 128660"/>
                <a:gd name="connsiteY471" fmla="*/ 3894 h 96846"/>
                <a:gd name="connsiteX472" fmla="*/ 70603 w 128660"/>
                <a:gd name="connsiteY472" fmla="*/ 3894 h 96846"/>
                <a:gd name="connsiteX473" fmla="*/ 71111 w 128660"/>
                <a:gd name="connsiteY473" fmla="*/ 4741 h 96846"/>
                <a:gd name="connsiteX474" fmla="*/ 69926 w 128660"/>
                <a:gd name="connsiteY474" fmla="*/ 3471 h 96846"/>
                <a:gd name="connsiteX475" fmla="*/ 67810 w 128660"/>
                <a:gd name="connsiteY475" fmla="*/ 4318 h 96846"/>
                <a:gd name="connsiteX476" fmla="*/ 68825 w 128660"/>
                <a:gd name="connsiteY476" fmla="*/ 2540 h 96846"/>
                <a:gd name="connsiteX477" fmla="*/ 68148 w 128660"/>
                <a:gd name="connsiteY477" fmla="*/ 1101 h 96846"/>
                <a:gd name="connsiteX478" fmla="*/ 66286 w 128660"/>
                <a:gd name="connsiteY478" fmla="*/ 1101 h 96846"/>
                <a:gd name="connsiteX479" fmla="*/ 67132 w 128660"/>
                <a:gd name="connsiteY479" fmla="*/ 0 h 96846"/>
                <a:gd name="connsiteX480" fmla="*/ 64000 w 128660"/>
                <a:gd name="connsiteY480" fmla="*/ 0 h 96846"/>
                <a:gd name="connsiteX481" fmla="*/ 63577 w 128660"/>
                <a:gd name="connsiteY481" fmla="*/ 931 h 96846"/>
                <a:gd name="connsiteX482" fmla="*/ 57482 w 128660"/>
                <a:gd name="connsiteY482" fmla="*/ 254 h 96846"/>
                <a:gd name="connsiteX483" fmla="*/ 58074 w 128660"/>
                <a:gd name="connsiteY483" fmla="*/ 931 h 96846"/>
                <a:gd name="connsiteX484" fmla="*/ 53249 w 128660"/>
                <a:gd name="connsiteY484" fmla="*/ 931 h 96846"/>
                <a:gd name="connsiteX485" fmla="*/ 50878 w 128660"/>
                <a:gd name="connsiteY485" fmla="*/ 3132 h 96846"/>
                <a:gd name="connsiteX486" fmla="*/ 49101 w 128660"/>
                <a:gd name="connsiteY486" fmla="*/ 3132 h 96846"/>
                <a:gd name="connsiteX487" fmla="*/ 45799 w 128660"/>
                <a:gd name="connsiteY487" fmla="*/ 5079 h 96846"/>
                <a:gd name="connsiteX488" fmla="*/ 47831 w 128660"/>
                <a:gd name="connsiteY488" fmla="*/ 3725 h 96846"/>
                <a:gd name="connsiteX489" fmla="*/ 43683 w 128660"/>
                <a:gd name="connsiteY489" fmla="*/ 3725 h 96846"/>
                <a:gd name="connsiteX490" fmla="*/ 39450 w 128660"/>
                <a:gd name="connsiteY490" fmla="*/ 8042 h 96846"/>
                <a:gd name="connsiteX491" fmla="*/ 39450 w 128660"/>
                <a:gd name="connsiteY491" fmla="*/ 11344 h 96846"/>
                <a:gd name="connsiteX492" fmla="*/ 36402 w 128660"/>
                <a:gd name="connsiteY492" fmla="*/ 11344 h 96846"/>
                <a:gd name="connsiteX493" fmla="*/ 35556 w 128660"/>
                <a:gd name="connsiteY493" fmla="*/ 9651 h 96846"/>
                <a:gd name="connsiteX494" fmla="*/ 37418 w 128660"/>
                <a:gd name="connsiteY494" fmla="*/ 9651 h 96846"/>
                <a:gd name="connsiteX495" fmla="*/ 33693 w 128660"/>
                <a:gd name="connsiteY495" fmla="*/ 8974 h 96846"/>
                <a:gd name="connsiteX496" fmla="*/ 34794 w 128660"/>
                <a:gd name="connsiteY496" fmla="*/ 7619 h 96846"/>
                <a:gd name="connsiteX497" fmla="*/ 34963 w 128660"/>
                <a:gd name="connsiteY497" fmla="*/ 8550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Lst>
              <a:rect l="l" t="t" r="r" b="b"/>
              <a:pathLst>
                <a:path w="128660" h="96846">
                  <a:moveTo>
                    <a:pt x="34963" y="8550"/>
                  </a:moveTo>
                  <a:cubicBezTo>
                    <a:pt x="36995" y="6857"/>
                    <a:pt x="33778" y="7365"/>
                    <a:pt x="33862" y="6434"/>
                  </a:cubicBezTo>
                  <a:cubicBezTo>
                    <a:pt x="33270" y="6942"/>
                    <a:pt x="31831" y="7365"/>
                    <a:pt x="32762" y="7704"/>
                  </a:cubicBezTo>
                  <a:cubicBezTo>
                    <a:pt x="30730" y="6688"/>
                    <a:pt x="29291" y="10328"/>
                    <a:pt x="27429" y="9820"/>
                  </a:cubicBezTo>
                  <a:cubicBezTo>
                    <a:pt x="27429" y="9820"/>
                    <a:pt x="28444" y="9820"/>
                    <a:pt x="27429" y="11005"/>
                  </a:cubicBezTo>
                  <a:cubicBezTo>
                    <a:pt x="26413" y="12191"/>
                    <a:pt x="25820" y="11005"/>
                    <a:pt x="25058" y="11005"/>
                  </a:cubicBezTo>
                  <a:cubicBezTo>
                    <a:pt x="24296" y="11005"/>
                    <a:pt x="23111" y="13206"/>
                    <a:pt x="23196" y="12952"/>
                  </a:cubicBezTo>
                  <a:cubicBezTo>
                    <a:pt x="23280" y="12698"/>
                    <a:pt x="24974" y="13714"/>
                    <a:pt x="24212" y="15069"/>
                  </a:cubicBezTo>
                  <a:cubicBezTo>
                    <a:pt x="23450" y="16423"/>
                    <a:pt x="22434" y="16508"/>
                    <a:pt x="21672" y="17439"/>
                  </a:cubicBezTo>
                  <a:cubicBezTo>
                    <a:pt x="20910" y="18371"/>
                    <a:pt x="22434" y="16169"/>
                    <a:pt x="22688" y="15577"/>
                  </a:cubicBezTo>
                  <a:lnTo>
                    <a:pt x="19894" y="18286"/>
                  </a:lnTo>
                  <a:cubicBezTo>
                    <a:pt x="18624" y="18286"/>
                    <a:pt x="19894" y="17101"/>
                    <a:pt x="20656" y="16508"/>
                  </a:cubicBezTo>
                  <a:cubicBezTo>
                    <a:pt x="19132" y="16830"/>
                    <a:pt x="18040" y="18167"/>
                    <a:pt x="18032" y="19725"/>
                  </a:cubicBezTo>
                  <a:cubicBezTo>
                    <a:pt x="17388" y="20224"/>
                    <a:pt x="16711" y="20681"/>
                    <a:pt x="16000" y="21079"/>
                  </a:cubicBezTo>
                  <a:cubicBezTo>
                    <a:pt x="16000" y="20063"/>
                    <a:pt x="15153" y="18878"/>
                    <a:pt x="16000" y="17693"/>
                  </a:cubicBezTo>
                  <a:cubicBezTo>
                    <a:pt x="16847" y="16508"/>
                    <a:pt x="16000" y="19217"/>
                    <a:pt x="17947" y="17693"/>
                  </a:cubicBezTo>
                  <a:lnTo>
                    <a:pt x="17439" y="16847"/>
                  </a:lnTo>
                  <a:cubicBezTo>
                    <a:pt x="18455" y="16847"/>
                    <a:pt x="18540" y="15746"/>
                    <a:pt x="19302" y="15069"/>
                  </a:cubicBezTo>
                  <a:cubicBezTo>
                    <a:pt x="20064" y="14392"/>
                    <a:pt x="19302" y="15069"/>
                    <a:pt x="19302" y="15746"/>
                  </a:cubicBezTo>
                  <a:cubicBezTo>
                    <a:pt x="20571" y="14646"/>
                    <a:pt x="22011" y="14222"/>
                    <a:pt x="22434" y="12614"/>
                  </a:cubicBezTo>
                  <a:cubicBezTo>
                    <a:pt x="19979" y="13206"/>
                    <a:pt x="17947" y="16339"/>
                    <a:pt x="16423" y="16169"/>
                  </a:cubicBezTo>
                  <a:cubicBezTo>
                    <a:pt x="15577" y="17524"/>
                    <a:pt x="14646" y="18963"/>
                    <a:pt x="13884" y="20402"/>
                  </a:cubicBezTo>
                  <a:cubicBezTo>
                    <a:pt x="13122" y="21841"/>
                    <a:pt x="15831" y="20402"/>
                    <a:pt x="15407" y="21418"/>
                  </a:cubicBezTo>
                  <a:cubicBezTo>
                    <a:pt x="14222" y="21418"/>
                    <a:pt x="12868" y="21418"/>
                    <a:pt x="11513" y="22857"/>
                  </a:cubicBezTo>
                  <a:cubicBezTo>
                    <a:pt x="12783" y="22857"/>
                    <a:pt x="10497" y="25820"/>
                    <a:pt x="11513" y="25736"/>
                  </a:cubicBezTo>
                  <a:cubicBezTo>
                    <a:pt x="11513" y="24720"/>
                    <a:pt x="12614" y="25058"/>
                    <a:pt x="12698" y="25058"/>
                  </a:cubicBezTo>
                  <a:cubicBezTo>
                    <a:pt x="11683" y="26413"/>
                    <a:pt x="13460" y="25990"/>
                    <a:pt x="12698" y="26667"/>
                  </a:cubicBezTo>
                  <a:cubicBezTo>
                    <a:pt x="10582" y="28953"/>
                    <a:pt x="12106" y="26074"/>
                    <a:pt x="9905" y="28275"/>
                  </a:cubicBezTo>
                  <a:cubicBezTo>
                    <a:pt x="9769" y="26692"/>
                    <a:pt x="9998" y="25101"/>
                    <a:pt x="10582" y="23619"/>
                  </a:cubicBezTo>
                  <a:cubicBezTo>
                    <a:pt x="10582" y="23619"/>
                    <a:pt x="9566" y="25058"/>
                    <a:pt x="8550" y="25228"/>
                  </a:cubicBezTo>
                  <a:cubicBezTo>
                    <a:pt x="9735" y="24804"/>
                    <a:pt x="9058" y="26582"/>
                    <a:pt x="9820" y="26074"/>
                  </a:cubicBezTo>
                  <a:cubicBezTo>
                    <a:pt x="8770" y="28851"/>
                    <a:pt x="7873" y="31670"/>
                    <a:pt x="7111" y="34540"/>
                  </a:cubicBezTo>
                  <a:cubicBezTo>
                    <a:pt x="5587" y="33355"/>
                    <a:pt x="8381" y="29376"/>
                    <a:pt x="6095" y="29122"/>
                  </a:cubicBezTo>
                  <a:cubicBezTo>
                    <a:pt x="5418" y="30561"/>
                    <a:pt x="6095" y="31069"/>
                    <a:pt x="5503" y="32085"/>
                  </a:cubicBezTo>
                  <a:cubicBezTo>
                    <a:pt x="4910" y="33101"/>
                    <a:pt x="3725" y="35386"/>
                    <a:pt x="3048" y="37503"/>
                  </a:cubicBezTo>
                  <a:lnTo>
                    <a:pt x="3894" y="36741"/>
                  </a:lnTo>
                  <a:cubicBezTo>
                    <a:pt x="3894" y="37672"/>
                    <a:pt x="3132" y="39027"/>
                    <a:pt x="2794" y="39873"/>
                  </a:cubicBezTo>
                  <a:lnTo>
                    <a:pt x="2794" y="39873"/>
                  </a:lnTo>
                  <a:lnTo>
                    <a:pt x="2794" y="40889"/>
                  </a:lnTo>
                  <a:cubicBezTo>
                    <a:pt x="2794" y="40889"/>
                    <a:pt x="2794" y="40889"/>
                    <a:pt x="2794" y="40889"/>
                  </a:cubicBezTo>
                  <a:cubicBezTo>
                    <a:pt x="2794" y="40889"/>
                    <a:pt x="1947" y="44614"/>
                    <a:pt x="2116" y="46646"/>
                  </a:cubicBezTo>
                  <a:cubicBezTo>
                    <a:pt x="2963" y="46646"/>
                    <a:pt x="2116" y="44698"/>
                    <a:pt x="2624" y="43767"/>
                  </a:cubicBezTo>
                  <a:cubicBezTo>
                    <a:pt x="3132" y="42836"/>
                    <a:pt x="3640" y="41820"/>
                    <a:pt x="4064" y="42836"/>
                  </a:cubicBezTo>
                  <a:cubicBezTo>
                    <a:pt x="3894" y="45062"/>
                    <a:pt x="3894" y="47297"/>
                    <a:pt x="4064" y="49524"/>
                  </a:cubicBezTo>
                  <a:lnTo>
                    <a:pt x="4064" y="48762"/>
                  </a:lnTo>
                  <a:cubicBezTo>
                    <a:pt x="4656" y="49609"/>
                    <a:pt x="4064" y="50709"/>
                    <a:pt x="4064" y="51894"/>
                  </a:cubicBezTo>
                  <a:cubicBezTo>
                    <a:pt x="4064" y="53080"/>
                    <a:pt x="2709" y="50286"/>
                    <a:pt x="2286" y="51894"/>
                  </a:cubicBezTo>
                  <a:cubicBezTo>
                    <a:pt x="1439" y="51048"/>
                    <a:pt x="2286" y="49439"/>
                    <a:pt x="1270" y="49101"/>
                  </a:cubicBezTo>
                  <a:lnTo>
                    <a:pt x="0" y="50625"/>
                  </a:lnTo>
                  <a:cubicBezTo>
                    <a:pt x="677" y="51894"/>
                    <a:pt x="0" y="53334"/>
                    <a:pt x="0" y="54265"/>
                  </a:cubicBezTo>
                  <a:lnTo>
                    <a:pt x="508" y="53249"/>
                  </a:lnTo>
                  <a:cubicBezTo>
                    <a:pt x="1439" y="53249"/>
                    <a:pt x="508" y="54349"/>
                    <a:pt x="508" y="54773"/>
                  </a:cubicBezTo>
                  <a:lnTo>
                    <a:pt x="1862" y="54011"/>
                  </a:lnTo>
                  <a:cubicBezTo>
                    <a:pt x="1862" y="52656"/>
                    <a:pt x="762" y="51810"/>
                    <a:pt x="1862" y="50794"/>
                  </a:cubicBezTo>
                  <a:cubicBezTo>
                    <a:pt x="1862" y="53164"/>
                    <a:pt x="3471" y="52571"/>
                    <a:pt x="3725" y="55365"/>
                  </a:cubicBezTo>
                  <a:cubicBezTo>
                    <a:pt x="3217" y="55365"/>
                    <a:pt x="3725" y="54857"/>
                    <a:pt x="3048" y="54603"/>
                  </a:cubicBezTo>
                  <a:cubicBezTo>
                    <a:pt x="2370" y="54349"/>
                    <a:pt x="4064" y="56381"/>
                    <a:pt x="3810" y="57990"/>
                  </a:cubicBezTo>
                  <a:cubicBezTo>
                    <a:pt x="3810" y="57228"/>
                    <a:pt x="2540" y="55873"/>
                    <a:pt x="2032" y="57143"/>
                  </a:cubicBezTo>
                  <a:lnTo>
                    <a:pt x="3217" y="57736"/>
                  </a:lnTo>
                  <a:cubicBezTo>
                    <a:pt x="3217" y="58497"/>
                    <a:pt x="2709" y="58328"/>
                    <a:pt x="2709" y="58582"/>
                  </a:cubicBezTo>
                  <a:cubicBezTo>
                    <a:pt x="2709" y="58836"/>
                    <a:pt x="3725" y="58582"/>
                    <a:pt x="3810" y="59767"/>
                  </a:cubicBezTo>
                  <a:cubicBezTo>
                    <a:pt x="3810" y="59767"/>
                    <a:pt x="3810" y="60614"/>
                    <a:pt x="3302" y="60445"/>
                  </a:cubicBezTo>
                  <a:cubicBezTo>
                    <a:pt x="3302" y="62307"/>
                    <a:pt x="3810" y="61291"/>
                    <a:pt x="4825" y="62730"/>
                  </a:cubicBezTo>
                  <a:cubicBezTo>
                    <a:pt x="4825" y="61291"/>
                    <a:pt x="5926" y="60783"/>
                    <a:pt x="6519" y="62222"/>
                  </a:cubicBezTo>
                  <a:cubicBezTo>
                    <a:pt x="7111" y="63662"/>
                    <a:pt x="8466" y="65270"/>
                    <a:pt x="7788" y="67132"/>
                  </a:cubicBezTo>
                  <a:lnTo>
                    <a:pt x="8804" y="67725"/>
                  </a:lnTo>
                  <a:cubicBezTo>
                    <a:pt x="7619" y="67725"/>
                    <a:pt x="8804" y="69079"/>
                    <a:pt x="9312" y="69757"/>
                  </a:cubicBezTo>
                  <a:cubicBezTo>
                    <a:pt x="9820" y="70434"/>
                    <a:pt x="7873" y="66878"/>
                    <a:pt x="6265" y="67640"/>
                  </a:cubicBezTo>
                  <a:cubicBezTo>
                    <a:pt x="6265" y="68995"/>
                    <a:pt x="6265" y="68656"/>
                    <a:pt x="5333" y="68402"/>
                  </a:cubicBezTo>
                  <a:cubicBezTo>
                    <a:pt x="6180" y="69841"/>
                    <a:pt x="6688" y="68402"/>
                    <a:pt x="7704" y="68402"/>
                  </a:cubicBezTo>
                  <a:cubicBezTo>
                    <a:pt x="7704" y="68402"/>
                    <a:pt x="8804" y="70857"/>
                    <a:pt x="7704" y="70519"/>
                  </a:cubicBezTo>
                  <a:cubicBezTo>
                    <a:pt x="8381" y="71704"/>
                    <a:pt x="9482" y="71281"/>
                    <a:pt x="9735" y="72212"/>
                  </a:cubicBezTo>
                  <a:cubicBezTo>
                    <a:pt x="9211" y="72330"/>
                    <a:pt x="8720" y="72559"/>
                    <a:pt x="8296" y="72889"/>
                  </a:cubicBezTo>
                  <a:cubicBezTo>
                    <a:pt x="8720" y="72889"/>
                    <a:pt x="8974" y="74159"/>
                    <a:pt x="9143" y="74328"/>
                  </a:cubicBezTo>
                  <a:cubicBezTo>
                    <a:pt x="9312" y="74498"/>
                    <a:pt x="10159" y="74328"/>
                    <a:pt x="9143" y="73397"/>
                  </a:cubicBezTo>
                  <a:cubicBezTo>
                    <a:pt x="10074" y="73397"/>
                    <a:pt x="10751" y="75683"/>
                    <a:pt x="11259" y="75175"/>
                  </a:cubicBezTo>
                  <a:cubicBezTo>
                    <a:pt x="10582" y="75937"/>
                    <a:pt x="12614" y="77376"/>
                    <a:pt x="13122" y="78561"/>
                  </a:cubicBezTo>
                  <a:cubicBezTo>
                    <a:pt x="14815" y="76952"/>
                    <a:pt x="11005" y="77291"/>
                    <a:pt x="12275" y="75767"/>
                  </a:cubicBezTo>
                  <a:cubicBezTo>
                    <a:pt x="13799" y="76614"/>
                    <a:pt x="15746" y="79915"/>
                    <a:pt x="18286" y="80931"/>
                  </a:cubicBezTo>
                  <a:cubicBezTo>
                    <a:pt x="20825" y="81947"/>
                    <a:pt x="17693" y="81609"/>
                    <a:pt x="17439" y="82540"/>
                  </a:cubicBezTo>
                  <a:cubicBezTo>
                    <a:pt x="15746" y="81270"/>
                    <a:pt x="15746" y="80508"/>
                    <a:pt x="14307" y="79408"/>
                  </a:cubicBezTo>
                  <a:cubicBezTo>
                    <a:pt x="15484" y="81372"/>
                    <a:pt x="17312" y="82870"/>
                    <a:pt x="19471" y="83640"/>
                  </a:cubicBezTo>
                  <a:cubicBezTo>
                    <a:pt x="21164" y="84910"/>
                    <a:pt x="19979" y="87027"/>
                    <a:pt x="22519" y="88042"/>
                  </a:cubicBezTo>
                  <a:cubicBezTo>
                    <a:pt x="22519" y="87281"/>
                    <a:pt x="22519" y="87111"/>
                    <a:pt x="22519" y="86434"/>
                  </a:cubicBezTo>
                  <a:cubicBezTo>
                    <a:pt x="22519" y="85757"/>
                    <a:pt x="23704" y="87281"/>
                    <a:pt x="24381" y="87704"/>
                  </a:cubicBezTo>
                  <a:cubicBezTo>
                    <a:pt x="25058" y="88127"/>
                    <a:pt x="23704" y="86603"/>
                    <a:pt x="24381" y="86773"/>
                  </a:cubicBezTo>
                  <a:cubicBezTo>
                    <a:pt x="25058" y="86942"/>
                    <a:pt x="25312" y="87704"/>
                    <a:pt x="24889" y="88042"/>
                  </a:cubicBezTo>
                  <a:lnTo>
                    <a:pt x="24889" y="88042"/>
                  </a:lnTo>
                  <a:cubicBezTo>
                    <a:pt x="27344" y="88635"/>
                    <a:pt x="25482" y="90582"/>
                    <a:pt x="28106" y="90328"/>
                  </a:cubicBezTo>
                  <a:cubicBezTo>
                    <a:pt x="28106" y="89905"/>
                    <a:pt x="27429" y="90328"/>
                    <a:pt x="27175" y="89651"/>
                  </a:cubicBezTo>
                  <a:cubicBezTo>
                    <a:pt x="26921" y="88974"/>
                    <a:pt x="28614" y="88804"/>
                    <a:pt x="29545" y="89058"/>
                  </a:cubicBezTo>
                  <a:cubicBezTo>
                    <a:pt x="29545" y="89058"/>
                    <a:pt x="30222" y="89058"/>
                    <a:pt x="30730" y="89905"/>
                  </a:cubicBezTo>
                  <a:cubicBezTo>
                    <a:pt x="31238" y="90751"/>
                    <a:pt x="29122" y="89397"/>
                    <a:pt x="28614" y="89905"/>
                  </a:cubicBezTo>
                  <a:lnTo>
                    <a:pt x="30222" y="90836"/>
                  </a:lnTo>
                  <a:lnTo>
                    <a:pt x="30222" y="90836"/>
                  </a:lnTo>
                  <a:lnTo>
                    <a:pt x="32423" y="90836"/>
                  </a:lnTo>
                  <a:cubicBezTo>
                    <a:pt x="31069" y="90836"/>
                    <a:pt x="32423" y="89566"/>
                    <a:pt x="32423" y="89736"/>
                  </a:cubicBezTo>
                  <a:cubicBezTo>
                    <a:pt x="32423" y="89905"/>
                    <a:pt x="34794" y="91090"/>
                    <a:pt x="34286" y="91937"/>
                  </a:cubicBezTo>
                  <a:cubicBezTo>
                    <a:pt x="34794" y="91090"/>
                    <a:pt x="36318" y="91937"/>
                    <a:pt x="37587" y="91937"/>
                  </a:cubicBezTo>
                  <a:cubicBezTo>
                    <a:pt x="36402" y="91259"/>
                    <a:pt x="37587" y="91090"/>
                    <a:pt x="38095" y="90921"/>
                  </a:cubicBezTo>
                  <a:lnTo>
                    <a:pt x="39619" y="92360"/>
                  </a:lnTo>
                  <a:cubicBezTo>
                    <a:pt x="37587" y="92360"/>
                    <a:pt x="39619" y="93376"/>
                    <a:pt x="39619" y="93884"/>
                  </a:cubicBezTo>
                  <a:cubicBezTo>
                    <a:pt x="39619" y="94392"/>
                    <a:pt x="37672" y="93884"/>
                    <a:pt x="36656" y="93291"/>
                  </a:cubicBezTo>
                  <a:cubicBezTo>
                    <a:pt x="38180" y="95662"/>
                    <a:pt x="39873" y="93291"/>
                    <a:pt x="41397" y="94561"/>
                  </a:cubicBezTo>
                  <a:cubicBezTo>
                    <a:pt x="41397" y="94984"/>
                    <a:pt x="41397" y="95492"/>
                    <a:pt x="40212" y="95153"/>
                  </a:cubicBezTo>
                  <a:cubicBezTo>
                    <a:pt x="39027" y="94815"/>
                    <a:pt x="42074" y="94730"/>
                    <a:pt x="43259" y="95153"/>
                  </a:cubicBezTo>
                  <a:cubicBezTo>
                    <a:pt x="43259" y="95153"/>
                    <a:pt x="42497" y="93799"/>
                    <a:pt x="43767" y="93630"/>
                  </a:cubicBezTo>
                  <a:lnTo>
                    <a:pt x="45122" y="95069"/>
                  </a:lnTo>
                  <a:cubicBezTo>
                    <a:pt x="46984" y="95662"/>
                    <a:pt x="45968" y="94053"/>
                    <a:pt x="47577" y="93799"/>
                  </a:cubicBezTo>
                  <a:lnTo>
                    <a:pt x="46730" y="92868"/>
                  </a:lnTo>
                  <a:cubicBezTo>
                    <a:pt x="46730" y="91937"/>
                    <a:pt x="48762" y="92868"/>
                    <a:pt x="48931" y="92106"/>
                  </a:cubicBezTo>
                  <a:cubicBezTo>
                    <a:pt x="49101" y="91344"/>
                    <a:pt x="47407" y="92699"/>
                    <a:pt x="46476" y="92106"/>
                  </a:cubicBezTo>
                  <a:cubicBezTo>
                    <a:pt x="45545" y="91513"/>
                    <a:pt x="47831" y="92106"/>
                    <a:pt x="48423" y="91344"/>
                  </a:cubicBezTo>
                  <a:cubicBezTo>
                    <a:pt x="49532" y="91666"/>
                    <a:pt x="50548" y="92241"/>
                    <a:pt x="51386" y="93037"/>
                  </a:cubicBezTo>
                  <a:cubicBezTo>
                    <a:pt x="51386" y="94646"/>
                    <a:pt x="48593" y="94730"/>
                    <a:pt x="48677" y="96847"/>
                  </a:cubicBezTo>
                  <a:cubicBezTo>
                    <a:pt x="50811" y="96525"/>
                    <a:pt x="52978" y="96525"/>
                    <a:pt x="55111" y="96847"/>
                  </a:cubicBezTo>
                  <a:cubicBezTo>
                    <a:pt x="56974" y="96847"/>
                    <a:pt x="56804" y="95153"/>
                    <a:pt x="56550" y="94222"/>
                  </a:cubicBezTo>
                  <a:cubicBezTo>
                    <a:pt x="57067" y="94002"/>
                    <a:pt x="57642" y="94002"/>
                    <a:pt x="58159" y="94222"/>
                  </a:cubicBezTo>
                  <a:lnTo>
                    <a:pt x="57312" y="94730"/>
                  </a:lnTo>
                  <a:cubicBezTo>
                    <a:pt x="59175" y="94112"/>
                    <a:pt x="61113" y="93740"/>
                    <a:pt x="63069" y="93630"/>
                  </a:cubicBezTo>
                  <a:cubicBezTo>
                    <a:pt x="64339" y="93630"/>
                    <a:pt x="63746" y="92275"/>
                    <a:pt x="63069" y="91598"/>
                  </a:cubicBezTo>
                  <a:lnTo>
                    <a:pt x="64423" y="91598"/>
                  </a:lnTo>
                  <a:lnTo>
                    <a:pt x="64423" y="91598"/>
                  </a:lnTo>
                  <a:cubicBezTo>
                    <a:pt x="64423" y="90582"/>
                    <a:pt x="65863" y="90836"/>
                    <a:pt x="66709" y="90751"/>
                  </a:cubicBezTo>
                  <a:cubicBezTo>
                    <a:pt x="67556" y="90667"/>
                    <a:pt x="66286" y="91344"/>
                    <a:pt x="66286" y="91598"/>
                  </a:cubicBezTo>
                  <a:cubicBezTo>
                    <a:pt x="67242" y="91869"/>
                    <a:pt x="68275" y="91683"/>
                    <a:pt x="69079" y="91090"/>
                  </a:cubicBezTo>
                  <a:cubicBezTo>
                    <a:pt x="69130" y="91793"/>
                    <a:pt x="68605" y="92402"/>
                    <a:pt x="67911" y="92453"/>
                  </a:cubicBezTo>
                  <a:cubicBezTo>
                    <a:pt x="67818" y="92461"/>
                    <a:pt x="67733" y="92453"/>
                    <a:pt x="67640" y="92445"/>
                  </a:cubicBezTo>
                  <a:cubicBezTo>
                    <a:pt x="67640" y="92445"/>
                    <a:pt x="67640" y="92445"/>
                    <a:pt x="67640" y="92445"/>
                  </a:cubicBezTo>
                  <a:lnTo>
                    <a:pt x="66117" y="93207"/>
                  </a:lnTo>
                  <a:cubicBezTo>
                    <a:pt x="67894" y="92529"/>
                    <a:pt x="69333" y="93207"/>
                    <a:pt x="69418" y="94392"/>
                  </a:cubicBezTo>
                  <a:cubicBezTo>
                    <a:pt x="71450" y="93461"/>
                    <a:pt x="67556" y="93630"/>
                    <a:pt x="70011" y="92783"/>
                  </a:cubicBezTo>
                  <a:cubicBezTo>
                    <a:pt x="73736" y="94138"/>
                    <a:pt x="75513" y="90751"/>
                    <a:pt x="78476" y="92783"/>
                  </a:cubicBezTo>
                  <a:cubicBezTo>
                    <a:pt x="79678" y="91395"/>
                    <a:pt x="81109" y="90227"/>
                    <a:pt x="82709" y="89312"/>
                  </a:cubicBezTo>
                  <a:cubicBezTo>
                    <a:pt x="82709" y="88466"/>
                    <a:pt x="83894" y="88466"/>
                    <a:pt x="83302" y="87534"/>
                  </a:cubicBezTo>
                  <a:cubicBezTo>
                    <a:pt x="81016" y="87534"/>
                    <a:pt x="80423" y="90498"/>
                    <a:pt x="78307" y="89566"/>
                  </a:cubicBezTo>
                  <a:cubicBezTo>
                    <a:pt x="77545" y="90244"/>
                    <a:pt x="78307" y="90836"/>
                    <a:pt x="77884" y="91429"/>
                  </a:cubicBezTo>
                  <a:cubicBezTo>
                    <a:pt x="77460" y="92021"/>
                    <a:pt x="76360" y="91937"/>
                    <a:pt x="76021" y="91429"/>
                  </a:cubicBezTo>
                  <a:cubicBezTo>
                    <a:pt x="77714" y="90244"/>
                    <a:pt x="76021" y="89228"/>
                    <a:pt x="78138" y="88381"/>
                  </a:cubicBezTo>
                  <a:cubicBezTo>
                    <a:pt x="77545" y="87788"/>
                    <a:pt x="75852" y="88381"/>
                    <a:pt x="75005" y="88381"/>
                  </a:cubicBezTo>
                  <a:cubicBezTo>
                    <a:pt x="74159" y="88381"/>
                    <a:pt x="75005" y="87534"/>
                    <a:pt x="74074" y="87365"/>
                  </a:cubicBezTo>
                  <a:cubicBezTo>
                    <a:pt x="73143" y="87196"/>
                    <a:pt x="75513" y="85503"/>
                    <a:pt x="75937" y="84656"/>
                  </a:cubicBezTo>
                  <a:cubicBezTo>
                    <a:pt x="75937" y="85164"/>
                    <a:pt x="75937" y="85249"/>
                    <a:pt x="75937" y="85503"/>
                  </a:cubicBezTo>
                  <a:lnTo>
                    <a:pt x="77714" y="83556"/>
                  </a:lnTo>
                  <a:cubicBezTo>
                    <a:pt x="78561" y="83556"/>
                    <a:pt x="79069" y="84318"/>
                    <a:pt x="78815" y="84910"/>
                  </a:cubicBezTo>
                  <a:cubicBezTo>
                    <a:pt x="80169" y="84910"/>
                    <a:pt x="81778" y="82709"/>
                    <a:pt x="82286" y="83979"/>
                  </a:cubicBezTo>
                  <a:cubicBezTo>
                    <a:pt x="83810" y="83132"/>
                    <a:pt x="81524" y="83471"/>
                    <a:pt x="81270" y="83132"/>
                  </a:cubicBezTo>
                  <a:lnTo>
                    <a:pt x="81270" y="83132"/>
                  </a:lnTo>
                  <a:lnTo>
                    <a:pt x="79661" y="83894"/>
                  </a:lnTo>
                  <a:cubicBezTo>
                    <a:pt x="78900" y="82540"/>
                    <a:pt x="81693" y="83471"/>
                    <a:pt x="81355" y="81947"/>
                  </a:cubicBezTo>
                  <a:cubicBezTo>
                    <a:pt x="81016" y="80423"/>
                    <a:pt x="84064" y="81947"/>
                    <a:pt x="84995" y="80931"/>
                  </a:cubicBezTo>
                  <a:lnTo>
                    <a:pt x="84487" y="83386"/>
                  </a:lnTo>
                  <a:lnTo>
                    <a:pt x="85503" y="82455"/>
                  </a:lnTo>
                  <a:cubicBezTo>
                    <a:pt x="85503" y="83471"/>
                    <a:pt x="85503" y="84656"/>
                    <a:pt x="84910" y="85926"/>
                  </a:cubicBezTo>
                  <a:cubicBezTo>
                    <a:pt x="86688" y="85444"/>
                    <a:pt x="88415" y="84792"/>
                    <a:pt x="90074" y="83979"/>
                  </a:cubicBezTo>
                  <a:cubicBezTo>
                    <a:pt x="90726" y="84335"/>
                    <a:pt x="91183" y="84953"/>
                    <a:pt x="91344" y="85672"/>
                  </a:cubicBezTo>
                  <a:cubicBezTo>
                    <a:pt x="92445" y="83725"/>
                    <a:pt x="94138" y="85080"/>
                    <a:pt x="95577" y="84402"/>
                  </a:cubicBezTo>
                  <a:cubicBezTo>
                    <a:pt x="97016" y="83725"/>
                    <a:pt x="93630" y="84402"/>
                    <a:pt x="94307" y="82794"/>
                  </a:cubicBezTo>
                  <a:cubicBezTo>
                    <a:pt x="94900" y="82794"/>
                    <a:pt x="95577" y="82286"/>
                    <a:pt x="95915" y="81863"/>
                  </a:cubicBezTo>
                  <a:cubicBezTo>
                    <a:pt x="96254" y="81439"/>
                    <a:pt x="93714" y="82540"/>
                    <a:pt x="92529" y="82794"/>
                  </a:cubicBezTo>
                  <a:cubicBezTo>
                    <a:pt x="93291" y="82794"/>
                    <a:pt x="92529" y="81524"/>
                    <a:pt x="92529" y="81101"/>
                  </a:cubicBezTo>
                  <a:lnTo>
                    <a:pt x="91090" y="81524"/>
                  </a:lnTo>
                  <a:cubicBezTo>
                    <a:pt x="90667" y="80339"/>
                    <a:pt x="92699" y="80677"/>
                    <a:pt x="93037" y="79831"/>
                  </a:cubicBezTo>
                  <a:cubicBezTo>
                    <a:pt x="93037" y="81016"/>
                    <a:pt x="93037" y="80931"/>
                    <a:pt x="93460" y="82117"/>
                  </a:cubicBezTo>
                  <a:cubicBezTo>
                    <a:pt x="94527" y="81075"/>
                    <a:pt x="95949" y="80474"/>
                    <a:pt x="97439" y="80423"/>
                  </a:cubicBezTo>
                  <a:cubicBezTo>
                    <a:pt x="98201" y="80423"/>
                    <a:pt x="97439" y="81185"/>
                    <a:pt x="97016" y="81609"/>
                  </a:cubicBezTo>
                  <a:cubicBezTo>
                    <a:pt x="96593" y="82032"/>
                    <a:pt x="97947" y="80677"/>
                    <a:pt x="98624" y="81609"/>
                  </a:cubicBezTo>
                  <a:cubicBezTo>
                    <a:pt x="99302" y="82540"/>
                    <a:pt x="97863" y="82032"/>
                    <a:pt x="97609" y="82455"/>
                  </a:cubicBezTo>
                  <a:lnTo>
                    <a:pt x="101164" y="81101"/>
                  </a:lnTo>
                  <a:cubicBezTo>
                    <a:pt x="101164" y="81101"/>
                    <a:pt x="100572" y="82032"/>
                    <a:pt x="99894" y="82117"/>
                  </a:cubicBezTo>
                  <a:cubicBezTo>
                    <a:pt x="101164" y="82117"/>
                    <a:pt x="101841" y="81524"/>
                    <a:pt x="102349" y="79577"/>
                  </a:cubicBezTo>
                  <a:cubicBezTo>
                    <a:pt x="103704" y="79577"/>
                    <a:pt x="105312" y="79577"/>
                    <a:pt x="105228" y="80085"/>
                  </a:cubicBezTo>
                  <a:cubicBezTo>
                    <a:pt x="105651" y="79577"/>
                    <a:pt x="105228" y="79408"/>
                    <a:pt x="105228" y="78984"/>
                  </a:cubicBezTo>
                  <a:cubicBezTo>
                    <a:pt x="106836" y="78476"/>
                    <a:pt x="106328" y="76952"/>
                    <a:pt x="107259" y="76445"/>
                  </a:cubicBezTo>
                  <a:lnTo>
                    <a:pt x="106159" y="76445"/>
                  </a:lnTo>
                  <a:cubicBezTo>
                    <a:pt x="108021" y="76445"/>
                    <a:pt x="106159" y="75006"/>
                    <a:pt x="107513" y="74921"/>
                  </a:cubicBezTo>
                  <a:cubicBezTo>
                    <a:pt x="107708" y="75860"/>
                    <a:pt x="108182" y="76716"/>
                    <a:pt x="108868" y="77376"/>
                  </a:cubicBezTo>
                  <a:cubicBezTo>
                    <a:pt x="108868" y="76529"/>
                    <a:pt x="109884" y="76783"/>
                    <a:pt x="110476" y="76529"/>
                  </a:cubicBezTo>
                  <a:cubicBezTo>
                    <a:pt x="109714" y="75937"/>
                    <a:pt x="111323" y="75175"/>
                    <a:pt x="109968" y="74836"/>
                  </a:cubicBezTo>
                  <a:cubicBezTo>
                    <a:pt x="110984" y="73566"/>
                    <a:pt x="112170" y="74328"/>
                    <a:pt x="112593" y="72889"/>
                  </a:cubicBezTo>
                  <a:cubicBezTo>
                    <a:pt x="111915" y="72889"/>
                    <a:pt x="113355" y="71535"/>
                    <a:pt x="112593" y="71196"/>
                  </a:cubicBezTo>
                  <a:cubicBezTo>
                    <a:pt x="113778" y="70519"/>
                    <a:pt x="115132" y="71196"/>
                    <a:pt x="115217" y="72043"/>
                  </a:cubicBezTo>
                  <a:cubicBezTo>
                    <a:pt x="115302" y="72889"/>
                    <a:pt x="113863" y="72043"/>
                    <a:pt x="114201" y="72804"/>
                  </a:cubicBezTo>
                  <a:lnTo>
                    <a:pt x="116487" y="71535"/>
                  </a:lnTo>
                  <a:cubicBezTo>
                    <a:pt x="117249" y="71535"/>
                    <a:pt x="118095" y="71535"/>
                    <a:pt x="118603" y="72296"/>
                  </a:cubicBezTo>
                  <a:cubicBezTo>
                    <a:pt x="118603" y="70942"/>
                    <a:pt x="121143" y="72296"/>
                    <a:pt x="121143" y="70519"/>
                  </a:cubicBezTo>
                  <a:cubicBezTo>
                    <a:pt x="121143" y="71704"/>
                    <a:pt x="119619" y="70519"/>
                    <a:pt x="119196" y="70942"/>
                  </a:cubicBezTo>
                  <a:lnTo>
                    <a:pt x="119196" y="70942"/>
                  </a:lnTo>
                  <a:lnTo>
                    <a:pt x="119196" y="70942"/>
                  </a:lnTo>
                  <a:lnTo>
                    <a:pt x="119196" y="68910"/>
                  </a:lnTo>
                  <a:cubicBezTo>
                    <a:pt x="117926" y="68910"/>
                    <a:pt x="119196" y="70011"/>
                    <a:pt x="118180" y="70688"/>
                  </a:cubicBezTo>
                  <a:cubicBezTo>
                    <a:pt x="116233" y="69757"/>
                    <a:pt x="119789" y="67132"/>
                    <a:pt x="118180" y="66878"/>
                  </a:cubicBezTo>
                  <a:cubicBezTo>
                    <a:pt x="116572" y="66624"/>
                    <a:pt x="118180" y="68148"/>
                    <a:pt x="117249" y="69079"/>
                  </a:cubicBezTo>
                  <a:lnTo>
                    <a:pt x="117249" y="69079"/>
                  </a:lnTo>
                  <a:lnTo>
                    <a:pt x="115640" y="70603"/>
                  </a:lnTo>
                  <a:cubicBezTo>
                    <a:pt x="115454" y="70231"/>
                    <a:pt x="115454" y="69791"/>
                    <a:pt x="115640" y="69418"/>
                  </a:cubicBezTo>
                  <a:cubicBezTo>
                    <a:pt x="113355" y="70519"/>
                    <a:pt x="112677" y="69926"/>
                    <a:pt x="110053" y="71027"/>
                  </a:cubicBezTo>
                  <a:cubicBezTo>
                    <a:pt x="110053" y="71027"/>
                    <a:pt x="111577" y="72381"/>
                    <a:pt x="110646" y="73143"/>
                  </a:cubicBezTo>
                  <a:cubicBezTo>
                    <a:pt x="109714" y="73905"/>
                    <a:pt x="109460" y="73143"/>
                    <a:pt x="108783" y="73143"/>
                  </a:cubicBezTo>
                  <a:cubicBezTo>
                    <a:pt x="108106" y="73143"/>
                    <a:pt x="108783" y="71704"/>
                    <a:pt x="109799" y="72043"/>
                  </a:cubicBezTo>
                  <a:lnTo>
                    <a:pt x="109291" y="71027"/>
                  </a:lnTo>
                  <a:cubicBezTo>
                    <a:pt x="110476" y="68826"/>
                    <a:pt x="109291" y="68318"/>
                    <a:pt x="111323" y="66709"/>
                  </a:cubicBezTo>
                  <a:cubicBezTo>
                    <a:pt x="111323" y="65863"/>
                    <a:pt x="112677" y="64508"/>
                    <a:pt x="114201" y="64085"/>
                  </a:cubicBezTo>
                  <a:lnTo>
                    <a:pt x="113185" y="64085"/>
                  </a:lnTo>
                  <a:cubicBezTo>
                    <a:pt x="114032" y="62053"/>
                    <a:pt x="114032" y="65016"/>
                    <a:pt x="115302" y="62984"/>
                  </a:cubicBezTo>
                  <a:cubicBezTo>
                    <a:pt x="116741" y="64085"/>
                    <a:pt x="118942" y="65016"/>
                    <a:pt x="118434" y="66709"/>
                  </a:cubicBezTo>
                  <a:cubicBezTo>
                    <a:pt x="119873" y="66709"/>
                    <a:pt x="119958" y="65439"/>
                    <a:pt x="121143" y="64931"/>
                  </a:cubicBezTo>
                  <a:cubicBezTo>
                    <a:pt x="122413" y="65778"/>
                    <a:pt x="121143" y="66370"/>
                    <a:pt x="121990" y="67471"/>
                  </a:cubicBezTo>
                  <a:cubicBezTo>
                    <a:pt x="122752" y="66963"/>
                    <a:pt x="123683" y="65947"/>
                    <a:pt x="122752" y="65609"/>
                  </a:cubicBezTo>
                  <a:lnTo>
                    <a:pt x="124529" y="65609"/>
                  </a:lnTo>
                  <a:cubicBezTo>
                    <a:pt x="124529" y="65609"/>
                    <a:pt x="124106" y="66116"/>
                    <a:pt x="123852" y="66201"/>
                  </a:cubicBezTo>
                  <a:cubicBezTo>
                    <a:pt x="124716" y="65956"/>
                    <a:pt x="125435" y="65329"/>
                    <a:pt x="125799" y="64508"/>
                  </a:cubicBezTo>
                  <a:cubicBezTo>
                    <a:pt x="125799" y="64508"/>
                    <a:pt x="125376" y="65016"/>
                    <a:pt x="125122" y="64508"/>
                  </a:cubicBezTo>
                  <a:cubicBezTo>
                    <a:pt x="124868" y="64000"/>
                    <a:pt x="126646" y="62815"/>
                    <a:pt x="126646" y="62476"/>
                  </a:cubicBezTo>
                  <a:cubicBezTo>
                    <a:pt x="125884" y="63492"/>
                    <a:pt x="125207" y="62476"/>
                    <a:pt x="124445" y="63407"/>
                  </a:cubicBezTo>
                  <a:cubicBezTo>
                    <a:pt x="124445" y="63407"/>
                    <a:pt x="124445" y="62307"/>
                    <a:pt x="124953" y="62222"/>
                  </a:cubicBezTo>
                  <a:cubicBezTo>
                    <a:pt x="123767" y="62222"/>
                    <a:pt x="122921" y="62222"/>
                    <a:pt x="122244" y="62222"/>
                  </a:cubicBezTo>
                  <a:cubicBezTo>
                    <a:pt x="123259" y="62222"/>
                    <a:pt x="123344" y="61376"/>
                    <a:pt x="123513" y="61207"/>
                  </a:cubicBezTo>
                  <a:cubicBezTo>
                    <a:pt x="122591" y="61376"/>
                    <a:pt x="121761" y="61858"/>
                    <a:pt x="121143" y="62561"/>
                  </a:cubicBezTo>
                  <a:cubicBezTo>
                    <a:pt x="120466" y="61291"/>
                    <a:pt x="118688" y="64000"/>
                    <a:pt x="118942" y="62561"/>
                  </a:cubicBezTo>
                  <a:cubicBezTo>
                    <a:pt x="118942" y="63069"/>
                    <a:pt x="118095" y="63577"/>
                    <a:pt x="117418" y="63492"/>
                  </a:cubicBezTo>
                  <a:cubicBezTo>
                    <a:pt x="116741" y="63407"/>
                    <a:pt x="118349" y="61968"/>
                    <a:pt x="118603" y="61122"/>
                  </a:cubicBezTo>
                  <a:cubicBezTo>
                    <a:pt x="120974" y="59259"/>
                    <a:pt x="118603" y="62053"/>
                    <a:pt x="119789" y="62222"/>
                  </a:cubicBezTo>
                  <a:lnTo>
                    <a:pt x="121736" y="61291"/>
                  </a:lnTo>
                  <a:cubicBezTo>
                    <a:pt x="121736" y="61291"/>
                    <a:pt x="122159" y="59937"/>
                    <a:pt x="120889" y="60614"/>
                  </a:cubicBezTo>
                  <a:cubicBezTo>
                    <a:pt x="121143" y="59344"/>
                    <a:pt x="122311" y="58472"/>
                    <a:pt x="123598" y="58582"/>
                  </a:cubicBezTo>
                  <a:cubicBezTo>
                    <a:pt x="123598" y="58074"/>
                    <a:pt x="122921" y="58582"/>
                    <a:pt x="122667" y="58582"/>
                  </a:cubicBezTo>
                  <a:cubicBezTo>
                    <a:pt x="122413" y="58582"/>
                    <a:pt x="123598" y="56127"/>
                    <a:pt x="121651" y="56635"/>
                  </a:cubicBezTo>
                  <a:cubicBezTo>
                    <a:pt x="122244" y="56635"/>
                    <a:pt x="121058" y="57566"/>
                    <a:pt x="122159" y="57651"/>
                  </a:cubicBezTo>
                  <a:cubicBezTo>
                    <a:pt x="121482" y="58074"/>
                    <a:pt x="119450" y="58328"/>
                    <a:pt x="119873" y="57651"/>
                  </a:cubicBezTo>
                  <a:lnTo>
                    <a:pt x="117249" y="59937"/>
                  </a:lnTo>
                  <a:cubicBezTo>
                    <a:pt x="116741" y="59429"/>
                    <a:pt x="117672" y="59429"/>
                    <a:pt x="117841" y="58921"/>
                  </a:cubicBezTo>
                  <a:lnTo>
                    <a:pt x="115725" y="60360"/>
                  </a:lnTo>
                  <a:lnTo>
                    <a:pt x="116656" y="60360"/>
                  </a:lnTo>
                  <a:cubicBezTo>
                    <a:pt x="114794" y="60360"/>
                    <a:pt x="114455" y="62730"/>
                    <a:pt x="113439" y="63831"/>
                  </a:cubicBezTo>
                  <a:cubicBezTo>
                    <a:pt x="113439" y="62730"/>
                    <a:pt x="114117" y="62138"/>
                    <a:pt x="114794" y="61122"/>
                  </a:cubicBezTo>
                  <a:cubicBezTo>
                    <a:pt x="113355" y="60275"/>
                    <a:pt x="114794" y="62053"/>
                    <a:pt x="113101" y="62561"/>
                  </a:cubicBezTo>
                  <a:cubicBezTo>
                    <a:pt x="112821" y="62442"/>
                    <a:pt x="112627" y="62180"/>
                    <a:pt x="112593" y="61884"/>
                  </a:cubicBezTo>
                  <a:lnTo>
                    <a:pt x="111915" y="63323"/>
                  </a:lnTo>
                  <a:cubicBezTo>
                    <a:pt x="111915" y="63323"/>
                    <a:pt x="111915" y="63323"/>
                    <a:pt x="111915" y="62899"/>
                  </a:cubicBezTo>
                  <a:cubicBezTo>
                    <a:pt x="110646" y="64931"/>
                    <a:pt x="112677" y="64339"/>
                    <a:pt x="110476" y="65947"/>
                  </a:cubicBezTo>
                  <a:cubicBezTo>
                    <a:pt x="112170" y="65947"/>
                    <a:pt x="111323" y="64677"/>
                    <a:pt x="112593" y="64170"/>
                  </a:cubicBezTo>
                  <a:cubicBezTo>
                    <a:pt x="113863" y="63662"/>
                    <a:pt x="111831" y="66201"/>
                    <a:pt x="111746" y="66794"/>
                  </a:cubicBezTo>
                  <a:cubicBezTo>
                    <a:pt x="110392" y="66794"/>
                    <a:pt x="109460" y="65609"/>
                    <a:pt x="108445" y="66794"/>
                  </a:cubicBezTo>
                  <a:cubicBezTo>
                    <a:pt x="109207" y="65778"/>
                    <a:pt x="107937" y="65778"/>
                    <a:pt x="109460" y="65016"/>
                  </a:cubicBezTo>
                  <a:cubicBezTo>
                    <a:pt x="110984" y="64254"/>
                    <a:pt x="108783" y="65016"/>
                    <a:pt x="108360" y="64254"/>
                  </a:cubicBezTo>
                  <a:cubicBezTo>
                    <a:pt x="107937" y="63492"/>
                    <a:pt x="109122" y="65270"/>
                    <a:pt x="108360" y="65609"/>
                  </a:cubicBezTo>
                  <a:lnTo>
                    <a:pt x="108360" y="65609"/>
                  </a:lnTo>
                  <a:lnTo>
                    <a:pt x="107090" y="67640"/>
                  </a:lnTo>
                  <a:cubicBezTo>
                    <a:pt x="105143" y="67640"/>
                    <a:pt x="103873" y="70773"/>
                    <a:pt x="102180" y="70095"/>
                  </a:cubicBezTo>
                  <a:lnTo>
                    <a:pt x="102942" y="71027"/>
                  </a:lnTo>
                  <a:cubicBezTo>
                    <a:pt x="101926" y="71704"/>
                    <a:pt x="100487" y="72466"/>
                    <a:pt x="99810" y="73058"/>
                  </a:cubicBezTo>
                  <a:cubicBezTo>
                    <a:pt x="99810" y="72296"/>
                    <a:pt x="100402" y="71958"/>
                    <a:pt x="100995" y="71365"/>
                  </a:cubicBezTo>
                  <a:cubicBezTo>
                    <a:pt x="99242" y="72085"/>
                    <a:pt x="97786" y="73363"/>
                    <a:pt x="96847" y="75006"/>
                  </a:cubicBezTo>
                  <a:cubicBezTo>
                    <a:pt x="97693" y="75116"/>
                    <a:pt x="98540" y="75116"/>
                    <a:pt x="99386" y="75006"/>
                  </a:cubicBezTo>
                  <a:cubicBezTo>
                    <a:pt x="98878" y="77122"/>
                    <a:pt x="97524" y="75006"/>
                    <a:pt x="96254" y="76275"/>
                  </a:cubicBezTo>
                  <a:cubicBezTo>
                    <a:pt x="95746" y="75259"/>
                    <a:pt x="96254" y="75175"/>
                    <a:pt x="95408" y="74328"/>
                  </a:cubicBezTo>
                  <a:cubicBezTo>
                    <a:pt x="95408" y="75344"/>
                    <a:pt x="93968" y="75683"/>
                    <a:pt x="93460" y="76699"/>
                  </a:cubicBezTo>
                  <a:cubicBezTo>
                    <a:pt x="92614" y="75852"/>
                    <a:pt x="92868" y="74667"/>
                    <a:pt x="94476" y="73820"/>
                  </a:cubicBezTo>
                  <a:cubicBezTo>
                    <a:pt x="96085" y="72974"/>
                    <a:pt x="96677" y="71873"/>
                    <a:pt x="98117" y="72212"/>
                  </a:cubicBezTo>
                  <a:lnTo>
                    <a:pt x="97185" y="72212"/>
                  </a:lnTo>
                  <a:cubicBezTo>
                    <a:pt x="98286" y="71281"/>
                    <a:pt x="99132" y="71111"/>
                    <a:pt x="99894" y="70095"/>
                  </a:cubicBezTo>
                  <a:lnTo>
                    <a:pt x="99894" y="68995"/>
                  </a:lnTo>
                  <a:lnTo>
                    <a:pt x="99302" y="68995"/>
                  </a:lnTo>
                  <a:cubicBezTo>
                    <a:pt x="99488" y="68064"/>
                    <a:pt x="99894" y="67192"/>
                    <a:pt x="100487" y="66455"/>
                  </a:cubicBezTo>
                  <a:cubicBezTo>
                    <a:pt x="98794" y="67471"/>
                    <a:pt x="99471" y="69249"/>
                    <a:pt x="99132" y="70603"/>
                  </a:cubicBezTo>
                  <a:cubicBezTo>
                    <a:pt x="97524" y="71281"/>
                    <a:pt x="96000" y="69757"/>
                    <a:pt x="95408" y="71111"/>
                  </a:cubicBezTo>
                  <a:cubicBezTo>
                    <a:pt x="95408" y="70688"/>
                    <a:pt x="93884" y="70603"/>
                    <a:pt x="94392" y="69757"/>
                  </a:cubicBezTo>
                  <a:cubicBezTo>
                    <a:pt x="94900" y="68910"/>
                    <a:pt x="96085" y="69757"/>
                    <a:pt x="95746" y="68656"/>
                  </a:cubicBezTo>
                  <a:cubicBezTo>
                    <a:pt x="94900" y="69164"/>
                    <a:pt x="94984" y="68656"/>
                    <a:pt x="93714" y="69333"/>
                  </a:cubicBezTo>
                  <a:cubicBezTo>
                    <a:pt x="93723" y="70654"/>
                    <a:pt x="93342" y="71949"/>
                    <a:pt x="92614" y="73058"/>
                  </a:cubicBezTo>
                  <a:cubicBezTo>
                    <a:pt x="91801" y="73973"/>
                    <a:pt x="90692" y="74565"/>
                    <a:pt x="89482" y="74752"/>
                  </a:cubicBezTo>
                  <a:cubicBezTo>
                    <a:pt x="90497" y="74159"/>
                    <a:pt x="91090" y="72720"/>
                    <a:pt x="90497" y="72212"/>
                  </a:cubicBezTo>
                  <a:cubicBezTo>
                    <a:pt x="90497" y="73482"/>
                    <a:pt x="88127" y="72212"/>
                    <a:pt x="89058" y="73566"/>
                  </a:cubicBezTo>
                  <a:cubicBezTo>
                    <a:pt x="87789" y="74074"/>
                    <a:pt x="85757" y="75090"/>
                    <a:pt x="85079" y="73566"/>
                  </a:cubicBezTo>
                  <a:cubicBezTo>
                    <a:pt x="86011" y="72635"/>
                    <a:pt x="87450" y="72804"/>
                    <a:pt x="88381" y="72127"/>
                  </a:cubicBezTo>
                  <a:cubicBezTo>
                    <a:pt x="89312" y="71450"/>
                    <a:pt x="87704" y="72127"/>
                    <a:pt x="87704" y="71704"/>
                  </a:cubicBezTo>
                  <a:lnTo>
                    <a:pt x="89143" y="71196"/>
                  </a:lnTo>
                  <a:cubicBezTo>
                    <a:pt x="87873" y="71196"/>
                    <a:pt x="87873" y="70603"/>
                    <a:pt x="86519" y="71196"/>
                  </a:cubicBezTo>
                  <a:cubicBezTo>
                    <a:pt x="86519" y="71196"/>
                    <a:pt x="86942" y="71196"/>
                    <a:pt x="86519" y="71196"/>
                  </a:cubicBezTo>
                  <a:lnTo>
                    <a:pt x="85418" y="71704"/>
                  </a:lnTo>
                  <a:lnTo>
                    <a:pt x="84825" y="70688"/>
                  </a:lnTo>
                  <a:cubicBezTo>
                    <a:pt x="84064" y="71704"/>
                    <a:pt x="81439" y="71196"/>
                    <a:pt x="79915" y="72804"/>
                  </a:cubicBezTo>
                  <a:lnTo>
                    <a:pt x="79915" y="72804"/>
                  </a:lnTo>
                  <a:cubicBezTo>
                    <a:pt x="78392" y="73228"/>
                    <a:pt x="79154" y="75429"/>
                    <a:pt x="77630" y="76360"/>
                  </a:cubicBezTo>
                  <a:cubicBezTo>
                    <a:pt x="77630" y="75683"/>
                    <a:pt x="77630" y="75259"/>
                    <a:pt x="77630" y="74836"/>
                  </a:cubicBezTo>
                  <a:cubicBezTo>
                    <a:pt x="77630" y="74413"/>
                    <a:pt x="76275" y="74836"/>
                    <a:pt x="75344" y="74836"/>
                  </a:cubicBezTo>
                  <a:cubicBezTo>
                    <a:pt x="76529" y="74836"/>
                    <a:pt x="75344" y="76191"/>
                    <a:pt x="76021" y="76275"/>
                  </a:cubicBezTo>
                  <a:cubicBezTo>
                    <a:pt x="76699" y="76360"/>
                    <a:pt x="74836" y="77968"/>
                    <a:pt x="73905" y="78222"/>
                  </a:cubicBezTo>
                  <a:cubicBezTo>
                    <a:pt x="72889" y="76952"/>
                    <a:pt x="76191" y="76445"/>
                    <a:pt x="74413" y="75429"/>
                  </a:cubicBezTo>
                  <a:cubicBezTo>
                    <a:pt x="73566" y="75429"/>
                    <a:pt x="73651" y="76529"/>
                    <a:pt x="74413" y="76529"/>
                  </a:cubicBezTo>
                  <a:cubicBezTo>
                    <a:pt x="73245" y="76995"/>
                    <a:pt x="71941" y="76995"/>
                    <a:pt x="70773" y="76529"/>
                  </a:cubicBezTo>
                  <a:cubicBezTo>
                    <a:pt x="69926" y="78053"/>
                    <a:pt x="69418" y="77460"/>
                    <a:pt x="68995" y="79069"/>
                  </a:cubicBezTo>
                  <a:cubicBezTo>
                    <a:pt x="69587" y="79069"/>
                    <a:pt x="68995" y="77799"/>
                    <a:pt x="70265" y="78222"/>
                  </a:cubicBezTo>
                  <a:lnTo>
                    <a:pt x="69757" y="79492"/>
                  </a:lnTo>
                  <a:cubicBezTo>
                    <a:pt x="68572" y="79492"/>
                    <a:pt x="67556" y="79069"/>
                    <a:pt x="67048" y="78984"/>
                  </a:cubicBezTo>
                  <a:lnTo>
                    <a:pt x="67556" y="78476"/>
                  </a:lnTo>
                  <a:lnTo>
                    <a:pt x="67556" y="78476"/>
                  </a:lnTo>
                  <a:cubicBezTo>
                    <a:pt x="67556" y="77968"/>
                    <a:pt x="68741" y="77968"/>
                    <a:pt x="68402" y="77206"/>
                  </a:cubicBezTo>
                  <a:cubicBezTo>
                    <a:pt x="67894" y="78392"/>
                    <a:pt x="67302" y="77206"/>
                    <a:pt x="66794" y="78307"/>
                  </a:cubicBezTo>
                  <a:lnTo>
                    <a:pt x="66794" y="78307"/>
                  </a:lnTo>
                  <a:cubicBezTo>
                    <a:pt x="65609" y="79408"/>
                    <a:pt x="63661" y="76952"/>
                    <a:pt x="62730" y="79154"/>
                  </a:cubicBezTo>
                  <a:cubicBezTo>
                    <a:pt x="62730" y="79154"/>
                    <a:pt x="63831" y="79915"/>
                    <a:pt x="63661" y="80339"/>
                  </a:cubicBezTo>
                  <a:cubicBezTo>
                    <a:pt x="63492" y="80762"/>
                    <a:pt x="62053" y="80339"/>
                    <a:pt x="62053" y="79408"/>
                  </a:cubicBezTo>
                  <a:lnTo>
                    <a:pt x="62053" y="79408"/>
                  </a:lnTo>
                  <a:cubicBezTo>
                    <a:pt x="60953" y="79408"/>
                    <a:pt x="60360" y="79408"/>
                    <a:pt x="60021" y="79408"/>
                  </a:cubicBezTo>
                  <a:cubicBezTo>
                    <a:pt x="59683" y="79408"/>
                    <a:pt x="60021" y="80762"/>
                    <a:pt x="59259" y="81185"/>
                  </a:cubicBezTo>
                  <a:cubicBezTo>
                    <a:pt x="58497" y="81609"/>
                    <a:pt x="60021" y="79408"/>
                    <a:pt x="58751" y="78730"/>
                  </a:cubicBezTo>
                  <a:lnTo>
                    <a:pt x="56974" y="79492"/>
                  </a:lnTo>
                  <a:lnTo>
                    <a:pt x="56974" y="78815"/>
                  </a:lnTo>
                  <a:cubicBezTo>
                    <a:pt x="54519" y="78053"/>
                    <a:pt x="52402" y="80169"/>
                    <a:pt x="49693" y="79746"/>
                  </a:cubicBezTo>
                  <a:cubicBezTo>
                    <a:pt x="49693" y="78561"/>
                    <a:pt x="51810" y="78392"/>
                    <a:pt x="52487" y="78392"/>
                  </a:cubicBezTo>
                  <a:cubicBezTo>
                    <a:pt x="51810" y="77206"/>
                    <a:pt x="50455" y="78392"/>
                    <a:pt x="49439" y="77545"/>
                  </a:cubicBezTo>
                  <a:cubicBezTo>
                    <a:pt x="48618" y="77350"/>
                    <a:pt x="47797" y="77858"/>
                    <a:pt x="47602" y="78671"/>
                  </a:cubicBezTo>
                  <a:cubicBezTo>
                    <a:pt x="47594" y="78722"/>
                    <a:pt x="47585" y="78764"/>
                    <a:pt x="47577" y="78815"/>
                  </a:cubicBezTo>
                  <a:cubicBezTo>
                    <a:pt x="46307" y="78815"/>
                    <a:pt x="46900" y="77884"/>
                    <a:pt x="46730" y="77714"/>
                  </a:cubicBezTo>
                  <a:cubicBezTo>
                    <a:pt x="46053" y="78900"/>
                    <a:pt x="44699" y="77714"/>
                    <a:pt x="43598" y="77714"/>
                  </a:cubicBezTo>
                  <a:lnTo>
                    <a:pt x="43598" y="77037"/>
                  </a:lnTo>
                  <a:lnTo>
                    <a:pt x="41905" y="77460"/>
                  </a:lnTo>
                  <a:cubicBezTo>
                    <a:pt x="41905" y="77460"/>
                    <a:pt x="41905" y="78138"/>
                    <a:pt x="41905" y="78561"/>
                  </a:cubicBezTo>
                  <a:lnTo>
                    <a:pt x="41482" y="78561"/>
                  </a:lnTo>
                  <a:cubicBezTo>
                    <a:pt x="42413" y="80931"/>
                    <a:pt x="45291" y="78561"/>
                    <a:pt x="46307" y="80762"/>
                  </a:cubicBezTo>
                  <a:cubicBezTo>
                    <a:pt x="45714" y="80762"/>
                    <a:pt x="46307" y="81439"/>
                    <a:pt x="45714" y="81609"/>
                  </a:cubicBezTo>
                  <a:cubicBezTo>
                    <a:pt x="45122" y="81778"/>
                    <a:pt x="45714" y="81609"/>
                    <a:pt x="45714" y="81016"/>
                  </a:cubicBezTo>
                  <a:cubicBezTo>
                    <a:pt x="45714" y="80423"/>
                    <a:pt x="44529" y="81863"/>
                    <a:pt x="45714" y="82032"/>
                  </a:cubicBezTo>
                  <a:cubicBezTo>
                    <a:pt x="45291" y="83556"/>
                    <a:pt x="43513" y="82709"/>
                    <a:pt x="42159" y="82794"/>
                  </a:cubicBezTo>
                  <a:cubicBezTo>
                    <a:pt x="41482" y="81524"/>
                    <a:pt x="43598" y="81778"/>
                    <a:pt x="44275" y="81185"/>
                  </a:cubicBezTo>
                  <a:cubicBezTo>
                    <a:pt x="44952" y="80593"/>
                    <a:pt x="43259" y="81609"/>
                    <a:pt x="42751" y="81185"/>
                  </a:cubicBezTo>
                  <a:lnTo>
                    <a:pt x="43259" y="80169"/>
                  </a:lnTo>
                  <a:cubicBezTo>
                    <a:pt x="41397" y="80169"/>
                    <a:pt x="42497" y="80931"/>
                    <a:pt x="41736" y="81863"/>
                  </a:cubicBezTo>
                  <a:cubicBezTo>
                    <a:pt x="40974" y="82794"/>
                    <a:pt x="40296" y="81270"/>
                    <a:pt x="39788" y="81185"/>
                  </a:cubicBezTo>
                  <a:lnTo>
                    <a:pt x="40550" y="81185"/>
                  </a:lnTo>
                  <a:cubicBezTo>
                    <a:pt x="39450" y="80339"/>
                    <a:pt x="38773" y="81185"/>
                    <a:pt x="37672" y="80677"/>
                  </a:cubicBezTo>
                  <a:lnTo>
                    <a:pt x="37672" y="79662"/>
                  </a:lnTo>
                  <a:cubicBezTo>
                    <a:pt x="38603" y="81270"/>
                    <a:pt x="39958" y="78984"/>
                    <a:pt x="40550" y="79662"/>
                  </a:cubicBezTo>
                  <a:cubicBezTo>
                    <a:pt x="38942" y="77968"/>
                    <a:pt x="41820" y="77714"/>
                    <a:pt x="42751" y="76952"/>
                  </a:cubicBezTo>
                  <a:cubicBezTo>
                    <a:pt x="41939" y="76986"/>
                    <a:pt x="41202" y="76462"/>
                    <a:pt x="40974" y="75683"/>
                  </a:cubicBezTo>
                  <a:cubicBezTo>
                    <a:pt x="39196" y="76614"/>
                    <a:pt x="38857" y="74159"/>
                    <a:pt x="36995" y="75175"/>
                  </a:cubicBezTo>
                  <a:cubicBezTo>
                    <a:pt x="36571" y="74667"/>
                    <a:pt x="37926" y="75175"/>
                    <a:pt x="36995" y="74413"/>
                  </a:cubicBezTo>
                  <a:cubicBezTo>
                    <a:pt x="35903" y="73609"/>
                    <a:pt x="34616" y="73118"/>
                    <a:pt x="33270" y="72974"/>
                  </a:cubicBezTo>
                  <a:cubicBezTo>
                    <a:pt x="32762" y="72466"/>
                    <a:pt x="33270" y="72127"/>
                    <a:pt x="33270" y="71704"/>
                  </a:cubicBezTo>
                  <a:cubicBezTo>
                    <a:pt x="31407" y="69249"/>
                    <a:pt x="28529" y="70349"/>
                    <a:pt x="26667" y="67132"/>
                  </a:cubicBezTo>
                  <a:lnTo>
                    <a:pt x="27513" y="67132"/>
                  </a:lnTo>
                  <a:cubicBezTo>
                    <a:pt x="27513" y="66455"/>
                    <a:pt x="26921" y="65863"/>
                    <a:pt x="26074" y="66032"/>
                  </a:cubicBezTo>
                  <a:cubicBezTo>
                    <a:pt x="27175" y="64170"/>
                    <a:pt x="23280" y="64000"/>
                    <a:pt x="24550" y="61884"/>
                  </a:cubicBezTo>
                  <a:cubicBezTo>
                    <a:pt x="24550" y="60360"/>
                    <a:pt x="22688" y="61037"/>
                    <a:pt x="21926" y="60021"/>
                  </a:cubicBezTo>
                  <a:cubicBezTo>
                    <a:pt x="21164" y="59005"/>
                    <a:pt x="23280" y="60021"/>
                    <a:pt x="23196" y="59175"/>
                  </a:cubicBezTo>
                  <a:cubicBezTo>
                    <a:pt x="21291" y="55924"/>
                    <a:pt x="20411" y="52182"/>
                    <a:pt x="20656" y="48423"/>
                  </a:cubicBezTo>
                  <a:cubicBezTo>
                    <a:pt x="20656" y="48423"/>
                    <a:pt x="20656" y="48423"/>
                    <a:pt x="20656" y="48423"/>
                  </a:cubicBezTo>
                  <a:cubicBezTo>
                    <a:pt x="20656" y="46053"/>
                    <a:pt x="20148" y="42921"/>
                    <a:pt x="21841" y="40974"/>
                  </a:cubicBezTo>
                  <a:cubicBezTo>
                    <a:pt x="21841" y="40466"/>
                    <a:pt x="21841" y="39111"/>
                    <a:pt x="21249" y="39027"/>
                  </a:cubicBezTo>
                  <a:cubicBezTo>
                    <a:pt x="20656" y="38942"/>
                    <a:pt x="19979" y="39027"/>
                    <a:pt x="19471" y="39027"/>
                  </a:cubicBezTo>
                  <a:cubicBezTo>
                    <a:pt x="19471" y="36487"/>
                    <a:pt x="21249" y="39027"/>
                    <a:pt x="21841" y="37333"/>
                  </a:cubicBezTo>
                  <a:cubicBezTo>
                    <a:pt x="23365" y="37757"/>
                    <a:pt x="21841" y="38688"/>
                    <a:pt x="23280" y="39365"/>
                  </a:cubicBezTo>
                  <a:cubicBezTo>
                    <a:pt x="23238" y="38629"/>
                    <a:pt x="23238" y="37900"/>
                    <a:pt x="23280" y="37164"/>
                  </a:cubicBezTo>
                  <a:cubicBezTo>
                    <a:pt x="24381" y="36487"/>
                    <a:pt x="24550" y="34963"/>
                    <a:pt x="25820" y="34624"/>
                  </a:cubicBezTo>
                  <a:cubicBezTo>
                    <a:pt x="25312" y="34624"/>
                    <a:pt x="26497" y="35556"/>
                    <a:pt x="25820" y="35725"/>
                  </a:cubicBezTo>
                  <a:cubicBezTo>
                    <a:pt x="25143" y="35894"/>
                    <a:pt x="25820" y="35725"/>
                    <a:pt x="25820" y="35725"/>
                  </a:cubicBezTo>
                  <a:cubicBezTo>
                    <a:pt x="24550" y="36995"/>
                    <a:pt x="25820" y="36910"/>
                    <a:pt x="25058" y="38349"/>
                  </a:cubicBezTo>
                  <a:cubicBezTo>
                    <a:pt x="25524" y="36893"/>
                    <a:pt x="26447" y="35615"/>
                    <a:pt x="27683" y="34709"/>
                  </a:cubicBezTo>
                  <a:cubicBezTo>
                    <a:pt x="26751" y="34116"/>
                    <a:pt x="27683" y="33609"/>
                    <a:pt x="27683" y="32931"/>
                  </a:cubicBezTo>
                  <a:lnTo>
                    <a:pt x="27683" y="32931"/>
                  </a:lnTo>
                  <a:cubicBezTo>
                    <a:pt x="27683" y="32931"/>
                    <a:pt x="27683" y="31831"/>
                    <a:pt x="27683" y="31577"/>
                  </a:cubicBezTo>
                  <a:lnTo>
                    <a:pt x="28783" y="32339"/>
                  </a:lnTo>
                  <a:cubicBezTo>
                    <a:pt x="28783" y="31831"/>
                    <a:pt x="28191" y="31916"/>
                    <a:pt x="28783" y="31407"/>
                  </a:cubicBezTo>
                  <a:cubicBezTo>
                    <a:pt x="29376" y="30899"/>
                    <a:pt x="31577" y="28699"/>
                    <a:pt x="32508" y="29799"/>
                  </a:cubicBezTo>
                  <a:cubicBezTo>
                    <a:pt x="33270" y="29206"/>
                    <a:pt x="33101" y="28360"/>
                    <a:pt x="34116" y="27937"/>
                  </a:cubicBezTo>
                  <a:cubicBezTo>
                    <a:pt x="35132" y="27513"/>
                    <a:pt x="34116" y="28529"/>
                    <a:pt x="34116" y="28699"/>
                  </a:cubicBezTo>
                  <a:cubicBezTo>
                    <a:pt x="36097" y="27395"/>
                    <a:pt x="38315" y="26480"/>
                    <a:pt x="40635" y="25990"/>
                  </a:cubicBezTo>
                  <a:cubicBezTo>
                    <a:pt x="41998" y="25278"/>
                    <a:pt x="43192" y="24262"/>
                    <a:pt x="44106" y="23026"/>
                  </a:cubicBezTo>
                  <a:cubicBezTo>
                    <a:pt x="44106" y="23026"/>
                    <a:pt x="42328" y="23450"/>
                    <a:pt x="42836" y="22434"/>
                  </a:cubicBezTo>
                  <a:cubicBezTo>
                    <a:pt x="43344" y="21418"/>
                    <a:pt x="43937" y="21672"/>
                    <a:pt x="44529" y="21249"/>
                  </a:cubicBezTo>
                  <a:cubicBezTo>
                    <a:pt x="45122" y="20825"/>
                    <a:pt x="46561" y="21249"/>
                    <a:pt x="45291" y="22180"/>
                  </a:cubicBezTo>
                  <a:cubicBezTo>
                    <a:pt x="46138" y="23534"/>
                    <a:pt x="48254" y="20995"/>
                    <a:pt x="48677" y="22180"/>
                  </a:cubicBezTo>
                  <a:cubicBezTo>
                    <a:pt x="48677" y="21672"/>
                    <a:pt x="50963" y="21334"/>
                    <a:pt x="51556" y="20487"/>
                  </a:cubicBezTo>
                  <a:cubicBezTo>
                    <a:pt x="51556" y="21079"/>
                    <a:pt x="50540" y="21164"/>
                    <a:pt x="50624" y="21587"/>
                  </a:cubicBezTo>
                  <a:lnTo>
                    <a:pt x="51556" y="21164"/>
                  </a:lnTo>
                  <a:lnTo>
                    <a:pt x="51556" y="21587"/>
                  </a:lnTo>
                  <a:cubicBezTo>
                    <a:pt x="53418" y="21587"/>
                    <a:pt x="53418" y="19725"/>
                    <a:pt x="54434" y="19302"/>
                  </a:cubicBezTo>
                  <a:lnTo>
                    <a:pt x="54434" y="19302"/>
                  </a:lnTo>
                  <a:lnTo>
                    <a:pt x="55196" y="19302"/>
                  </a:lnTo>
                  <a:lnTo>
                    <a:pt x="54434" y="20656"/>
                  </a:lnTo>
                  <a:cubicBezTo>
                    <a:pt x="55619" y="20656"/>
                    <a:pt x="56042" y="19132"/>
                    <a:pt x="57397" y="18709"/>
                  </a:cubicBezTo>
                  <a:lnTo>
                    <a:pt x="57397" y="19132"/>
                  </a:lnTo>
                  <a:lnTo>
                    <a:pt x="58159" y="18624"/>
                  </a:lnTo>
                  <a:lnTo>
                    <a:pt x="58159" y="18624"/>
                  </a:lnTo>
                  <a:cubicBezTo>
                    <a:pt x="58836" y="17355"/>
                    <a:pt x="60614" y="17693"/>
                    <a:pt x="61291" y="16762"/>
                  </a:cubicBezTo>
                  <a:cubicBezTo>
                    <a:pt x="61968" y="15831"/>
                    <a:pt x="62307" y="18286"/>
                    <a:pt x="62984" y="17270"/>
                  </a:cubicBezTo>
                  <a:lnTo>
                    <a:pt x="62984" y="18709"/>
                  </a:lnTo>
                  <a:cubicBezTo>
                    <a:pt x="61206" y="18709"/>
                    <a:pt x="62307" y="17778"/>
                    <a:pt x="60445" y="18709"/>
                  </a:cubicBezTo>
                  <a:cubicBezTo>
                    <a:pt x="61968" y="20402"/>
                    <a:pt x="65609" y="20063"/>
                    <a:pt x="68148" y="20148"/>
                  </a:cubicBezTo>
                  <a:cubicBezTo>
                    <a:pt x="70688" y="20233"/>
                    <a:pt x="73397" y="21249"/>
                    <a:pt x="74667" y="19386"/>
                  </a:cubicBezTo>
                  <a:lnTo>
                    <a:pt x="74667" y="20148"/>
                  </a:lnTo>
                  <a:lnTo>
                    <a:pt x="77968" y="21503"/>
                  </a:lnTo>
                  <a:cubicBezTo>
                    <a:pt x="80567" y="22256"/>
                    <a:pt x="83234" y="22764"/>
                    <a:pt x="85926" y="23026"/>
                  </a:cubicBezTo>
                  <a:lnTo>
                    <a:pt x="85926" y="23873"/>
                  </a:lnTo>
                  <a:cubicBezTo>
                    <a:pt x="88974" y="22434"/>
                    <a:pt x="93460" y="26159"/>
                    <a:pt x="96254" y="24550"/>
                  </a:cubicBezTo>
                  <a:cubicBezTo>
                    <a:pt x="97101" y="25820"/>
                    <a:pt x="95323" y="25312"/>
                    <a:pt x="94984" y="25736"/>
                  </a:cubicBezTo>
                  <a:cubicBezTo>
                    <a:pt x="94646" y="26159"/>
                    <a:pt x="98117" y="25736"/>
                    <a:pt x="98201" y="27259"/>
                  </a:cubicBezTo>
                  <a:cubicBezTo>
                    <a:pt x="98286" y="28783"/>
                    <a:pt x="96847" y="26836"/>
                    <a:pt x="97185" y="27259"/>
                  </a:cubicBezTo>
                  <a:cubicBezTo>
                    <a:pt x="97524" y="27683"/>
                    <a:pt x="98540" y="27259"/>
                    <a:pt x="98709" y="28360"/>
                  </a:cubicBezTo>
                  <a:cubicBezTo>
                    <a:pt x="98709" y="27429"/>
                    <a:pt x="100826" y="27598"/>
                    <a:pt x="101926" y="28360"/>
                  </a:cubicBezTo>
                  <a:cubicBezTo>
                    <a:pt x="101926" y="28360"/>
                    <a:pt x="101926" y="28360"/>
                    <a:pt x="101926" y="28360"/>
                  </a:cubicBezTo>
                  <a:cubicBezTo>
                    <a:pt x="101926" y="28360"/>
                    <a:pt x="102857" y="28360"/>
                    <a:pt x="103281" y="28360"/>
                  </a:cubicBezTo>
                  <a:lnTo>
                    <a:pt x="103281" y="28360"/>
                  </a:lnTo>
                  <a:cubicBezTo>
                    <a:pt x="109571" y="31560"/>
                    <a:pt x="114760" y="36572"/>
                    <a:pt x="118180" y="42752"/>
                  </a:cubicBezTo>
                  <a:lnTo>
                    <a:pt x="116995" y="42074"/>
                  </a:lnTo>
                  <a:cubicBezTo>
                    <a:pt x="117841" y="42785"/>
                    <a:pt x="118459" y="43725"/>
                    <a:pt x="118773" y="44783"/>
                  </a:cubicBezTo>
                  <a:lnTo>
                    <a:pt x="118773" y="44783"/>
                  </a:lnTo>
                  <a:cubicBezTo>
                    <a:pt x="118773" y="46984"/>
                    <a:pt x="120974" y="45884"/>
                    <a:pt x="120381" y="47831"/>
                  </a:cubicBezTo>
                  <a:lnTo>
                    <a:pt x="120381" y="47831"/>
                  </a:lnTo>
                  <a:cubicBezTo>
                    <a:pt x="121566" y="49778"/>
                    <a:pt x="120889" y="51556"/>
                    <a:pt x="122413" y="53080"/>
                  </a:cubicBezTo>
                  <a:cubicBezTo>
                    <a:pt x="122413" y="54773"/>
                    <a:pt x="122413" y="54942"/>
                    <a:pt x="121820" y="56212"/>
                  </a:cubicBezTo>
                  <a:cubicBezTo>
                    <a:pt x="122108" y="56787"/>
                    <a:pt x="122701" y="57151"/>
                    <a:pt x="123344" y="57143"/>
                  </a:cubicBezTo>
                  <a:lnTo>
                    <a:pt x="123344" y="56635"/>
                  </a:lnTo>
                  <a:cubicBezTo>
                    <a:pt x="123937" y="55873"/>
                    <a:pt x="124360" y="57312"/>
                    <a:pt x="124953" y="57905"/>
                  </a:cubicBezTo>
                  <a:cubicBezTo>
                    <a:pt x="125884" y="56974"/>
                    <a:pt x="127831" y="56550"/>
                    <a:pt x="128254" y="54180"/>
                  </a:cubicBezTo>
                  <a:cubicBezTo>
                    <a:pt x="127323" y="52910"/>
                    <a:pt x="129524" y="51979"/>
                    <a:pt x="128254" y="50455"/>
                  </a:cubicBezTo>
                  <a:cubicBezTo>
                    <a:pt x="126392" y="50455"/>
                    <a:pt x="128254" y="47661"/>
                    <a:pt x="126138" y="46900"/>
                  </a:cubicBezTo>
                  <a:cubicBezTo>
                    <a:pt x="127577" y="46900"/>
                    <a:pt x="126138" y="44868"/>
                    <a:pt x="127577" y="45545"/>
                  </a:cubicBezTo>
                  <a:cubicBezTo>
                    <a:pt x="128000" y="44529"/>
                    <a:pt x="124953" y="43005"/>
                    <a:pt x="125122" y="41397"/>
                  </a:cubicBezTo>
                  <a:cubicBezTo>
                    <a:pt x="125122" y="41397"/>
                    <a:pt x="125630" y="41397"/>
                    <a:pt x="125968" y="41397"/>
                  </a:cubicBezTo>
                  <a:cubicBezTo>
                    <a:pt x="124360" y="40212"/>
                    <a:pt x="125968" y="39958"/>
                    <a:pt x="125122" y="38773"/>
                  </a:cubicBezTo>
                  <a:lnTo>
                    <a:pt x="124191" y="39450"/>
                  </a:lnTo>
                  <a:cubicBezTo>
                    <a:pt x="123598" y="39450"/>
                    <a:pt x="124191" y="38688"/>
                    <a:pt x="123767" y="38434"/>
                  </a:cubicBezTo>
                  <a:cubicBezTo>
                    <a:pt x="123344" y="38180"/>
                    <a:pt x="123767" y="39704"/>
                    <a:pt x="123259" y="39704"/>
                  </a:cubicBezTo>
                  <a:cubicBezTo>
                    <a:pt x="122675" y="39407"/>
                    <a:pt x="122142" y="39035"/>
                    <a:pt x="121651" y="38603"/>
                  </a:cubicBezTo>
                  <a:cubicBezTo>
                    <a:pt x="121651" y="38603"/>
                    <a:pt x="122413" y="38603"/>
                    <a:pt x="122752" y="38603"/>
                  </a:cubicBezTo>
                  <a:cubicBezTo>
                    <a:pt x="123090" y="38603"/>
                    <a:pt x="121990" y="37333"/>
                    <a:pt x="122328" y="36995"/>
                  </a:cubicBezTo>
                  <a:cubicBezTo>
                    <a:pt x="122667" y="36656"/>
                    <a:pt x="123344" y="37672"/>
                    <a:pt x="124191" y="37672"/>
                  </a:cubicBezTo>
                  <a:cubicBezTo>
                    <a:pt x="123259" y="35894"/>
                    <a:pt x="124191" y="37672"/>
                    <a:pt x="124191" y="35979"/>
                  </a:cubicBezTo>
                  <a:cubicBezTo>
                    <a:pt x="123259" y="37079"/>
                    <a:pt x="122752" y="34963"/>
                    <a:pt x="121820" y="34370"/>
                  </a:cubicBezTo>
                  <a:cubicBezTo>
                    <a:pt x="121820" y="33947"/>
                    <a:pt x="122413" y="34794"/>
                    <a:pt x="122921" y="34794"/>
                  </a:cubicBezTo>
                  <a:cubicBezTo>
                    <a:pt x="123513" y="31661"/>
                    <a:pt x="120720" y="32677"/>
                    <a:pt x="119365" y="30392"/>
                  </a:cubicBezTo>
                  <a:cubicBezTo>
                    <a:pt x="119365" y="30392"/>
                    <a:pt x="119873" y="30392"/>
                    <a:pt x="120042" y="30392"/>
                  </a:cubicBezTo>
                  <a:cubicBezTo>
                    <a:pt x="118942" y="29714"/>
                    <a:pt x="119281" y="28191"/>
                    <a:pt x="118095" y="28191"/>
                  </a:cubicBezTo>
                  <a:cubicBezTo>
                    <a:pt x="116910" y="28191"/>
                    <a:pt x="119111" y="26921"/>
                    <a:pt x="118095" y="25651"/>
                  </a:cubicBezTo>
                  <a:cubicBezTo>
                    <a:pt x="117503" y="27090"/>
                    <a:pt x="116741" y="23873"/>
                    <a:pt x="115640" y="24974"/>
                  </a:cubicBezTo>
                  <a:lnTo>
                    <a:pt x="115132" y="23365"/>
                  </a:lnTo>
                  <a:cubicBezTo>
                    <a:pt x="113693" y="23365"/>
                    <a:pt x="113693" y="25482"/>
                    <a:pt x="111831" y="24042"/>
                  </a:cubicBezTo>
                  <a:cubicBezTo>
                    <a:pt x="109968" y="22603"/>
                    <a:pt x="113609" y="22265"/>
                    <a:pt x="113101" y="20825"/>
                  </a:cubicBezTo>
                  <a:lnTo>
                    <a:pt x="112170" y="20825"/>
                  </a:lnTo>
                  <a:lnTo>
                    <a:pt x="111661" y="19640"/>
                  </a:lnTo>
                  <a:lnTo>
                    <a:pt x="111661" y="19640"/>
                  </a:lnTo>
                  <a:cubicBezTo>
                    <a:pt x="110984" y="19640"/>
                    <a:pt x="110222" y="18540"/>
                    <a:pt x="110476" y="18117"/>
                  </a:cubicBezTo>
                  <a:cubicBezTo>
                    <a:pt x="110730" y="17693"/>
                    <a:pt x="111323" y="18117"/>
                    <a:pt x="111577" y="18117"/>
                  </a:cubicBezTo>
                  <a:cubicBezTo>
                    <a:pt x="110307" y="18117"/>
                    <a:pt x="109291" y="13799"/>
                    <a:pt x="107006" y="15069"/>
                  </a:cubicBezTo>
                  <a:cubicBezTo>
                    <a:pt x="107006" y="14307"/>
                    <a:pt x="105482" y="13630"/>
                    <a:pt x="105990" y="13122"/>
                  </a:cubicBezTo>
                  <a:cubicBezTo>
                    <a:pt x="105058" y="13630"/>
                    <a:pt x="103619" y="11259"/>
                    <a:pt x="102519" y="11344"/>
                  </a:cubicBezTo>
                  <a:cubicBezTo>
                    <a:pt x="102519" y="11344"/>
                    <a:pt x="102519" y="10243"/>
                    <a:pt x="101588" y="10159"/>
                  </a:cubicBezTo>
                  <a:cubicBezTo>
                    <a:pt x="102180" y="10921"/>
                    <a:pt x="101588" y="10921"/>
                    <a:pt x="100741" y="11175"/>
                  </a:cubicBezTo>
                  <a:cubicBezTo>
                    <a:pt x="99894" y="11429"/>
                    <a:pt x="98032" y="9735"/>
                    <a:pt x="98286" y="8466"/>
                  </a:cubicBezTo>
                  <a:cubicBezTo>
                    <a:pt x="96847" y="8466"/>
                    <a:pt x="96931" y="9566"/>
                    <a:pt x="96339" y="10159"/>
                  </a:cubicBezTo>
                  <a:cubicBezTo>
                    <a:pt x="95915" y="9227"/>
                    <a:pt x="93545" y="8381"/>
                    <a:pt x="94476" y="7281"/>
                  </a:cubicBezTo>
                  <a:cubicBezTo>
                    <a:pt x="95069" y="7704"/>
                    <a:pt x="96339" y="8550"/>
                    <a:pt x="96423" y="7281"/>
                  </a:cubicBezTo>
                  <a:cubicBezTo>
                    <a:pt x="96508" y="6011"/>
                    <a:pt x="95746" y="7281"/>
                    <a:pt x="94730" y="7281"/>
                  </a:cubicBezTo>
                  <a:cubicBezTo>
                    <a:pt x="93714" y="7281"/>
                    <a:pt x="94730" y="6264"/>
                    <a:pt x="94730" y="5926"/>
                  </a:cubicBezTo>
                  <a:cubicBezTo>
                    <a:pt x="93909" y="5790"/>
                    <a:pt x="93130" y="5469"/>
                    <a:pt x="92445" y="4995"/>
                  </a:cubicBezTo>
                  <a:cubicBezTo>
                    <a:pt x="93545" y="6095"/>
                    <a:pt x="91259" y="5587"/>
                    <a:pt x="91852" y="6349"/>
                  </a:cubicBezTo>
                  <a:lnTo>
                    <a:pt x="93545" y="6349"/>
                  </a:lnTo>
                  <a:cubicBezTo>
                    <a:pt x="95069" y="6857"/>
                    <a:pt x="93545" y="7196"/>
                    <a:pt x="93968" y="7704"/>
                  </a:cubicBezTo>
                  <a:cubicBezTo>
                    <a:pt x="91175" y="6942"/>
                    <a:pt x="91259" y="8466"/>
                    <a:pt x="88550" y="8212"/>
                  </a:cubicBezTo>
                  <a:cubicBezTo>
                    <a:pt x="88127" y="7814"/>
                    <a:pt x="87678" y="7441"/>
                    <a:pt x="87196" y="7111"/>
                  </a:cubicBezTo>
                  <a:cubicBezTo>
                    <a:pt x="88042" y="7111"/>
                    <a:pt x="88296" y="6011"/>
                    <a:pt x="87873" y="5672"/>
                  </a:cubicBezTo>
                  <a:cubicBezTo>
                    <a:pt x="86095" y="6180"/>
                    <a:pt x="85503" y="4233"/>
                    <a:pt x="84318" y="3725"/>
                  </a:cubicBezTo>
                  <a:cubicBezTo>
                    <a:pt x="85249" y="4318"/>
                    <a:pt x="84318" y="4910"/>
                    <a:pt x="84318" y="5164"/>
                  </a:cubicBezTo>
                  <a:cubicBezTo>
                    <a:pt x="81693" y="5164"/>
                    <a:pt x="83471" y="4402"/>
                    <a:pt x="82455" y="3556"/>
                  </a:cubicBezTo>
                  <a:cubicBezTo>
                    <a:pt x="78561" y="2878"/>
                    <a:pt x="76275" y="847"/>
                    <a:pt x="72974" y="1439"/>
                  </a:cubicBezTo>
                  <a:lnTo>
                    <a:pt x="74328" y="2709"/>
                  </a:lnTo>
                  <a:lnTo>
                    <a:pt x="74921" y="1693"/>
                  </a:lnTo>
                  <a:cubicBezTo>
                    <a:pt x="76021" y="2709"/>
                    <a:pt x="74413" y="4148"/>
                    <a:pt x="73736" y="4741"/>
                  </a:cubicBezTo>
                  <a:cubicBezTo>
                    <a:pt x="73058" y="5333"/>
                    <a:pt x="71619" y="4741"/>
                    <a:pt x="72466" y="3894"/>
                  </a:cubicBezTo>
                  <a:lnTo>
                    <a:pt x="70603" y="3894"/>
                  </a:lnTo>
                  <a:cubicBezTo>
                    <a:pt x="70603" y="4402"/>
                    <a:pt x="72042" y="4318"/>
                    <a:pt x="71111" y="4741"/>
                  </a:cubicBezTo>
                  <a:cubicBezTo>
                    <a:pt x="70180" y="5164"/>
                    <a:pt x="68656" y="4064"/>
                    <a:pt x="69926" y="3471"/>
                  </a:cubicBezTo>
                  <a:cubicBezTo>
                    <a:pt x="68910" y="3471"/>
                    <a:pt x="67640" y="3471"/>
                    <a:pt x="67810" y="4318"/>
                  </a:cubicBezTo>
                  <a:cubicBezTo>
                    <a:pt x="66286" y="4318"/>
                    <a:pt x="67810" y="2963"/>
                    <a:pt x="68825" y="2540"/>
                  </a:cubicBezTo>
                  <a:cubicBezTo>
                    <a:pt x="67556" y="2540"/>
                    <a:pt x="67725" y="1439"/>
                    <a:pt x="68148" y="1101"/>
                  </a:cubicBezTo>
                  <a:lnTo>
                    <a:pt x="66286" y="1101"/>
                  </a:lnTo>
                  <a:cubicBezTo>
                    <a:pt x="66709" y="1101"/>
                    <a:pt x="66709" y="339"/>
                    <a:pt x="67132" y="0"/>
                  </a:cubicBezTo>
                  <a:cubicBezTo>
                    <a:pt x="65947" y="0"/>
                    <a:pt x="65101" y="847"/>
                    <a:pt x="64000" y="0"/>
                  </a:cubicBezTo>
                  <a:lnTo>
                    <a:pt x="63577" y="931"/>
                  </a:lnTo>
                  <a:cubicBezTo>
                    <a:pt x="61604" y="339"/>
                    <a:pt x="59539" y="110"/>
                    <a:pt x="57482" y="254"/>
                  </a:cubicBezTo>
                  <a:lnTo>
                    <a:pt x="58074" y="931"/>
                  </a:lnTo>
                  <a:cubicBezTo>
                    <a:pt x="55958" y="2370"/>
                    <a:pt x="56296" y="-85"/>
                    <a:pt x="53249" y="931"/>
                  </a:cubicBezTo>
                  <a:cubicBezTo>
                    <a:pt x="51556" y="1608"/>
                    <a:pt x="50455" y="2116"/>
                    <a:pt x="50878" y="3132"/>
                  </a:cubicBezTo>
                  <a:cubicBezTo>
                    <a:pt x="50032" y="3725"/>
                    <a:pt x="49609" y="3132"/>
                    <a:pt x="49101" y="3132"/>
                  </a:cubicBezTo>
                  <a:cubicBezTo>
                    <a:pt x="48593" y="3132"/>
                    <a:pt x="47069" y="5418"/>
                    <a:pt x="45799" y="5079"/>
                  </a:cubicBezTo>
                  <a:cubicBezTo>
                    <a:pt x="46400" y="4521"/>
                    <a:pt x="47086" y="4064"/>
                    <a:pt x="47831" y="3725"/>
                  </a:cubicBezTo>
                  <a:cubicBezTo>
                    <a:pt x="47323" y="2709"/>
                    <a:pt x="45122" y="3725"/>
                    <a:pt x="43683" y="3725"/>
                  </a:cubicBezTo>
                  <a:cubicBezTo>
                    <a:pt x="42243" y="3725"/>
                    <a:pt x="40550" y="6603"/>
                    <a:pt x="39450" y="8042"/>
                  </a:cubicBezTo>
                  <a:cubicBezTo>
                    <a:pt x="40381" y="8635"/>
                    <a:pt x="40550" y="9989"/>
                    <a:pt x="39450" y="11344"/>
                  </a:cubicBezTo>
                  <a:cubicBezTo>
                    <a:pt x="39450" y="10582"/>
                    <a:pt x="37418" y="11344"/>
                    <a:pt x="36402" y="11344"/>
                  </a:cubicBezTo>
                  <a:cubicBezTo>
                    <a:pt x="35386" y="11344"/>
                    <a:pt x="33693" y="10752"/>
                    <a:pt x="35556" y="9651"/>
                  </a:cubicBezTo>
                  <a:cubicBezTo>
                    <a:pt x="37418" y="8550"/>
                    <a:pt x="36825" y="10497"/>
                    <a:pt x="37418" y="9651"/>
                  </a:cubicBezTo>
                  <a:cubicBezTo>
                    <a:pt x="36241" y="9143"/>
                    <a:pt x="34972" y="8914"/>
                    <a:pt x="33693" y="8974"/>
                  </a:cubicBezTo>
                  <a:cubicBezTo>
                    <a:pt x="33693" y="8974"/>
                    <a:pt x="33693" y="7958"/>
                    <a:pt x="34794" y="7619"/>
                  </a:cubicBezTo>
                  <a:cubicBezTo>
                    <a:pt x="35894" y="7281"/>
                    <a:pt x="34794" y="8381"/>
                    <a:pt x="34963" y="8550"/>
                  </a:cubicBezTo>
                  <a:close/>
                </a:path>
              </a:pathLst>
            </a:custGeom>
            <a:solidFill>
              <a:srgbClr val="FF725E"/>
            </a:solidFill>
            <a:ln w="8458"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9762975E-A120-278A-268E-0ED6C8EADC15}"/>
                </a:ext>
              </a:extLst>
            </p:cNvPr>
            <p:cNvSpPr/>
            <p:nvPr/>
          </p:nvSpPr>
          <p:spPr>
            <a:xfrm>
              <a:off x="3859152" y="3521487"/>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8270"/>
            </a:solidFill>
            <a:ln w="8458"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8A282C7D-0527-3F9D-5095-B5400E8709AF}"/>
                </a:ext>
              </a:extLst>
            </p:cNvPr>
            <p:cNvSpPr/>
            <p:nvPr/>
          </p:nvSpPr>
          <p:spPr>
            <a:xfrm>
              <a:off x="3746813" y="3498376"/>
              <a:ext cx="75" cy="423"/>
            </a:xfrm>
            <a:custGeom>
              <a:avLst/>
              <a:gdLst>
                <a:gd name="connsiteX0" fmla="*/ 0 w 75"/>
                <a:gd name="connsiteY0" fmla="*/ 0 h 423"/>
                <a:gd name="connsiteX1" fmla="*/ 0 w 75"/>
                <a:gd name="connsiteY1" fmla="*/ 423 h 423"/>
                <a:gd name="connsiteX2" fmla="*/ 0 w 75"/>
                <a:gd name="connsiteY2" fmla="*/ 0 h 423"/>
              </a:gdLst>
              <a:ahLst/>
              <a:cxnLst>
                <a:cxn ang="0">
                  <a:pos x="connsiteX0" y="connsiteY0"/>
                </a:cxn>
                <a:cxn ang="0">
                  <a:pos x="connsiteX1" y="connsiteY1"/>
                </a:cxn>
                <a:cxn ang="0">
                  <a:pos x="connsiteX2" y="connsiteY2"/>
                </a:cxn>
              </a:cxnLst>
              <a:rect l="l" t="t" r="r" b="b"/>
              <a:pathLst>
                <a:path w="75" h="423">
                  <a:moveTo>
                    <a:pt x="0" y="0"/>
                  </a:moveTo>
                  <a:cubicBezTo>
                    <a:pt x="0" y="0"/>
                    <a:pt x="0" y="423"/>
                    <a:pt x="0" y="423"/>
                  </a:cubicBezTo>
                  <a:cubicBezTo>
                    <a:pt x="0" y="423"/>
                    <a:pt x="169" y="84"/>
                    <a:pt x="0" y="0"/>
                  </a:cubicBezTo>
                  <a:close/>
                </a:path>
              </a:pathLst>
            </a:custGeom>
            <a:solidFill>
              <a:srgbClr val="FF8270"/>
            </a:solidFill>
            <a:ln w="8458"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7A07BF2C-943B-7470-5ABF-9BC4C76667B7}"/>
                </a:ext>
              </a:extLst>
            </p:cNvPr>
            <p:cNvSpPr/>
            <p:nvPr/>
          </p:nvSpPr>
          <p:spPr>
            <a:xfrm>
              <a:off x="3752824" y="3531053"/>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18DEC05D-F195-E299-07C4-C7DBF55F9B98}"/>
                </a:ext>
              </a:extLst>
            </p:cNvPr>
            <p:cNvSpPr/>
            <p:nvPr/>
          </p:nvSpPr>
          <p:spPr>
            <a:xfrm>
              <a:off x="3864072" y="3527751"/>
              <a:ext cx="75" cy="423"/>
            </a:xfrm>
            <a:custGeom>
              <a:avLst/>
              <a:gdLst>
                <a:gd name="connsiteX0" fmla="*/ 75 w 75"/>
                <a:gd name="connsiteY0" fmla="*/ 0 h 423"/>
                <a:gd name="connsiteX1" fmla="*/ 75 w 75"/>
                <a:gd name="connsiteY1" fmla="*/ 423 h 423"/>
                <a:gd name="connsiteX2" fmla="*/ 75 w 75"/>
                <a:gd name="connsiteY2" fmla="*/ 0 h 423"/>
              </a:gdLst>
              <a:ahLst/>
              <a:cxnLst>
                <a:cxn ang="0">
                  <a:pos x="connsiteX0" y="connsiteY0"/>
                </a:cxn>
                <a:cxn ang="0">
                  <a:pos x="connsiteX1" y="connsiteY1"/>
                </a:cxn>
                <a:cxn ang="0">
                  <a:pos x="connsiteX2" y="connsiteY2"/>
                </a:cxn>
              </a:cxnLst>
              <a:rect l="l" t="t" r="r" b="b"/>
              <a:pathLst>
                <a:path w="75" h="423">
                  <a:moveTo>
                    <a:pt x="75" y="0"/>
                  </a:moveTo>
                  <a:lnTo>
                    <a:pt x="75" y="423"/>
                  </a:lnTo>
                  <a:cubicBezTo>
                    <a:pt x="75" y="423"/>
                    <a:pt x="-94" y="169"/>
                    <a:pt x="75" y="0"/>
                  </a:cubicBezTo>
                  <a:close/>
                </a:path>
              </a:pathLst>
            </a:custGeom>
            <a:solidFill>
              <a:srgbClr val="FF8270"/>
            </a:solidFill>
            <a:ln w="8458"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E4B39998-AF16-35C2-C284-50225A607BC7}"/>
                </a:ext>
              </a:extLst>
            </p:cNvPr>
            <p:cNvSpPr/>
            <p:nvPr/>
          </p:nvSpPr>
          <p:spPr>
            <a:xfrm>
              <a:off x="3813347" y="3528682"/>
              <a:ext cx="92643" cy="112987"/>
            </a:xfrm>
            <a:custGeom>
              <a:avLst/>
              <a:gdLst>
                <a:gd name="connsiteX0" fmla="*/ 72387 w 92643"/>
                <a:gd name="connsiteY0" fmla="*/ 0 h 112987"/>
                <a:gd name="connsiteX1" fmla="*/ 29382 w 92643"/>
                <a:gd name="connsiteY1" fmla="*/ 18709 h 112987"/>
                <a:gd name="connsiteX2" fmla="*/ 1445 w 92643"/>
                <a:gd name="connsiteY2" fmla="*/ 55365 h 112987"/>
                <a:gd name="connsiteX3" fmla="*/ 33530 w 92643"/>
                <a:gd name="connsiteY3" fmla="*/ 112169 h 112987"/>
                <a:gd name="connsiteX4" fmla="*/ 89657 w 92643"/>
                <a:gd name="connsiteY4" fmla="*/ 74243 h 112987"/>
                <a:gd name="connsiteX5" fmla="*/ 78990 w 92643"/>
                <a:gd name="connsiteY5" fmla="*/ 2370 h 11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43" h="112987">
                  <a:moveTo>
                    <a:pt x="72387" y="0"/>
                  </a:moveTo>
                  <a:cubicBezTo>
                    <a:pt x="57183" y="3996"/>
                    <a:pt x="42673" y="10311"/>
                    <a:pt x="29382" y="18709"/>
                  </a:cubicBezTo>
                  <a:cubicBezTo>
                    <a:pt x="15972" y="27183"/>
                    <a:pt x="6059" y="40195"/>
                    <a:pt x="1445" y="55365"/>
                  </a:cubicBezTo>
                  <a:cubicBezTo>
                    <a:pt x="-4820" y="78900"/>
                    <a:pt x="9911" y="107090"/>
                    <a:pt x="33530" y="112169"/>
                  </a:cubicBezTo>
                  <a:cubicBezTo>
                    <a:pt x="57149" y="117249"/>
                    <a:pt x="82461" y="97947"/>
                    <a:pt x="89657" y="74243"/>
                  </a:cubicBezTo>
                  <a:cubicBezTo>
                    <a:pt x="96853" y="50540"/>
                    <a:pt x="90165" y="24550"/>
                    <a:pt x="78990" y="2370"/>
                  </a:cubicBezTo>
                </a:path>
              </a:pathLst>
            </a:custGeom>
            <a:solidFill>
              <a:srgbClr val="FFFFFF"/>
            </a:solidFill>
            <a:ln w="8458"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BA6B2F0E-E661-6A8A-93CD-83D12D914522}"/>
                </a:ext>
              </a:extLst>
            </p:cNvPr>
            <p:cNvSpPr/>
            <p:nvPr/>
          </p:nvSpPr>
          <p:spPr>
            <a:xfrm>
              <a:off x="3889036" y="3536048"/>
              <a:ext cx="423" cy="677"/>
            </a:xfrm>
            <a:custGeom>
              <a:avLst/>
              <a:gdLst>
                <a:gd name="connsiteX0" fmla="*/ 0 w 423"/>
                <a:gd name="connsiteY0" fmla="*/ 0 h 677"/>
                <a:gd name="connsiteX1" fmla="*/ 423 w 423"/>
                <a:gd name="connsiteY1" fmla="*/ 677 h 677"/>
                <a:gd name="connsiteX2" fmla="*/ 0 w 423"/>
                <a:gd name="connsiteY2" fmla="*/ 0 h 677"/>
              </a:gdLst>
              <a:ahLst/>
              <a:cxnLst>
                <a:cxn ang="0">
                  <a:pos x="connsiteX0" y="connsiteY0"/>
                </a:cxn>
                <a:cxn ang="0">
                  <a:pos x="connsiteX1" y="connsiteY1"/>
                </a:cxn>
                <a:cxn ang="0">
                  <a:pos x="connsiteX2" y="connsiteY2"/>
                </a:cxn>
              </a:cxnLst>
              <a:rect l="l" t="t" r="r" b="b"/>
              <a:pathLst>
                <a:path w="423" h="677">
                  <a:moveTo>
                    <a:pt x="0" y="0"/>
                  </a:moveTo>
                  <a:lnTo>
                    <a:pt x="423" y="677"/>
                  </a:lnTo>
                  <a:cubicBezTo>
                    <a:pt x="423" y="677"/>
                    <a:pt x="339" y="423"/>
                    <a:pt x="0" y="0"/>
                  </a:cubicBezTo>
                  <a:close/>
                </a:path>
              </a:pathLst>
            </a:custGeom>
            <a:solidFill>
              <a:srgbClr val="FF8270"/>
            </a:solidFill>
            <a:ln w="8458"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B716AD8E-ADD7-D3CF-8A2D-C7FD9F8F7B5F}"/>
                </a:ext>
              </a:extLst>
            </p:cNvPr>
            <p:cNvSpPr/>
            <p:nvPr/>
          </p:nvSpPr>
          <p:spPr>
            <a:xfrm>
              <a:off x="3889629" y="353503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ED878E00-BF4B-DB87-95A2-AEDB6415137B}"/>
                </a:ext>
              </a:extLst>
            </p:cNvPr>
            <p:cNvSpPr/>
            <p:nvPr/>
          </p:nvSpPr>
          <p:spPr>
            <a:xfrm>
              <a:off x="3825845" y="3545783"/>
              <a:ext cx="88" cy="761"/>
            </a:xfrm>
            <a:custGeom>
              <a:avLst/>
              <a:gdLst>
                <a:gd name="connsiteX0" fmla="*/ 38 w 88"/>
                <a:gd name="connsiteY0" fmla="*/ 762 h 761"/>
                <a:gd name="connsiteX1" fmla="*/ 38 w 88"/>
                <a:gd name="connsiteY1" fmla="*/ 0 h 761"/>
                <a:gd name="connsiteX2" fmla="*/ 38 w 88"/>
                <a:gd name="connsiteY2" fmla="*/ 762 h 761"/>
              </a:gdLst>
              <a:ahLst/>
              <a:cxnLst>
                <a:cxn ang="0">
                  <a:pos x="connsiteX0" y="connsiteY0"/>
                </a:cxn>
                <a:cxn ang="0">
                  <a:pos x="connsiteX1" y="connsiteY1"/>
                </a:cxn>
                <a:cxn ang="0">
                  <a:pos x="connsiteX2" y="connsiteY2"/>
                </a:cxn>
              </a:cxnLst>
              <a:rect l="l" t="t" r="r" b="b"/>
              <a:pathLst>
                <a:path w="88" h="761">
                  <a:moveTo>
                    <a:pt x="38" y="762"/>
                  </a:moveTo>
                  <a:cubicBezTo>
                    <a:pt x="105" y="508"/>
                    <a:pt x="105" y="246"/>
                    <a:pt x="38" y="0"/>
                  </a:cubicBezTo>
                  <a:cubicBezTo>
                    <a:pt x="38" y="0"/>
                    <a:pt x="-47" y="593"/>
                    <a:pt x="38" y="762"/>
                  </a:cubicBezTo>
                  <a:close/>
                </a:path>
              </a:pathLst>
            </a:custGeom>
            <a:solidFill>
              <a:srgbClr val="FF8270"/>
            </a:solidFill>
            <a:ln w="8458"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39E943CB-82D9-2085-2CF3-290B79922141}"/>
                </a:ext>
              </a:extLst>
            </p:cNvPr>
            <p:cNvSpPr/>
            <p:nvPr/>
          </p:nvSpPr>
          <p:spPr>
            <a:xfrm>
              <a:off x="3821988" y="359556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CDDAF58C-1857-DBA0-51C8-FD9F298E1F4A}"/>
                </a:ext>
              </a:extLst>
            </p:cNvPr>
            <p:cNvSpPr/>
            <p:nvPr/>
          </p:nvSpPr>
          <p:spPr>
            <a:xfrm>
              <a:off x="3893024" y="3544052"/>
              <a:ext cx="75" cy="37"/>
            </a:xfrm>
            <a:custGeom>
              <a:avLst/>
              <a:gdLst>
                <a:gd name="connsiteX0" fmla="*/ 75 w 75"/>
                <a:gd name="connsiteY0" fmla="*/ 38 h 37"/>
                <a:gd name="connsiteX1" fmla="*/ 75 w 75"/>
                <a:gd name="connsiteY1" fmla="*/ 38 h 37"/>
                <a:gd name="connsiteX2" fmla="*/ 75 w 75"/>
                <a:gd name="connsiteY2" fmla="*/ 38 h 37"/>
              </a:gdLst>
              <a:ahLst/>
              <a:cxnLst>
                <a:cxn ang="0">
                  <a:pos x="connsiteX0" y="connsiteY0"/>
                </a:cxn>
                <a:cxn ang="0">
                  <a:pos x="connsiteX1" y="connsiteY1"/>
                </a:cxn>
                <a:cxn ang="0">
                  <a:pos x="connsiteX2" y="connsiteY2"/>
                </a:cxn>
              </a:cxnLst>
              <a:rect l="l" t="t" r="r" b="b"/>
              <a:pathLst>
                <a:path w="75" h="37">
                  <a:moveTo>
                    <a:pt x="75" y="38"/>
                  </a:moveTo>
                  <a:lnTo>
                    <a:pt x="75" y="38"/>
                  </a:lnTo>
                  <a:cubicBezTo>
                    <a:pt x="75" y="38"/>
                    <a:pt x="-94" y="-47"/>
                    <a:pt x="75" y="38"/>
                  </a:cubicBezTo>
                  <a:close/>
                </a:path>
              </a:pathLst>
            </a:custGeom>
            <a:solidFill>
              <a:srgbClr val="FF8270"/>
            </a:solidFill>
            <a:ln w="8458"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91F786C1-6096-B4F3-EF4F-7D4F1C71A68C}"/>
                </a:ext>
              </a:extLst>
            </p:cNvPr>
            <p:cNvSpPr/>
            <p:nvPr/>
          </p:nvSpPr>
          <p:spPr>
            <a:xfrm>
              <a:off x="3837189" y="3538973"/>
              <a:ext cx="37" cy="37"/>
            </a:xfrm>
            <a:custGeom>
              <a:avLst/>
              <a:gdLst>
                <a:gd name="connsiteX0" fmla="*/ 38 w 37"/>
                <a:gd name="connsiteY0" fmla="*/ 38 h 37"/>
                <a:gd name="connsiteX1" fmla="*/ 38 w 37"/>
                <a:gd name="connsiteY1" fmla="*/ 38 h 37"/>
                <a:gd name="connsiteX2" fmla="*/ 38 w 37"/>
                <a:gd name="connsiteY2" fmla="*/ 38 h 37"/>
              </a:gdLst>
              <a:ahLst/>
              <a:cxnLst>
                <a:cxn ang="0">
                  <a:pos x="connsiteX0" y="connsiteY0"/>
                </a:cxn>
                <a:cxn ang="0">
                  <a:pos x="connsiteX1" y="connsiteY1"/>
                </a:cxn>
                <a:cxn ang="0">
                  <a:pos x="connsiteX2" y="connsiteY2"/>
                </a:cxn>
              </a:cxnLst>
              <a:rect l="l" t="t" r="r" b="b"/>
              <a:pathLst>
                <a:path w="37" h="37">
                  <a:moveTo>
                    <a:pt x="38" y="38"/>
                  </a:moveTo>
                  <a:cubicBezTo>
                    <a:pt x="38" y="38"/>
                    <a:pt x="38" y="38"/>
                    <a:pt x="38" y="38"/>
                  </a:cubicBezTo>
                  <a:cubicBezTo>
                    <a:pt x="38" y="38"/>
                    <a:pt x="-47" y="-47"/>
                    <a:pt x="38" y="38"/>
                  </a:cubicBezTo>
                  <a:close/>
                </a:path>
              </a:pathLst>
            </a:custGeom>
            <a:solidFill>
              <a:srgbClr val="FF8270"/>
            </a:solidFill>
            <a:ln w="8458"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87AD81E2-623B-6F5B-5EF7-AA1C500DA9FA}"/>
                </a:ext>
              </a:extLst>
            </p:cNvPr>
            <p:cNvSpPr/>
            <p:nvPr/>
          </p:nvSpPr>
          <p:spPr>
            <a:xfrm>
              <a:off x="3895893" y="3571095"/>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cubicBezTo>
                    <a:pt x="0" y="0"/>
                    <a:pt x="0" y="0"/>
                    <a:pt x="0" y="0"/>
                  </a:cubicBezTo>
                  <a:lnTo>
                    <a:pt x="0" y="0"/>
                  </a:lnTo>
                  <a:close/>
                </a:path>
              </a:pathLst>
            </a:custGeom>
            <a:solidFill>
              <a:srgbClr val="FF8270"/>
            </a:solidFill>
            <a:ln w="8458"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DAD9E38D-4A06-1849-BE9B-385F0D2CD2B9}"/>
                </a:ext>
              </a:extLst>
            </p:cNvPr>
            <p:cNvSpPr/>
            <p:nvPr/>
          </p:nvSpPr>
          <p:spPr>
            <a:xfrm>
              <a:off x="3802856" y="3607206"/>
              <a:ext cx="75" cy="37"/>
            </a:xfrm>
            <a:custGeom>
              <a:avLst/>
              <a:gdLst>
                <a:gd name="connsiteX0" fmla="*/ 0 w 75"/>
                <a:gd name="connsiteY0" fmla="*/ 38 h 37"/>
                <a:gd name="connsiteX1" fmla="*/ 0 w 75"/>
                <a:gd name="connsiteY1" fmla="*/ 38 h 37"/>
                <a:gd name="connsiteX2" fmla="*/ 0 w 75"/>
                <a:gd name="connsiteY2" fmla="*/ 38 h 37"/>
              </a:gdLst>
              <a:ahLst/>
              <a:cxnLst>
                <a:cxn ang="0">
                  <a:pos x="connsiteX0" y="connsiteY0"/>
                </a:cxn>
                <a:cxn ang="0">
                  <a:pos x="connsiteX1" y="connsiteY1"/>
                </a:cxn>
                <a:cxn ang="0">
                  <a:pos x="connsiteX2" y="connsiteY2"/>
                </a:cxn>
              </a:cxnLst>
              <a:rect l="l" t="t" r="r" b="b"/>
              <a:pathLst>
                <a:path w="75" h="37">
                  <a:moveTo>
                    <a:pt x="0" y="38"/>
                  </a:moveTo>
                  <a:lnTo>
                    <a:pt x="0" y="38"/>
                  </a:lnTo>
                  <a:cubicBezTo>
                    <a:pt x="0" y="38"/>
                    <a:pt x="169" y="-47"/>
                    <a:pt x="0" y="38"/>
                  </a:cubicBezTo>
                  <a:close/>
                </a:path>
              </a:pathLst>
            </a:custGeom>
            <a:solidFill>
              <a:srgbClr val="FF8270"/>
            </a:solidFill>
            <a:ln w="8458"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84833300-A588-3489-2473-66ED09B5A927}"/>
                </a:ext>
              </a:extLst>
            </p:cNvPr>
            <p:cNvSpPr/>
            <p:nvPr/>
          </p:nvSpPr>
          <p:spPr>
            <a:xfrm>
              <a:off x="3802094" y="3527763"/>
              <a:ext cx="109714" cy="121639"/>
            </a:xfrm>
            <a:custGeom>
              <a:avLst/>
              <a:gdLst>
                <a:gd name="connsiteX0" fmla="*/ 3471 w 109714"/>
                <a:gd name="connsiteY0" fmla="*/ 79058 h 121639"/>
                <a:gd name="connsiteX1" fmla="*/ 1101 w 109714"/>
                <a:gd name="connsiteY1" fmla="*/ 79735 h 121639"/>
                <a:gd name="connsiteX2" fmla="*/ 2116 w 109714"/>
                <a:gd name="connsiteY2" fmla="*/ 81259 h 121639"/>
                <a:gd name="connsiteX3" fmla="*/ 3471 w 109714"/>
                <a:gd name="connsiteY3" fmla="*/ 87269 h 121639"/>
                <a:gd name="connsiteX4" fmla="*/ 4656 w 109714"/>
                <a:gd name="connsiteY4" fmla="*/ 87269 h 121639"/>
                <a:gd name="connsiteX5" fmla="*/ 4656 w 109714"/>
                <a:gd name="connsiteY5" fmla="*/ 89724 h 121639"/>
                <a:gd name="connsiteX6" fmla="*/ 6265 w 109714"/>
                <a:gd name="connsiteY6" fmla="*/ 92095 h 121639"/>
                <a:gd name="connsiteX7" fmla="*/ 8550 w 109714"/>
                <a:gd name="connsiteY7" fmla="*/ 91417 h 121639"/>
                <a:gd name="connsiteX8" fmla="*/ 10582 w 109714"/>
                <a:gd name="connsiteY8" fmla="*/ 94465 h 121639"/>
                <a:gd name="connsiteX9" fmla="*/ 8889 w 109714"/>
                <a:gd name="connsiteY9" fmla="*/ 93026 h 121639"/>
                <a:gd name="connsiteX10" fmla="*/ 11175 w 109714"/>
                <a:gd name="connsiteY10" fmla="*/ 96412 h 121639"/>
                <a:gd name="connsiteX11" fmla="*/ 9482 w 109714"/>
                <a:gd name="connsiteY11" fmla="*/ 95312 h 121639"/>
                <a:gd name="connsiteX12" fmla="*/ 12444 w 109714"/>
                <a:gd name="connsiteY12" fmla="*/ 98529 h 121639"/>
                <a:gd name="connsiteX13" fmla="*/ 13460 w 109714"/>
                <a:gd name="connsiteY13" fmla="*/ 100899 h 121639"/>
                <a:gd name="connsiteX14" fmla="*/ 10074 w 109714"/>
                <a:gd name="connsiteY14" fmla="*/ 100137 h 121639"/>
                <a:gd name="connsiteX15" fmla="*/ 10751 w 109714"/>
                <a:gd name="connsiteY15" fmla="*/ 98359 h 121639"/>
                <a:gd name="connsiteX16" fmla="*/ 9820 w 109714"/>
                <a:gd name="connsiteY16" fmla="*/ 98359 h 121639"/>
                <a:gd name="connsiteX17" fmla="*/ 8212 w 109714"/>
                <a:gd name="connsiteY17" fmla="*/ 96158 h 121639"/>
                <a:gd name="connsiteX18" fmla="*/ 8889 w 109714"/>
                <a:gd name="connsiteY18" fmla="*/ 96158 h 121639"/>
                <a:gd name="connsiteX19" fmla="*/ 6265 w 109714"/>
                <a:gd name="connsiteY19" fmla="*/ 92349 h 121639"/>
                <a:gd name="connsiteX20" fmla="*/ 8974 w 109714"/>
                <a:gd name="connsiteY20" fmla="*/ 99121 h 121639"/>
                <a:gd name="connsiteX21" fmla="*/ 12783 w 109714"/>
                <a:gd name="connsiteY21" fmla="*/ 102423 h 121639"/>
                <a:gd name="connsiteX22" fmla="*/ 14138 w 109714"/>
                <a:gd name="connsiteY22" fmla="*/ 101153 h 121639"/>
                <a:gd name="connsiteX23" fmla="*/ 14984 w 109714"/>
                <a:gd name="connsiteY23" fmla="*/ 105301 h 121639"/>
                <a:gd name="connsiteX24" fmla="*/ 17947 w 109714"/>
                <a:gd name="connsiteY24" fmla="*/ 105301 h 121639"/>
                <a:gd name="connsiteX25" fmla="*/ 17355 w 109714"/>
                <a:gd name="connsiteY25" fmla="*/ 103947 h 121639"/>
                <a:gd name="connsiteX26" fmla="*/ 19048 w 109714"/>
                <a:gd name="connsiteY26" fmla="*/ 103947 h 121639"/>
                <a:gd name="connsiteX27" fmla="*/ 20233 w 109714"/>
                <a:gd name="connsiteY27" fmla="*/ 106994 h 121639"/>
                <a:gd name="connsiteX28" fmla="*/ 15661 w 109714"/>
                <a:gd name="connsiteY28" fmla="*/ 105470 h 121639"/>
                <a:gd name="connsiteX29" fmla="*/ 17016 w 109714"/>
                <a:gd name="connsiteY29" fmla="*/ 107756 h 121639"/>
                <a:gd name="connsiteX30" fmla="*/ 18032 w 109714"/>
                <a:gd name="connsiteY30" fmla="*/ 106655 h 121639"/>
                <a:gd name="connsiteX31" fmla="*/ 25820 w 109714"/>
                <a:gd name="connsiteY31" fmla="*/ 110973 h 121639"/>
                <a:gd name="connsiteX32" fmla="*/ 20233 w 109714"/>
                <a:gd name="connsiteY32" fmla="*/ 110973 h 121639"/>
                <a:gd name="connsiteX33" fmla="*/ 23026 w 109714"/>
                <a:gd name="connsiteY33" fmla="*/ 112158 h 121639"/>
                <a:gd name="connsiteX34" fmla="*/ 27767 w 109714"/>
                <a:gd name="connsiteY34" fmla="*/ 115629 h 121639"/>
                <a:gd name="connsiteX35" fmla="*/ 27259 w 109714"/>
                <a:gd name="connsiteY35" fmla="*/ 114698 h 121639"/>
                <a:gd name="connsiteX36" fmla="*/ 30138 w 109714"/>
                <a:gd name="connsiteY36" fmla="*/ 116391 h 121639"/>
                <a:gd name="connsiteX37" fmla="*/ 30815 w 109714"/>
                <a:gd name="connsiteY37" fmla="*/ 116391 h 121639"/>
                <a:gd name="connsiteX38" fmla="*/ 30815 w 109714"/>
                <a:gd name="connsiteY38" fmla="*/ 116391 h 121639"/>
                <a:gd name="connsiteX39" fmla="*/ 36064 w 109714"/>
                <a:gd name="connsiteY39" fmla="*/ 118508 h 121639"/>
                <a:gd name="connsiteX40" fmla="*/ 33439 w 109714"/>
                <a:gd name="connsiteY40" fmla="*/ 117237 h 121639"/>
                <a:gd name="connsiteX41" fmla="*/ 32931 w 109714"/>
                <a:gd name="connsiteY41" fmla="*/ 115629 h 121639"/>
                <a:gd name="connsiteX42" fmla="*/ 39534 w 109714"/>
                <a:gd name="connsiteY42" fmla="*/ 117237 h 121639"/>
                <a:gd name="connsiteX43" fmla="*/ 38773 w 109714"/>
                <a:gd name="connsiteY43" fmla="*/ 116730 h 121639"/>
                <a:gd name="connsiteX44" fmla="*/ 41990 w 109714"/>
                <a:gd name="connsiteY44" fmla="*/ 117237 h 121639"/>
                <a:gd name="connsiteX45" fmla="*/ 41312 w 109714"/>
                <a:gd name="connsiteY45" fmla="*/ 118846 h 121639"/>
                <a:gd name="connsiteX46" fmla="*/ 38265 w 109714"/>
                <a:gd name="connsiteY46" fmla="*/ 118846 h 121639"/>
                <a:gd name="connsiteX47" fmla="*/ 39365 w 109714"/>
                <a:gd name="connsiteY47" fmla="*/ 120454 h 121639"/>
                <a:gd name="connsiteX48" fmla="*/ 42921 w 109714"/>
                <a:gd name="connsiteY48" fmla="*/ 121640 h 121639"/>
                <a:gd name="connsiteX49" fmla="*/ 42074 w 109714"/>
                <a:gd name="connsiteY49" fmla="*/ 120878 h 121639"/>
                <a:gd name="connsiteX50" fmla="*/ 43598 w 109714"/>
                <a:gd name="connsiteY50" fmla="*/ 120878 h 121639"/>
                <a:gd name="connsiteX51" fmla="*/ 43598 w 109714"/>
                <a:gd name="connsiteY51" fmla="*/ 119439 h 121639"/>
                <a:gd name="connsiteX52" fmla="*/ 40296 w 109714"/>
                <a:gd name="connsiteY52" fmla="*/ 118677 h 121639"/>
                <a:gd name="connsiteX53" fmla="*/ 45291 w 109714"/>
                <a:gd name="connsiteY53" fmla="*/ 118253 h 121639"/>
                <a:gd name="connsiteX54" fmla="*/ 44360 w 109714"/>
                <a:gd name="connsiteY54" fmla="*/ 118677 h 121639"/>
                <a:gd name="connsiteX55" fmla="*/ 48000 w 109714"/>
                <a:gd name="connsiteY55" fmla="*/ 118677 h 121639"/>
                <a:gd name="connsiteX56" fmla="*/ 46561 w 109714"/>
                <a:gd name="connsiteY56" fmla="*/ 120116 h 121639"/>
                <a:gd name="connsiteX57" fmla="*/ 47577 w 109714"/>
                <a:gd name="connsiteY57" fmla="*/ 119269 h 121639"/>
                <a:gd name="connsiteX58" fmla="*/ 48169 w 109714"/>
                <a:gd name="connsiteY58" fmla="*/ 119947 h 121639"/>
                <a:gd name="connsiteX59" fmla="*/ 49693 w 109714"/>
                <a:gd name="connsiteY59" fmla="*/ 119269 h 121639"/>
                <a:gd name="connsiteX60" fmla="*/ 50201 w 109714"/>
                <a:gd name="connsiteY60" fmla="*/ 119947 h 121639"/>
                <a:gd name="connsiteX61" fmla="*/ 52910 w 109714"/>
                <a:gd name="connsiteY61" fmla="*/ 119185 h 121639"/>
                <a:gd name="connsiteX62" fmla="*/ 52910 w 109714"/>
                <a:gd name="connsiteY62" fmla="*/ 117407 h 121639"/>
                <a:gd name="connsiteX63" fmla="*/ 58159 w 109714"/>
                <a:gd name="connsiteY63" fmla="*/ 117407 h 121639"/>
                <a:gd name="connsiteX64" fmla="*/ 59090 w 109714"/>
                <a:gd name="connsiteY64" fmla="*/ 116645 h 121639"/>
                <a:gd name="connsiteX65" fmla="*/ 61291 w 109714"/>
                <a:gd name="connsiteY65" fmla="*/ 116645 h 121639"/>
                <a:gd name="connsiteX66" fmla="*/ 58159 w 109714"/>
                <a:gd name="connsiteY66" fmla="*/ 118846 h 121639"/>
                <a:gd name="connsiteX67" fmla="*/ 58667 w 109714"/>
                <a:gd name="connsiteY67" fmla="*/ 120031 h 121639"/>
                <a:gd name="connsiteX68" fmla="*/ 59767 w 109714"/>
                <a:gd name="connsiteY68" fmla="*/ 117915 h 121639"/>
                <a:gd name="connsiteX69" fmla="*/ 61714 w 109714"/>
                <a:gd name="connsiteY69" fmla="*/ 118677 h 121639"/>
                <a:gd name="connsiteX70" fmla="*/ 64169 w 109714"/>
                <a:gd name="connsiteY70" fmla="*/ 117322 h 121639"/>
                <a:gd name="connsiteX71" fmla="*/ 64169 w 109714"/>
                <a:gd name="connsiteY71" fmla="*/ 118846 h 121639"/>
                <a:gd name="connsiteX72" fmla="*/ 65863 w 109714"/>
                <a:gd name="connsiteY72" fmla="*/ 118846 h 121639"/>
                <a:gd name="connsiteX73" fmla="*/ 65016 w 109714"/>
                <a:gd name="connsiteY73" fmla="*/ 118423 h 121639"/>
                <a:gd name="connsiteX74" fmla="*/ 67471 w 109714"/>
                <a:gd name="connsiteY74" fmla="*/ 116899 h 121639"/>
                <a:gd name="connsiteX75" fmla="*/ 71281 w 109714"/>
                <a:gd name="connsiteY75" fmla="*/ 116222 h 121639"/>
                <a:gd name="connsiteX76" fmla="*/ 68402 w 109714"/>
                <a:gd name="connsiteY76" fmla="*/ 116222 h 121639"/>
                <a:gd name="connsiteX77" fmla="*/ 75429 w 109714"/>
                <a:gd name="connsiteY77" fmla="*/ 112074 h 121639"/>
                <a:gd name="connsiteX78" fmla="*/ 76614 w 109714"/>
                <a:gd name="connsiteY78" fmla="*/ 113343 h 121639"/>
                <a:gd name="connsiteX79" fmla="*/ 72635 w 109714"/>
                <a:gd name="connsiteY79" fmla="*/ 115375 h 121639"/>
                <a:gd name="connsiteX80" fmla="*/ 78476 w 109714"/>
                <a:gd name="connsiteY80" fmla="*/ 111904 h 121639"/>
                <a:gd name="connsiteX81" fmla="*/ 83725 w 109714"/>
                <a:gd name="connsiteY81" fmla="*/ 110634 h 121639"/>
                <a:gd name="connsiteX82" fmla="*/ 82117 w 109714"/>
                <a:gd name="connsiteY82" fmla="*/ 110634 h 121639"/>
                <a:gd name="connsiteX83" fmla="*/ 83979 w 109714"/>
                <a:gd name="connsiteY83" fmla="*/ 109365 h 121639"/>
                <a:gd name="connsiteX84" fmla="*/ 83302 w 109714"/>
                <a:gd name="connsiteY84" fmla="*/ 108603 h 121639"/>
                <a:gd name="connsiteX85" fmla="*/ 84656 w 109714"/>
                <a:gd name="connsiteY85" fmla="*/ 108603 h 121639"/>
                <a:gd name="connsiteX86" fmla="*/ 84656 w 109714"/>
                <a:gd name="connsiteY86" fmla="*/ 108603 h 121639"/>
                <a:gd name="connsiteX87" fmla="*/ 88043 w 109714"/>
                <a:gd name="connsiteY87" fmla="*/ 106486 h 121639"/>
                <a:gd name="connsiteX88" fmla="*/ 87027 w 109714"/>
                <a:gd name="connsiteY88" fmla="*/ 107079 h 121639"/>
                <a:gd name="connsiteX89" fmla="*/ 87027 w 109714"/>
                <a:gd name="connsiteY89" fmla="*/ 104624 h 121639"/>
                <a:gd name="connsiteX90" fmla="*/ 88296 w 109714"/>
                <a:gd name="connsiteY90" fmla="*/ 103777 h 121639"/>
                <a:gd name="connsiteX91" fmla="*/ 87365 w 109714"/>
                <a:gd name="connsiteY91" fmla="*/ 105809 h 121639"/>
                <a:gd name="connsiteX92" fmla="*/ 88804 w 109714"/>
                <a:gd name="connsiteY92" fmla="*/ 104624 h 121639"/>
                <a:gd name="connsiteX93" fmla="*/ 88804 w 109714"/>
                <a:gd name="connsiteY93" fmla="*/ 104624 h 121639"/>
                <a:gd name="connsiteX94" fmla="*/ 89736 w 109714"/>
                <a:gd name="connsiteY94" fmla="*/ 102592 h 121639"/>
                <a:gd name="connsiteX95" fmla="*/ 88889 w 109714"/>
                <a:gd name="connsiteY95" fmla="*/ 101830 h 121639"/>
                <a:gd name="connsiteX96" fmla="*/ 91767 w 109714"/>
                <a:gd name="connsiteY96" fmla="*/ 100899 h 121639"/>
                <a:gd name="connsiteX97" fmla="*/ 93037 w 109714"/>
                <a:gd name="connsiteY97" fmla="*/ 97767 h 121639"/>
                <a:gd name="connsiteX98" fmla="*/ 92360 w 109714"/>
                <a:gd name="connsiteY98" fmla="*/ 96835 h 121639"/>
                <a:gd name="connsiteX99" fmla="*/ 94392 w 109714"/>
                <a:gd name="connsiteY99" fmla="*/ 95989 h 121639"/>
                <a:gd name="connsiteX100" fmla="*/ 95492 w 109714"/>
                <a:gd name="connsiteY100" fmla="*/ 96920 h 121639"/>
                <a:gd name="connsiteX101" fmla="*/ 93714 w 109714"/>
                <a:gd name="connsiteY101" fmla="*/ 99544 h 121639"/>
                <a:gd name="connsiteX102" fmla="*/ 96931 w 109714"/>
                <a:gd name="connsiteY102" fmla="*/ 95566 h 121639"/>
                <a:gd name="connsiteX103" fmla="*/ 96931 w 109714"/>
                <a:gd name="connsiteY103" fmla="*/ 96920 h 121639"/>
                <a:gd name="connsiteX104" fmla="*/ 98540 w 109714"/>
                <a:gd name="connsiteY104" fmla="*/ 94211 h 121639"/>
                <a:gd name="connsiteX105" fmla="*/ 97439 w 109714"/>
                <a:gd name="connsiteY105" fmla="*/ 93111 h 121639"/>
                <a:gd name="connsiteX106" fmla="*/ 99302 w 109714"/>
                <a:gd name="connsiteY106" fmla="*/ 92264 h 121639"/>
                <a:gd name="connsiteX107" fmla="*/ 99302 w 109714"/>
                <a:gd name="connsiteY107" fmla="*/ 89386 h 121639"/>
                <a:gd name="connsiteX108" fmla="*/ 98117 w 109714"/>
                <a:gd name="connsiteY108" fmla="*/ 89894 h 121639"/>
                <a:gd name="connsiteX109" fmla="*/ 98117 w 109714"/>
                <a:gd name="connsiteY109" fmla="*/ 87523 h 121639"/>
                <a:gd name="connsiteX110" fmla="*/ 97185 w 109714"/>
                <a:gd name="connsiteY110" fmla="*/ 89894 h 121639"/>
                <a:gd name="connsiteX111" fmla="*/ 97185 w 109714"/>
                <a:gd name="connsiteY111" fmla="*/ 87693 h 121639"/>
                <a:gd name="connsiteX112" fmla="*/ 99979 w 109714"/>
                <a:gd name="connsiteY112" fmla="*/ 85491 h 121639"/>
                <a:gd name="connsiteX113" fmla="*/ 102349 w 109714"/>
                <a:gd name="connsiteY113" fmla="*/ 89640 h 121639"/>
                <a:gd name="connsiteX114" fmla="*/ 105397 w 109714"/>
                <a:gd name="connsiteY114" fmla="*/ 83375 h 121639"/>
                <a:gd name="connsiteX115" fmla="*/ 103535 w 109714"/>
                <a:gd name="connsiteY115" fmla="*/ 80920 h 121639"/>
                <a:gd name="connsiteX116" fmla="*/ 104466 w 109714"/>
                <a:gd name="connsiteY116" fmla="*/ 79481 h 121639"/>
                <a:gd name="connsiteX117" fmla="*/ 104466 w 109714"/>
                <a:gd name="connsiteY117" fmla="*/ 80497 h 121639"/>
                <a:gd name="connsiteX118" fmla="*/ 105566 w 109714"/>
                <a:gd name="connsiteY118" fmla="*/ 74232 h 121639"/>
                <a:gd name="connsiteX119" fmla="*/ 103789 w 109714"/>
                <a:gd name="connsiteY119" fmla="*/ 73216 h 121639"/>
                <a:gd name="connsiteX120" fmla="*/ 103789 w 109714"/>
                <a:gd name="connsiteY120" fmla="*/ 71777 h 121639"/>
                <a:gd name="connsiteX121" fmla="*/ 103789 w 109714"/>
                <a:gd name="connsiteY121" fmla="*/ 71777 h 121639"/>
                <a:gd name="connsiteX122" fmla="*/ 103789 w 109714"/>
                <a:gd name="connsiteY122" fmla="*/ 69153 h 121639"/>
                <a:gd name="connsiteX123" fmla="*/ 104466 w 109714"/>
                <a:gd name="connsiteY123" fmla="*/ 69830 h 121639"/>
                <a:gd name="connsiteX124" fmla="*/ 104889 w 109714"/>
                <a:gd name="connsiteY124" fmla="*/ 67036 h 121639"/>
                <a:gd name="connsiteX125" fmla="*/ 105727 w 109714"/>
                <a:gd name="connsiteY125" fmla="*/ 68628 h 121639"/>
                <a:gd name="connsiteX126" fmla="*/ 105651 w 109714"/>
                <a:gd name="connsiteY126" fmla="*/ 68814 h 121639"/>
                <a:gd name="connsiteX127" fmla="*/ 105228 w 109714"/>
                <a:gd name="connsiteY127" fmla="*/ 68814 h 121639"/>
                <a:gd name="connsiteX128" fmla="*/ 105228 w 109714"/>
                <a:gd name="connsiteY128" fmla="*/ 70677 h 121639"/>
                <a:gd name="connsiteX129" fmla="*/ 107598 w 109714"/>
                <a:gd name="connsiteY129" fmla="*/ 67883 h 121639"/>
                <a:gd name="connsiteX130" fmla="*/ 106244 w 109714"/>
                <a:gd name="connsiteY130" fmla="*/ 66782 h 121639"/>
                <a:gd name="connsiteX131" fmla="*/ 109714 w 109714"/>
                <a:gd name="connsiteY131" fmla="*/ 59333 h 121639"/>
                <a:gd name="connsiteX132" fmla="*/ 108275 w 109714"/>
                <a:gd name="connsiteY132" fmla="*/ 53661 h 121639"/>
                <a:gd name="connsiteX133" fmla="*/ 106836 w 109714"/>
                <a:gd name="connsiteY133" fmla="*/ 52391 h 121639"/>
                <a:gd name="connsiteX134" fmla="*/ 106836 w 109714"/>
                <a:gd name="connsiteY134" fmla="*/ 58148 h 121639"/>
                <a:gd name="connsiteX135" fmla="*/ 108445 w 109714"/>
                <a:gd name="connsiteY135" fmla="*/ 59333 h 121639"/>
                <a:gd name="connsiteX136" fmla="*/ 107598 w 109714"/>
                <a:gd name="connsiteY136" fmla="*/ 61110 h 121639"/>
                <a:gd name="connsiteX137" fmla="*/ 105736 w 109714"/>
                <a:gd name="connsiteY137" fmla="*/ 57809 h 121639"/>
                <a:gd name="connsiteX138" fmla="*/ 104720 w 109714"/>
                <a:gd name="connsiteY138" fmla="*/ 60941 h 121639"/>
                <a:gd name="connsiteX139" fmla="*/ 103450 w 109714"/>
                <a:gd name="connsiteY139" fmla="*/ 61449 h 121639"/>
                <a:gd name="connsiteX140" fmla="*/ 101757 w 109714"/>
                <a:gd name="connsiteY140" fmla="*/ 58486 h 121639"/>
                <a:gd name="connsiteX141" fmla="*/ 102688 w 109714"/>
                <a:gd name="connsiteY141" fmla="*/ 58486 h 121639"/>
                <a:gd name="connsiteX142" fmla="*/ 101503 w 109714"/>
                <a:gd name="connsiteY142" fmla="*/ 55946 h 121639"/>
                <a:gd name="connsiteX143" fmla="*/ 103281 w 109714"/>
                <a:gd name="connsiteY143" fmla="*/ 55439 h 121639"/>
                <a:gd name="connsiteX144" fmla="*/ 103281 w 109714"/>
                <a:gd name="connsiteY144" fmla="*/ 51714 h 121639"/>
                <a:gd name="connsiteX145" fmla="*/ 102095 w 109714"/>
                <a:gd name="connsiteY145" fmla="*/ 52391 h 121639"/>
                <a:gd name="connsiteX146" fmla="*/ 102095 w 109714"/>
                <a:gd name="connsiteY146" fmla="*/ 52391 h 121639"/>
                <a:gd name="connsiteX147" fmla="*/ 102095 w 109714"/>
                <a:gd name="connsiteY147" fmla="*/ 54253 h 121639"/>
                <a:gd name="connsiteX148" fmla="*/ 100995 w 109714"/>
                <a:gd name="connsiteY148" fmla="*/ 51798 h 121639"/>
                <a:gd name="connsiteX149" fmla="*/ 100995 w 109714"/>
                <a:gd name="connsiteY149" fmla="*/ 47820 h 121639"/>
                <a:gd name="connsiteX150" fmla="*/ 103111 w 109714"/>
                <a:gd name="connsiteY150" fmla="*/ 49343 h 121639"/>
                <a:gd name="connsiteX151" fmla="*/ 102603 w 109714"/>
                <a:gd name="connsiteY151" fmla="*/ 47989 h 121639"/>
                <a:gd name="connsiteX152" fmla="*/ 105651 w 109714"/>
                <a:gd name="connsiteY152" fmla="*/ 49851 h 121639"/>
                <a:gd name="connsiteX153" fmla="*/ 105651 w 109714"/>
                <a:gd name="connsiteY153" fmla="*/ 43925 h 121639"/>
                <a:gd name="connsiteX154" fmla="*/ 107598 w 109714"/>
                <a:gd name="connsiteY154" fmla="*/ 43248 h 121639"/>
                <a:gd name="connsiteX155" fmla="*/ 107598 w 109714"/>
                <a:gd name="connsiteY155" fmla="*/ 38507 h 121639"/>
                <a:gd name="connsiteX156" fmla="*/ 105736 w 109714"/>
                <a:gd name="connsiteY156" fmla="*/ 39269 h 121639"/>
                <a:gd name="connsiteX157" fmla="*/ 105736 w 109714"/>
                <a:gd name="connsiteY157" fmla="*/ 37322 h 121639"/>
                <a:gd name="connsiteX158" fmla="*/ 105736 w 109714"/>
                <a:gd name="connsiteY158" fmla="*/ 41047 h 121639"/>
                <a:gd name="connsiteX159" fmla="*/ 104212 w 109714"/>
                <a:gd name="connsiteY159" fmla="*/ 40116 h 121639"/>
                <a:gd name="connsiteX160" fmla="*/ 104212 w 109714"/>
                <a:gd name="connsiteY160" fmla="*/ 41724 h 121639"/>
                <a:gd name="connsiteX161" fmla="*/ 103111 w 109714"/>
                <a:gd name="connsiteY161" fmla="*/ 39184 h 121639"/>
                <a:gd name="connsiteX162" fmla="*/ 105397 w 109714"/>
                <a:gd name="connsiteY162" fmla="*/ 39184 h 121639"/>
                <a:gd name="connsiteX163" fmla="*/ 104889 w 109714"/>
                <a:gd name="connsiteY163" fmla="*/ 34528 h 121639"/>
                <a:gd name="connsiteX164" fmla="*/ 105905 w 109714"/>
                <a:gd name="connsiteY164" fmla="*/ 35375 h 121639"/>
                <a:gd name="connsiteX165" fmla="*/ 105905 w 109714"/>
                <a:gd name="connsiteY165" fmla="*/ 33597 h 121639"/>
                <a:gd name="connsiteX166" fmla="*/ 106413 w 109714"/>
                <a:gd name="connsiteY166" fmla="*/ 34867 h 121639"/>
                <a:gd name="connsiteX167" fmla="*/ 105990 w 109714"/>
                <a:gd name="connsiteY167" fmla="*/ 30804 h 121639"/>
                <a:gd name="connsiteX168" fmla="*/ 106667 w 109714"/>
                <a:gd name="connsiteY168" fmla="*/ 32327 h 121639"/>
                <a:gd name="connsiteX169" fmla="*/ 104720 w 109714"/>
                <a:gd name="connsiteY169" fmla="*/ 29110 h 121639"/>
                <a:gd name="connsiteX170" fmla="*/ 105820 w 109714"/>
                <a:gd name="connsiteY170" fmla="*/ 26232 h 121639"/>
                <a:gd name="connsiteX171" fmla="*/ 104635 w 109714"/>
                <a:gd name="connsiteY171" fmla="*/ 26232 h 121639"/>
                <a:gd name="connsiteX172" fmla="*/ 102434 w 109714"/>
                <a:gd name="connsiteY172" fmla="*/ 23523 h 121639"/>
                <a:gd name="connsiteX173" fmla="*/ 101841 w 109714"/>
                <a:gd name="connsiteY173" fmla="*/ 24539 h 121639"/>
                <a:gd name="connsiteX174" fmla="*/ 100656 w 109714"/>
                <a:gd name="connsiteY174" fmla="*/ 22846 h 121639"/>
                <a:gd name="connsiteX175" fmla="*/ 103281 w 109714"/>
                <a:gd name="connsiteY175" fmla="*/ 21915 h 121639"/>
                <a:gd name="connsiteX176" fmla="*/ 102603 w 109714"/>
                <a:gd name="connsiteY176" fmla="*/ 20052 h 121639"/>
                <a:gd name="connsiteX177" fmla="*/ 100910 w 109714"/>
                <a:gd name="connsiteY177" fmla="*/ 20052 h 121639"/>
                <a:gd name="connsiteX178" fmla="*/ 99217 w 109714"/>
                <a:gd name="connsiteY178" fmla="*/ 16920 h 121639"/>
                <a:gd name="connsiteX179" fmla="*/ 97524 w 109714"/>
                <a:gd name="connsiteY179" fmla="*/ 16920 h 121639"/>
                <a:gd name="connsiteX180" fmla="*/ 98540 w 109714"/>
                <a:gd name="connsiteY180" fmla="*/ 14211 h 121639"/>
                <a:gd name="connsiteX181" fmla="*/ 99217 w 109714"/>
                <a:gd name="connsiteY181" fmla="*/ 15396 h 121639"/>
                <a:gd name="connsiteX182" fmla="*/ 98117 w 109714"/>
                <a:gd name="connsiteY182" fmla="*/ 12772 h 121639"/>
                <a:gd name="connsiteX183" fmla="*/ 99048 w 109714"/>
                <a:gd name="connsiteY183" fmla="*/ 10655 h 121639"/>
                <a:gd name="connsiteX184" fmla="*/ 97185 w 109714"/>
                <a:gd name="connsiteY184" fmla="*/ 7777 h 121639"/>
                <a:gd name="connsiteX185" fmla="*/ 97185 w 109714"/>
                <a:gd name="connsiteY185" fmla="*/ 9809 h 121639"/>
                <a:gd name="connsiteX186" fmla="*/ 97185 w 109714"/>
                <a:gd name="connsiteY186" fmla="*/ 9809 h 121639"/>
                <a:gd name="connsiteX187" fmla="*/ 97185 w 109714"/>
                <a:gd name="connsiteY187" fmla="*/ 9809 h 121639"/>
                <a:gd name="connsiteX188" fmla="*/ 95154 w 109714"/>
                <a:gd name="connsiteY188" fmla="*/ 9809 h 121639"/>
                <a:gd name="connsiteX189" fmla="*/ 96847 w 109714"/>
                <a:gd name="connsiteY189" fmla="*/ 11079 h 121639"/>
                <a:gd name="connsiteX190" fmla="*/ 93037 w 109714"/>
                <a:gd name="connsiteY190" fmla="*/ 11079 h 121639"/>
                <a:gd name="connsiteX191" fmla="*/ 95323 w 109714"/>
                <a:gd name="connsiteY191" fmla="*/ 12264 h 121639"/>
                <a:gd name="connsiteX192" fmla="*/ 95323 w 109714"/>
                <a:gd name="connsiteY192" fmla="*/ 12264 h 121639"/>
                <a:gd name="connsiteX193" fmla="*/ 96762 w 109714"/>
                <a:gd name="connsiteY193" fmla="*/ 14042 h 121639"/>
                <a:gd name="connsiteX194" fmla="*/ 95662 w 109714"/>
                <a:gd name="connsiteY194" fmla="*/ 14042 h 121639"/>
                <a:gd name="connsiteX195" fmla="*/ 96762 w 109714"/>
                <a:gd name="connsiteY195" fmla="*/ 20052 h 121639"/>
                <a:gd name="connsiteX196" fmla="*/ 98963 w 109714"/>
                <a:gd name="connsiteY196" fmla="*/ 20052 h 121639"/>
                <a:gd name="connsiteX197" fmla="*/ 98963 w 109714"/>
                <a:gd name="connsiteY197" fmla="*/ 21999 h 121639"/>
                <a:gd name="connsiteX198" fmla="*/ 98032 w 109714"/>
                <a:gd name="connsiteY198" fmla="*/ 20729 h 121639"/>
                <a:gd name="connsiteX199" fmla="*/ 96931 w 109714"/>
                <a:gd name="connsiteY199" fmla="*/ 20729 h 121639"/>
                <a:gd name="connsiteX200" fmla="*/ 92783 w 109714"/>
                <a:gd name="connsiteY200" fmla="*/ 18020 h 121639"/>
                <a:gd name="connsiteX201" fmla="*/ 90498 w 109714"/>
                <a:gd name="connsiteY201" fmla="*/ 14888 h 121639"/>
                <a:gd name="connsiteX202" fmla="*/ 89990 w 109714"/>
                <a:gd name="connsiteY202" fmla="*/ 15904 h 121639"/>
                <a:gd name="connsiteX203" fmla="*/ 89143 w 109714"/>
                <a:gd name="connsiteY203" fmla="*/ 13703 h 121639"/>
                <a:gd name="connsiteX204" fmla="*/ 92868 w 109714"/>
                <a:gd name="connsiteY204" fmla="*/ 10740 h 121639"/>
                <a:gd name="connsiteX205" fmla="*/ 91090 w 109714"/>
                <a:gd name="connsiteY205" fmla="*/ 7862 h 121639"/>
                <a:gd name="connsiteX206" fmla="*/ 93630 w 109714"/>
                <a:gd name="connsiteY206" fmla="*/ 7015 h 121639"/>
                <a:gd name="connsiteX207" fmla="*/ 91767 w 109714"/>
                <a:gd name="connsiteY207" fmla="*/ 6253 h 121639"/>
                <a:gd name="connsiteX208" fmla="*/ 91767 w 109714"/>
                <a:gd name="connsiteY208" fmla="*/ 4306 h 121639"/>
                <a:gd name="connsiteX209" fmla="*/ 92360 w 109714"/>
                <a:gd name="connsiteY209" fmla="*/ 4984 h 121639"/>
                <a:gd name="connsiteX210" fmla="*/ 90498 w 109714"/>
                <a:gd name="connsiteY210" fmla="*/ 3121 h 121639"/>
                <a:gd name="connsiteX211" fmla="*/ 90498 w 109714"/>
                <a:gd name="connsiteY211" fmla="*/ 3798 h 121639"/>
                <a:gd name="connsiteX212" fmla="*/ 88296 w 109714"/>
                <a:gd name="connsiteY212" fmla="*/ 2359 h 121639"/>
                <a:gd name="connsiteX213" fmla="*/ 89397 w 109714"/>
                <a:gd name="connsiteY213" fmla="*/ 4476 h 121639"/>
                <a:gd name="connsiteX214" fmla="*/ 88212 w 109714"/>
                <a:gd name="connsiteY214" fmla="*/ 4052 h 121639"/>
                <a:gd name="connsiteX215" fmla="*/ 88212 w 109714"/>
                <a:gd name="connsiteY215" fmla="*/ 6846 h 121639"/>
                <a:gd name="connsiteX216" fmla="*/ 87111 w 109714"/>
                <a:gd name="connsiteY216" fmla="*/ 5661 h 121639"/>
                <a:gd name="connsiteX217" fmla="*/ 88635 w 109714"/>
                <a:gd name="connsiteY217" fmla="*/ 7862 h 121639"/>
                <a:gd name="connsiteX218" fmla="*/ 88635 w 109714"/>
                <a:gd name="connsiteY218" fmla="*/ 10063 h 121639"/>
                <a:gd name="connsiteX219" fmla="*/ 89566 w 109714"/>
                <a:gd name="connsiteY219" fmla="*/ 11587 h 121639"/>
                <a:gd name="connsiteX220" fmla="*/ 87196 w 109714"/>
                <a:gd name="connsiteY220" fmla="*/ 10401 h 121639"/>
                <a:gd name="connsiteX221" fmla="*/ 88296 w 109714"/>
                <a:gd name="connsiteY221" fmla="*/ 9301 h 121639"/>
                <a:gd name="connsiteX222" fmla="*/ 87365 w 109714"/>
                <a:gd name="connsiteY222" fmla="*/ 7354 h 121639"/>
                <a:gd name="connsiteX223" fmla="*/ 86773 w 109714"/>
                <a:gd name="connsiteY223" fmla="*/ 8285 h 121639"/>
                <a:gd name="connsiteX224" fmla="*/ 84656 w 109714"/>
                <a:gd name="connsiteY224" fmla="*/ 5830 h 121639"/>
                <a:gd name="connsiteX225" fmla="*/ 84656 w 109714"/>
                <a:gd name="connsiteY225" fmla="*/ 6761 h 121639"/>
                <a:gd name="connsiteX226" fmla="*/ 82794 w 109714"/>
                <a:gd name="connsiteY226" fmla="*/ 7777 h 121639"/>
                <a:gd name="connsiteX227" fmla="*/ 83810 w 109714"/>
                <a:gd name="connsiteY227" fmla="*/ 7269 h 121639"/>
                <a:gd name="connsiteX228" fmla="*/ 83810 w 109714"/>
                <a:gd name="connsiteY228" fmla="*/ 9386 h 121639"/>
                <a:gd name="connsiteX229" fmla="*/ 86011 w 109714"/>
                <a:gd name="connsiteY229" fmla="*/ 11756 h 121639"/>
                <a:gd name="connsiteX230" fmla="*/ 85080 w 109714"/>
                <a:gd name="connsiteY230" fmla="*/ 11163 h 121639"/>
                <a:gd name="connsiteX231" fmla="*/ 86434 w 109714"/>
                <a:gd name="connsiteY231" fmla="*/ 13195 h 121639"/>
                <a:gd name="connsiteX232" fmla="*/ 86434 w 109714"/>
                <a:gd name="connsiteY232" fmla="*/ 12264 h 121639"/>
                <a:gd name="connsiteX233" fmla="*/ 89736 w 109714"/>
                <a:gd name="connsiteY233" fmla="*/ 15566 h 121639"/>
                <a:gd name="connsiteX234" fmla="*/ 87111 w 109714"/>
                <a:gd name="connsiteY234" fmla="*/ 14126 h 121639"/>
                <a:gd name="connsiteX235" fmla="*/ 88381 w 109714"/>
                <a:gd name="connsiteY235" fmla="*/ 15904 h 121639"/>
                <a:gd name="connsiteX236" fmla="*/ 87704 w 109714"/>
                <a:gd name="connsiteY236" fmla="*/ 16327 h 121639"/>
                <a:gd name="connsiteX237" fmla="*/ 89058 w 109714"/>
                <a:gd name="connsiteY237" fmla="*/ 17005 h 121639"/>
                <a:gd name="connsiteX238" fmla="*/ 89058 w 109714"/>
                <a:gd name="connsiteY238" fmla="*/ 17005 h 121639"/>
                <a:gd name="connsiteX239" fmla="*/ 92021 w 109714"/>
                <a:gd name="connsiteY239" fmla="*/ 18698 h 121639"/>
                <a:gd name="connsiteX240" fmla="*/ 90413 w 109714"/>
                <a:gd name="connsiteY240" fmla="*/ 16412 h 121639"/>
                <a:gd name="connsiteX241" fmla="*/ 92953 w 109714"/>
                <a:gd name="connsiteY241" fmla="*/ 17512 h 121639"/>
                <a:gd name="connsiteX242" fmla="*/ 92953 w 109714"/>
                <a:gd name="connsiteY242" fmla="*/ 20899 h 121639"/>
                <a:gd name="connsiteX243" fmla="*/ 91344 w 109714"/>
                <a:gd name="connsiteY243" fmla="*/ 19629 h 121639"/>
                <a:gd name="connsiteX244" fmla="*/ 90413 w 109714"/>
                <a:gd name="connsiteY244" fmla="*/ 20729 h 121639"/>
                <a:gd name="connsiteX245" fmla="*/ 91767 w 109714"/>
                <a:gd name="connsiteY245" fmla="*/ 21237 h 121639"/>
                <a:gd name="connsiteX246" fmla="*/ 91767 w 109714"/>
                <a:gd name="connsiteY246" fmla="*/ 21237 h 121639"/>
                <a:gd name="connsiteX247" fmla="*/ 93545 w 109714"/>
                <a:gd name="connsiteY247" fmla="*/ 22761 h 121639"/>
                <a:gd name="connsiteX248" fmla="*/ 95238 w 109714"/>
                <a:gd name="connsiteY248" fmla="*/ 28010 h 121639"/>
                <a:gd name="connsiteX249" fmla="*/ 96254 w 109714"/>
                <a:gd name="connsiteY249" fmla="*/ 27417 h 121639"/>
                <a:gd name="connsiteX250" fmla="*/ 97609 w 109714"/>
                <a:gd name="connsiteY250" fmla="*/ 30888 h 121639"/>
                <a:gd name="connsiteX251" fmla="*/ 96169 w 109714"/>
                <a:gd name="connsiteY251" fmla="*/ 29364 h 121639"/>
                <a:gd name="connsiteX252" fmla="*/ 98879 w 109714"/>
                <a:gd name="connsiteY252" fmla="*/ 34359 h 121639"/>
                <a:gd name="connsiteX253" fmla="*/ 99810 w 109714"/>
                <a:gd name="connsiteY253" fmla="*/ 31904 h 121639"/>
                <a:gd name="connsiteX254" fmla="*/ 100318 w 109714"/>
                <a:gd name="connsiteY254" fmla="*/ 35375 h 121639"/>
                <a:gd name="connsiteX255" fmla="*/ 98201 w 109714"/>
                <a:gd name="connsiteY255" fmla="*/ 35375 h 121639"/>
                <a:gd name="connsiteX256" fmla="*/ 99979 w 109714"/>
                <a:gd name="connsiteY256" fmla="*/ 37915 h 121639"/>
                <a:gd name="connsiteX257" fmla="*/ 97439 w 109714"/>
                <a:gd name="connsiteY257" fmla="*/ 36222 h 121639"/>
                <a:gd name="connsiteX258" fmla="*/ 96762 w 109714"/>
                <a:gd name="connsiteY258" fmla="*/ 32243 h 121639"/>
                <a:gd name="connsiteX259" fmla="*/ 96254 w 109714"/>
                <a:gd name="connsiteY259" fmla="*/ 33089 h 121639"/>
                <a:gd name="connsiteX260" fmla="*/ 94815 w 109714"/>
                <a:gd name="connsiteY260" fmla="*/ 29957 h 121639"/>
                <a:gd name="connsiteX261" fmla="*/ 94815 w 109714"/>
                <a:gd name="connsiteY261" fmla="*/ 29957 h 121639"/>
                <a:gd name="connsiteX262" fmla="*/ 93545 w 109714"/>
                <a:gd name="connsiteY262" fmla="*/ 29957 h 121639"/>
                <a:gd name="connsiteX263" fmla="*/ 93545 w 109714"/>
                <a:gd name="connsiteY263" fmla="*/ 32666 h 121639"/>
                <a:gd name="connsiteX264" fmla="*/ 91344 w 109714"/>
                <a:gd name="connsiteY264" fmla="*/ 31058 h 121639"/>
                <a:gd name="connsiteX265" fmla="*/ 95069 w 109714"/>
                <a:gd name="connsiteY265" fmla="*/ 33174 h 121639"/>
                <a:gd name="connsiteX266" fmla="*/ 95069 w 109714"/>
                <a:gd name="connsiteY266" fmla="*/ 36984 h 121639"/>
                <a:gd name="connsiteX267" fmla="*/ 93545 w 109714"/>
                <a:gd name="connsiteY267" fmla="*/ 37576 h 121639"/>
                <a:gd name="connsiteX268" fmla="*/ 92783 w 109714"/>
                <a:gd name="connsiteY268" fmla="*/ 35968 h 121639"/>
                <a:gd name="connsiteX269" fmla="*/ 92783 w 109714"/>
                <a:gd name="connsiteY269" fmla="*/ 38084 h 121639"/>
                <a:gd name="connsiteX270" fmla="*/ 96085 w 109714"/>
                <a:gd name="connsiteY270" fmla="*/ 40031 h 121639"/>
                <a:gd name="connsiteX271" fmla="*/ 96847 w 109714"/>
                <a:gd name="connsiteY271" fmla="*/ 43502 h 121639"/>
                <a:gd name="connsiteX272" fmla="*/ 94730 w 109714"/>
                <a:gd name="connsiteY272" fmla="*/ 41809 h 121639"/>
                <a:gd name="connsiteX273" fmla="*/ 95577 w 109714"/>
                <a:gd name="connsiteY273" fmla="*/ 43587 h 121639"/>
                <a:gd name="connsiteX274" fmla="*/ 94730 w 109714"/>
                <a:gd name="connsiteY274" fmla="*/ 47396 h 121639"/>
                <a:gd name="connsiteX275" fmla="*/ 94730 w 109714"/>
                <a:gd name="connsiteY275" fmla="*/ 43925 h 121639"/>
                <a:gd name="connsiteX276" fmla="*/ 94138 w 109714"/>
                <a:gd name="connsiteY276" fmla="*/ 44433 h 121639"/>
                <a:gd name="connsiteX277" fmla="*/ 94138 w 109714"/>
                <a:gd name="connsiteY277" fmla="*/ 42909 h 121639"/>
                <a:gd name="connsiteX278" fmla="*/ 93630 w 109714"/>
                <a:gd name="connsiteY278" fmla="*/ 45364 h 121639"/>
                <a:gd name="connsiteX279" fmla="*/ 93630 w 109714"/>
                <a:gd name="connsiteY279" fmla="*/ 45364 h 121639"/>
                <a:gd name="connsiteX280" fmla="*/ 93630 w 109714"/>
                <a:gd name="connsiteY280" fmla="*/ 46550 h 121639"/>
                <a:gd name="connsiteX281" fmla="*/ 92445 w 109714"/>
                <a:gd name="connsiteY281" fmla="*/ 46550 h 121639"/>
                <a:gd name="connsiteX282" fmla="*/ 92445 w 109714"/>
                <a:gd name="connsiteY282" fmla="*/ 51714 h 121639"/>
                <a:gd name="connsiteX283" fmla="*/ 92445 w 109714"/>
                <a:gd name="connsiteY283" fmla="*/ 51714 h 121639"/>
                <a:gd name="connsiteX284" fmla="*/ 94815 w 109714"/>
                <a:gd name="connsiteY284" fmla="*/ 55100 h 121639"/>
                <a:gd name="connsiteX285" fmla="*/ 93207 w 109714"/>
                <a:gd name="connsiteY285" fmla="*/ 55100 h 121639"/>
                <a:gd name="connsiteX286" fmla="*/ 92529 w 109714"/>
                <a:gd name="connsiteY286" fmla="*/ 57216 h 121639"/>
                <a:gd name="connsiteX287" fmla="*/ 94138 w 109714"/>
                <a:gd name="connsiteY287" fmla="*/ 57216 h 121639"/>
                <a:gd name="connsiteX288" fmla="*/ 95069 w 109714"/>
                <a:gd name="connsiteY288" fmla="*/ 59841 h 121639"/>
                <a:gd name="connsiteX289" fmla="*/ 92783 w 109714"/>
                <a:gd name="connsiteY289" fmla="*/ 58317 h 121639"/>
                <a:gd name="connsiteX290" fmla="*/ 93714 w 109714"/>
                <a:gd name="connsiteY290" fmla="*/ 58825 h 121639"/>
                <a:gd name="connsiteX291" fmla="*/ 92191 w 109714"/>
                <a:gd name="connsiteY291" fmla="*/ 62296 h 121639"/>
                <a:gd name="connsiteX292" fmla="*/ 93799 w 109714"/>
                <a:gd name="connsiteY292" fmla="*/ 65174 h 121639"/>
                <a:gd name="connsiteX293" fmla="*/ 93799 w 109714"/>
                <a:gd name="connsiteY293" fmla="*/ 63481 h 121639"/>
                <a:gd name="connsiteX294" fmla="*/ 94730 w 109714"/>
                <a:gd name="connsiteY294" fmla="*/ 64581 h 121639"/>
                <a:gd name="connsiteX295" fmla="*/ 93207 w 109714"/>
                <a:gd name="connsiteY295" fmla="*/ 67544 h 121639"/>
                <a:gd name="connsiteX296" fmla="*/ 93207 w 109714"/>
                <a:gd name="connsiteY296" fmla="*/ 66613 h 121639"/>
                <a:gd name="connsiteX297" fmla="*/ 93207 w 109714"/>
                <a:gd name="connsiteY297" fmla="*/ 66613 h 121639"/>
                <a:gd name="connsiteX298" fmla="*/ 92445 w 109714"/>
                <a:gd name="connsiteY298" fmla="*/ 65005 h 121639"/>
                <a:gd name="connsiteX299" fmla="*/ 92445 w 109714"/>
                <a:gd name="connsiteY299" fmla="*/ 67714 h 121639"/>
                <a:gd name="connsiteX300" fmla="*/ 92445 w 109714"/>
                <a:gd name="connsiteY300" fmla="*/ 67714 h 121639"/>
                <a:gd name="connsiteX301" fmla="*/ 91852 w 109714"/>
                <a:gd name="connsiteY301" fmla="*/ 72201 h 121639"/>
                <a:gd name="connsiteX302" fmla="*/ 93207 w 109714"/>
                <a:gd name="connsiteY302" fmla="*/ 71692 h 121639"/>
                <a:gd name="connsiteX303" fmla="*/ 91852 w 109714"/>
                <a:gd name="connsiteY303" fmla="*/ 72962 h 121639"/>
                <a:gd name="connsiteX304" fmla="*/ 91852 w 109714"/>
                <a:gd name="connsiteY304" fmla="*/ 72539 h 121639"/>
                <a:gd name="connsiteX305" fmla="*/ 91175 w 109714"/>
                <a:gd name="connsiteY305" fmla="*/ 74486 h 121639"/>
                <a:gd name="connsiteX306" fmla="*/ 92529 w 109714"/>
                <a:gd name="connsiteY306" fmla="*/ 75756 h 121639"/>
                <a:gd name="connsiteX307" fmla="*/ 90159 w 109714"/>
                <a:gd name="connsiteY307" fmla="*/ 75756 h 121639"/>
                <a:gd name="connsiteX308" fmla="*/ 90159 w 109714"/>
                <a:gd name="connsiteY308" fmla="*/ 77618 h 121639"/>
                <a:gd name="connsiteX309" fmla="*/ 89312 w 109714"/>
                <a:gd name="connsiteY309" fmla="*/ 77618 h 121639"/>
                <a:gd name="connsiteX310" fmla="*/ 87281 w 109714"/>
                <a:gd name="connsiteY310" fmla="*/ 84814 h 121639"/>
                <a:gd name="connsiteX311" fmla="*/ 87281 w 109714"/>
                <a:gd name="connsiteY311" fmla="*/ 81597 h 121639"/>
                <a:gd name="connsiteX312" fmla="*/ 85418 w 109714"/>
                <a:gd name="connsiteY312" fmla="*/ 84137 h 121639"/>
                <a:gd name="connsiteX313" fmla="*/ 85283 w 109714"/>
                <a:gd name="connsiteY313" fmla="*/ 86287 h 121639"/>
                <a:gd name="connsiteX314" fmla="*/ 85418 w 109714"/>
                <a:gd name="connsiteY314" fmla="*/ 86423 h 121639"/>
                <a:gd name="connsiteX315" fmla="*/ 84064 w 109714"/>
                <a:gd name="connsiteY315" fmla="*/ 86423 h 121639"/>
                <a:gd name="connsiteX316" fmla="*/ 82963 w 109714"/>
                <a:gd name="connsiteY316" fmla="*/ 89555 h 121639"/>
                <a:gd name="connsiteX317" fmla="*/ 82371 w 109714"/>
                <a:gd name="connsiteY317" fmla="*/ 89555 h 121639"/>
                <a:gd name="connsiteX318" fmla="*/ 81947 w 109714"/>
                <a:gd name="connsiteY318" fmla="*/ 91417 h 121639"/>
                <a:gd name="connsiteX319" fmla="*/ 82794 w 109714"/>
                <a:gd name="connsiteY319" fmla="*/ 92179 h 121639"/>
                <a:gd name="connsiteX320" fmla="*/ 82794 w 109714"/>
                <a:gd name="connsiteY320" fmla="*/ 92179 h 121639"/>
                <a:gd name="connsiteX321" fmla="*/ 87027 w 109714"/>
                <a:gd name="connsiteY321" fmla="*/ 88454 h 121639"/>
                <a:gd name="connsiteX322" fmla="*/ 87619 w 109714"/>
                <a:gd name="connsiteY322" fmla="*/ 89301 h 121639"/>
                <a:gd name="connsiteX323" fmla="*/ 86857 w 109714"/>
                <a:gd name="connsiteY323" fmla="*/ 89301 h 121639"/>
                <a:gd name="connsiteX324" fmla="*/ 87704 w 109714"/>
                <a:gd name="connsiteY324" fmla="*/ 89978 h 121639"/>
                <a:gd name="connsiteX325" fmla="*/ 86773 w 109714"/>
                <a:gd name="connsiteY325" fmla="*/ 93703 h 121639"/>
                <a:gd name="connsiteX326" fmla="*/ 86265 w 109714"/>
                <a:gd name="connsiteY326" fmla="*/ 90994 h 121639"/>
                <a:gd name="connsiteX327" fmla="*/ 85503 w 109714"/>
                <a:gd name="connsiteY327" fmla="*/ 92518 h 121639"/>
                <a:gd name="connsiteX328" fmla="*/ 84741 w 109714"/>
                <a:gd name="connsiteY328" fmla="*/ 91671 h 121639"/>
                <a:gd name="connsiteX329" fmla="*/ 85672 w 109714"/>
                <a:gd name="connsiteY329" fmla="*/ 93703 h 121639"/>
                <a:gd name="connsiteX330" fmla="*/ 84233 w 109714"/>
                <a:gd name="connsiteY330" fmla="*/ 95312 h 121639"/>
                <a:gd name="connsiteX331" fmla="*/ 84233 w 109714"/>
                <a:gd name="connsiteY331" fmla="*/ 94719 h 121639"/>
                <a:gd name="connsiteX332" fmla="*/ 82455 w 109714"/>
                <a:gd name="connsiteY332" fmla="*/ 97343 h 121639"/>
                <a:gd name="connsiteX333" fmla="*/ 81355 w 109714"/>
                <a:gd name="connsiteY333" fmla="*/ 97343 h 121639"/>
                <a:gd name="connsiteX334" fmla="*/ 82794 w 109714"/>
                <a:gd name="connsiteY334" fmla="*/ 94634 h 121639"/>
                <a:gd name="connsiteX335" fmla="*/ 81185 w 109714"/>
                <a:gd name="connsiteY335" fmla="*/ 91502 h 121639"/>
                <a:gd name="connsiteX336" fmla="*/ 79238 w 109714"/>
                <a:gd name="connsiteY336" fmla="*/ 92772 h 121639"/>
                <a:gd name="connsiteX337" fmla="*/ 76868 w 109714"/>
                <a:gd name="connsiteY337" fmla="*/ 96412 h 121639"/>
                <a:gd name="connsiteX338" fmla="*/ 76275 w 109714"/>
                <a:gd name="connsiteY338" fmla="*/ 95819 h 121639"/>
                <a:gd name="connsiteX339" fmla="*/ 73143 w 109714"/>
                <a:gd name="connsiteY339" fmla="*/ 98952 h 121639"/>
                <a:gd name="connsiteX340" fmla="*/ 71873 w 109714"/>
                <a:gd name="connsiteY340" fmla="*/ 98529 h 121639"/>
                <a:gd name="connsiteX341" fmla="*/ 64508 w 109714"/>
                <a:gd name="connsiteY341" fmla="*/ 103693 h 121639"/>
                <a:gd name="connsiteX342" fmla="*/ 64508 w 109714"/>
                <a:gd name="connsiteY342" fmla="*/ 102931 h 121639"/>
                <a:gd name="connsiteX343" fmla="*/ 62815 w 109714"/>
                <a:gd name="connsiteY343" fmla="*/ 103947 h 121639"/>
                <a:gd name="connsiteX344" fmla="*/ 58074 w 109714"/>
                <a:gd name="connsiteY344" fmla="*/ 103947 h 121639"/>
                <a:gd name="connsiteX345" fmla="*/ 55196 w 109714"/>
                <a:gd name="connsiteY345" fmla="*/ 105809 h 121639"/>
                <a:gd name="connsiteX346" fmla="*/ 55196 w 109714"/>
                <a:gd name="connsiteY346" fmla="*/ 104370 h 121639"/>
                <a:gd name="connsiteX347" fmla="*/ 42751 w 109714"/>
                <a:gd name="connsiteY347" fmla="*/ 103354 h 121639"/>
                <a:gd name="connsiteX348" fmla="*/ 43259 w 109714"/>
                <a:gd name="connsiteY348" fmla="*/ 103354 h 121639"/>
                <a:gd name="connsiteX349" fmla="*/ 35217 w 109714"/>
                <a:gd name="connsiteY349" fmla="*/ 99968 h 121639"/>
                <a:gd name="connsiteX350" fmla="*/ 33101 w 109714"/>
                <a:gd name="connsiteY350" fmla="*/ 99968 h 121639"/>
                <a:gd name="connsiteX351" fmla="*/ 32508 w 109714"/>
                <a:gd name="connsiteY351" fmla="*/ 101746 h 121639"/>
                <a:gd name="connsiteX352" fmla="*/ 31069 w 109714"/>
                <a:gd name="connsiteY352" fmla="*/ 98867 h 121639"/>
                <a:gd name="connsiteX353" fmla="*/ 33439 w 109714"/>
                <a:gd name="connsiteY353" fmla="*/ 97851 h 121639"/>
                <a:gd name="connsiteX354" fmla="*/ 31069 w 109714"/>
                <a:gd name="connsiteY354" fmla="*/ 96920 h 121639"/>
                <a:gd name="connsiteX355" fmla="*/ 28868 w 109714"/>
                <a:gd name="connsiteY355" fmla="*/ 93788 h 121639"/>
                <a:gd name="connsiteX356" fmla="*/ 29884 w 109714"/>
                <a:gd name="connsiteY356" fmla="*/ 94296 h 121639"/>
                <a:gd name="connsiteX357" fmla="*/ 29884 w 109714"/>
                <a:gd name="connsiteY357" fmla="*/ 94296 h 121639"/>
                <a:gd name="connsiteX358" fmla="*/ 32508 w 109714"/>
                <a:gd name="connsiteY358" fmla="*/ 95650 h 121639"/>
                <a:gd name="connsiteX359" fmla="*/ 29037 w 109714"/>
                <a:gd name="connsiteY359" fmla="*/ 92179 h 121639"/>
                <a:gd name="connsiteX360" fmla="*/ 27259 w 109714"/>
                <a:gd name="connsiteY360" fmla="*/ 91587 h 121639"/>
                <a:gd name="connsiteX361" fmla="*/ 27259 w 109714"/>
                <a:gd name="connsiteY361" fmla="*/ 91587 h 121639"/>
                <a:gd name="connsiteX362" fmla="*/ 25905 w 109714"/>
                <a:gd name="connsiteY362" fmla="*/ 91163 h 121639"/>
                <a:gd name="connsiteX363" fmla="*/ 26836 w 109714"/>
                <a:gd name="connsiteY363" fmla="*/ 90148 h 121639"/>
                <a:gd name="connsiteX364" fmla="*/ 25905 w 109714"/>
                <a:gd name="connsiteY364" fmla="*/ 90148 h 121639"/>
                <a:gd name="connsiteX365" fmla="*/ 24720 w 109714"/>
                <a:gd name="connsiteY365" fmla="*/ 85999 h 121639"/>
                <a:gd name="connsiteX366" fmla="*/ 23111 w 109714"/>
                <a:gd name="connsiteY366" fmla="*/ 84052 h 121639"/>
                <a:gd name="connsiteX367" fmla="*/ 23873 w 109714"/>
                <a:gd name="connsiteY367" fmla="*/ 84052 h 121639"/>
                <a:gd name="connsiteX368" fmla="*/ 22265 w 109714"/>
                <a:gd name="connsiteY368" fmla="*/ 77026 h 121639"/>
                <a:gd name="connsiteX369" fmla="*/ 20148 w 109714"/>
                <a:gd name="connsiteY369" fmla="*/ 72962 h 121639"/>
                <a:gd name="connsiteX370" fmla="*/ 19217 w 109714"/>
                <a:gd name="connsiteY370" fmla="*/ 74063 h 121639"/>
                <a:gd name="connsiteX371" fmla="*/ 18455 w 109714"/>
                <a:gd name="connsiteY371" fmla="*/ 72116 h 121639"/>
                <a:gd name="connsiteX372" fmla="*/ 19556 w 109714"/>
                <a:gd name="connsiteY372" fmla="*/ 71608 h 121639"/>
                <a:gd name="connsiteX373" fmla="*/ 20656 w 109714"/>
                <a:gd name="connsiteY373" fmla="*/ 68391 h 121639"/>
                <a:gd name="connsiteX374" fmla="*/ 19725 w 109714"/>
                <a:gd name="connsiteY374" fmla="*/ 65174 h 121639"/>
                <a:gd name="connsiteX375" fmla="*/ 20487 w 109714"/>
                <a:gd name="connsiteY375" fmla="*/ 66359 h 121639"/>
                <a:gd name="connsiteX376" fmla="*/ 20487 w 109714"/>
                <a:gd name="connsiteY376" fmla="*/ 65428 h 121639"/>
                <a:gd name="connsiteX377" fmla="*/ 20910 w 109714"/>
                <a:gd name="connsiteY377" fmla="*/ 65428 h 121639"/>
                <a:gd name="connsiteX378" fmla="*/ 19640 w 109714"/>
                <a:gd name="connsiteY378" fmla="*/ 62042 h 121639"/>
                <a:gd name="connsiteX379" fmla="*/ 19640 w 109714"/>
                <a:gd name="connsiteY379" fmla="*/ 62042 h 121639"/>
                <a:gd name="connsiteX380" fmla="*/ 19640 w 109714"/>
                <a:gd name="connsiteY380" fmla="*/ 61280 h 121639"/>
                <a:gd name="connsiteX381" fmla="*/ 20656 w 109714"/>
                <a:gd name="connsiteY381" fmla="*/ 62296 h 121639"/>
                <a:gd name="connsiteX382" fmla="*/ 19894 w 109714"/>
                <a:gd name="connsiteY382" fmla="*/ 58994 h 121639"/>
                <a:gd name="connsiteX383" fmla="*/ 19894 w 109714"/>
                <a:gd name="connsiteY383" fmla="*/ 58994 h 121639"/>
                <a:gd name="connsiteX384" fmla="*/ 19894 w 109714"/>
                <a:gd name="connsiteY384" fmla="*/ 58063 h 121639"/>
                <a:gd name="connsiteX385" fmla="*/ 19894 w 109714"/>
                <a:gd name="connsiteY385" fmla="*/ 58063 h 121639"/>
                <a:gd name="connsiteX386" fmla="*/ 19386 w 109714"/>
                <a:gd name="connsiteY386" fmla="*/ 54338 h 121639"/>
                <a:gd name="connsiteX387" fmla="*/ 20572 w 109714"/>
                <a:gd name="connsiteY387" fmla="*/ 52899 h 121639"/>
                <a:gd name="connsiteX388" fmla="*/ 21841 w 109714"/>
                <a:gd name="connsiteY388" fmla="*/ 53576 h 121639"/>
                <a:gd name="connsiteX389" fmla="*/ 20487 w 109714"/>
                <a:gd name="connsiteY389" fmla="*/ 55862 h 121639"/>
                <a:gd name="connsiteX390" fmla="*/ 24974 w 109714"/>
                <a:gd name="connsiteY390" fmla="*/ 49174 h 121639"/>
                <a:gd name="connsiteX391" fmla="*/ 27090 w 109714"/>
                <a:gd name="connsiteY391" fmla="*/ 42740 h 121639"/>
                <a:gd name="connsiteX392" fmla="*/ 27598 w 109714"/>
                <a:gd name="connsiteY392" fmla="*/ 43417 h 121639"/>
                <a:gd name="connsiteX393" fmla="*/ 30307 w 109714"/>
                <a:gd name="connsiteY393" fmla="*/ 40962 h 121639"/>
                <a:gd name="connsiteX394" fmla="*/ 35471 w 109714"/>
                <a:gd name="connsiteY394" fmla="*/ 33936 h 121639"/>
                <a:gd name="connsiteX395" fmla="*/ 36487 w 109714"/>
                <a:gd name="connsiteY395" fmla="*/ 33936 h 121639"/>
                <a:gd name="connsiteX396" fmla="*/ 41905 w 109714"/>
                <a:gd name="connsiteY396" fmla="*/ 24370 h 121639"/>
                <a:gd name="connsiteX397" fmla="*/ 42413 w 109714"/>
                <a:gd name="connsiteY397" fmla="*/ 26063 h 121639"/>
                <a:gd name="connsiteX398" fmla="*/ 45376 w 109714"/>
                <a:gd name="connsiteY398" fmla="*/ 23523 h 121639"/>
                <a:gd name="connsiteX399" fmla="*/ 45376 w 109714"/>
                <a:gd name="connsiteY399" fmla="*/ 24624 h 121639"/>
                <a:gd name="connsiteX400" fmla="*/ 47069 w 109714"/>
                <a:gd name="connsiteY400" fmla="*/ 23608 h 121639"/>
                <a:gd name="connsiteX401" fmla="*/ 48339 w 109714"/>
                <a:gd name="connsiteY401" fmla="*/ 20391 h 121639"/>
                <a:gd name="connsiteX402" fmla="*/ 47915 w 109714"/>
                <a:gd name="connsiteY402" fmla="*/ 20391 h 121639"/>
                <a:gd name="connsiteX403" fmla="*/ 48762 w 109714"/>
                <a:gd name="connsiteY403" fmla="*/ 19206 h 121639"/>
                <a:gd name="connsiteX404" fmla="*/ 48762 w 109714"/>
                <a:gd name="connsiteY404" fmla="*/ 19206 h 121639"/>
                <a:gd name="connsiteX405" fmla="*/ 68656 w 109714"/>
                <a:gd name="connsiteY405" fmla="*/ 8962 h 121639"/>
                <a:gd name="connsiteX406" fmla="*/ 67640 w 109714"/>
                <a:gd name="connsiteY406" fmla="*/ 10063 h 121639"/>
                <a:gd name="connsiteX407" fmla="*/ 70942 w 109714"/>
                <a:gd name="connsiteY407" fmla="*/ 8878 h 121639"/>
                <a:gd name="connsiteX408" fmla="*/ 70942 w 109714"/>
                <a:gd name="connsiteY408" fmla="*/ 8878 h 121639"/>
                <a:gd name="connsiteX409" fmla="*/ 74582 w 109714"/>
                <a:gd name="connsiteY409" fmla="*/ 7862 h 121639"/>
                <a:gd name="connsiteX410" fmla="*/ 74582 w 109714"/>
                <a:gd name="connsiteY410" fmla="*/ 7862 h 121639"/>
                <a:gd name="connsiteX411" fmla="*/ 80593 w 109714"/>
                <a:gd name="connsiteY411" fmla="*/ 6507 h 121639"/>
                <a:gd name="connsiteX412" fmla="*/ 83894 w 109714"/>
                <a:gd name="connsiteY412" fmla="*/ 7354 h 121639"/>
                <a:gd name="connsiteX413" fmla="*/ 85164 w 109714"/>
                <a:gd name="connsiteY413" fmla="*/ 5915 h 121639"/>
                <a:gd name="connsiteX414" fmla="*/ 83640 w 109714"/>
                <a:gd name="connsiteY414" fmla="*/ 5915 h 121639"/>
                <a:gd name="connsiteX415" fmla="*/ 85164 w 109714"/>
                <a:gd name="connsiteY415" fmla="*/ 4391 h 121639"/>
                <a:gd name="connsiteX416" fmla="*/ 81524 w 109714"/>
                <a:gd name="connsiteY416" fmla="*/ 835 h 121639"/>
                <a:gd name="connsiteX417" fmla="*/ 77799 w 109714"/>
                <a:gd name="connsiteY417" fmla="*/ 158 h 121639"/>
                <a:gd name="connsiteX418" fmla="*/ 73820 w 109714"/>
                <a:gd name="connsiteY418" fmla="*/ 1682 h 121639"/>
                <a:gd name="connsiteX419" fmla="*/ 72720 w 109714"/>
                <a:gd name="connsiteY419" fmla="*/ 158 h 121639"/>
                <a:gd name="connsiteX420" fmla="*/ 68064 w 109714"/>
                <a:gd name="connsiteY420" fmla="*/ 1597 h 121639"/>
                <a:gd name="connsiteX421" fmla="*/ 68064 w 109714"/>
                <a:gd name="connsiteY421" fmla="*/ 835 h 121639"/>
                <a:gd name="connsiteX422" fmla="*/ 65270 w 109714"/>
                <a:gd name="connsiteY422" fmla="*/ 835 h 121639"/>
                <a:gd name="connsiteX423" fmla="*/ 65778 w 109714"/>
                <a:gd name="connsiteY423" fmla="*/ 1936 h 121639"/>
                <a:gd name="connsiteX424" fmla="*/ 64593 w 109714"/>
                <a:gd name="connsiteY424" fmla="*/ 1936 h 121639"/>
                <a:gd name="connsiteX425" fmla="*/ 65693 w 109714"/>
                <a:gd name="connsiteY425" fmla="*/ 2782 h 121639"/>
                <a:gd name="connsiteX426" fmla="*/ 64169 w 109714"/>
                <a:gd name="connsiteY426" fmla="*/ 4052 h 121639"/>
                <a:gd name="connsiteX427" fmla="*/ 64677 w 109714"/>
                <a:gd name="connsiteY427" fmla="*/ 3036 h 121639"/>
                <a:gd name="connsiteX428" fmla="*/ 62900 w 109714"/>
                <a:gd name="connsiteY428" fmla="*/ 3036 h 121639"/>
                <a:gd name="connsiteX429" fmla="*/ 64169 w 109714"/>
                <a:gd name="connsiteY429" fmla="*/ 1513 h 121639"/>
                <a:gd name="connsiteX430" fmla="*/ 62646 w 109714"/>
                <a:gd name="connsiteY430" fmla="*/ 666 h 121639"/>
                <a:gd name="connsiteX431" fmla="*/ 60360 w 109714"/>
                <a:gd name="connsiteY431" fmla="*/ 2528 h 121639"/>
                <a:gd name="connsiteX432" fmla="*/ 61122 w 109714"/>
                <a:gd name="connsiteY432" fmla="*/ 1597 h 121639"/>
                <a:gd name="connsiteX433" fmla="*/ 55789 w 109714"/>
                <a:gd name="connsiteY433" fmla="*/ 3713 h 121639"/>
                <a:gd name="connsiteX434" fmla="*/ 55789 w 109714"/>
                <a:gd name="connsiteY434" fmla="*/ 3206 h 121639"/>
                <a:gd name="connsiteX435" fmla="*/ 53079 w 109714"/>
                <a:gd name="connsiteY435" fmla="*/ 4306 h 121639"/>
                <a:gd name="connsiteX436" fmla="*/ 50540 w 109714"/>
                <a:gd name="connsiteY436" fmla="*/ 3798 h 121639"/>
                <a:gd name="connsiteX437" fmla="*/ 49101 w 109714"/>
                <a:gd name="connsiteY437" fmla="*/ 5915 h 121639"/>
                <a:gd name="connsiteX438" fmla="*/ 47408 w 109714"/>
                <a:gd name="connsiteY438" fmla="*/ 5915 h 121639"/>
                <a:gd name="connsiteX439" fmla="*/ 46815 w 109714"/>
                <a:gd name="connsiteY439" fmla="*/ 9301 h 121639"/>
                <a:gd name="connsiteX440" fmla="*/ 44275 w 109714"/>
                <a:gd name="connsiteY440" fmla="*/ 6930 h 121639"/>
                <a:gd name="connsiteX441" fmla="*/ 44275 w 109714"/>
                <a:gd name="connsiteY441" fmla="*/ 7946 h 121639"/>
                <a:gd name="connsiteX442" fmla="*/ 43005 w 109714"/>
                <a:gd name="connsiteY442" fmla="*/ 7946 h 121639"/>
                <a:gd name="connsiteX443" fmla="*/ 43005 w 109714"/>
                <a:gd name="connsiteY443" fmla="*/ 7946 h 121639"/>
                <a:gd name="connsiteX444" fmla="*/ 41143 w 109714"/>
                <a:gd name="connsiteY444" fmla="*/ 8539 h 121639"/>
                <a:gd name="connsiteX445" fmla="*/ 41651 w 109714"/>
                <a:gd name="connsiteY445" fmla="*/ 7438 h 121639"/>
                <a:gd name="connsiteX446" fmla="*/ 36995 w 109714"/>
                <a:gd name="connsiteY446" fmla="*/ 10571 h 121639"/>
                <a:gd name="connsiteX447" fmla="*/ 34794 w 109714"/>
                <a:gd name="connsiteY447" fmla="*/ 10571 h 121639"/>
                <a:gd name="connsiteX448" fmla="*/ 31746 w 109714"/>
                <a:gd name="connsiteY448" fmla="*/ 13110 h 121639"/>
                <a:gd name="connsiteX449" fmla="*/ 30138 w 109714"/>
                <a:gd name="connsiteY449" fmla="*/ 13534 h 121639"/>
                <a:gd name="connsiteX450" fmla="*/ 30730 w 109714"/>
                <a:gd name="connsiteY450" fmla="*/ 14719 h 121639"/>
                <a:gd name="connsiteX451" fmla="*/ 27259 w 109714"/>
                <a:gd name="connsiteY451" fmla="*/ 15820 h 121639"/>
                <a:gd name="connsiteX452" fmla="*/ 27937 w 109714"/>
                <a:gd name="connsiteY452" fmla="*/ 18359 h 121639"/>
                <a:gd name="connsiteX453" fmla="*/ 24381 w 109714"/>
                <a:gd name="connsiteY453" fmla="*/ 18867 h 121639"/>
                <a:gd name="connsiteX454" fmla="*/ 25566 w 109714"/>
                <a:gd name="connsiteY454" fmla="*/ 17174 h 121639"/>
                <a:gd name="connsiteX455" fmla="*/ 24635 w 109714"/>
                <a:gd name="connsiteY455" fmla="*/ 18698 h 121639"/>
                <a:gd name="connsiteX456" fmla="*/ 23450 w 109714"/>
                <a:gd name="connsiteY456" fmla="*/ 18105 h 121639"/>
                <a:gd name="connsiteX457" fmla="*/ 21503 w 109714"/>
                <a:gd name="connsiteY457" fmla="*/ 19798 h 121639"/>
                <a:gd name="connsiteX458" fmla="*/ 22519 w 109714"/>
                <a:gd name="connsiteY458" fmla="*/ 20899 h 121639"/>
                <a:gd name="connsiteX459" fmla="*/ 22519 w 109714"/>
                <a:gd name="connsiteY459" fmla="*/ 19206 h 121639"/>
                <a:gd name="connsiteX460" fmla="*/ 23958 w 109714"/>
                <a:gd name="connsiteY460" fmla="*/ 19206 h 121639"/>
                <a:gd name="connsiteX461" fmla="*/ 22011 w 109714"/>
                <a:gd name="connsiteY461" fmla="*/ 24454 h 121639"/>
                <a:gd name="connsiteX462" fmla="*/ 20318 w 109714"/>
                <a:gd name="connsiteY462" fmla="*/ 25216 h 121639"/>
                <a:gd name="connsiteX463" fmla="*/ 19302 w 109714"/>
                <a:gd name="connsiteY463" fmla="*/ 24031 h 121639"/>
                <a:gd name="connsiteX464" fmla="*/ 15915 w 109714"/>
                <a:gd name="connsiteY464" fmla="*/ 26486 h 121639"/>
                <a:gd name="connsiteX465" fmla="*/ 17101 w 109714"/>
                <a:gd name="connsiteY465" fmla="*/ 27333 h 121639"/>
                <a:gd name="connsiteX466" fmla="*/ 14815 w 109714"/>
                <a:gd name="connsiteY466" fmla="*/ 28433 h 121639"/>
                <a:gd name="connsiteX467" fmla="*/ 8381 w 109714"/>
                <a:gd name="connsiteY467" fmla="*/ 36899 h 121639"/>
                <a:gd name="connsiteX468" fmla="*/ 10243 w 109714"/>
                <a:gd name="connsiteY468" fmla="*/ 36052 h 121639"/>
                <a:gd name="connsiteX469" fmla="*/ 9651 w 109714"/>
                <a:gd name="connsiteY469" fmla="*/ 35036 h 121639"/>
                <a:gd name="connsiteX470" fmla="*/ 11852 w 109714"/>
                <a:gd name="connsiteY470" fmla="*/ 37576 h 121639"/>
                <a:gd name="connsiteX471" fmla="*/ 10413 w 109714"/>
                <a:gd name="connsiteY471" fmla="*/ 38338 h 121639"/>
                <a:gd name="connsiteX472" fmla="*/ 9905 w 109714"/>
                <a:gd name="connsiteY472" fmla="*/ 40285 h 121639"/>
                <a:gd name="connsiteX473" fmla="*/ 10921 w 109714"/>
                <a:gd name="connsiteY473" fmla="*/ 40285 h 121639"/>
                <a:gd name="connsiteX474" fmla="*/ 9143 w 109714"/>
                <a:gd name="connsiteY474" fmla="*/ 40962 h 121639"/>
                <a:gd name="connsiteX475" fmla="*/ 9143 w 109714"/>
                <a:gd name="connsiteY475" fmla="*/ 43333 h 121639"/>
                <a:gd name="connsiteX476" fmla="*/ 7873 w 109714"/>
                <a:gd name="connsiteY476" fmla="*/ 41640 h 121639"/>
                <a:gd name="connsiteX477" fmla="*/ 6349 w 109714"/>
                <a:gd name="connsiteY477" fmla="*/ 41640 h 121639"/>
                <a:gd name="connsiteX478" fmla="*/ 5587 w 109714"/>
                <a:gd name="connsiteY478" fmla="*/ 43417 h 121639"/>
                <a:gd name="connsiteX479" fmla="*/ 4995 w 109714"/>
                <a:gd name="connsiteY479" fmla="*/ 42232 h 121639"/>
                <a:gd name="connsiteX480" fmla="*/ 3556 w 109714"/>
                <a:gd name="connsiteY480" fmla="*/ 45280 h 121639"/>
                <a:gd name="connsiteX481" fmla="*/ 4233 w 109714"/>
                <a:gd name="connsiteY481" fmla="*/ 46126 h 121639"/>
                <a:gd name="connsiteX482" fmla="*/ 1185 w 109714"/>
                <a:gd name="connsiteY482" fmla="*/ 52052 h 121639"/>
                <a:gd name="connsiteX483" fmla="*/ 2032 w 109714"/>
                <a:gd name="connsiteY483" fmla="*/ 52052 h 121639"/>
                <a:gd name="connsiteX484" fmla="*/ 254 w 109714"/>
                <a:gd name="connsiteY484" fmla="*/ 57301 h 121639"/>
                <a:gd name="connsiteX485" fmla="*/ 1608 w 109714"/>
                <a:gd name="connsiteY485" fmla="*/ 60518 h 121639"/>
                <a:gd name="connsiteX486" fmla="*/ 762 w 109714"/>
                <a:gd name="connsiteY486" fmla="*/ 62380 h 121639"/>
                <a:gd name="connsiteX487" fmla="*/ 1608 w 109714"/>
                <a:gd name="connsiteY487" fmla="*/ 66528 h 121639"/>
                <a:gd name="connsiteX488" fmla="*/ 847 w 109714"/>
                <a:gd name="connsiteY488" fmla="*/ 63989 h 121639"/>
                <a:gd name="connsiteX489" fmla="*/ 0 w 109714"/>
                <a:gd name="connsiteY489" fmla="*/ 68476 h 121639"/>
                <a:gd name="connsiteX490" fmla="*/ 3302 w 109714"/>
                <a:gd name="connsiteY490" fmla="*/ 74232 h 121639"/>
                <a:gd name="connsiteX491" fmla="*/ 6434 w 109714"/>
                <a:gd name="connsiteY491" fmla="*/ 74825 h 121639"/>
                <a:gd name="connsiteX492" fmla="*/ 5841 w 109714"/>
                <a:gd name="connsiteY492" fmla="*/ 78042 h 121639"/>
                <a:gd name="connsiteX493" fmla="*/ 4064 w 109714"/>
                <a:gd name="connsiteY493" fmla="*/ 78550 h 121639"/>
                <a:gd name="connsiteX494" fmla="*/ 4572 w 109714"/>
                <a:gd name="connsiteY494" fmla="*/ 76518 h 121639"/>
                <a:gd name="connsiteX495" fmla="*/ 3217 w 109714"/>
                <a:gd name="connsiteY495" fmla="*/ 80412 h 121639"/>
                <a:gd name="connsiteX496" fmla="*/ 2116 w 109714"/>
                <a:gd name="connsiteY496" fmla="*/ 78888 h 121639"/>
                <a:gd name="connsiteX497" fmla="*/ 3471 w 109714"/>
                <a:gd name="connsiteY497" fmla="*/ 79058 h 12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Lst>
              <a:rect l="l" t="t" r="r" b="b"/>
              <a:pathLst>
                <a:path w="109714" h="121639">
                  <a:moveTo>
                    <a:pt x="3471" y="79058"/>
                  </a:moveTo>
                  <a:cubicBezTo>
                    <a:pt x="2201" y="76433"/>
                    <a:pt x="2032" y="79989"/>
                    <a:pt x="1101" y="79735"/>
                  </a:cubicBezTo>
                  <a:cubicBezTo>
                    <a:pt x="1524" y="80497"/>
                    <a:pt x="1693" y="82105"/>
                    <a:pt x="2116" y="81259"/>
                  </a:cubicBezTo>
                  <a:cubicBezTo>
                    <a:pt x="931" y="83121"/>
                    <a:pt x="4233" y="85407"/>
                    <a:pt x="3471" y="87269"/>
                  </a:cubicBezTo>
                  <a:cubicBezTo>
                    <a:pt x="3471" y="87269"/>
                    <a:pt x="3894" y="86253"/>
                    <a:pt x="4656" y="87269"/>
                  </a:cubicBezTo>
                  <a:cubicBezTo>
                    <a:pt x="5418" y="88285"/>
                    <a:pt x="4656" y="88962"/>
                    <a:pt x="4656" y="89724"/>
                  </a:cubicBezTo>
                  <a:cubicBezTo>
                    <a:pt x="5384" y="90368"/>
                    <a:pt x="5934" y="91180"/>
                    <a:pt x="6265" y="92095"/>
                  </a:cubicBezTo>
                  <a:cubicBezTo>
                    <a:pt x="7111" y="92856"/>
                    <a:pt x="7280" y="90402"/>
                    <a:pt x="8550" y="91417"/>
                  </a:cubicBezTo>
                  <a:cubicBezTo>
                    <a:pt x="9820" y="92433"/>
                    <a:pt x="9736" y="93534"/>
                    <a:pt x="10582" y="94465"/>
                  </a:cubicBezTo>
                  <a:cubicBezTo>
                    <a:pt x="11429" y="95396"/>
                    <a:pt x="9482" y="93365"/>
                    <a:pt x="8889" y="93026"/>
                  </a:cubicBezTo>
                  <a:cubicBezTo>
                    <a:pt x="9651" y="94126"/>
                    <a:pt x="10328" y="95396"/>
                    <a:pt x="11175" y="96412"/>
                  </a:cubicBezTo>
                  <a:cubicBezTo>
                    <a:pt x="12021" y="97428"/>
                    <a:pt x="9905" y="96412"/>
                    <a:pt x="9482" y="95312"/>
                  </a:cubicBezTo>
                  <a:cubicBezTo>
                    <a:pt x="9617" y="96937"/>
                    <a:pt x="10836" y="98266"/>
                    <a:pt x="12444" y="98529"/>
                  </a:cubicBezTo>
                  <a:cubicBezTo>
                    <a:pt x="12444" y="99544"/>
                    <a:pt x="13206" y="99883"/>
                    <a:pt x="13460" y="100899"/>
                  </a:cubicBezTo>
                  <a:cubicBezTo>
                    <a:pt x="12444" y="100391"/>
                    <a:pt x="11175" y="101322"/>
                    <a:pt x="10074" y="100137"/>
                  </a:cubicBezTo>
                  <a:cubicBezTo>
                    <a:pt x="8974" y="98952"/>
                    <a:pt x="11683" y="100137"/>
                    <a:pt x="10751" y="98359"/>
                  </a:cubicBezTo>
                  <a:lnTo>
                    <a:pt x="9820" y="98359"/>
                  </a:lnTo>
                  <a:cubicBezTo>
                    <a:pt x="9820" y="97259"/>
                    <a:pt x="8720" y="97005"/>
                    <a:pt x="8212" y="96158"/>
                  </a:cubicBezTo>
                  <a:cubicBezTo>
                    <a:pt x="7704" y="95312"/>
                    <a:pt x="8212" y="96158"/>
                    <a:pt x="8889" y="96158"/>
                  </a:cubicBezTo>
                  <a:cubicBezTo>
                    <a:pt x="7958" y="94550"/>
                    <a:pt x="7873" y="93111"/>
                    <a:pt x="6265" y="92349"/>
                  </a:cubicBezTo>
                  <a:cubicBezTo>
                    <a:pt x="6265" y="94973"/>
                    <a:pt x="9312" y="97682"/>
                    <a:pt x="8974" y="99121"/>
                  </a:cubicBezTo>
                  <a:cubicBezTo>
                    <a:pt x="10167" y="100315"/>
                    <a:pt x="11437" y="101415"/>
                    <a:pt x="12783" y="102423"/>
                  </a:cubicBezTo>
                  <a:cubicBezTo>
                    <a:pt x="12783" y="102423"/>
                    <a:pt x="12783" y="100476"/>
                    <a:pt x="14138" y="101153"/>
                  </a:cubicBezTo>
                  <a:cubicBezTo>
                    <a:pt x="13545" y="102253"/>
                    <a:pt x="14138" y="103693"/>
                    <a:pt x="14984" y="105301"/>
                  </a:cubicBezTo>
                  <a:cubicBezTo>
                    <a:pt x="15492" y="104031"/>
                    <a:pt x="17778" y="106825"/>
                    <a:pt x="17947" y="105301"/>
                  </a:cubicBezTo>
                  <a:cubicBezTo>
                    <a:pt x="18116" y="103777"/>
                    <a:pt x="17355" y="104116"/>
                    <a:pt x="17355" y="103947"/>
                  </a:cubicBezTo>
                  <a:cubicBezTo>
                    <a:pt x="18624" y="105216"/>
                    <a:pt x="18370" y="103354"/>
                    <a:pt x="19048" y="103947"/>
                  </a:cubicBezTo>
                  <a:cubicBezTo>
                    <a:pt x="20995" y="106486"/>
                    <a:pt x="18370" y="104370"/>
                    <a:pt x="20233" y="106994"/>
                  </a:cubicBezTo>
                  <a:cubicBezTo>
                    <a:pt x="18624" y="106808"/>
                    <a:pt x="17067" y="106283"/>
                    <a:pt x="15661" y="105470"/>
                  </a:cubicBezTo>
                  <a:cubicBezTo>
                    <a:pt x="15661" y="105894"/>
                    <a:pt x="16931" y="106740"/>
                    <a:pt x="17016" y="107756"/>
                  </a:cubicBezTo>
                  <a:cubicBezTo>
                    <a:pt x="17016" y="106486"/>
                    <a:pt x="18370" y="107756"/>
                    <a:pt x="18032" y="106655"/>
                  </a:cubicBezTo>
                  <a:cubicBezTo>
                    <a:pt x="20064" y="108264"/>
                    <a:pt x="23280" y="109365"/>
                    <a:pt x="25820" y="110973"/>
                  </a:cubicBezTo>
                  <a:cubicBezTo>
                    <a:pt x="24212" y="112243"/>
                    <a:pt x="20910" y="108603"/>
                    <a:pt x="20233" y="110973"/>
                  </a:cubicBezTo>
                  <a:cubicBezTo>
                    <a:pt x="21587" y="111904"/>
                    <a:pt x="22180" y="110973"/>
                    <a:pt x="23026" y="112158"/>
                  </a:cubicBezTo>
                  <a:cubicBezTo>
                    <a:pt x="23873" y="113343"/>
                    <a:pt x="25990" y="114529"/>
                    <a:pt x="27767" y="115629"/>
                  </a:cubicBezTo>
                  <a:lnTo>
                    <a:pt x="27259" y="114698"/>
                  </a:lnTo>
                  <a:cubicBezTo>
                    <a:pt x="28334" y="115028"/>
                    <a:pt x="29325" y="115612"/>
                    <a:pt x="30138" y="116391"/>
                  </a:cubicBezTo>
                  <a:lnTo>
                    <a:pt x="30815" y="116391"/>
                  </a:lnTo>
                  <a:lnTo>
                    <a:pt x="30815" y="116391"/>
                  </a:lnTo>
                  <a:cubicBezTo>
                    <a:pt x="31915" y="116391"/>
                    <a:pt x="34116" y="118084"/>
                    <a:pt x="36064" y="118508"/>
                  </a:cubicBezTo>
                  <a:cubicBezTo>
                    <a:pt x="36064" y="117661"/>
                    <a:pt x="34286" y="117745"/>
                    <a:pt x="33439" y="117237"/>
                  </a:cubicBezTo>
                  <a:cubicBezTo>
                    <a:pt x="32593" y="116730"/>
                    <a:pt x="31831" y="115798"/>
                    <a:pt x="32931" y="115629"/>
                  </a:cubicBezTo>
                  <a:cubicBezTo>
                    <a:pt x="35099" y="116281"/>
                    <a:pt x="37308" y="116823"/>
                    <a:pt x="39534" y="117237"/>
                  </a:cubicBezTo>
                  <a:lnTo>
                    <a:pt x="38773" y="116730"/>
                  </a:lnTo>
                  <a:cubicBezTo>
                    <a:pt x="39789" y="116730"/>
                    <a:pt x="40804" y="116730"/>
                    <a:pt x="41990" y="117237"/>
                  </a:cubicBezTo>
                  <a:cubicBezTo>
                    <a:pt x="43175" y="117745"/>
                    <a:pt x="40042" y="117999"/>
                    <a:pt x="41312" y="118846"/>
                  </a:cubicBezTo>
                  <a:cubicBezTo>
                    <a:pt x="40127" y="119354"/>
                    <a:pt x="38857" y="118084"/>
                    <a:pt x="38265" y="118846"/>
                  </a:cubicBezTo>
                  <a:lnTo>
                    <a:pt x="39365" y="120454"/>
                  </a:lnTo>
                  <a:cubicBezTo>
                    <a:pt x="40804" y="120454"/>
                    <a:pt x="41905" y="121555"/>
                    <a:pt x="42921" y="121640"/>
                  </a:cubicBezTo>
                  <a:lnTo>
                    <a:pt x="42074" y="120878"/>
                  </a:lnTo>
                  <a:cubicBezTo>
                    <a:pt x="42074" y="119947"/>
                    <a:pt x="43175" y="120878"/>
                    <a:pt x="43598" y="120878"/>
                  </a:cubicBezTo>
                  <a:lnTo>
                    <a:pt x="43598" y="119439"/>
                  </a:lnTo>
                  <a:cubicBezTo>
                    <a:pt x="42328" y="118846"/>
                    <a:pt x="41058" y="119439"/>
                    <a:pt x="40296" y="118677"/>
                  </a:cubicBezTo>
                  <a:cubicBezTo>
                    <a:pt x="42836" y="118677"/>
                    <a:pt x="42497" y="117830"/>
                    <a:pt x="45291" y="118253"/>
                  </a:cubicBezTo>
                  <a:cubicBezTo>
                    <a:pt x="45291" y="118761"/>
                    <a:pt x="44783" y="118253"/>
                    <a:pt x="44360" y="118677"/>
                  </a:cubicBezTo>
                  <a:cubicBezTo>
                    <a:pt x="45291" y="119269"/>
                    <a:pt x="46476" y="118253"/>
                    <a:pt x="48000" y="118677"/>
                  </a:cubicBezTo>
                  <a:cubicBezTo>
                    <a:pt x="47069" y="118677"/>
                    <a:pt x="45460" y="119269"/>
                    <a:pt x="46561" y="120116"/>
                  </a:cubicBezTo>
                  <a:lnTo>
                    <a:pt x="47577" y="119269"/>
                  </a:lnTo>
                  <a:cubicBezTo>
                    <a:pt x="48254" y="119269"/>
                    <a:pt x="47577" y="119862"/>
                    <a:pt x="48169" y="119947"/>
                  </a:cubicBezTo>
                  <a:cubicBezTo>
                    <a:pt x="48762" y="120031"/>
                    <a:pt x="48169" y="118846"/>
                    <a:pt x="49693" y="119269"/>
                  </a:cubicBezTo>
                  <a:cubicBezTo>
                    <a:pt x="49693" y="119269"/>
                    <a:pt x="50455" y="119777"/>
                    <a:pt x="50201" y="119947"/>
                  </a:cubicBezTo>
                  <a:cubicBezTo>
                    <a:pt x="52148" y="119947"/>
                    <a:pt x="51132" y="119947"/>
                    <a:pt x="52910" y="119185"/>
                  </a:cubicBezTo>
                  <a:cubicBezTo>
                    <a:pt x="51386" y="119185"/>
                    <a:pt x="51386" y="117576"/>
                    <a:pt x="52910" y="117407"/>
                  </a:cubicBezTo>
                  <a:cubicBezTo>
                    <a:pt x="54434" y="117237"/>
                    <a:pt x="56550" y="116476"/>
                    <a:pt x="58159" y="117407"/>
                  </a:cubicBezTo>
                  <a:lnTo>
                    <a:pt x="59090" y="116645"/>
                  </a:lnTo>
                  <a:cubicBezTo>
                    <a:pt x="58582" y="117745"/>
                    <a:pt x="60529" y="116645"/>
                    <a:pt x="61291" y="116645"/>
                  </a:cubicBezTo>
                  <a:cubicBezTo>
                    <a:pt x="62053" y="116645"/>
                    <a:pt x="57990" y="117153"/>
                    <a:pt x="58159" y="118846"/>
                  </a:cubicBezTo>
                  <a:cubicBezTo>
                    <a:pt x="59683" y="118846"/>
                    <a:pt x="59090" y="119523"/>
                    <a:pt x="58667" y="120031"/>
                  </a:cubicBezTo>
                  <a:cubicBezTo>
                    <a:pt x="60275" y="120031"/>
                    <a:pt x="58667" y="118677"/>
                    <a:pt x="59767" y="117915"/>
                  </a:cubicBezTo>
                  <a:cubicBezTo>
                    <a:pt x="60868" y="117153"/>
                    <a:pt x="62476" y="117491"/>
                    <a:pt x="61714" y="118677"/>
                  </a:cubicBezTo>
                  <a:cubicBezTo>
                    <a:pt x="63069" y="118677"/>
                    <a:pt x="63069" y="117322"/>
                    <a:pt x="64169" y="117322"/>
                  </a:cubicBezTo>
                  <a:cubicBezTo>
                    <a:pt x="64000" y="117813"/>
                    <a:pt x="64000" y="118355"/>
                    <a:pt x="64169" y="118846"/>
                  </a:cubicBezTo>
                  <a:cubicBezTo>
                    <a:pt x="64169" y="118846"/>
                    <a:pt x="65609" y="118846"/>
                    <a:pt x="65863" y="118846"/>
                  </a:cubicBezTo>
                  <a:cubicBezTo>
                    <a:pt x="66116" y="118846"/>
                    <a:pt x="65863" y="117745"/>
                    <a:pt x="65016" y="118423"/>
                  </a:cubicBezTo>
                  <a:cubicBezTo>
                    <a:pt x="65016" y="117491"/>
                    <a:pt x="67725" y="117576"/>
                    <a:pt x="67471" y="116899"/>
                  </a:cubicBezTo>
                  <a:cubicBezTo>
                    <a:pt x="67894" y="117830"/>
                    <a:pt x="70011" y="116391"/>
                    <a:pt x="71281" y="116222"/>
                  </a:cubicBezTo>
                  <a:cubicBezTo>
                    <a:pt x="70349" y="114105"/>
                    <a:pt x="69418" y="117915"/>
                    <a:pt x="68402" y="116222"/>
                  </a:cubicBezTo>
                  <a:cubicBezTo>
                    <a:pt x="69672" y="114952"/>
                    <a:pt x="73566" y="114190"/>
                    <a:pt x="75429" y="112074"/>
                  </a:cubicBezTo>
                  <a:cubicBezTo>
                    <a:pt x="77630" y="111396"/>
                    <a:pt x="75852" y="112835"/>
                    <a:pt x="76614" y="113343"/>
                  </a:cubicBezTo>
                  <a:cubicBezTo>
                    <a:pt x="74921" y="114783"/>
                    <a:pt x="74159" y="114275"/>
                    <a:pt x="72635" y="115375"/>
                  </a:cubicBezTo>
                  <a:cubicBezTo>
                    <a:pt x="74895" y="114867"/>
                    <a:pt x="76944" y="113648"/>
                    <a:pt x="78476" y="111904"/>
                  </a:cubicBezTo>
                  <a:cubicBezTo>
                    <a:pt x="80254" y="110719"/>
                    <a:pt x="81778" y="112666"/>
                    <a:pt x="83725" y="110634"/>
                  </a:cubicBezTo>
                  <a:cubicBezTo>
                    <a:pt x="82963" y="110211"/>
                    <a:pt x="82963" y="110042"/>
                    <a:pt x="82117" y="110634"/>
                  </a:cubicBezTo>
                  <a:cubicBezTo>
                    <a:pt x="81270" y="111227"/>
                    <a:pt x="83386" y="109788"/>
                    <a:pt x="83979" y="109365"/>
                  </a:cubicBezTo>
                  <a:cubicBezTo>
                    <a:pt x="84572" y="108941"/>
                    <a:pt x="82709" y="109365"/>
                    <a:pt x="83302" y="108603"/>
                  </a:cubicBezTo>
                  <a:cubicBezTo>
                    <a:pt x="83894" y="107841"/>
                    <a:pt x="84487" y="108010"/>
                    <a:pt x="84656" y="108603"/>
                  </a:cubicBezTo>
                  <a:lnTo>
                    <a:pt x="84656" y="108603"/>
                  </a:lnTo>
                  <a:cubicBezTo>
                    <a:pt x="86180" y="106571"/>
                    <a:pt x="87196" y="108603"/>
                    <a:pt x="88043" y="106486"/>
                  </a:cubicBezTo>
                  <a:cubicBezTo>
                    <a:pt x="87619" y="106486"/>
                    <a:pt x="87535" y="106994"/>
                    <a:pt x="87027" y="107079"/>
                  </a:cubicBezTo>
                  <a:cubicBezTo>
                    <a:pt x="86519" y="107163"/>
                    <a:pt x="87027" y="105470"/>
                    <a:pt x="87027" y="104624"/>
                  </a:cubicBezTo>
                  <a:cubicBezTo>
                    <a:pt x="87027" y="105132"/>
                    <a:pt x="87704" y="104116"/>
                    <a:pt x="88296" y="103777"/>
                  </a:cubicBezTo>
                  <a:cubicBezTo>
                    <a:pt x="88889" y="103438"/>
                    <a:pt x="87196" y="105132"/>
                    <a:pt x="87365" y="105809"/>
                  </a:cubicBezTo>
                  <a:lnTo>
                    <a:pt x="88804" y="104624"/>
                  </a:lnTo>
                  <a:lnTo>
                    <a:pt x="88804" y="104624"/>
                  </a:lnTo>
                  <a:lnTo>
                    <a:pt x="89736" y="102592"/>
                  </a:lnTo>
                  <a:cubicBezTo>
                    <a:pt x="88889" y="103777"/>
                    <a:pt x="88550" y="102592"/>
                    <a:pt x="88889" y="101830"/>
                  </a:cubicBezTo>
                  <a:cubicBezTo>
                    <a:pt x="89228" y="101068"/>
                    <a:pt x="91175" y="100052"/>
                    <a:pt x="91767" y="100899"/>
                  </a:cubicBezTo>
                  <a:cubicBezTo>
                    <a:pt x="91175" y="100052"/>
                    <a:pt x="92360" y="98782"/>
                    <a:pt x="93037" y="97767"/>
                  </a:cubicBezTo>
                  <a:cubicBezTo>
                    <a:pt x="91937" y="98529"/>
                    <a:pt x="92360" y="97343"/>
                    <a:pt x="92360" y="96835"/>
                  </a:cubicBezTo>
                  <a:lnTo>
                    <a:pt x="94392" y="95989"/>
                  </a:lnTo>
                  <a:cubicBezTo>
                    <a:pt x="93291" y="97767"/>
                    <a:pt x="95323" y="95989"/>
                    <a:pt x="95492" y="96920"/>
                  </a:cubicBezTo>
                  <a:cubicBezTo>
                    <a:pt x="95662" y="97851"/>
                    <a:pt x="94646" y="98782"/>
                    <a:pt x="93714" y="99544"/>
                  </a:cubicBezTo>
                  <a:cubicBezTo>
                    <a:pt x="96677" y="99036"/>
                    <a:pt x="95069" y="96497"/>
                    <a:pt x="96931" y="95566"/>
                  </a:cubicBezTo>
                  <a:cubicBezTo>
                    <a:pt x="96931" y="95566"/>
                    <a:pt x="97609" y="96243"/>
                    <a:pt x="96931" y="96920"/>
                  </a:cubicBezTo>
                  <a:cubicBezTo>
                    <a:pt x="96254" y="97597"/>
                    <a:pt x="97355" y="94973"/>
                    <a:pt x="98540" y="94211"/>
                  </a:cubicBezTo>
                  <a:cubicBezTo>
                    <a:pt x="98117" y="94211"/>
                    <a:pt x="96931" y="94211"/>
                    <a:pt x="97439" y="93111"/>
                  </a:cubicBezTo>
                  <a:lnTo>
                    <a:pt x="99302" y="92264"/>
                  </a:lnTo>
                  <a:cubicBezTo>
                    <a:pt x="100572" y="90740"/>
                    <a:pt x="98709" y="91079"/>
                    <a:pt x="99302" y="89386"/>
                  </a:cubicBezTo>
                  <a:lnTo>
                    <a:pt x="98117" y="89894"/>
                  </a:lnTo>
                  <a:cubicBezTo>
                    <a:pt x="97355" y="89216"/>
                    <a:pt x="99302" y="88116"/>
                    <a:pt x="98117" y="87523"/>
                  </a:cubicBezTo>
                  <a:cubicBezTo>
                    <a:pt x="97609" y="88285"/>
                    <a:pt x="98117" y="89216"/>
                    <a:pt x="97185" y="89894"/>
                  </a:cubicBezTo>
                  <a:cubicBezTo>
                    <a:pt x="96254" y="90571"/>
                    <a:pt x="97185" y="88539"/>
                    <a:pt x="97185" y="87693"/>
                  </a:cubicBezTo>
                  <a:cubicBezTo>
                    <a:pt x="97947" y="86770"/>
                    <a:pt x="98904" y="86016"/>
                    <a:pt x="99979" y="85491"/>
                  </a:cubicBezTo>
                  <a:cubicBezTo>
                    <a:pt x="101418" y="86253"/>
                    <a:pt x="100402" y="88878"/>
                    <a:pt x="102349" y="89640"/>
                  </a:cubicBezTo>
                  <a:cubicBezTo>
                    <a:pt x="103052" y="87413"/>
                    <a:pt x="104085" y="85305"/>
                    <a:pt x="105397" y="83375"/>
                  </a:cubicBezTo>
                  <a:cubicBezTo>
                    <a:pt x="105397" y="81343"/>
                    <a:pt x="104550" y="81089"/>
                    <a:pt x="103535" y="80920"/>
                  </a:cubicBezTo>
                  <a:cubicBezTo>
                    <a:pt x="103645" y="80336"/>
                    <a:pt x="103983" y="79820"/>
                    <a:pt x="104466" y="79481"/>
                  </a:cubicBezTo>
                  <a:lnTo>
                    <a:pt x="104466" y="80497"/>
                  </a:lnTo>
                  <a:cubicBezTo>
                    <a:pt x="104661" y="78380"/>
                    <a:pt x="105025" y="76289"/>
                    <a:pt x="105566" y="74232"/>
                  </a:cubicBezTo>
                  <a:cubicBezTo>
                    <a:pt x="105566" y="72878"/>
                    <a:pt x="104635" y="73132"/>
                    <a:pt x="103789" y="73216"/>
                  </a:cubicBezTo>
                  <a:lnTo>
                    <a:pt x="103789" y="71777"/>
                  </a:lnTo>
                  <a:lnTo>
                    <a:pt x="103789" y="71777"/>
                  </a:lnTo>
                  <a:cubicBezTo>
                    <a:pt x="102857" y="71184"/>
                    <a:pt x="103789" y="69999"/>
                    <a:pt x="103789" y="69153"/>
                  </a:cubicBezTo>
                  <a:cubicBezTo>
                    <a:pt x="103789" y="68306"/>
                    <a:pt x="103789" y="69830"/>
                    <a:pt x="104466" y="69830"/>
                  </a:cubicBezTo>
                  <a:cubicBezTo>
                    <a:pt x="105016" y="69009"/>
                    <a:pt x="105177" y="67985"/>
                    <a:pt x="104889" y="67036"/>
                  </a:cubicBezTo>
                  <a:cubicBezTo>
                    <a:pt x="105558" y="67248"/>
                    <a:pt x="105930" y="67959"/>
                    <a:pt x="105727" y="68628"/>
                  </a:cubicBezTo>
                  <a:cubicBezTo>
                    <a:pt x="105710" y="68687"/>
                    <a:pt x="105685" y="68755"/>
                    <a:pt x="105651" y="68814"/>
                  </a:cubicBezTo>
                  <a:lnTo>
                    <a:pt x="105228" y="68814"/>
                  </a:lnTo>
                  <a:cubicBezTo>
                    <a:pt x="105312" y="69432"/>
                    <a:pt x="105312" y="70059"/>
                    <a:pt x="105228" y="70677"/>
                  </a:cubicBezTo>
                  <a:cubicBezTo>
                    <a:pt x="105228" y="68560"/>
                    <a:pt x="106498" y="67629"/>
                    <a:pt x="107598" y="67883"/>
                  </a:cubicBezTo>
                  <a:cubicBezTo>
                    <a:pt x="107598" y="65767"/>
                    <a:pt x="106159" y="69322"/>
                    <a:pt x="106244" y="66782"/>
                  </a:cubicBezTo>
                  <a:cubicBezTo>
                    <a:pt x="108953" y="63989"/>
                    <a:pt x="106244" y="60856"/>
                    <a:pt x="109714" y="59333"/>
                  </a:cubicBezTo>
                  <a:cubicBezTo>
                    <a:pt x="108910" y="57538"/>
                    <a:pt x="108419" y="55616"/>
                    <a:pt x="108275" y="53661"/>
                  </a:cubicBezTo>
                  <a:cubicBezTo>
                    <a:pt x="107344" y="53661"/>
                    <a:pt x="108275" y="52137"/>
                    <a:pt x="106836" y="52391"/>
                  </a:cubicBezTo>
                  <a:cubicBezTo>
                    <a:pt x="105651" y="54423"/>
                    <a:pt x="108445" y="56454"/>
                    <a:pt x="106836" y="58148"/>
                  </a:cubicBezTo>
                  <a:cubicBezTo>
                    <a:pt x="106836" y="59163"/>
                    <a:pt x="107937" y="58825"/>
                    <a:pt x="108445" y="59333"/>
                  </a:cubicBezTo>
                  <a:cubicBezTo>
                    <a:pt x="108953" y="59841"/>
                    <a:pt x="108445" y="61026"/>
                    <a:pt x="107598" y="61110"/>
                  </a:cubicBezTo>
                  <a:cubicBezTo>
                    <a:pt x="107598" y="58994"/>
                    <a:pt x="105566" y="60348"/>
                    <a:pt x="105736" y="57809"/>
                  </a:cubicBezTo>
                  <a:cubicBezTo>
                    <a:pt x="104974" y="57809"/>
                    <a:pt x="105058" y="60095"/>
                    <a:pt x="104720" y="60941"/>
                  </a:cubicBezTo>
                  <a:cubicBezTo>
                    <a:pt x="104381" y="61788"/>
                    <a:pt x="103873" y="60941"/>
                    <a:pt x="103450" y="61449"/>
                  </a:cubicBezTo>
                  <a:cubicBezTo>
                    <a:pt x="102773" y="60687"/>
                    <a:pt x="102349" y="59248"/>
                    <a:pt x="101757" y="58486"/>
                  </a:cubicBezTo>
                  <a:cubicBezTo>
                    <a:pt x="101164" y="57724"/>
                    <a:pt x="102434" y="58486"/>
                    <a:pt x="102688" y="58486"/>
                  </a:cubicBezTo>
                  <a:lnTo>
                    <a:pt x="101503" y="55946"/>
                  </a:lnTo>
                  <a:cubicBezTo>
                    <a:pt x="102180" y="55210"/>
                    <a:pt x="102773" y="55041"/>
                    <a:pt x="103281" y="55439"/>
                  </a:cubicBezTo>
                  <a:cubicBezTo>
                    <a:pt x="103281" y="54084"/>
                    <a:pt x="102349" y="51714"/>
                    <a:pt x="103281" y="51714"/>
                  </a:cubicBezTo>
                  <a:cubicBezTo>
                    <a:pt x="103281" y="49936"/>
                    <a:pt x="102519" y="52306"/>
                    <a:pt x="102095" y="52391"/>
                  </a:cubicBezTo>
                  <a:lnTo>
                    <a:pt x="102095" y="52391"/>
                  </a:lnTo>
                  <a:lnTo>
                    <a:pt x="102095" y="54253"/>
                  </a:lnTo>
                  <a:cubicBezTo>
                    <a:pt x="100487" y="54253"/>
                    <a:pt x="102095" y="52137"/>
                    <a:pt x="100995" y="51798"/>
                  </a:cubicBezTo>
                  <a:cubicBezTo>
                    <a:pt x="98201" y="51798"/>
                    <a:pt x="101841" y="49174"/>
                    <a:pt x="100995" y="47820"/>
                  </a:cubicBezTo>
                  <a:lnTo>
                    <a:pt x="103111" y="49343"/>
                  </a:lnTo>
                  <a:lnTo>
                    <a:pt x="102603" y="47989"/>
                  </a:lnTo>
                  <a:cubicBezTo>
                    <a:pt x="103365" y="48751"/>
                    <a:pt x="104720" y="48666"/>
                    <a:pt x="105651" y="49851"/>
                  </a:cubicBezTo>
                  <a:cubicBezTo>
                    <a:pt x="105871" y="47879"/>
                    <a:pt x="105871" y="45898"/>
                    <a:pt x="105651" y="43925"/>
                  </a:cubicBezTo>
                  <a:cubicBezTo>
                    <a:pt x="106176" y="43434"/>
                    <a:pt x="106878" y="43189"/>
                    <a:pt x="107598" y="43248"/>
                  </a:cubicBezTo>
                  <a:cubicBezTo>
                    <a:pt x="106159" y="41470"/>
                    <a:pt x="107598" y="40201"/>
                    <a:pt x="107598" y="38507"/>
                  </a:cubicBezTo>
                  <a:cubicBezTo>
                    <a:pt x="107598" y="36814"/>
                    <a:pt x="106921" y="40370"/>
                    <a:pt x="105736" y="39269"/>
                  </a:cubicBezTo>
                  <a:cubicBezTo>
                    <a:pt x="106159" y="38677"/>
                    <a:pt x="105736" y="37745"/>
                    <a:pt x="105736" y="37322"/>
                  </a:cubicBezTo>
                  <a:cubicBezTo>
                    <a:pt x="105736" y="36899"/>
                    <a:pt x="105736" y="39777"/>
                    <a:pt x="105736" y="41047"/>
                  </a:cubicBezTo>
                  <a:cubicBezTo>
                    <a:pt x="105736" y="40116"/>
                    <a:pt x="104635" y="40370"/>
                    <a:pt x="104212" y="40116"/>
                  </a:cubicBezTo>
                  <a:lnTo>
                    <a:pt x="104212" y="41724"/>
                  </a:lnTo>
                  <a:cubicBezTo>
                    <a:pt x="102942" y="41724"/>
                    <a:pt x="103789" y="39777"/>
                    <a:pt x="103111" y="39184"/>
                  </a:cubicBezTo>
                  <a:cubicBezTo>
                    <a:pt x="104212" y="39184"/>
                    <a:pt x="104212" y="39184"/>
                    <a:pt x="105397" y="39184"/>
                  </a:cubicBezTo>
                  <a:cubicBezTo>
                    <a:pt x="104686" y="37737"/>
                    <a:pt x="104508" y="36095"/>
                    <a:pt x="104889" y="34528"/>
                  </a:cubicBezTo>
                  <a:cubicBezTo>
                    <a:pt x="104889" y="33767"/>
                    <a:pt x="105566" y="35036"/>
                    <a:pt x="105905" y="35375"/>
                  </a:cubicBezTo>
                  <a:cubicBezTo>
                    <a:pt x="106244" y="35714"/>
                    <a:pt x="105228" y="34105"/>
                    <a:pt x="105905" y="33597"/>
                  </a:cubicBezTo>
                  <a:cubicBezTo>
                    <a:pt x="106582" y="33089"/>
                    <a:pt x="105905" y="34444"/>
                    <a:pt x="106413" y="34867"/>
                  </a:cubicBezTo>
                  <a:lnTo>
                    <a:pt x="105990" y="30804"/>
                  </a:lnTo>
                  <a:cubicBezTo>
                    <a:pt x="106413" y="30804"/>
                    <a:pt x="106751" y="31650"/>
                    <a:pt x="106667" y="32327"/>
                  </a:cubicBezTo>
                  <a:cubicBezTo>
                    <a:pt x="106667" y="31058"/>
                    <a:pt x="106667" y="30126"/>
                    <a:pt x="104720" y="29110"/>
                  </a:cubicBezTo>
                  <a:cubicBezTo>
                    <a:pt x="104720" y="27671"/>
                    <a:pt x="104720" y="25894"/>
                    <a:pt x="105820" y="26232"/>
                  </a:cubicBezTo>
                  <a:cubicBezTo>
                    <a:pt x="106921" y="26571"/>
                    <a:pt x="105058" y="26232"/>
                    <a:pt x="104635" y="26232"/>
                  </a:cubicBezTo>
                  <a:cubicBezTo>
                    <a:pt x="104635" y="24285"/>
                    <a:pt x="102773" y="24539"/>
                    <a:pt x="102434" y="23523"/>
                  </a:cubicBezTo>
                  <a:lnTo>
                    <a:pt x="101841" y="24539"/>
                  </a:lnTo>
                  <a:cubicBezTo>
                    <a:pt x="101841" y="22592"/>
                    <a:pt x="100402" y="24539"/>
                    <a:pt x="100656" y="22846"/>
                  </a:cubicBezTo>
                  <a:cubicBezTo>
                    <a:pt x="101596" y="22770"/>
                    <a:pt x="102502" y="22448"/>
                    <a:pt x="103281" y="21915"/>
                  </a:cubicBezTo>
                  <a:cubicBezTo>
                    <a:pt x="102349" y="21915"/>
                    <a:pt x="102773" y="20645"/>
                    <a:pt x="102603" y="20052"/>
                  </a:cubicBezTo>
                  <a:cubicBezTo>
                    <a:pt x="102434" y="19460"/>
                    <a:pt x="101333" y="18867"/>
                    <a:pt x="100910" y="20052"/>
                  </a:cubicBezTo>
                  <a:cubicBezTo>
                    <a:pt x="99725" y="18698"/>
                    <a:pt x="100910" y="17682"/>
                    <a:pt x="99217" y="16920"/>
                  </a:cubicBezTo>
                  <a:cubicBezTo>
                    <a:pt x="99217" y="17682"/>
                    <a:pt x="97863" y="15904"/>
                    <a:pt x="97524" y="16920"/>
                  </a:cubicBezTo>
                  <a:cubicBezTo>
                    <a:pt x="96931" y="15481"/>
                    <a:pt x="97524" y="14211"/>
                    <a:pt x="98540" y="14211"/>
                  </a:cubicBezTo>
                  <a:cubicBezTo>
                    <a:pt x="99556" y="14211"/>
                    <a:pt x="98540" y="15650"/>
                    <a:pt x="99217" y="15396"/>
                  </a:cubicBezTo>
                  <a:lnTo>
                    <a:pt x="98117" y="12772"/>
                  </a:lnTo>
                  <a:cubicBezTo>
                    <a:pt x="98117" y="12010"/>
                    <a:pt x="98117" y="11079"/>
                    <a:pt x="99048" y="10655"/>
                  </a:cubicBezTo>
                  <a:cubicBezTo>
                    <a:pt x="97609" y="10232"/>
                    <a:pt x="99048" y="7862"/>
                    <a:pt x="97185" y="7777"/>
                  </a:cubicBezTo>
                  <a:cubicBezTo>
                    <a:pt x="98371" y="8285"/>
                    <a:pt x="97185" y="9470"/>
                    <a:pt x="97185" y="9809"/>
                  </a:cubicBezTo>
                  <a:lnTo>
                    <a:pt x="97185" y="9809"/>
                  </a:lnTo>
                  <a:lnTo>
                    <a:pt x="97185" y="9809"/>
                  </a:lnTo>
                  <a:lnTo>
                    <a:pt x="95154" y="9809"/>
                  </a:lnTo>
                  <a:cubicBezTo>
                    <a:pt x="95154" y="11079"/>
                    <a:pt x="96254" y="9809"/>
                    <a:pt x="96847" y="11079"/>
                  </a:cubicBezTo>
                  <a:cubicBezTo>
                    <a:pt x="95915" y="12941"/>
                    <a:pt x="93376" y="9047"/>
                    <a:pt x="93037" y="11079"/>
                  </a:cubicBezTo>
                  <a:cubicBezTo>
                    <a:pt x="92699" y="13110"/>
                    <a:pt x="94392" y="11587"/>
                    <a:pt x="95323" y="12264"/>
                  </a:cubicBezTo>
                  <a:lnTo>
                    <a:pt x="95323" y="12264"/>
                  </a:lnTo>
                  <a:lnTo>
                    <a:pt x="96762" y="14042"/>
                  </a:lnTo>
                  <a:cubicBezTo>
                    <a:pt x="96762" y="14042"/>
                    <a:pt x="95662" y="14042"/>
                    <a:pt x="95662" y="14042"/>
                  </a:cubicBezTo>
                  <a:cubicBezTo>
                    <a:pt x="96136" y="16023"/>
                    <a:pt x="96500" y="18029"/>
                    <a:pt x="96762" y="20052"/>
                  </a:cubicBezTo>
                  <a:cubicBezTo>
                    <a:pt x="96762" y="20052"/>
                    <a:pt x="98286" y="18698"/>
                    <a:pt x="98963" y="20052"/>
                  </a:cubicBezTo>
                  <a:cubicBezTo>
                    <a:pt x="99640" y="21407"/>
                    <a:pt x="98963" y="21237"/>
                    <a:pt x="98963" y="21999"/>
                  </a:cubicBezTo>
                  <a:cubicBezTo>
                    <a:pt x="98963" y="22761"/>
                    <a:pt x="97609" y="21491"/>
                    <a:pt x="98032" y="20729"/>
                  </a:cubicBezTo>
                  <a:lnTo>
                    <a:pt x="96931" y="20729"/>
                  </a:lnTo>
                  <a:cubicBezTo>
                    <a:pt x="94900" y="19121"/>
                    <a:pt x="94222" y="20729"/>
                    <a:pt x="92783" y="18020"/>
                  </a:cubicBezTo>
                  <a:cubicBezTo>
                    <a:pt x="91937" y="18020"/>
                    <a:pt x="90836" y="16412"/>
                    <a:pt x="90498" y="14888"/>
                  </a:cubicBezTo>
                  <a:lnTo>
                    <a:pt x="89990" y="15904"/>
                  </a:lnTo>
                  <a:cubicBezTo>
                    <a:pt x="88043" y="14973"/>
                    <a:pt x="91005" y="15142"/>
                    <a:pt x="89143" y="13703"/>
                  </a:cubicBezTo>
                  <a:cubicBezTo>
                    <a:pt x="90244" y="12349"/>
                    <a:pt x="91259" y="10147"/>
                    <a:pt x="92868" y="10740"/>
                  </a:cubicBezTo>
                  <a:cubicBezTo>
                    <a:pt x="92868" y="9216"/>
                    <a:pt x="91683" y="9132"/>
                    <a:pt x="91090" y="7862"/>
                  </a:cubicBezTo>
                  <a:cubicBezTo>
                    <a:pt x="91937" y="6592"/>
                    <a:pt x="92529" y="7862"/>
                    <a:pt x="93630" y="7015"/>
                  </a:cubicBezTo>
                  <a:cubicBezTo>
                    <a:pt x="93122" y="6169"/>
                    <a:pt x="92106" y="5237"/>
                    <a:pt x="91767" y="6253"/>
                  </a:cubicBezTo>
                  <a:lnTo>
                    <a:pt x="91767" y="4306"/>
                  </a:lnTo>
                  <a:cubicBezTo>
                    <a:pt x="91767" y="4306"/>
                    <a:pt x="92275" y="4730"/>
                    <a:pt x="92360" y="4984"/>
                  </a:cubicBezTo>
                  <a:cubicBezTo>
                    <a:pt x="92445" y="5237"/>
                    <a:pt x="91090" y="3290"/>
                    <a:pt x="90498" y="3121"/>
                  </a:cubicBezTo>
                  <a:cubicBezTo>
                    <a:pt x="89905" y="2952"/>
                    <a:pt x="91005" y="3544"/>
                    <a:pt x="90498" y="3798"/>
                  </a:cubicBezTo>
                  <a:cubicBezTo>
                    <a:pt x="89990" y="4052"/>
                    <a:pt x="88720" y="2274"/>
                    <a:pt x="88296" y="2359"/>
                  </a:cubicBezTo>
                  <a:cubicBezTo>
                    <a:pt x="89397" y="3121"/>
                    <a:pt x="88296" y="3798"/>
                    <a:pt x="89397" y="4476"/>
                  </a:cubicBezTo>
                  <a:cubicBezTo>
                    <a:pt x="89397" y="4476"/>
                    <a:pt x="88381" y="4476"/>
                    <a:pt x="88212" y="4052"/>
                  </a:cubicBezTo>
                  <a:cubicBezTo>
                    <a:pt x="88212" y="5237"/>
                    <a:pt x="88212" y="6084"/>
                    <a:pt x="88212" y="6846"/>
                  </a:cubicBezTo>
                  <a:cubicBezTo>
                    <a:pt x="88212" y="5830"/>
                    <a:pt x="87365" y="5745"/>
                    <a:pt x="87111" y="5661"/>
                  </a:cubicBezTo>
                  <a:cubicBezTo>
                    <a:pt x="87340" y="6550"/>
                    <a:pt x="87882" y="7328"/>
                    <a:pt x="88635" y="7862"/>
                  </a:cubicBezTo>
                  <a:cubicBezTo>
                    <a:pt x="87365" y="8624"/>
                    <a:pt x="89990" y="10317"/>
                    <a:pt x="88635" y="10063"/>
                  </a:cubicBezTo>
                  <a:cubicBezTo>
                    <a:pt x="89228" y="10063"/>
                    <a:pt x="89651" y="10994"/>
                    <a:pt x="89566" y="11587"/>
                  </a:cubicBezTo>
                  <a:cubicBezTo>
                    <a:pt x="89482" y="12179"/>
                    <a:pt x="88127" y="10655"/>
                    <a:pt x="87196" y="10401"/>
                  </a:cubicBezTo>
                  <a:cubicBezTo>
                    <a:pt x="85418" y="8200"/>
                    <a:pt x="88212" y="10401"/>
                    <a:pt x="88296" y="9301"/>
                  </a:cubicBezTo>
                  <a:lnTo>
                    <a:pt x="87365" y="7354"/>
                  </a:lnTo>
                  <a:cubicBezTo>
                    <a:pt x="87365" y="7354"/>
                    <a:pt x="86095" y="7354"/>
                    <a:pt x="86773" y="8285"/>
                  </a:cubicBezTo>
                  <a:cubicBezTo>
                    <a:pt x="85672" y="8285"/>
                    <a:pt x="84487" y="7100"/>
                    <a:pt x="84656" y="5830"/>
                  </a:cubicBezTo>
                  <a:cubicBezTo>
                    <a:pt x="84148" y="5830"/>
                    <a:pt x="84656" y="6507"/>
                    <a:pt x="84656" y="6761"/>
                  </a:cubicBezTo>
                  <a:cubicBezTo>
                    <a:pt x="84656" y="7015"/>
                    <a:pt x="82201" y="6169"/>
                    <a:pt x="82794" y="7777"/>
                  </a:cubicBezTo>
                  <a:cubicBezTo>
                    <a:pt x="82794" y="7354"/>
                    <a:pt x="83725" y="8285"/>
                    <a:pt x="83810" y="7269"/>
                  </a:cubicBezTo>
                  <a:cubicBezTo>
                    <a:pt x="83810" y="7777"/>
                    <a:pt x="84487" y="9724"/>
                    <a:pt x="83810" y="9386"/>
                  </a:cubicBezTo>
                  <a:lnTo>
                    <a:pt x="86011" y="11756"/>
                  </a:lnTo>
                  <a:cubicBezTo>
                    <a:pt x="85503" y="12264"/>
                    <a:pt x="85503" y="11333"/>
                    <a:pt x="85080" y="11163"/>
                  </a:cubicBezTo>
                  <a:lnTo>
                    <a:pt x="86434" y="13195"/>
                  </a:lnTo>
                  <a:lnTo>
                    <a:pt x="86434" y="12264"/>
                  </a:lnTo>
                  <a:cubicBezTo>
                    <a:pt x="86434" y="14126"/>
                    <a:pt x="88635" y="14465"/>
                    <a:pt x="89736" y="15566"/>
                  </a:cubicBezTo>
                  <a:cubicBezTo>
                    <a:pt x="88550" y="15566"/>
                    <a:pt x="88043" y="14804"/>
                    <a:pt x="87111" y="14126"/>
                  </a:cubicBezTo>
                  <a:cubicBezTo>
                    <a:pt x="86180" y="15481"/>
                    <a:pt x="88043" y="14126"/>
                    <a:pt x="88381" y="15904"/>
                  </a:cubicBezTo>
                  <a:cubicBezTo>
                    <a:pt x="88720" y="17682"/>
                    <a:pt x="88381" y="15904"/>
                    <a:pt x="87704" y="16327"/>
                  </a:cubicBezTo>
                  <a:lnTo>
                    <a:pt x="89058" y="17005"/>
                  </a:lnTo>
                  <a:cubicBezTo>
                    <a:pt x="89058" y="17428"/>
                    <a:pt x="89058" y="17005"/>
                    <a:pt x="89058" y="17005"/>
                  </a:cubicBezTo>
                  <a:cubicBezTo>
                    <a:pt x="90921" y="18444"/>
                    <a:pt x="90582" y="16412"/>
                    <a:pt x="92021" y="18698"/>
                  </a:cubicBezTo>
                  <a:cubicBezTo>
                    <a:pt x="92021" y="17005"/>
                    <a:pt x="90836" y="17682"/>
                    <a:pt x="90413" y="16412"/>
                  </a:cubicBezTo>
                  <a:cubicBezTo>
                    <a:pt x="89990" y="15142"/>
                    <a:pt x="92360" y="17343"/>
                    <a:pt x="92953" y="17512"/>
                  </a:cubicBezTo>
                  <a:cubicBezTo>
                    <a:pt x="93545" y="17682"/>
                    <a:pt x="91598" y="19629"/>
                    <a:pt x="92953" y="20899"/>
                  </a:cubicBezTo>
                  <a:cubicBezTo>
                    <a:pt x="92021" y="19968"/>
                    <a:pt x="91937" y="20899"/>
                    <a:pt x="91344" y="19629"/>
                  </a:cubicBezTo>
                  <a:cubicBezTo>
                    <a:pt x="90751" y="18359"/>
                    <a:pt x="91344" y="20306"/>
                    <a:pt x="90413" y="20729"/>
                  </a:cubicBezTo>
                  <a:cubicBezTo>
                    <a:pt x="89482" y="21153"/>
                    <a:pt x="91513" y="19968"/>
                    <a:pt x="91767" y="21237"/>
                  </a:cubicBezTo>
                  <a:lnTo>
                    <a:pt x="91767" y="21237"/>
                  </a:lnTo>
                  <a:lnTo>
                    <a:pt x="93545" y="22761"/>
                  </a:lnTo>
                  <a:cubicBezTo>
                    <a:pt x="93545" y="24708"/>
                    <a:pt x="96169" y="26402"/>
                    <a:pt x="95238" y="28010"/>
                  </a:cubicBezTo>
                  <a:lnTo>
                    <a:pt x="96254" y="27417"/>
                  </a:lnTo>
                  <a:cubicBezTo>
                    <a:pt x="96762" y="28518"/>
                    <a:pt x="97185" y="30126"/>
                    <a:pt x="97609" y="30888"/>
                  </a:cubicBezTo>
                  <a:cubicBezTo>
                    <a:pt x="98032" y="31650"/>
                    <a:pt x="96677" y="30126"/>
                    <a:pt x="96169" y="29364"/>
                  </a:cubicBezTo>
                  <a:cubicBezTo>
                    <a:pt x="96542" y="31269"/>
                    <a:pt x="97490" y="33005"/>
                    <a:pt x="98879" y="34359"/>
                  </a:cubicBezTo>
                  <a:cubicBezTo>
                    <a:pt x="99310" y="33589"/>
                    <a:pt x="99623" y="32768"/>
                    <a:pt x="99810" y="31904"/>
                  </a:cubicBezTo>
                  <a:cubicBezTo>
                    <a:pt x="101757" y="32920"/>
                    <a:pt x="99132" y="33767"/>
                    <a:pt x="100318" y="35375"/>
                  </a:cubicBezTo>
                  <a:cubicBezTo>
                    <a:pt x="99132" y="35375"/>
                    <a:pt x="99217" y="35375"/>
                    <a:pt x="98201" y="35375"/>
                  </a:cubicBezTo>
                  <a:cubicBezTo>
                    <a:pt x="99132" y="35968"/>
                    <a:pt x="99217" y="37238"/>
                    <a:pt x="99979" y="37915"/>
                  </a:cubicBezTo>
                  <a:cubicBezTo>
                    <a:pt x="98963" y="38592"/>
                    <a:pt x="97947" y="37915"/>
                    <a:pt x="97439" y="36222"/>
                  </a:cubicBezTo>
                  <a:cubicBezTo>
                    <a:pt x="96931" y="34528"/>
                    <a:pt x="96169" y="33513"/>
                    <a:pt x="96762" y="32243"/>
                  </a:cubicBezTo>
                  <a:lnTo>
                    <a:pt x="96254" y="33089"/>
                  </a:lnTo>
                  <a:cubicBezTo>
                    <a:pt x="95856" y="32006"/>
                    <a:pt x="95374" y="30965"/>
                    <a:pt x="94815" y="29957"/>
                  </a:cubicBezTo>
                  <a:lnTo>
                    <a:pt x="94815" y="29957"/>
                  </a:lnTo>
                  <a:lnTo>
                    <a:pt x="93545" y="29957"/>
                  </a:lnTo>
                  <a:lnTo>
                    <a:pt x="93545" y="32666"/>
                  </a:lnTo>
                  <a:cubicBezTo>
                    <a:pt x="92868" y="32666"/>
                    <a:pt x="91429" y="31481"/>
                    <a:pt x="91344" y="31058"/>
                  </a:cubicBezTo>
                  <a:cubicBezTo>
                    <a:pt x="92021" y="32835"/>
                    <a:pt x="93799" y="32581"/>
                    <a:pt x="95069" y="33174"/>
                  </a:cubicBezTo>
                  <a:cubicBezTo>
                    <a:pt x="96339" y="33767"/>
                    <a:pt x="93630" y="36052"/>
                    <a:pt x="95069" y="36984"/>
                  </a:cubicBezTo>
                  <a:cubicBezTo>
                    <a:pt x="94561" y="36984"/>
                    <a:pt x="94222" y="38169"/>
                    <a:pt x="93545" y="37576"/>
                  </a:cubicBezTo>
                  <a:cubicBezTo>
                    <a:pt x="92868" y="36984"/>
                    <a:pt x="93545" y="35883"/>
                    <a:pt x="92783" y="35968"/>
                  </a:cubicBezTo>
                  <a:cubicBezTo>
                    <a:pt x="92021" y="36052"/>
                    <a:pt x="92783" y="36645"/>
                    <a:pt x="92783" y="38084"/>
                  </a:cubicBezTo>
                  <a:cubicBezTo>
                    <a:pt x="94053" y="38380"/>
                    <a:pt x="95204" y="39058"/>
                    <a:pt x="96085" y="40031"/>
                  </a:cubicBezTo>
                  <a:cubicBezTo>
                    <a:pt x="96762" y="41055"/>
                    <a:pt x="97033" y="42291"/>
                    <a:pt x="96847" y="43502"/>
                  </a:cubicBezTo>
                  <a:cubicBezTo>
                    <a:pt x="96847" y="42401"/>
                    <a:pt x="95408" y="41470"/>
                    <a:pt x="94730" y="41809"/>
                  </a:cubicBezTo>
                  <a:cubicBezTo>
                    <a:pt x="95831" y="42317"/>
                    <a:pt x="94222" y="44179"/>
                    <a:pt x="95577" y="43587"/>
                  </a:cubicBezTo>
                  <a:cubicBezTo>
                    <a:pt x="95577" y="44941"/>
                    <a:pt x="95577" y="47142"/>
                    <a:pt x="94730" y="47396"/>
                  </a:cubicBezTo>
                  <a:cubicBezTo>
                    <a:pt x="94053" y="46211"/>
                    <a:pt x="94730" y="44941"/>
                    <a:pt x="94730" y="43925"/>
                  </a:cubicBezTo>
                  <a:cubicBezTo>
                    <a:pt x="94730" y="43925"/>
                    <a:pt x="94730" y="44603"/>
                    <a:pt x="94138" y="44433"/>
                  </a:cubicBezTo>
                  <a:lnTo>
                    <a:pt x="94138" y="42909"/>
                  </a:lnTo>
                  <a:cubicBezTo>
                    <a:pt x="94138" y="44179"/>
                    <a:pt x="93291" y="43925"/>
                    <a:pt x="93630" y="45364"/>
                  </a:cubicBezTo>
                  <a:cubicBezTo>
                    <a:pt x="93630" y="45364"/>
                    <a:pt x="93630" y="45364"/>
                    <a:pt x="93630" y="45364"/>
                  </a:cubicBezTo>
                  <a:lnTo>
                    <a:pt x="93630" y="46550"/>
                  </a:lnTo>
                  <a:lnTo>
                    <a:pt x="92445" y="46550"/>
                  </a:lnTo>
                  <a:cubicBezTo>
                    <a:pt x="93122" y="47650"/>
                    <a:pt x="91852" y="49766"/>
                    <a:pt x="92445" y="51714"/>
                  </a:cubicBezTo>
                  <a:lnTo>
                    <a:pt x="92445" y="51714"/>
                  </a:lnTo>
                  <a:cubicBezTo>
                    <a:pt x="92445" y="53237"/>
                    <a:pt x="94561" y="53322"/>
                    <a:pt x="94815" y="55100"/>
                  </a:cubicBezTo>
                  <a:cubicBezTo>
                    <a:pt x="94307" y="54592"/>
                    <a:pt x="93799" y="55100"/>
                    <a:pt x="93207" y="55100"/>
                  </a:cubicBezTo>
                  <a:cubicBezTo>
                    <a:pt x="92614" y="55100"/>
                    <a:pt x="93207" y="56454"/>
                    <a:pt x="92529" y="57216"/>
                  </a:cubicBezTo>
                  <a:cubicBezTo>
                    <a:pt x="93207" y="56285"/>
                    <a:pt x="93799" y="57978"/>
                    <a:pt x="94138" y="57216"/>
                  </a:cubicBezTo>
                  <a:cubicBezTo>
                    <a:pt x="94476" y="56454"/>
                    <a:pt x="95238" y="58909"/>
                    <a:pt x="95069" y="59841"/>
                  </a:cubicBezTo>
                  <a:cubicBezTo>
                    <a:pt x="93461" y="60264"/>
                    <a:pt x="94392" y="57047"/>
                    <a:pt x="92783" y="58317"/>
                  </a:cubicBezTo>
                  <a:cubicBezTo>
                    <a:pt x="92783" y="59163"/>
                    <a:pt x="93376" y="59417"/>
                    <a:pt x="93714" y="58825"/>
                  </a:cubicBezTo>
                  <a:cubicBezTo>
                    <a:pt x="93714" y="59925"/>
                    <a:pt x="93207" y="61619"/>
                    <a:pt x="92191" y="62296"/>
                  </a:cubicBezTo>
                  <a:cubicBezTo>
                    <a:pt x="93122" y="63650"/>
                    <a:pt x="92191" y="64158"/>
                    <a:pt x="93799" y="65174"/>
                  </a:cubicBezTo>
                  <a:cubicBezTo>
                    <a:pt x="93799" y="64497"/>
                    <a:pt x="92783" y="64243"/>
                    <a:pt x="93799" y="63481"/>
                  </a:cubicBezTo>
                  <a:lnTo>
                    <a:pt x="94730" y="64581"/>
                  </a:lnTo>
                  <a:cubicBezTo>
                    <a:pt x="94730" y="65936"/>
                    <a:pt x="93461" y="66782"/>
                    <a:pt x="93207" y="67544"/>
                  </a:cubicBezTo>
                  <a:lnTo>
                    <a:pt x="93207" y="66613"/>
                  </a:lnTo>
                  <a:lnTo>
                    <a:pt x="93207" y="66613"/>
                  </a:lnTo>
                  <a:cubicBezTo>
                    <a:pt x="92783" y="66105"/>
                    <a:pt x="93207" y="65005"/>
                    <a:pt x="92445" y="65005"/>
                  </a:cubicBezTo>
                  <a:cubicBezTo>
                    <a:pt x="93376" y="66021"/>
                    <a:pt x="92445" y="66444"/>
                    <a:pt x="92445" y="67714"/>
                  </a:cubicBezTo>
                  <a:lnTo>
                    <a:pt x="92445" y="67714"/>
                  </a:lnTo>
                  <a:cubicBezTo>
                    <a:pt x="93037" y="69830"/>
                    <a:pt x="90074" y="70423"/>
                    <a:pt x="91852" y="72201"/>
                  </a:cubicBezTo>
                  <a:cubicBezTo>
                    <a:pt x="91852" y="72201"/>
                    <a:pt x="92868" y="71354"/>
                    <a:pt x="93207" y="71692"/>
                  </a:cubicBezTo>
                  <a:cubicBezTo>
                    <a:pt x="93545" y="72031"/>
                    <a:pt x="92445" y="73216"/>
                    <a:pt x="91852" y="72962"/>
                  </a:cubicBezTo>
                  <a:lnTo>
                    <a:pt x="91852" y="72539"/>
                  </a:lnTo>
                  <a:cubicBezTo>
                    <a:pt x="91429" y="73470"/>
                    <a:pt x="91090" y="74063"/>
                    <a:pt x="91175" y="74486"/>
                  </a:cubicBezTo>
                  <a:cubicBezTo>
                    <a:pt x="91259" y="74909"/>
                    <a:pt x="92445" y="74909"/>
                    <a:pt x="92529" y="75756"/>
                  </a:cubicBezTo>
                  <a:cubicBezTo>
                    <a:pt x="92614" y="76603"/>
                    <a:pt x="91175" y="74401"/>
                    <a:pt x="90159" y="75756"/>
                  </a:cubicBezTo>
                  <a:cubicBezTo>
                    <a:pt x="90201" y="76374"/>
                    <a:pt x="90201" y="77000"/>
                    <a:pt x="90159" y="77618"/>
                  </a:cubicBezTo>
                  <a:lnTo>
                    <a:pt x="89312" y="77618"/>
                  </a:lnTo>
                  <a:cubicBezTo>
                    <a:pt x="87704" y="79566"/>
                    <a:pt x="88804" y="82359"/>
                    <a:pt x="87281" y="84814"/>
                  </a:cubicBezTo>
                  <a:cubicBezTo>
                    <a:pt x="86349" y="84222"/>
                    <a:pt x="87281" y="82274"/>
                    <a:pt x="87281" y="81597"/>
                  </a:cubicBezTo>
                  <a:cubicBezTo>
                    <a:pt x="86095" y="81597"/>
                    <a:pt x="86688" y="83629"/>
                    <a:pt x="85418" y="84137"/>
                  </a:cubicBezTo>
                  <a:cubicBezTo>
                    <a:pt x="84783" y="84696"/>
                    <a:pt x="84724" y="85652"/>
                    <a:pt x="85283" y="86287"/>
                  </a:cubicBezTo>
                  <a:cubicBezTo>
                    <a:pt x="85325" y="86338"/>
                    <a:pt x="85367" y="86380"/>
                    <a:pt x="85418" y="86423"/>
                  </a:cubicBezTo>
                  <a:cubicBezTo>
                    <a:pt x="85418" y="87777"/>
                    <a:pt x="84318" y="86423"/>
                    <a:pt x="84064" y="86423"/>
                  </a:cubicBezTo>
                  <a:cubicBezTo>
                    <a:pt x="83810" y="86423"/>
                    <a:pt x="83386" y="88539"/>
                    <a:pt x="82963" y="89555"/>
                  </a:cubicBezTo>
                  <a:lnTo>
                    <a:pt x="82371" y="89555"/>
                  </a:lnTo>
                  <a:lnTo>
                    <a:pt x="81947" y="91417"/>
                  </a:lnTo>
                  <a:cubicBezTo>
                    <a:pt x="81947" y="91417"/>
                    <a:pt x="82455" y="91841"/>
                    <a:pt x="82794" y="92179"/>
                  </a:cubicBezTo>
                  <a:lnTo>
                    <a:pt x="82794" y="92179"/>
                  </a:lnTo>
                  <a:cubicBezTo>
                    <a:pt x="85503" y="92179"/>
                    <a:pt x="84233" y="88454"/>
                    <a:pt x="87027" y="88454"/>
                  </a:cubicBezTo>
                  <a:cubicBezTo>
                    <a:pt x="87027" y="89047"/>
                    <a:pt x="87704" y="88454"/>
                    <a:pt x="87619" y="89301"/>
                  </a:cubicBezTo>
                  <a:cubicBezTo>
                    <a:pt x="87535" y="90148"/>
                    <a:pt x="87111" y="89301"/>
                    <a:pt x="86857" y="89301"/>
                  </a:cubicBezTo>
                  <a:cubicBezTo>
                    <a:pt x="86603" y="89301"/>
                    <a:pt x="86857" y="90825"/>
                    <a:pt x="87704" y="89978"/>
                  </a:cubicBezTo>
                  <a:cubicBezTo>
                    <a:pt x="88804" y="90994"/>
                    <a:pt x="87704" y="92349"/>
                    <a:pt x="86773" y="93703"/>
                  </a:cubicBezTo>
                  <a:cubicBezTo>
                    <a:pt x="85841" y="95058"/>
                    <a:pt x="86773" y="91925"/>
                    <a:pt x="86265" y="90994"/>
                  </a:cubicBezTo>
                  <a:cubicBezTo>
                    <a:pt x="86265" y="91502"/>
                    <a:pt x="86265" y="92264"/>
                    <a:pt x="85503" y="92518"/>
                  </a:cubicBezTo>
                  <a:lnTo>
                    <a:pt x="84741" y="91671"/>
                  </a:lnTo>
                  <a:cubicBezTo>
                    <a:pt x="83979" y="93365"/>
                    <a:pt x="85164" y="92687"/>
                    <a:pt x="85672" y="93703"/>
                  </a:cubicBezTo>
                  <a:cubicBezTo>
                    <a:pt x="86180" y="94719"/>
                    <a:pt x="84487" y="94888"/>
                    <a:pt x="84233" y="95312"/>
                  </a:cubicBezTo>
                  <a:lnTo>
                    <a:pt x="84233" y="94719"/>
                  </a:lnTo>
                  <a:cubicBezTo>
                    <a:pt x="82878" y="95481"/>
                    <a:pt x="83471" y="96497"/>
                    <a:pt x="82455" y="97343"/>
                  </a:cubicBezTo>
                  <a:lnTo>
                    <a:pt x="81355" y="97343"/>
                  </a:lnTo>
                  <a:cubicBezTo>
                    <a:pt x="83386" y="97343"/>
                    <a:pt x="81778" y="94888"/>
                    <a:pt x="82794" y="94634"/>
                  </a:cubicBezTo>
                  <a:cubicBezTo>
                    <a:pt x="80423" y="95566"/>
                    <a:pt x="81524" y="92687"/>
                    <a:pt x="81185" y="91502"/>
                  </a:cubicBezTo>
                  <a:cubicBezTo>
                    <a:pt x="80889" y="92306"/>
                    <a:pt x="80093" y="92823"/>
                    <a:pt x="79238" y="92772"/>
                  </a:cubicBezTo>
                  <a:cubicBezTo>
                    <a:pt x="79238" y="94719"/>
                    <a:pt x="76868" y="94296"/>
                    <a:pt x="76868" y="96412"/>
                  </a:cubicBezTo>
                  <a:cubicBezTo>
                    <a:pt x="76191" y="96412"/>
                    <a:pt x="76868" y="95396"/>
                    <a:pt x="76275" y="95819"/>
                  </a:cubicBezTo>
                  <a:cubicBezTo>
                    <a:pt x="75048" y="96666"/>
                    <a:pt x="73990" y="97724"/>
                    <a:pt x="73143" y="98952"/>
                  </a:cubicBezTo>
                  <a:cubicBezTo>
                    <a:pt x="72466" y="98952"/>
                    <a:pt x="72296" y="98952"/>
                    <a:pt x="71873" y="98529"/>
                  </a:cubicBezTo>
                  <a:cubicBezTo>
                    <a:pt x="68572" y="99798"/>
                    <a:pt x="68487" y="102846"/>
                    <a:pt x="64508" y="103693"/>
                  </a:cubicBezTo>
                  <a:lnTo>
                    <a:pt x="64508" y="102931"/>
                  </a:lnTo>
                  <a:cubicBezTo>
                    <a:pt x="63662" y="102931"/>
                    <a:pt x="62984" y="102931"/>
                    <a:pt x="62815" y="103947"/>
                  </a:cubicBezTo>
                  <a:cubicBezTo>
                    <a:pt x="61376" y="102423"/>
                    <a:pt x="59683" y="105978"/>
                    <a:pt x="58074" y="103947"/>
                  </a:cubicBezTo>
                  <a:cubicBezTo>
                    <a:pt x="56381" y="103947"/>
                    <a:pt x="56550" y="105386"/>
                    <a:pt x="55196" y="105809"/>
                  </a:cubicBezTo>
                  <a:cubicBezTo>
                    <a:pt x="55196" y="105386"/>
                    <a:pt x="55196" y="104539"/>
                    <a:pt x="55196" y="104370"/>
                  </a:cubicBezTo>
                  <a:cubicBezTo>
                    <a:pt x="51031" y="105166"/>
                    <a:pt x="46730" y="104810"/>
                    <a:pt x="42751" y="103354"/>
                  </a:cubicBezTo>
                  <a:cubicBezTo>
                    <a:pt x="42751" y="103354"/>
                    <a:pt x="42751" y="103354"/>
                    <a:pt x="43259" y="103354"/>
                  </a:cubicBezTo>
                  <a:cubicBezTo>
                    <a:pt x="40550" y="102253"/>
                    <a:pt x="36995" y="101999"/>
                    <a:pt x="35217" y="99968"/>
                  </a:cubicBezTo>
                  <a:cubicBezTo>
                    <a:pt x="34624" y="99968"/>
                    <a:pt x="33270" y="99121"/>
                    <a:pt x="33101" y="99968"/>
                  </a:cubicBezTo>
                  <a:cubicBezTo>
                    <a:pt x="32931" y="100814"/>
                    <a:pt x="33101" y="101238"/>
                    <a:pt x="32508" y="101746"/>
                  </a:cubicBezTo>
                  <a:cubicBezTo>
                    <a:pt x="29968" y="100645"/>
                    <a:pt x="32508" y="99798"/>
                    <a:pt x="31069" y="98867"/>
                  </a:cubicBezTo>
                  <a:cubicBezTo>
                    <a:pt x="31746" y="97428"/>
                    <a:pt x="32508" y="98867"/>
                    <a:pt x="33439" y="97851"/>
                  </a:cubicBezTo>
                  <a:cubicBezTo>
                    <a:pt x="32618" y="97614"/>
                    <a:pt x="31831" y="97301"/>
                    <a:pt x="31069" y="96920"/>
                  </a:cubicBezTo>
                  <a:cubicBezTo>
                    <a:pt x="30561" y="95566"/>
                    <a:pt x="28952" y="95227"/>
                    <a:pt x="28868" y="93788"/>
                  </a:cubicBezTo>
                  <a:cubicBezTo>
                    <a:pt x="28868" y="94296"/>
                    <a:pt x="29884" y="93195"/>
                    <a:pt x="29884" y="94296"/>
                  </a:cubicBezTo>
                  <a:lnTo>
                    <a:pt x="29884" y="94296"/>
                  </a:lnTo>
                  <a:cubicBezTo>
                    <a:pt x="31069" y="95819"/>
                    <a:pt x="31154" y="94296"/>
                    <a:pt x="32508" y="95650"/>
                  </a:cubicBezTo>
                  <a:cubicBezTo>
                    <a:pt x="31077" y="94812"/>
                    <a:pt x="29875" y="93610"/>
                    <a:pt x="29037" y="92179"/>
                  </a:cubicBezTo>
                  <a:cubicBezTo>
                    <a:pt x="28444" y="93026"/>
                    <a:pt x="28021" y="91587"/>
                    <a:pt x="27259" y="91587"/>
                  </a:cubicBezTo>
                  <a:lnTo>
                    <a:pt x="27259" y="91587"/>
                  </a:lnTo>
                  <a:cubicBezTo>
                    <a:pt x="26836" y="91587"/>
                    <a:pt x="26159" y="91587"/>
                    <a:pt x="25905" y="91163"/>
                  </a:cubicBezTo>
                  <a:lnTo>
                    <a:pt x="26836" y="90148"/>
                  </a:lnTo>
                  <a:cubicBezTo>
                    <a:pt x="26328" y="89724"/>
                    <a:pt x="26328" y="90656"/>
                    <a:pt x="25905" y="90148"/>
                  </a:cubicBezTo>
                  <a:cubicBezTo>
                    <a:pt x="25482" y="89640"/>
                    <a:pt x="23619" y="86761"/>
                    <a:pt x="24720" y="85999"/>
                  </a:cubicBezTo>
                  <a:cubicBezTo>
                    <a:pt x="24127" y="85153"/>
                    <a:pt x="23365" y="85153"/>
                    <a:pt x="23111" y="84052"/>
                  </a:cubicBezTo>
                  <a:cubicBezTo>
                    <a:pt x="22857" y="82952"/>
                    <a:pt x="23704" y="84052"/>
                    <a:pt x="23873" y="84052"/>
                  </a:cubicBezTo>
                  <a:cubicBezTo>
                    <a:pt x="22891" y="81834"/>
                    <a:pt x="22341" y="79447"/>
                    <a:pt x="22265" y="77026"/>
                  </a:cubicBezTo>
                  <a:cubicBezTo>
                    <a:pt x="21782" y="75561"/>
                    <a:pt x="21071" y="74190"/>
                    <a:pt x="20148" y="72962"/>
                  </a:cubicBezTo>
                  <a:cubicBezTo>
                    <a:pt x="20148" y="73386"/>
                    <a:pt x="20148" y="74825"/>
                    <a:pt x="19217" y="74063"/>
                  </a:cubicBezTo>
                  <a:cubicBezTo>
                    <a:pt x="18286" y="73301"/>
                    <a:pt x="18794" y="72878"/>
                    <a:pt x="18455" y="72116"/>
                  </a:cubicBezTo>
                  <a:cubicBezTo>
                    <a:pt x="18116" y="71354"/>
                    <a:pt x="18963" y="70169"/>
                    <a:pt x="19556" y="71608"/>
                  </a:cubicBezTo>
                  <a:cubicBezTo>
                    <a:pt x="20910" y="71100"/>
                    <a:pt x="19132" y="68391"/>
                    <a:pt x="20656" y="68391"/>
                  </a:cubicBezTo>
                  <a:cubicBezTo>
                    <a:pt x="20148" y="68391"/>
                    <a:pt x="20656" y="66021"/>
                    <a:pt x="19725" y="65174"/>
                  </a:cubicBezTo>
                  <a:cubicBezTo>
                    <a:pt x="20402" y="65174"/>
                    <a:pt x="19725" y="66359"/>
                    <a:pt x="20487" y="66359"/>
                  </a:cubicBezTo>
                  <a:lnTo>
                    <a:pt x="20487" y="65428"/>
                  </a:lnTo>
                  <a:lnTo>
                    <a:pt x="20910" y="65428"/>
                  </a:lnTo>
                  <a:cubicBezTo>
                    <a:pt x="21503" y="63735"/>
                    <a:pt x="19640" y="63142"/>
                    <a:pt x="19640" y="62042"/>
                  </a:cubicBezTo>
                  <a:lnTo>
                    <a:pt x="19640" y="62042"/>
                  </a:lnTo>
                  <a:lnTo>
                    <a:pt x="19640" y="61280"/>
                  </a:lnTo>
                  <a:lnTo>
                    <a:pt x="20656" y="62296"/>
                  </a:lnTo>
                  <a:cubicBezTo>
                    <a:pt x="20656" y="61195"/>
                    <a:pt x="19810" y="60348"/>
                    <a:pt x="19894" y="58994"/>
                  </a:cubicBezTo>
                  <a:lnTo>
                    <a:pt x="19894" y="58994"/>
                  </a:lnTo>
                  <a:cubicBezTo>
                    <a:pt x="19852" y="58681"/>
                    <a:pt x="19852" y="58368"/>
                    <a:pt x="19894" y="58063"/>
                  </a:cubicBezTo>
                  <a:lnTo>
                    <a:pt x="19894" y="58063"/>
                  </a:lnTo>
                  <a:cubicBezTo>
                    <a:pt x="19048" y="56962"/>
                    <a:pt x="19894" y="55354"/>
                    <a:pt x="19386" y="54338"/>
                  </a:cubicBezTo>
                  <a:cubicBezTo>
                    <a:pt x="18878" y="53322"/>
                    <a:pt x="21164" y="54338"/>
                    <a:pt x="20572" y="52899"/>
                  </a:cubicBezTo>
                  <a:lnTo>
                    <a:pt x="21841" y="53576"/>
                  </a:lnTo>
                  <a:cubicBezTo>
                    <a:pt x="21333" y="55354"/>
                    <a:pt x="20656" y="53576"/>
                    <a:pt x="20487" y="55862"/>
                  </a:cubicBezTo>
                  <a:cubicBezTo>
                    <a:pt x="22688" y="55100"/>
                    <a:pt x="23788" y="51544"/>
                    <a:pt x="24974" y="49174"/>
                  </a:cubicBezTo>
                  <a:cubicBezTo>
                    <a:pt x="26159" y="46804"/>
                    <a:pt x="28275" y="44687"/>
                    <a:pt x="27090" y="42740"/>
                  </a:cubicBezTo>
                  <a:lnTo>
                    <a:pt x="27598" y="43417"/>
                  </a:lnTo>
                  <a:lnTo>
                    <a:pt x="30307" y="40962"/>
                  </a:lnTo>
                  <a:cubicBezTo>
                    <a:pt x="32000" y="38338"/>
                    <a:pt x="34624" y="36476"/>
                    <a:pt x="35471" y="33936"/>
                  </a:cubicBezTo>
                  <a:lnTo>
                    <a:pt x="36487" y="33936"/>
                  </a:lnTo>
                  <a:cubicBezTo>
                    <a:pt x="36487" y="30465"/>
                    <a:pt x="42243" y="27671"/>
                    <a:pt x="41905" y="24370"/>
                  </a:cubicBezTo>
                  <a:cubicBezTo>
                    <a:pt x="43513" y="24370"/>
                    <a:pt x="41905" y="25555"/>
                    <a:pt x="42413" y="26063"/>
                  </a:cubicBezTo>
                  <a:cubicBezTo>
                    <a:pt x="42921" y="26571"/>
                    <a:pt x="43767" y="23015"/>
                    <a:pt x="45376" y="23523"/>
                  </a:cubicBezTo>
                  <a:cubicBezTo>
                    <a:pt x="45376" y="23946"/>
                    <a:pt x="44360" y="24708"/>
                    <a:pt x="45376" y="24624"/>
                  </a:cubicBezTo>
                  <a:cubicBezTo>
                    <a:pt x="46392" y="24539"/>
                    <a:pt x="45376" y="23269"/>
                    <a:pt x="47069" y="23608"/>
                  </a:cubicBezTo>
                  <a:cubicBezTo>
                    <a:pt x="46222" y="23100"/>
                    <a:pt x="47069" y="21237"/>
                    <a:pt x="48339" y="20391"/>
                  </a:cubicBezTo>
                  <a:lnTo>
                    <a:pt x="47915" y="20391"/>
                  </a:lnTo>
                  <a:cubicBezTo>
                    <a:pt x="47408" y="20391"/>
                    <a:pt x="48339" y="19544"/>
                    <a:pt x="48762" y="19206"/>
                  </a:cubicBezTo>
                  <a:cubicBezTo>
                    <a:pt x="49185" y="18867"/>
                    <a:pt x="48762" y="19206"/>
                    <a:pt x="48762" y="19206"/>
                  </a:cubicBezTo>
                  <a:cubicBezTo>
                    <a:pt x="54578" y="14397"/>
                    <a:pt x="61367" y="10901"/>
                    <a:pt x="68656" y="8962"/>
                  </a:cubicBezTo>
                  <a:lnTo>
                    <a:pt x="67640" y="10063"/>
                  </a:lnTo>
                  <a:cubicBezTo>
                    <a:pt x="68588" y="9326"/>
                    <a:pt x="69740" y="8911"/>
                    <a:pt x="70942" y="8878"/>
                  </a:cubicBezTo>
                  <a:lnTo>
                    <a:pt x="70942" y="8878"/>
                  </a:lnTo>
                  <a:cubicBezTo>
                    <a:pt x="73228" y="9470"/>
                    <a:pt x="72635" y="6930"/>
                    <a:pt x="74582" y="7862"/>
                  </a:cubicBezTo>
                  <a:lnTo>
                    <a:pt x="74582" y="7862"/>
                  </a:lnTo>
                  <a:cubicBezTo>
                    <a:pt x="76783" y="7015"/>
                    <a:pt x="78646" y="7862"/>
                    <a:pt x="80593" y="6507"/>
                  </a:cubicBezTo>
                  <a:cubicBezTo>
                    <a:pt x="82540" y="6507"/>
                    <a:pt x="82540" y="7184"/>
                    <a:pt x="83894" y="7354"/>
                  </a:cubicBezTo>
                  <a:cubicBezTo>
                    <a:pt x="84555" y="7142"/>
                    <a:pt x="85037" y="6592"/>
                    <a:pt x="85164" y="5915"/>
                  </a:cubicBezTo>
                  <a:lnTo>
                    <a:pt x="83640" y="5915"/>
                  </a:lnTo>
                  <a:cubicBezTo>
                    <a:pt x="82878" y="5322"/>
                    <a:pt x="84572" y="4984"/>
                    <a:pt x="85164" y="4391"/>
                  </a:cubicBezTo>
                  <a:cubicBezTo>
                    <a:pt x="84318" y="3375"/>
                    <a:pt x="84064" y="1428"/>
                    <a:pt x="81524" y="835"/>
                  </a:cubicBezTo>
                  <a:cubicBezTo>
                    <a:pt x="80169" y="1682"/>
                    <a:pt x="79492" y="-604"/>
                    <a:pt x="77799" y="158"/>
                  </a:cubicBezTo>
                  <a:cubicBezTo>
                    <a:pt x="76106" y="920"/>
                    <a:pt x="74921" y="-265"/>
                    <a:pt x="73820" y="1682"/>
                  </a:cubicBezTo>
                  <a:cubicBezTo>
                    <a:pt x="74328" y="327"/>
                    <a:pt x="71704" y="1682"/>
                    <a:pt x="72720" y="158"/>
                  </a:cubicBezTo>
                  <a:cubicBezTo>
                    <a:pt x="71789" y="-519"/>
                    <a:pt x="69672" y="2190"/>
                    <a:pt x="68064" y="1597"/>
                  </a:cubicBezTo>
                  <a:cubicBezTo>
                    <a:pt x="68064" y="1597"/>
                    <a:pt x="68064" y="1089"/>
                    <a:pt x="68064" y="835"/>
                  </a:cubicBezTo>
                  <a:cubicBezTo>
                    <a:pt x="66540" y="2105"/>
                    <a:pt x="66625" y="835"/>
                    <a:pt x="65270" y="835"/>
                  </a:cubicBezTo>
                  <a:lnTo>
                    <a:pt x="65778" y="1936"/>
                  </a:lnTo>
                  <a:cubicBezTo>
                    <a:pt x="65778" y="2444"/>
                    <a:pt x="64931" y="1936"/>
                    <a:pt x="64593" y="1936"/>
                  </a:cubicBezTo>
                  <a:cubicBezTo>
                    <a:pt x="64254" y="1936"/>
                    <a:pt x="65863" y="1936"/>
                    <a:pt x="65693" y="2782"/>
                  </a:cubicBezTo>
                  <a:cubicBezTo>
                    <a:pt x="65287" y="3316"/>
                    <a:pt x="64770" y="3748"/>
                    <a:pt x="64169" y="4052"/>
                  </a:cubicBezTo>
                  <a:cubicBezTo>
                    <a:pt x="64169" y="3629"/>
                    <a:pt x="64169" y="3290"/>
                    <a:pt x="64677" y="3036"/>
                  </a:cubicBezTo>
                  <a:cubicBezTo>
                    <a:pt x="65185" y="2782"/>
                    <a:pt x="63238" y="3036"/>
                    <a:pt x="62900" y="3036"/>
                  </a:cubicBezTo>
                  <a:cubicBezTo>
                    <a:pt x="62561" y="3036"/>
                    <a:pt x="63915" y="2274"/>
                    <a:pt x="64169" y="1513"/>
                  </a:cubicBezTo>
                  <a:cubicBezTo>
                    <a:pt x="62138" y="1513"/>
                    <a:pt x="64169" y="1513"/>
                    <a:pt x="62646" y="666"/>
                  </a:cubicBezTo>
                  <a:cubicBezTo>
                    <a:pt x="63408" y="1851"/>
                    <a:pt x="61207" y="1851"/>
                    <a:pt x="60360" y="2528"/>
                  </a:cubicBezTo>
                  <a:cubicBezTo>
                    <a:pt x="59513" y="3206"/>
                    <a:pt x="61037" y="2528"/>
                    <a:pt x="61122" y="1597"/>
                  </a:cubicBezTo>
                  <a:cubicBezTo>
                    <a:pt x="58244" y="158"/>
                    <a:pt x="58413" y="3121"/>
                    <a:pt x="55789" y="3713"/>
                  </a:cubicBezTo>
                  <a:cubicBezTo>
                    <a:pt x="55789" y="3713"/>
                    <a:pt x="55789" y="3290"/>
                    <a:pt x="55789" y="3206"/>
                  </a:cubicBezTo>
                  <a:cubicBezTo>
                    <a:pt x="55789" y="3121"/>
                    <a:pt x="53503" y="3206"/>
                    <a:pt x="53079" y="4306"/>
                  </a:cubicBezTo>
                  <a:cubicBezTo>
                    <a:pt x="52656" y="5407"/>
                    <a:pt x="52233" y="2952"/>
                    <a:pt x="50540" y="3798"/>
                  </a:cubicBezTo>
                  <a:cubicBezTo>
                    <a:pt x="51640" y="4814"/>
                    <a:pt x="48423" y="4560"/>
                    <a:pt x="49101" y="5915"/>
                  </a:cubicBezTo>
                  <a:lnTo>
                    <a:pt x="47408" y="5915"/>
                  </a:lnTo>
                  <a:cubicBezTo>
                    <a:pt x="46646" y="7269"/>
                    <a:pt x="48847" y="8031"/>
                    <a:pt x="46815" y="9301"/>
                  </a:cubicBezTo>
                  <a:cubicBezTo>
                    <a:pt x="44783" y="10571"/>
                    <a:pt x="45799" y="7015"/>
                    <a:pt x="44275" y="6930"/>
                  </a:cubicBezTo>
                  <a:lnTo>
                    <a:pt x="44275" y="7946"/>
                  </a:lnTo>
                  <a:lnTo>
                    <a:pt x="43005" y="7946"/>
                  </a:lnTo>
                  <a:lnTo>
                    <a:pt x="43005" y="7946"/>
                  </a:lnTo>
                  <a:cubicBezTo>
                    <a:pt x="42582" y="8539"/>
                    <a:pt x="41397" y="8878"/>
                    <a:pt x="41143" y="8539"/>
                  </a:cubicBezTo>
                  <a:cubicBezTo>
                    <a:pt x="40889" y="8200"/>
                    <a:pt x="41736" y="7777"/>
                    <a:pt x="41651" y="7438"/>
                  </a:cubicBezTo>
                  <a:cubicBezTo>
                    <a:pt x="41058" y="8624"/>
                    <a:pt x="36741" y="8031"/>
                    <a:pt x="36995" y="10571"/>
                  </a:cubicBezTo>
                  <a:cubicBezTo>
                    <a:pt x="36148" y="10571"/>
                    <a:pt x="35048" y="11417"/>
                    <a:pt x="34794" y="10571"/>
                  </a:cubicBezTo>
                  <a:cubicBezTo>
                    <a:pt x="34794" y="11671"/>
                    <a:pt x="32085" y="12010"/>
                    <a:pt x="31746" y="13110"/>
                  </a:cubicBezTo>
                  <a:cubicBezTo>
                    <a:pt x="31746" y="13110"/>
                    <a:pt x="30561" y="13110"/>
                    <a:pt x="30138" y="13534"/>
                  </a:cubicBezTo>
                  <a:cubicBezTo>
                    <a:pt x="31154" y="13534"/>
                    <a:pt x="30900" y="13534"/>
                    <a:pt x="30730" y="14719"/>
                  </a:cubicBezTo>
                  <a:cubicBezTo>
                    <a:pt x="30561" y="15904"/>
                    <a:pt x="28275" y="16581"/>
                    <a:pt x="27259" y="15820"/>
                  </a:cubicBezTo>
                  <a:cubicBezTo>
                    <a:pt x="26667" y="17174"/>
                    <a:pt x="27259" y="17512"/>
                    <a:pt x="27937" y="18359"/>
                  </a:cubicBezTo>
                  <a:cubicBezTo>
                    <a:pt x="26836" y="18359"/>
                    <a:pt x="24974" y="20137"/>
                    <a:pt x="24381" y="18867"/>
                  </a:cubicBezTo>
                  <a:cubicBezTo>
                    <a:pt x="25058" y="18867"/>
                    <a:pt x="26413" y="17682"/>
                    <a:pt x="25566" y="17174"/>
                  </a:cubicBezTo>
                  <a:cubicBezTo>
                    <a:pt x="24720" y="16666"/>
                    <a:pt x="25566" y="17851"/>
                    <a:pt x="24635" y="18698"/>
                  </a:cubicBezTo>
                  <a:cubicBezTo>
                    <a:pt x="23704" y="19544"/>
                    <a:pt x="23534" y="18698"/>
                    <a:pt x="23450" y="18105"/>
                  </a:cubicBezTo>
                  <a:cubicBezTo>
                    <a:pt x="22916" y="18791"/>
                    <a:pt x="22256" y="19366"/>
                    <a:pt x="21503" y="19798"/>
                  </a:cubicBezTo>
                  <a:cubicBezTo>
                    <a:pt x="23026" y="19206"/>
                    <a:pt x="21503" y="21153"/>
                    <a:pt x="22519" y="20899"/>
                  </a:cubicBezTo>
                  <a:lnTo>
                    <a:pt x="22519" y="19206"/>
                  </a:lnTo>
                  <a:cubicBezTo>
                    <a:pt x="23704" y="18020"/>
                    <a:pt x="23280" y="19206"/>
                    <a:pt x="23958" y="19206"/>
                  </a:cubicBezTo>
                  <a:cubicBezTo>
                    <a:pt x="22011" y="21407"/>
                    <a:pt x="23450" y="21999"/>
                    <a:pt x="22011" y="24454"/>
                  </a:cubicBezTo>
                  <a:cubicBezTo>
                    <a:pt x="21418" y="24649"/>
                    <a:pt x="20851" y="24903"/>
                    <a:pt x="20318" y="25216"/>
                  </a:cubicBezTo>
                  <a:cubicBezTo>
                    <a:pt x="20910" y="24539"/>
                    <a:pt x="19810" y="23777"/>
                    <a:pt x="19302" y="24031"/>
                  </a:cubicBezTo>
                  <a:cubicBezTo>
                    <a:pt x="19302" y="25894"/>
                    <a:pt x="16931" y="25640"/>
                    <a:pt x="15915" y="26486"/>
                  </a:cubicBezTo>
                  <a:cubicBezTo>
                    <a:pt x="16847" y="25809"/>
                    <a:pt x="17101" y="26486"/>
                    <a:pt x="17101" y="27333"/>
                  </a:cubicBezTo>
                  <a:cubicBezTo>
                    <a:pt x="15915" y="29872"/>
                    <a:pt x="16000" y="27841"/>
                    <a:pt x="14815" y="28433"/>
                  </a:cubicBezTo>
                  <a:cubicBezTo>
                    <a:pt x="12360" y="31819"/>
                    <a:pt x="9482" y="33174"/>
                    <a:pt x="8381" y="36899"/>
                  </a:cubicBezTo>
                  <a:lnTo>
                    <a:pt x="10243" y="36052"/>
                  </a:lnTo>
                  <a:lnTo>
                    <a:pt x="9651" y="35036"/>
                  </a:lnTo>
                  <a:cubicBezTo>
                    <a:pt x="11005" y="34444"/>
                    <a:pt x="11598" y="36560"/>
                    <a:pt x="11852" y="37576"/>
                  </a:cubicBezTo>
                  <a:cubicBezTo>
                    <a:pt x="12106" y="38592"/>
                    <a:pt x="10582" y="39354"/>
                    <a:pt x="10413" y="38338"/>
                  </a:cubicBezTo>
                  <a:lnTo>
                    <a:pt x="9905" y="40285"/>
                  </a:lnTo>
                  <a:cubicBezTo>
                    <a:pt x="10497" y="40285"/>
                    <a:pt x="10921" y="39100"/>
                    <a:pt x="10921" y="40285"/>
                  </a:cubicBezTo>
                  <a:cubicBezTo>
                    <a:pt x="10921" y="41470"/>
                    <a:pt x="9143" y="42401"/>
                    <a:pt x="9143" y="40962"/>
                  </a:cubicBezTo>
                  <a:cubicBezTo>
                    <a:pt x="8635" y="41894"/>
                    <a:pt x="8381" y="43248"/>
                    <a:pt x="9143" y="43333"/>
                  </a:cubicBezTo>
                  <a:cubicBezTo>
                    <a:pt x="8466" y="44941"/>
                    <a:pt x="7958" y="42571"/>
                    <a:pt x="7873" y="41640"/>
                  </a:cubicBezTo>
                  <a:cubicBezTo>
                    <a:pt x="7196" y="42909"/>
                    <a:pt x="6434" y="42317"/>
                    <a:pt x="6349" y="41640"/>
                  </a:cubicBezTo>
                  <a:lnTo>
                    <a:pt x="5587" y="43417"/>
                  </a:lnTo>
                  <a:cubicBezTo>
                    <a:pt x="5587" y="42909"/>
                    <a:pt x="5079" y="42740"/>
                    <a:pt x="4995" y="42232"/>
                  </a:cubicBezTo>
                  <a:cubicBezTo>
                    <a:pt x="4064" y="43248"/>
                    <a:pt x="4995" y="44603"/>
                    <a:pt x="3556" y="45280"/>
                  </a:cubicBezTo>
                  <a:lnTo>
                    <a:pt x="4233" y="46126"/>
                  </a:lnTo>
                  <a:cubicBezTo>
                    <a:pt x="2853" y="47896"/>
                    <a:pt x="1820" y="49902"/>
                    <a:pt x="1185" y="52052"/>
                  </a:cubicBezTo>
                  <a:lnTo>
                    <a:pt x="2032" y="52052"/>
                  </a:lnTo>
                  <a:cubicBezTo>
                    <a:pt x="2540" y="54846"/>
                    <a:pt x="508" y="53661"/>
                    <a:pt x="254" y="57301"/>
                  </a:cubicBezTo>
                  <a:cubicBezTo>
                    <a:pt x="254" y="59333"/>
                    <a:pt x="254" y="60687"/>
                    <a:pt x="1608" y="60518"/>
                  </a:cubicBezTo>
                  <a:cubicBezTo>
                    <a:pt x="1608" y="61703"/>
                    <a:pt x="1608" y="61873"/>
                    <a:pt x="762" y="62380"/>
                  </a:cubicBezTo>
                  <a:cubicBezTo>
                    <a:pt x="-85" y="62888"/>
                    <a:pt x="2201" y="65259"/>
                    <a:pt x="1608" y="66528"/>
                  </a:cubicBezTo>
                  <a:cubicBezTo>
                    <a:pt x="1253" y="65716"/>
                    <a:pt x="999" y="64861"/>
                    <a:pt x="847" y="63989"/>
                  </a:cubicBezTo>
                  <a:cubicBezTo>
                    <a:pt x="-339" y="63989"/>
                    <a:pt x="847" y="67036"/>
                    <a:pt x="0" y="68476"/>
                  </a:cubicBezTo>
                  <a:cubicBezTo>
                    <a:pt x="940" y="70482"/>
                    <a:pt x="2040" y="72412"/>
                    <a:pt x="3302" y="74232"/>
                  </a:cubicBezTo>
                  <a:cubicBezTo>
                    <a:pt x="4064" y="73301"/>
                    <a:pt x="5418" y="73555"/>
                    <a:pt x="6434" y="74825"/>
                  </a:cubicBezTo>
                  <a:cubicBezTo>
                    <a:pt x="5757" y="74825"/>
                    <a:pt x="6434" y="76941"/>
                    <a:pt x="5841" y="78042"/>
                  </a:cubicBezTo>
                  <a:cubicBezTo>
                    <a:pt x="5079" y="77618"/>
                    <a:pt x="4741" y="80666"/>
                    <a:pt x="4064" y="78550"/>
                  </a:cubicBezTo>
                  <a:cubicBezTo>
                    <a:pt x="4064" y="77788"/>
                    <a:pt x="5079" y="77364"/>
                    <a:pt x="4572" y="76518"/>
                  </a:cubicBezTo>
                  <a:cubicBezTo>
                    <a:pt x="3810" y="77686"/>
                    <a:pt x="3344" y="79024"/>
                    <a:pt x="3217" y="80412"/>
                  </a:cubicBezTo>
                  <a:cubicBezTo>
                    <a:pt x="2641" y="80090"/>
                    <a:pt x="2235" y="79532"/>
                    <a:pt x="2116" y="78888"/>
                  </a:cubicBezTo>
                  <a:cubicBezTo>
                    <a:pt x="2116" y="78888"/>
                    <a:pt x="3217" y="79227"/>
                    <a:pt x="3471" y="79058"/>
                  </a:cubicBezTo>
                  <a:close/>
                </a:path>
              </a:pathLst>
            </a:custGeom>
            <a:solidFill>
              <a:srgbClr val="FF725E"/>
            </a:solidFill>
            <a:ln w="8458"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2C43DEB6-D562-4EA5-24F7-F9ABD27092E6}"/>
                </a:ext>
              </a:extLst>
            </p:cNvPr>
            <p:cNvSpPr/>
            <p:nvPr/>
          </p:nvSpPr>
          <p:spPr>
            <a:xfrm>
              <a:off x="3893099" y="3544090"/>
              <a:ext cx="37" cy="8465"/>
            </a:xfrm>
            <a:custGeom>
              <a:avLst/>
              <a:gdLst>
                <a:gd name="connsiteX0" fmla="*/ 0 w 37"/>
                <a:gd name="connsiteY0" fmla="*/ 0 h 8465"/>
                <a:gd name="connsiteX1" fmla="*/ 0 w 37"/>
                <a:gd name="connsiteY1" fmla="*/ 0 h 8465"/>
                <a:gd name="connsiteX2" fmla="*/ 0 w 37"/>
                <a:gd name="connsiteY2" fmla="*/ 0 h 8465"/>
              </a:gdLst>
              <a:ahLst/>
              <a:cxnLst>
                <a:cxn ang="0">
                  <a:pos x="connsiteX0" y="connsiteY0"/>
                </a:cxn>
                <a:cxn ang="0">
                  <a:pos x="connsiteX1" y="connsiteY1"/>
                </a:cxn>
                <a:cxn ang="0">
                  <a:pos x="connsiteX2" y="connsiteY2"/>
                </a:cxn>
              </a:cxnLst>
              <a:rect l="l" t="t" r="r" b="b"/>
              <a:pathLst>
                <a:path w="37" h="8465">
                  <a:moveTo>
                    <a:pt x="0" y="0"/>
                  </a:moveTo>
                  <a:lnTo>
                    <a:pt x="0" y="0"/>
                  </a:lnTo>
                  <a:cubicBezTo>
                    <a:pt x="0" y="0"/>
                    <a:pt x="85" y="0"/>
                    <a:pt x="0" y="0"/>
                  </a:cubicBezTo>
                  <a:close/>
                </a:path>
              </a:pathLst>
            </a:custGeom>
            <a:solidFill>
              <a:srgbClr val="FF8270"/>
            </a:solidFill>
            <a:ln w="8458"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7F538415-CFEC-AFC3-1058-AAEB52F62A8B}"/>
                </a:ext>
              </a:extLst>
            </p:cNvPr>
            <p:cNvSpPr/>
            <p:nvPr/>
          </p:nvSpPr>
          <p:spPr>
            <a:xfrm>
              <a:off x="3832401" y="3645085"/>
              <a:ext cx="507" cy="8465"/>
            </a:xfrm>
            <a:custGeom>
              <a:avLst/>
              <a:gdLst>
                <a:gd name="connsiteX0" fmla="*/ 0 w 507"/>
                <a:gd name="connsiteY0" fmla="*/ 0 h 8465"/>
                <a:gd name="connsiteX1" fmla="*/ 508 w 507"/>
                <a:gd name="connsiteY1" fmla="*/ 0 h 8465"/>
              </a:gdLst>
              <a:ahLst/>
              <a:cxnLst>
                <a:cxn ang="0">
                  <a:pos x="connsiteX0" y="connsiteY0"/>
                </a:cxn>
                <a:cxn ang="0">
                  <a:pos x="connsiteX1" y="connsiteY1"/>
                </a:cxn>
              </a:cxnLst>
              <a:rect l="l" t="t" r="r" b="b"/>
              <a:pathLst>
                <a:path w="507" h="8465">
                  <a:moveTo>
                    <a:pt x="0" y="0"/>
                  </a:moveTo>
                  <a:cubicBezTo>
                    <a:pt x="0" y="0"/>
                    <a:pt x="423" y="0"/>
                    <a:pt x="508" y="0"/>
                  </a:cubicBezTo>
                  <a:close/>
                </a:path>
              </a:pathLst>
            </a:custGeom>
            <a:solidFill>
              <a:srgbClr val="FF8270"/>
            </a:solidFill>
            <a:ln w="8458"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17AB2DC8-BA3C-CDAA-11A6-B5BF77B3F8DE}"/>
                </a:ext>
              </a:extLst>
            </p:cNvPr>
            <p:cNvSpPr/>
            <p:nvPr/>
          </p:nvSpPr>
          <p:spPr>
            <a:xfrm>
              <a:off x="3866179" y="3649064"/>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cubicBezTo>
                    <a:pt x="0" y="0"/>
                    <a:pt x="0" y="0"/>
                    <a:pt x="0" y="0"/>
                  </a:cubicBezTo>
                  <a:lnTo>
                    <a:pt x="0" y="0"/>
                  </a:lnTo>
                  <a:close/>
                </a:path>
              </a:pathLst>
            </a:custGeom>
            <a:solidFill>
              <a:srgbClr val="FF8270"/>
            </a:solidFill>
            <a:ln w="8458"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E0F4E08B-8F97-7E4E-7D91-46D3B1DF7C0E}"/>
                </a:ext>
              </a:extLst>
            </p:cNvPr>
            <p:cNvSpPr/>
            <p:nvPr/>
          </p:nvSpPr>
          <p:spPr>
            <a:xfrm>
              <a:off x="3899618" y="3539434"/>
              <a:ext cx="423" cy="75"/>
            </a:xfrm>
            <a:custGeom>
              <a:avLst/>
              <a:gdLst>
                <a:gd name="connsiteX0" fmla="*/ 0 w 423"/>
                <a:gd name="connsiteY0" fmla="*/ 0 h 75"/>
                <a:gd name="connsiteX1" fmla="*/ 423 w 423"/>
                <a:gd name="connsiteY1" fmla="*/ 0 h 75"/>
                <a:gd name="connsiteX2" fmla="*/ 0 w 423"/>
                <a:gd name="connsiteY2" fmla="*/ 0 h 75"/>
              </a:gdLst>
              <a:ahLst/>
              <a:cxnLst>
                <a:cxn ang="0">
                  <a:pos x="connsiteX0" y="connsiteY0"/>
                </a:cxn>
                <a:cxn ang="0">
                  <a:pos x="connsiteX1" y="connsiteY1"/>
                </a:cxn>
                <a:cxn ang="0">
                  <a:pos x="connsiteX2" y="connsiteY2"/>
                </a:cxn>
              </a:cxnLst>
              <a:rect l="l" t="t" r="r" b="b"/>
              <a:pathLst>
                <a:path w="423" h="75">
                  <a:moveTo>
                    <a:pt x="0" y="0"/>
                  </a:moveTo>
                  <a:lnTo>
                    <a:pt x="423" y="0"/>
                  </a:lnTo>
                  <a:cubicBezTo>
                    <a:pt x="423" y="0"/>
                    <a:pt x="169" y="169"/>
                    <a:pt x="0" y="0"/>
                  </a:cubicBezTo>
                  <a:close/>
                </a:path>
              </a:pathLst>
            </a:custGeom>
            <a:solidFill>
              <a:srgbClr val="FF8270"/>
            </a:solidFill>
            <a:ln w="8458"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021EA65E-92A5-8DA3-6DD5-4ECB8F5035C9}"/>
                </a:ext>
              </a:extLst>
            </p:cNvPr>
            <p:cNvSpPr/>
            <p:nvPr/>
          </p:nvSpPr>
          <p:spPr>
            <a:xfrm>
              <a:off x="3869396" y="3495582"/>
              <a:ext cx="50793" cy="50793"/>
            </a:xfrm>
            <a:custGeom>
              <a:avLst/>
              <a:gdLst>
                <a:gd name="connsiteX0" fmla="*/ 50794 w 50793"/>
                <a:gd name="connsiteY0" fmla="*/ 25397 h 50793"/>
                <a:gd name="connsiteX1" fmla="*/ 25397 w 50793"/>
                <a:gd name="connsiteY1" fmla="*/ 50794 h 50793"/>
                <a:gd name="connsiteX2" fmla="*/ 0 w 50793"/>
                <a:gd name="connsiteY2" fmla="*/ 25397 h 50793"/>
                <a:gd name="connsiteX3" fmla="*/ 25397 w 50793"/>
                <a:gd name="connsiteY3" fmla="*/ 0 h 50793"/>
                <a:gd name="connsiteX4" fmla="*/ 50794 w 50793"/>
                <a:gd name="connsiteY4" fmla="*/ 25397 h 5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93" h="50793">
                  <a:moveTo>
                    <a:pt x="50794" y="25397"/>
                  </a:moveTo>
                  <a:cubicBezTo>
                    <a:pt x="50794" y="39425"/>
                    <a:pt x="39424" y="50794"/>
                    <a:pt x="25397" y="50794"/>
                  </a:cubicBezTo>
                  <a:cubicBezTo>
                    <a:pt x="11369" y="50794"/>
                    <a:pt x="0" y="39425"/>
                    <a:pt x="0" y="25397"/>
                  </a:cubicBezTo>
                  <a:cubicBezTo>
                    <a:pt x="0" y="11369"/>
                    <a:pt x="11369" y="0"/>
                    <a:pt x="25397" y="0"/>
                  </a:cubicBezTo>
                  <a:cubicBezTo>
                    <a:pt x="39424" y="0"/>
                    <a:pt x="50794" y="11369"/>
                    <a:pt x="50794" y="25397"/>
                  </a:cubicBezTo>
                  <a:close/>
                </a:path>
              </a:pathLst>
            </a:custGeom>
            <a:solidFill>
              <a:srgbClr val="FFFFFF"/>
            </a:solidFill>
            <a:ln w="8458"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872510FB-5E40-1A28-7310-8D0A0C286C83}"/>
                </a:ext>
              </a:extLst>
            </p:cNvPr>
            <p:cNvSpPr/>
            <p:nvPr/>
          </p:nvSpPr>
          <p:spPr>
            <a:xfrm>
              <a:off x="3925278" y="3518608"/>
              <a:ext cx="75" cy="507"/>
            </a:xfrm>
            <a:custGeom>
              <a:avLst/>
              <a:gdLst>
                <a:gd name="connsiteX0" fmla="*/ 75 w 75"/>
                <a:gd name="connsiteY0" fmla="*/ 508 h 507"/>
                <a:gd name="connsiteX1" fmla="*/ 75 w 75"/>
                <a:gd name="connsiteY1" fmla="*/ 0 h 507"/>
                <a:gd name="connsiteX2" fmla="*/ 75 w 75"/>
                <a:gd name="connsiteY2" fmla="*/ 508 h 507"/>
              </a:gdLst>
              <a:ahLst/>
              <a:cxnLst>
                <a:cxn ang="0">
                  <a:pos x="connsiteX0" y="connsiteY0"/>
                </a:cxn>
                <a:cxn ang="0">
                  <a:pos x="connsiteX1" y="connsiteY1"/>
                </a:cxn>
                <a:cxn ang="0">
                  <a:pos x="connsiteX2" y="connsiteY2"/>
                </a:cxn>
              </a:cxnLst>
              <a:rect l="l" t="t" r="r" b="b"/>
              <a:pathLst>
                <a:path w="75" h="507">
                  <a:moveTo>
                    <a:pt x="75" y="508"/>
                  </a:moveTo>
                  <a:lnTo>
                    <a:pt x="75" y="0"/>
                  </a:lnTo>
                  <a:cubicBezTo>
                    <a:pt x="75" y="0"/>
                    <a:pt x="-94" y="254"/>
                    <a:pt x="75" y="508"/>
                  </a:cubicBezTo>
                  <a:close/>
                </a:path>
              </a:pathLst>
            </a:custGeom>
            <a:solidFill>
              <a:srgbClr val="FF8270"/>
            </a:solidFill>
            <a:ln w="8458"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589EE188-2C2F-4FCD-BB07-9CBFFA936A31}"/>
                </a:ext>
              </a:extLst>
            </p:cNvPr>
            <p:cNvSpPr/>
            <p:nvPr/>
          </p:nvSpPr>
          <p:spPr>
            <a:xfrm>
              <a:off x="2700548" y="910690"/>
              <a:ext cx="8465" cy="8465"/>
            </a:xfrm>
            <a:custGeom>
              <a:avLst/>
              <a:gdLst/>
              <a:ahLst/>
              <a:cxnLst/>
              <a:rect l="l" t="t" r="r" b="b"/>
              <a:pathLst>
                <a:path w="8465" h="8465"/>
              </a:pathLst>
            </a:custGeom>
            <a:solidFill>
              <a:srgbClr val="FF8270"/>
            </a:solidFill>
            <a:ln w="8458"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D3C7E85D-21EC-F4C0-4F56-C3731CFCF871}"/>
                </a:ext>
              </a:extLst>
            </p:cNvPr>
            <p:cNvSpPr/>
            <p:nvPr/>
          </p:nvSpPr>
          <p:spPr>
            <a:xfrm>
              <a:off x="3900295" y="3533856"/>
              <a:ext cx="8465" cy="75"/>
            </a:xfrm>
            <a:custGeom>
              <a:avLst/>
              <a:gdLst>
                <a:gd name="connsiteX0" fmla="*/ 0 w 8465"/>
                <a:gd name="connsiteY0" fmla="*/ 75 h 75"/>
                <a:gd name="connsiteX1" fmla="*/ 0 w 8465"/>
                <a:gd name="connsiteY1" fmla="*/ 75 h 75"/>
                <a:gd name="connsiteX2" fmla="*/ 0 w 8465"/>
                <a:gd name="connsiteY2" fmla="*/ 75 h 75"/>
              </a:gdLst>
              <a:ahLst/>
              <a:cxnLst>
                <a:cxn ang="0">
                  <a:pos x="connsiteX0" y="connsiteY0"/>
                </a:cxn>
                <a:cxn ang="0">
                  <a:pos x="connsiteX1" y="connsiteY1"/>
                </a:cxn>
                <a:cxn ang="0">
                  <a:pos x="connsiteX2" y="connsiteY2"/>
                </a:cxn>
              </a:cxnLst>
              <a:rect l="l" t="t" r="r" b="b"/>
              <a:pathLst>
                <a:path w="8465" h="75">
                  <a:moveTo>
                    <a:pt x="0" y="75"/>
                  </a:moveTo>
                  <a:cubicBezTo>
                    <a:pt x="0" y="75"/>
                    <a:pt x="0" y="75"/>
                    <a:pt x="0" y="75"/>
                  </a:cubicBezTo>
                  <a:cubicBezTo>
                    <a:pt x="0" y="75"/>
                    <a:pt x="0" y="-94"/>
                    <a:pt x="0" y="75"/>
                  </a:cubicBezTo>
                  <a:close/>
                </a:path>
              </a:pathLst>
            </a:custGeom>
            <a:solidFill>
              <a:srgbClr val="FF8270"/>
            </a:solidFill>
            <a:ln w="8458"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52255F20-8A13-6F02-A4B6-DDF74A0A6419}"/>
                </a:ext>
              </a:extLst>
            </p:cNvPr>
            <p:cNvSpPr/>
            <p:nvPr/>
          </p:nvSpPr>
          <p:spPr>
            <a:xfrm>
              <a:off x="3877269" y="3549856"/>
              <a:ext cx="8465" cy="75"/>
            </a:xfrm>
            <a:custGeom>
              <a:avLst/>
              <a:gdLst>
                <a:gd name="connsiteX0" fmla="*/ 0 w 8465"/>
                <a:gd name="connsiteY0" fmla="*/ 75 h 75"/>
                <a:gd name="connsiteX1" fmla="*/ 0 w 8465"/>
                <a:gd name="connsiteY1" fmla="*/ 75 h 75"/>
                <a:gd name="connsiteX2" fmla="*/ 0 w 8465"/>
                <a:gd name="connsiteY2" fmla="*/ 75 h 75"/>
              </a:gdLst>
              <a:ahLst/>
              <a:cxnLst>
                <a:cxn ang="0">
                  <a:pos x="connsiteX0" y="connsiteY0"/>
                </a:cxn>
                <a:cxn ang="0">
                  <a:pos x="connsiteX1" y="connsiteY1"/>
                </a:cxn>
                <a:cxn ang="0">
                  <a:pos x="connsiteX2" y="connsiteY2"/>
                </a:cxn>
              </a:cxnLst>
              <a:rect l="l" t="t" r="r" b="b"/>
              <a:pathLst>
                <a:path w="8465" h="75">
                  <a:moveTo>
                    <a:pt x="0" y="75"/>
                  </a:moveTo>
                  <a:lnTo>
                    <a:pt x="0" y="75"/>
                  </a:lnTo>
                  <a:cubicBezTo>
                    <a:pt x="0" y="75"/>
                    <a:pt x="0" y="-94"/>
                    <a:pt x="0" y="75"/>
                  </a:cubicBezTo>
                  <a:close/>
                </a:path>
              </a:pathLst>
            </a:custGeom>
            <a:solidFill>
              <a:srgbClr val="FF8270"/>
            </a:solidFill>
            <a:ln w="8458"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EAD21A6E-31EB-458C-9530-D8AF18A88D66}"/>
                </a:ext>
              </a:extLst>
            </p:cNvPr>
            <p:cNvSpPr/>
            <p:nvPr/>
          </p:nvSpPr>
          <p:spPr>
            <a:xfrm>
              <a:off x="3923999" y="3513698"/>
              <a:ext cx="75" cy="8465"/>
            </a:xfrm>
            <a:custGeom>
              <a:avLst/>
              <a:gdLst>
                <a:gd name="connsiteX0" fmla="*/ 0 w 75"/>
                <a:gd name="connsiteY0" fmla="*/ 0 h 8465"/>
                <a:gd name="connsiteX1" fmla="*/ 0 w 75"/>
                <a:gd name="connsiteY1" fmla="*/ 0 h 8465"/>
                <a:gd name="connsiteX2" fmla="*/ 0 w 75"/>
                <a:gd name="connsiteY2" fmla="*/ 0 h 8465"/>
              </a:gdLst>
              <a:ahLst/>
              <a:cxnLst>
                <a:cxn ang="0">
                  <a:pos x="connsiteX0" y="connsiteY0"/>
                </a:cxn>
                <a:cxn ang="0">
                  <a:pos x="connsiteX1" y="connsiteY1"/>
                </a:cxn>
                <a:cxn ang="0">
                  <a:pos x="connsiteX2" y="connsiteY2"/>
                </a:cxn>
              </a:cxnLst>
              <a:rect l="l" t="t" r="r" b="b"/>
              <a:pathLst>
                <a:path w="75" h="8465">
                  <a:moveTo>
                    <a:pt x="0" y="0"/>
                  </a:moveTo>
                  <a:lnTo>
                    <a:pt x="0" y="0"/>
                  </a:lnTo>
                  <a:cubicBezTo>
                    <a:pt x="0" y="0"/>
                    <a:pt x="169" y="0"/>
                    <a:pt x="0" y="0"/>
                  </a:cubicBezTo>
                  <a:close/>
                </a:path>
              </a:pathLst>
            </a:custGeom>
            <a:solidFill>
              <a:srgbClr val="FF8270"/>
            </a:solidFill>
            <a:ln w="8458"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D1376743-E0BA-01A1-CFB3-8AE9BA391342}"/>
                </a:ext>
              </a:extLst>
            </p:cNvPr>
            <p:cNvSpPr/>
            <p:nvPr/>
          </p:nvSpPr>
          <p:spPr>
            <a:xfrm>
              <a:off x="3903935" y="3533169"/>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842D2AC9-985F-4FCA-95E2-9C29A20D92E9}"/>
                </a:ext>
              </a:extLst>
            </p:cNvPr>
            <p:cNvSpPr/>
            <p:nvPr/>
          </p:nvSpPr>
          <p:spPr>
            <a:xfrm>
              <a:off x="3918666" y="349575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4A15451D-90E6-1547-F9AF-EBDDC89E058E}"/>
                </a:ext>
              </a:extLst>
            </p:cNvPr>
            <p:cNvSpPr/>
            <p:nvPr/>
          </p:nvSpPr>
          <p:spPr>
            <a:xfrm>
              <a:off x="3885734" y="3530968"/>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8270"/>
            </a:solidFill>
            <a:ln w="8458"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71FDEEBF-875E-6609-00FE-1C336AC6E3AF}"/>
                </a:ext>
              </a:extLst>
            </p:cNvPr>
            <p:cNvSpPr/>
            <p:nvPr/>
          </p:nvSpPr>
          <p:spPr>
            <a:xfrm>
              <a:off x="3861606" y="3485532"/>
              <a:ext cx="69334" cy="69093"/>
            </a:xfrm>
            <a:custGeom>
              <a:avLst/>
              <a:gdLst>
                <a:gd name="connsiteX0" fmla="*/ 22604 w 69334"/>
                <a:gd name="connsiteY0" fmla="*/ 47468 h 69093"/>
                <a:gd name="connsiteX1" fmla="*/ 24128 w 69334"/>
                <a:gd name="connsiteY1" fmla="*/ 45605 h 69093"/>
                <a:gd name="connsiteX2" fmla="*/ 23366 w 69334"/>
                <a:gd name="connsiteY2" fmla="*/ 45605 h 69093"/>
                <a:gd name="connsiteX3" fmla="*/ 22689 w 69334"/>
                <a:gd name="connsiteY3" fmla="*/ 44335 h 69093"/>
                <a:gd name="connsiteX4" fmla="*/ 21758 w 69334"/>
                <a:gd name="connsiteY4" fmla="*/ 45013 h 69093"/>
                <a:gd name="connsiteX5" fmla="*/ 22181 w 69334"/>
                <a:gd name="connsiteY5" fmla="*/ 43997 h 69093"/>
                <a:gd name="connsiteX6" fmla="*/ 21334 w 69334"/>
                <a:gd name="connsiteY6" fmla="*/ 43997 h 69093"/>
                <a:gd name="connsiteX7" fmla="*/ 19303 w 69334"/>
                <a:gd name="connsiteY7" fmla="*/ 45351 h 69093"/>
                <a:gd name="connsiteX8" fmla="*/ 18287 w 69334"/>
                <a:gd name="connsiteY8" fmla="*/ 44674 h 69093"/>
                <a:gd name="connsiteX9" fmla="*/ 19387 w 69334"/>
                <a:gd name="connsiteY9" fmla="*/ 44674 h 69093"/>
                <a:gd name="connsiteX10" fmla="*/ 18372 w 69334"/>
                <a:gd name="connsiteY10" fmla="*/ 43997 h 69093"/>
                <a:gd name="connsiteX11" fmla="*/ 19472 w 69334"/>
                <a:gd name="connsiteY11" fmla="*/ 43997 h 69093"/>
                <a:gd name="connsiteX12" fmla="*/ 18117 w 69334"/>
                <a:gd name="connsiteY12" fmla="*/ 43319 h 69093"/>
                <a:gd name="connsiteX13" fmla="*/ 18117 w 69334"/>
                <a:gd name="connsiteY13" fmla="*/ 42557 h 69093"/>
                <a:gd name="connsiteX14" fmla="*/ 20573 w 69334"/>
                <a:gd name="connsiteY14" fmla="*/ 42050 h 69093"/>
                <a:gd name="connsiteX15" fmla="*/ 19387 w 69334"/>
                <a:gd name="connsiteY15" fmla="*/ 42981 h 69093"/>
                <a:gd name="connsiteX16" fmla="*/ 20234 w 69334"/>
                <a:gd name="connsiteY16" fmla="*/ 42981 h 69093"/>
                <a:gd name="connsiteX17" fmla="*/ 20826 w 69334"/>
                <a:gd name="connsiteY17" fmla="*/ 43404 h 69093"/>
                <a:gd name="connsiteX18" fmla="*/ 20319 w 69334"/>
                <a:gd name="connsiteY18" fmla="*/ 43404 h 69093"/>
                <a:gd name="connsiteX19" fmla="*/ 21504 w 69334"/>
                <a:gd name="connsiteY19" fmla="*/ 43997 h 69093"/>
                <a:gd name="connsiteX20" fmla="*/ 21504 w 69334"/>
                <a:gd name="connsiteY20" fmla="*/ 42219 h 69093"/>
                <a:gd name="connsiteX21" fmla="*/ 19811 w 69334"/>
                <a:gd name="connsiteY21" fmla="*/ 41711 h 69093"/>
                <a:gd name="connsiteX22" fmla="*/ 18202 w 69334"/>
                <a:gd name="connsiteY22" fmla="*/ 42557 h 69093"/>
                <a:gd name="connsiteX23" fmla="*/ 19557 w 69334"/>
                <a:gd name="connsiteY23" fmla="*/ 40949 h 69093"/>
                <a:gd name="connsiteX24" fmla="*/ 17356 w 69334"/>
                <a:gd name="connsiteY24" fmla="*/ 40949 h 69093"/>
                <a:gd name="connsiteX25" fmla="*/ 17356 w 69334"/>
                <a:gd name="connsiteY25" fmla="*/ 41457 h 69093"/>
                <a:gd name="connsiteX26" fmla="*/ 16086 w 69334"/>
                <a:gd name="connsiteY26" fmla="*/ 41457 h 69093"/>
                <a:gd name="connsiteX27" fmla="*/ 17017 w 69334"/>
                <a:gd name="connsiteY27" fmla="*/ 40187 h 69093"/>
                <a:gd name="connsiteX28" fmla="*/ 19557 w 69334"/>
                <a:gd name="connsiteY28" fmla="*/ 40611 h 69093"/>
                <a:gd name="connsiteX29" fmla="*/ 19557 w 69334"/>
                <a:gd name="connsiteY29" fmla="*/ 39848 h 69093"/>
                <a:gd name="connsiteX30" fmla="*/ 18117 w 69334"/>
                <a:gd name="connsiteY30" fmla="*/ 39848 h 69093"/>
                <a:gd name="connsiteX31" fmla="*/ 15578 w 69334"/>
                <a:gd name="connsiteY31" fmla="*/ 37817 h 69093"/>
                <a:gd name="connsiteX32" fmla="*/ 19303 w 69334"/>
                <a:gd name="connsiteY32" fmla="*/ 38325 h 69093"/>
                <a:gd name="connsiteX33" fmla="*/ 18117 w 69334"/>
                <a:gd name="connsiteY33" fmla="*/ 37901 h 69093"/>
                <a:gd name="connsiteX34" fmla="*/ 18117 w 69334"/>
                <a:gd name="connsiteY34" fmla="*/ 36378 h 69093"/>
                <a:gd name="connsiteX35" fmla="*/ 17610 w 69334"/>
                <a:gd name="connsiteY35" fmla="*/ 36378 h 69093"/>
                <a:gd name="connsiteX36" fmla="*/ 17610 w 69334"/>
                <a:gd name="connsiteY36" fmla="*/ 35531 h 69093"/>
                <a:gd name="connsiteX37" fmla="*/ 17610 w 69334"/>
                <a:gd name="connsiteY37" fmla="*/ 35531 h 69093"/>
                <a:gd name="connsiteX38" fmla="*/ 17610 w 69334"/>
                <a:gd name="connsiteY38" fmla="*/ 35531 h 69093"/>
                <a:gd name="connsiteX39" fmla="*/ 17610 w 69334"/>
                <a:gd name="connsiteY39" fmla="*/ 35531 h 69093"/>
                <a:gd name="connsiteX40" fmla="*/ 17610 w 69334"/>
                <a:gd name="connsiteY40" fmla="*/ 34007 h 69093"/>
                <a:gd name="connsiteX41" fmla="*/ 17610 w 69334"/>
                <a:gd name="connsiteY41" fmla="*/ 34854 h 69093"/>
                <a:gd name="connsiteX42" fmla="*/ 16424 w 69334"/>
                <a:gd name="connsiteY42" fmla="*/ 34854 h 69093"/>
                <a:gd name="connsiteX43" fmla="*/ 15493 w 69334"/>
                <a:gd name="connsiteY43" fmla="*/ 32653 h 69093"/>
                <a:gd name="connsiteX44" fmla="*/ 15493 w 69334"/>
                <a:gd name="connsiteY44" fmla="*/ 32653 h 69093"/>
                <a:gd name="connsiteX45" fmla="*/ 15493 w 69334"/>
                <a:gd name="connsiteY45" fmla="*/ 31552 h 69093"/>
                <a:gd name="connsiteX46" fmla="*/ 17186 w 69334"/>
                <a:gd name="connsiteY46" fmla="*/ 31552 h 69093"/>
                <a:gd name="connsiteX47" fmla="*/ 18117 w 69334"/>
                <a:gd name="connsiteY47" fmla="*/ 32483 h 69093"/>
                <a:gd name="connsiteX48" fmla="*/ 19387 w 69334"/>
                <a:gd name="connsiteY48" fmla="*/ 32483 h 69093"/>
                <a:gd name="connsiteX49" fmla="*/ 19387 w 69334"/>
                <a:gd name="connsiteY49" fmla="*/ 31637 h 69093"/>
                <a:gd name="connsiteX50" fmla="*/ 18879 w 69334"/>
                <a:gd name="connsiteY50" fmla="*/ 31637 h 69093"/>
                <a:gd name="connsiteX51" fmla="*/ 18879 w 69334"/>
                <a:gd name="connsiteY51" fmla="*/ 31637 h 69093"/>
                <a:gd name="connsiteX52" fmla="*/ 17440 w 69334"/>
                <a:gd name="connsiteY52" fmla="*/ 31637 h 69093"/>
                <a:gd name="connsiteX53" fmla="*/ 17440 w 69334"/>
                <a:gd name="connsiteY53" fmla="*/ 32568 h 69093"/>
                <a:gd name="connsiteX54" fmla="*/ 16001 w 69334"/>
                <a:gd name="connsiteY54" fmla="*/ 30875 h 69093"/>
                <a:gd name="connsiteX55" fmla="*/ 16594 w 69334"/>
                <a:gd name="connsiteY55" fmla="*/ 31298 h 69093"/>
                <a:gd name="connsiteX56" fmla="*/ 16594 w 69334"/>
                <a:gd name="connsiteY56" fmla="*/ 30113 h 69093"/>
                <a:gd name="connsiteX57" fmla="*/ 18117 w 69334"/>
                <a:gd name="connsiteY57" fmla="*/ 30875 h 69093"/>
                <a:gd name="connsiteX58" fmla="*/ 17186 w 69334"/>
                <a:gd name="connsiteY58" fmla="*/ 30367 h 69093"/>
                <a:gd name="connsiteX59" fmla="*/ 17863 w 69334"/>
                <a:gd name="connsiteY59" fmla="*/ 30367 h 69093"/>
                <a:gd name="connsiteX60" fmla="*/ 17102 w 69334"/>
                <a:gd name="connsiteY60" fmla="*/ 29690 h 69093"/>
                <a:gd name="connsiteX61" fmla="*/ 17863 w 69334"/>
                <a:gd name="connsiteY61" fmla="*/ 29690 h 69093"/>
                <a:gd name="connsiteX62" fmla="*/ 17271 w 69334"/>
                <a:gd name="connsiteY62" fmla="*/ 28674 h 69093"/>
                <a:gd name="connsiteX63" fmla="*/ 15578 w 69334"/>
                <a:gd name="connsiteY63" fmla="*/ 28081 h 69093"/>
                <a:gd name="connsiteX64" fmla="*/ 16848 w 69334"/>
                <a:gd name="connsiteY64" fmla="*/ 26558 h 69093"/>
                <a:gd name="connsiteX65" fmla="*/ 16340 w 69334"/>
                <a:gd name="connsiteY65" fmla="*/ 25965 h 69093"/>
                <a:gd name="connsiteX66" fmla="*/ 17102 w 69334"/>
                <a:gd name="connsiteY66" fmla="*/ 25542 h 69093"/>
                <a:gd name="connsiteX67" fmla="*/ 18202 w 69334"/>
                <a:gd name="connsiteY67" fmla="*/ 27319 h 69093"/>
                <a:gd name="connsiteX68" fmla="*/ 19387 w 69334"/>
                <a:gd name="connsiteY68" fmla="*/ 27319 h 69093"/>
                <a:gd name="connsiteX69" fmla="*/ 17779 w 69334"/>
                <a:gd name="connsiteY69" fmla="*/ 26050 h 69093"/>
                <a:gd name="connsiteX70" fmla="*/ 18964 w 69334"/>
                <a:gd name="connsiteY70" fmla="*/ 26050 h 69093"/>
                <a:gd name="connsiteX71" fmla="*/ 18964 w 69334"/>
                <a:gd name="connsiteY71" fmla="*/ 24949 h 69093"/>
                <a:gd name="connsiteX72" fmla="*/ 20319 w 69334"/>
                <a:gd name="connsiteY72" fmla="*/ 25796 h 69093"/>
                <a:gd name="connsiteX73" fmla="*/ 20319 w 69334"/>
                <a:gd name="connsiteY73" fmla="*/ 25796 h 69093"/>
                <a:gd name="connsiteX74" fmla="*/ 19641 w 69334"/>
                <a:gd name="connsiteY74" fmla="*/ 25796 h 69093"/>
                <a:gd name="connsiteX75" fmla="*/ 19641 w 69334"/>
                <a:gd name="connsiteY75" fmla="*/ 24695 h 69093"/>
                <a:gd name="connsiteX76" fmla="*/ 20826 w 69334"/>
                <a:gd name="connsiteY76" fmla="*/ 24102 h 69093"/>
                <a:gd name="connsiteX77" fmla="*/ 19472 w 69334"/>
                <a:gd name="connsiteY77" fmla="*/ 24102 h 69093"/>
                <a:gd name="connsiteX78" fmla="*/ 20319 w 69334"/>
                <a:gd name="connsiteY78" fmla="*/ 21309 h 69093"/>
                <a:gd name="connsiteX79" fmla="*/ 21758 w 69334"/>
                <a:gd name="connsiteY79" fmla="*/ 22409 h 69093"/>
                <a:gd name="connsiteX80" fmla="*/ 20911 w 69334"/>
                <a:gd name="connsiteY80" fmla="*/ 23510 h 69093"/>
                <a:gd name="connsiteX81" fmla="*/ 21927 w 69334"/>
                <a:gd name="connsiteY81" fmla="*/ 21563 h 69093"/>
                <a:gd name="connsiteX82" fmla="*/ 24213 w 69334"/>
                <a:gd name="connsiteY82" fmla="*/ 21563 h 69093"/>
                <a:gd name="connsiteX83" fmla="*/ 23197 w 69334"/>
                <a:gd name="connsiteY83" fmla="*/ 20801 h 69093"/>
                <a:gd name="connsiteX84" fmla="*/ 23790 w 69334"/>
                <a:gd name="connsiteY84" fmla="*/ 20378 h 69093"/>
                <a:gd name="connsiteX85" fmla="*/ 23112 w 69334"/>
                <a:gd name="connsiteY85" fmla="*/ 19616 h 69093"/>
                <a:gd name="connsiteX86" fmla="*/ 23874 w 69334"/>
                <a:gd name="connsiteY86" fmla="*/ 20039 h 69093"/>
                <a:gd name="connsiteX87" fmla="*/ 23874 w 69334"/>
                <a:gd name="connsiteY87" fmla="*/ 20039 h 69093"/>
                <a:gd name="connsiteX88" fmla="*/ 25144 w 69334"/>
                <a:gd name="connsiteY88" fmla="*/ 20039 h 69093"/>
                <a:gd name="connsiteX89" fmla="*/ 24721 w 69334"/>
                <a:gd name="connsiteY89" fmla="*/ 20039 h 69093"/>
                <a:gd name="connsiteX90" fmla="*/ 24721 w 69334"/>
                <a:gd name="connsiteY90" fmla="*/ 18346 h 69093"/>
                <a:gd name="connsiteX91" fmla="*/ 25313 w 69334"/>
                <a:gd name="connsiteY91" fmla="*/ 18346 h 69093"/>
                <a:gd name="connsiteX92" fmla="*/ 25313 w 69334"/>
                <a:gd name="connsiteY92" fmla="*/ 19446 h 69093"/>
                <a:gd name="connsiteX93" fmla="*/ 25906 w 69334"/>
                <a:gd name="connsiteY93" fmla="*/ 19446 h 69093"/>
                <a:gd name="connsiteX94" fmla="*/ 25906 w 69334"/>
                <a:gd name="connsiteY94" fmla="*/ 19446 h 69093"/>
                <a:gd name="connsiteX95" fmla="*/ 25906 w 69334"/>
                <a:gd name="connsiteY95" fmla="*/ 18346 h 69093"/>
                <a:gd name="connsiteX96" fmla="*/ 25313 w 69334"/>
                <a:gd name="connsiteY96" fmla="*/ 17330 h 69093"/>
                <a:gd name="connsiteX97" fmla="*/ 26719 w 69334"/>
                <a:gd name="connsiteY97" fmla="*/ 17990 h 69093"/>
                <a:gd name="connsiteX98" fmla="*/ 26752 w 69334"/>
                <a:gd name="connsiteY98" fmla="*/ 18092 h 69093"/>
                <a:gd name="connsiteX99" fmla="*/ 27345 w 69334"/>
                <a:gd name="connsiteY99" fmla="*/ 16483 h 69093"/>
                <a:gd name="connsiteX100" fmla="*/ 27345 w 69334"/>
                <a:gd name="connsiteY100" fmla="*/ 15468 h 69093"/>
                <a:gd name="connsiteX101" fmla="*/ 28446 w 69334"/>
                <a:gd name="connsiteY101" fmla="*/ 16060 h 69093"/>
                <a:gd name="connsiteX102" fmla="*/ 28954 w 69334"/>
                <a:gd name="connsiteY102" fmla="*/ 17499 h 69093"/>
                <a:gd name="connsiteX103" fmla="*/ 28107 w 69334"/>
                <a:gd name="connsiteY103" fmla="*/ 18176 h 69093"/>
                <a:gd name="connsiteX104" fmla="*/ 29715 w 69334"/>
                <a:gd name="connsiteY104" fmla="*/ 17499 h 69093"/>
                <a:gd name="connsiteX105" fmla="*/ 29715 w 69334"/>
                <a:gd name="connsiteY105" fmla="*/ 18430 h 69093"/>
                <a:gd name="connsiteX106" fmla="*/ 30562 w 69334"/>
                <a:gd name="connsiteY106" fmla="*/ 17753 h 69093"/>
                <a:gd name="connsiteX107" fmla="*/ 30562 w 69334"/>
                <a:gd name="connsiteY107" fmla="*/ 16230 h 69093"/>
                <a:gd name="connsiteX108" fmla="*/ 31409 w 69334"/>
                <a:gd name="connsiteY108" fmla="*/ 17161 h 69093"/>
                <a:gd name="connsiteX109" fmla="*/ 31409 w 69334"/>
                <a:gd name="connsiteY109" fmla="*/ 15298 h 69093"/>
                <a:gd name="connsiteX110" fmla="*/ 30901 w 69334"/>
                <a:gd name="connsiteY110" fmla="*/ 14706 h 69093"/>
                <a:gd name="connsiteX111" fmla="*/ 31578 w 69334"/>
                <a:gd name="connsiteY111" fmla="*/ 13436 h 69093"/>
                <a:gd name="connsiteX112" fmla="*/ 30647 w 69334"/>
                <a:gd name="connsiteY112" fmla="*/ 14113 h 69093"/>
                <a:gd name="connsiteX113" fmla="*/ 31155 w 69334"/>
                <a:gd name="connsiteY113" fmla="*/ 12843 h 69093"/>
                <a:gd name="connsiteX114" fmla="*/ 32678 w 69334"/>
                <a:gd name="connsiteY114" fmla="*/ 13944 h 69093"/>
                <a:gd name="connsiteX115" fmla="*/ 32678 w 69334"/>
                <a:gd name="connsiteY115" fmla="*/ 18092 h 69093"/>
                <a:gd name="connsiteX116" fmla="*/ 34795 w 69334"/>
                <a:gd name="connsiteY116" fmla="*/ 18092 h 69093"/>
                <a:gd name="connsiteX117" fmla="*/ 34795 w 69334"/>
                <a:gd name="connsiteY117" fmla="*/ 15383 h 69093"/>
                <a:gd name="connsiteX118" fmla="*/ 35472 w 69334"/>
                <a:gd name="connsiteY118" fmla="*/ 15383 h 69093"/>
                <a:gd name="connsiteX119" fmla="*/ 35472 w 69334"/>
                <a:gd name="connsiteY119" fmla="*/ 15976 h 69093"/>
                <a:gd name="connsiteX120" fmla="*/ 37758 w 69334"/>
                <a:gd name="connsiteY120" fmla="*/ 14960 h 69093"/>
                <a:gd name="connsiteX121" fmla="*/ 38181 w 69334"/>
                <a:gd name="connsiteY121" fmla="*/ 13013 h 69093"/>
                <a:gd name="connsiteX122" fmla="*/ 38774 w 69334"/>
                <a:gd name="connsiteY122" fmla="*/ 13013 h 69093"/>
                <a:gd name="connsiteX123" fmla="*/ 38774 w 69334"/>
                <a:gd name="connsiteY123" fmla="*/ 13013 h 69093"/>
                <a:gd name="connsiteX124" fmla="*/ 40043 w 69334"/>
                <a:gd name="connsiteY124" fmla="*/ 12505 h 69093"/>
                <a:gd name="connsiteX125" fmla="*/ 39620 w 69334"/>
                <a:gd name="connsiteY125" fmla="*/ 13266 h 69093"/>
                <a:gd name="connsiteX126" fmla="*/ 40814 w 69334"/>
                <a:gd name="connsiteY126" fmla="*/ 13343 h 69093"/>
                <a:gd name="connsiteX127" fmla="*/ 40890 w 69334"/>
                <a:gd name="connsiteY127" fmla="*/ 13266 h 69093"/>
                <a:gd name="connsiteX128" fmla="*/ 40043 w 69334"/>
                <a:gd name="connsiteY128" fmla="*/ 14198 h 69093"/>
                <a:gd name="connsiteX129" fmla="*/ 40043 w 69334"/>
                <a:gd name="connsiteY129" fmla="*/ 14198 h 69093"/>
                <a:gd name="connsiteX130" fmla="*/ 39197 w 69334"/>
                <a:gd name="connsiteY130" fmla="*/ 14198 h 69093"/>
                <a:gd name="connsiteX131" fmla="*/ 40128 w 69334"/>
                <a:gd name="connsiteY131" fmla="*/ 16060 h 69093"/>
                <a:gd name="connsiteX132" fmla="*/ 40721 w 69334"/>
                <a:gd name="connsiteY132" fmla="*/ 14621 h 69093"/>
                <a:gd name="connsiteX133" fmla="*/ 42837 w 69334"/>
                <a:gd name="connsiteY133" fmla="*/ 17838 h 69093"/>
                <a:gd name="connsiteX134" fmla="*/ 45377 w 69334"/>
                <a:gd name="connsiteY134" fmla="*/ 17076 h 69093"/>
                <a:gd name="connsiteX135" fmla="*/ 46562 w 69334"/>
                <a:gd name="connsiteY135" fmla="*/ 16060 h 69093"/>
                <a:gd name="connsiteX136" fmla="*/ 44361 w 69334"/>
                <a:gd name="connsiteY136" fmla="*/ 15044 h 69093"/>
                <a:gd name="connsiteX137" fmla="*/ 43345 w 69334"/>
                <a:gd name="connsiteY137" fmla="*/ 16483 h 69093"/>
                <a:gd name="connsiteX138" fmla="*/ 42837 w 69334"/>
                <a:gd name="connsiteY138" fmla="*/ 15637 h 69093"/>
                <a:gd name="connsiteX139" fmla="*/ 44869 w 69334"/>
                <a:gd name="connsiteY139" fmla="*/ 14028 h 69093"/>
                <a:gd name="connsiteX140" fmla="*/ 43768 w 69334"/>
                <a:gd name="connsiteY140" fmla="*/ 12928 h 69093"/>
                <a:gd name="connsiteX141" fmla="*/ 43768 w 69334"/>
                <a:gd name="connsiteY141" fmla="*/ 11658 h 69093"/>
                <a:gd name="connsiteX142" fmla="*/ 45800 w 69334"/>
                <a:gd name="connsiteY142" fmla="*/ 10303 h 69093"/>
                <a:gd name="connsiteX143" fmla="*/ 45800 w 69334"/>
                <a:gd name="connsiteY143" fmla="*/ 11065 h 69093"/>
                <a:gd name="connsiteX144" fmla="*/ 47578 w 69334"/>
                <a:gd name="connsiteY144" fmla="*/ 10473 h 69093"/>
                <a:gd name="connsiteX145" fmla="*/ 47070 w 69334"/>
                <a:gd name="connsiteY145" fmla="*/ 12166 h 69093"/>
                <a:gd name="connsiteX146" fmla="*/ 48594 w 69334"/>
                <a:gd name="connsiteY146" fmla="*/ 13351 h 69093"/>
                <a:gd name="connsiteX147" fmla="*/ 48594 w 69334"/>
                <a:gd name="connsiteY147" fmla="*/ 12166 h 69093"/>
                <a:gd name="connsiteX148" fmla="*/ 48594 w 69334"/>
                <a:gd name="connsiteY148" fmla="*/ 12166 h 69093"/>
                <a:gd name="connsiteX149" fmla="*/ 47578 w 69334"/>
                <a:gd name="connsiteY149" fmla="*/ 11743 h 69093"/>
                <a:gd name="connsiteX150" fmla="*/ 49271 w 69334"/>
                <a:gd name="connsiteY150" fmla="*/ 11743 h 69093"/>
                <a:gd name="connsiteX151" fmla="*/ 50964 w 69334"/>
                <a:gd name="connsiteY151" fmla="*/ 13266 h 69093"/>
                <a:gd name="connsiteX152" fmla="*/ 49186 w 69334"/>
                <a:gd name="connsiteY152" fmla="*/ 14536 h 69093"/>
                <a:gd name="connsiteX153" fmla="*/ 49948 w 69334"/>
                <a:gd name="connsiteY153" fmla="*/ 14536 h 69093"/>
                <a:gd name="connsiteX154" fmla="*/ 47578 w 69334"/>
                <a:gd name="connsiteY154" fmla="*/ 16568 h 69093"/>
                <a:gd name="connsiteX155" fmla="*/ 49440 w 69334"/>
                <a:gd name="connsiteY155" fmla="*/ 18261 h 69093"/>
                <a:gd name="connsiteX156" fmla="*/ 48340 w 69334"/>
                <a:gd name="connsiteY156" fmla="*/ 19954 h 69093"/>
                <a:gd name="connsiteX157" fmla="*/ 49271 w 69334"/>
                <a:gd name="connsiteY157" fmla="*/ 21647 h 69093"/>
                <a:gd name="connsiteX158" fmla="*/ 50541 w 69334"/>
                <a:gd name="connsiteY158" fmla="*/ 20039 h 69093"/>
                <a:gd name="connsiteX159" fmla="*/ 51218 w 69334"/>
                <a:gd name="connsiteY159" fmla="*/ 20547 h 69093"/>
                <a:gd name="connsiteX160" fmla="*/ 50456 w 69334"/>
                <a:gd name="connsiteY160" fmla="*/ 19023 h 69093"/>
                <a:gd name="connsiteX161" fmla="*/ 51811 w 69334"/>
                <a:gd name="connsiteY161" fmla="*/ 18346 h 69093"/>
                <a:gd name="connsiteX162" fmla="*/ 51387 w 69334"/>
                <a:gd name="connsiteY162" fmla="*/ 17669 h 69093"/>
                <a:gd name="connsiteX163" fmla="*/ 52827 w 69334"/>
                <a:gd name="connsiteY163" fmla="*/ 17669 h 69093"/>
                <a:gd name="connsiteX164" fmla="*/ 51049 w 69334"/>
                <a:gd name="connsiteY164" fmla="*/ 19023 h 69093"/>
                <a:gd name="connsiteX165" fmla="*/ 52251 w 69334"/>
                <a:gd name="connsiteY165" fmla="*/ 20513 h 69093"/>
                <a:gd name="connsiteX166" fmla="*/ 52234 w 69334"/>
                <a:gd name="connsiteY166" fmla="*/ 20632 h 69093"/>
                <a:gd name="connsiteX167" fmla="*/ 51303 w 69334"/>
                <a:gd name="connsiteY167" fmla="*/ 20632 h 69093"/>
                <a:gd name="connsiteX168" fmla="*/ 51303 w 69334"/>
                <a:gd name="connsiteY168" fmla="*/ 21393 h 69093"/>
                <a:gd name="connsiteX169" fmla="*/ 50710 w 69334"/>
                <a:gd name="connsiteY169" fmla="*/ 21393 h 69093"/>
                <a:gd name="connsiteX170" fmla="*/ 51472 w 69334"/>
                <a:gd name="connsiteY170" fmla="*/ 22833 h 69093"/>
                <a:gd name="connsiteX171" fmla="*/ 50795 w 69334"/>
                <a:gd name="connsiteY171" fmla="*/ 22833 h 69093"/>
                <a:gd name="connsiteX172" fmla="*/ 52573 w 69334"/>
                <a:gd name="connsiteY172" fmla="*/ 22833 h 69093"/>
                <a:gd name="connsiteX173" fmla="*/ 51726 w 69334"/>
                <a:gd name="connsiteY173" fmla="*/ 24610 h 69093"/>
                <a:gd name="connsiteX174" fmla="*/ 52742 w 69334"/>
                <a:gd name="connsiteY174" fmla="*/ 24102 h 69093"/>
                <a:gd name="connsiteX175" fmla="*/ 54520 w 69334"/>
                <a:gd name="connsiteY175" fmla="*/ 24102 h 69093"/>
                <a:gd name="connsiteX176" fmla="*/ 55112 w 69334"/>
                <a:gd name="connsiteY176" fmla="*/ 23341 h 69093"/>
                <a:gd name="connsiteX177" fmla="*/ 56128 w 69334"/>
                <a:gd name="connsiteY177" fmla="*/ 23764 h 69093"/>
                <a:gd name="connsiteX178" fmla="*/ 53758 w 69334"/>
                <a:gd name="connsiteY178" fmla="*/ 25118 h 69093"/>
                <a:gd name="connsiteX179" fmla="*/ 53758 w 69334"/>
                <a:gd name="connsiteY179" fmla="*/ 25796 h 69093"/>
                <a:gd name="connsiteX180" fmla="*/ 55282 w 69334"/>
                <a:gd name="connsiteY180" fmla="*/ 25203 h 69093"/>
                <a:gd name="connsiteX181" fmla="*/ 56467 w 69334"/>
                <a:gd name="connsiteY181" fmla="*/ 26388 h 69093"/>
                <a:gd name="connsiteX182" fmla="*/ 57991 w 69334"/>
                <a:gd name="connsiteY182" fmla="*/ 26388 h 69093"/>
                <a:gd name="connsiteX183" fmla="*/ 56551 w 69334"/>
                <a:gd name="connsiteY183" fmla="*/ 27997 h 69093"/>
                <a:gd name="connsiteX184" fmla="*/ 56128 w 69334"/>
                <a:gd name="connsiteY184" fmla="*/ 27489 h 69093"/>
                <a:gd name="connsiteX185" fmla="*/ 56636 w 69334"/>
                <a:gd name="connsiteY185" fmla="*/ 28589 h 69093"/>
                <a:gd name="connsiteX186" fmla="*/ 55282 w 69334"/>
                <a:gd name="connsiteY186" fmla="*/ 29775 h 69093"/>
                <a:gd name="connsiteX187" fmla="*/ 56128 w 69334"/>
                <a:gd name="connsiteY187" fmla="*/ 30960 h 69093"/>
                <a:gd name="connsiteX188" fmla="*/ 56128 w 69334"/>
                <a:gd name="connsiteY188" fmla="*/ 30029 h 69093"/>
                <a:gd name="connsiteX189" fmla="*/ 56128 w 69334"/>
                <a:gd name="connsiteY189" fmla="*/ 30029 h 69093"/>
                <a:gd name="connsiteX190" fmla="*/ 57906 w 69334"/>
                <a:gd name="connsiteY190" fmla="*/ 30029 h 69093"/>
                <a:gd name="connsiteX191" fmla="*/ 56636 w 69334"/>
                <a:gd name="connsiteY191" fmla="*/ 29436 h 69093"/>
                <a:gd name="connsiteX192" fmla="*/ 60192 w 69334"/>
                <a:gd name="connsiteY192" fmla="*/ 29436 h 69093"/>
                <a:gd name="connsiteX193" fmla="*/ 58414 w 69334"/>
                <a:gd name="connsiteY193" fmla="*/ 28843 h 69093"/>
                <a:gd name="connsiteX194" fmla="*/ 58414 w 69334"/>
                <a:gd name="connsiteY194" fmla="*/ 28843 h 69093"/>
                <a:gd name="connsiteX195" fmla="*/ 57483 w 69334"/>
                <a:gd name="connsiteY195" fmla="*/ 27997 h 69093"/>
                <a:gd name="connsiteX196" fmla="*/ 58583 w 69334"/>
                <a:gd name="connsiteY196" fmla="*/ 27997 h 69093"/>
                <a:gd name="connsiteX197" fmla="*/ 58583 w 69334"/>
                <a:gd name="connsiteY197" fmla="*/ 24780 h 69093"/>
                <a:gd name="connsiteX198" fmla="*/ 56467 w 69334"/>
                <a:gd name="connsiteY198" fmla="*/ 25372 h 69093"/>
                <a:gd name="connsiteX199" fmla="*/ 56467 w 69334"/>
                <a:gd name="connsiteY199" fmla="*/ 24356 h 69093"/>
                <a:gd name="connsiteX200" fmla="*/ 57313 w 69334"/>
                <a:gd name="connsiteY200" fmla="*/ 24780 h 69093"/>
                <a:gd name="connsiteX201" fmla="*/ 58329 w 69334"/>
                <a:gd name="connsiteY201" fmla="*/ 24272 h 69093"/>
                <a:gd name="connsiteX202" fmla="*/ 61885 w 69334"/>
                <a:gd name="connsiteY202" fmla="*/ 25288 h 69093"/>
                <a:gd name="connsiteX203" fmla="*/ 63578 w 69334"/>
                <a:gd name="connsiteY203" fmla="*/ 27150 h 69093"/>
                <a:gd name="connsiteX204" fmla="*/ 64170 w 69334"/>
                <a:gd name="connsiteY204" fmla="*/ 26558 h 69093"/>
                <a:gd name="connsiteX205" fmla="*/ 64594 w 69334"/>
                <a:gd name="connsiteY205" fmla="*/ 27997 h 69093"/>
                <a:gd name="connsiteX206" fmla="*/ 60192 w 69334"/>
                <a:gd name="connsiteY206" fmla="*/ 29605 h 69093"/>
                <a:gd name="connsiteX207" fmla="*/ 60869 w 69334"/>
                <a:gd name="connsiteY207" fmla="*/ 31298 h 69093"/>
                <a:gd name="connsiteX208" fmla="*/ 58245 w 69334"/>
                <a:gd name="connsiteY208" fmla="*/ 31298 h 69093"/>
                <a:gd name="connsiteX209" fmla="*/ 59667 w 69334"/>
                <a:gd name="connsiteY209" fmla="*/ 31933 h 69093"/>
                <a:gd name="connsiteX210" fmla="*/ 59768 w 69334"/>
                <a:gd name="connsiteY210" fmla="*/ 31891 h 69093"/>
                <a:gd name="connsiteX211" fmla="*/ 59260 w 69334"/>
                <a:gd name="connsiteY211" fmla="*/ 32907 h 69093"/>
                <a:gd name="connsiteX212" fmla="*/ 59260 w 69334"/>
                <a:gd name="connsiteY212" fmla="*/ 32483 h 69093"/>
                <a:gd name="connsiteX213" fmla="*/ 60192 w 69334"/>
                <a:gd name="connsiteY213" fmla="*/ 33669 h 69093"/>
                <a:gd name="connsiteX214" fmla="*/ 60192 w 69334"/>
                <a:gd name="connsiteY214" fmla="*/ 33245 h 69093"/>
                <a:gd name="connsiteX215" fmla="*/ 61546 w 69334"/>
                <a:gd name="connsiteY215" fmla="*/ 34431 h 69093"/>
                <a:gd name="connsiteX216" fmla="*/ 61546 w 69334"/>
                <a:gd name="connsiteY216" fmla="*/ 33161 h 69093"/>
                <a:gd name="connsiteX217" fmla="*/ 62393 w 69334"/>
                <a:gd name="connsiteY217" fmla="*/ 33584 h 69093"/>
                <a:gd name="connsiteX218" fmla="*/ 63832 w 69334"/>
                <a:gd name="connsiteY218" fmla="*/ 32145 h 69093"/>
                <a:gd name="connsiteX219" fmla="*/ 64255 w 69334"/>
                <a:gd name="connsiteY219" fmla="*/ 33076 h 69093"/>
                <a:gd name="connsiteX220" fmla="*/ 63832 w 69334"/>
                <a:gd name="connsiteY220" fmla="*/ 31468 h 69093"/>
                <a:gd name="connsiteX221" fmla="*/ 64932 w 69334"/>
                <a:gd name="connsiteY221" fmla="*/ 30198 h 69093"/>
                <a:gd name="connsiteX222" fmla="*/ 64932 w 69334"/>
                <a:gd name="connsiteY222" fmla="*/ 29182 h 69093"/>
                <a:gd name="connsiteX223" fmla="*/ 66795 w 69334"/>
                <a:gd name="connsiteY223" fmla="*/ 30198 h 69093"/>
                <a:gd name="connsiteX224" fmla="*/ 65356 w 69334"/>
                <a:gd name="connsiteY224" fmla="*/ 30790 h 69093"/>
                <a:gd name="connsiteX225" fmla="*/ 65356 w 69334"/>
                <a:gd name="connsiteY225" fmla="*/ 32060 h 69093"/>
                <a:gd name="connsiteX226" fmla="*/ 66287 w 69334"/>
                <a:gd name="connsiteY226" fmla="*/ 31637 h 69093"/>
                <a:gd name="connsiteX227" fmla="*/ 67218 w 69334"/>
                <a:gd name="connsiteY227" fmla="*/ 33669 h 69093"/>
                <a:gd name="connsiteX228" fmla="*/ 67218 w 69334"/>
                <a:gd name="connsiteY228" fmla="*/ 33076 h 69093"/>
                <a:gd name="connsiteX229" fmla="*/ 69334 w 69334"/>
                <a:gd name="connsiteY229" fmla="*/ 33076 h 69093"/>
                <a:gd name="connsiteX230" fmla="*/ 68234 w 69334"/>
                <a:gd name="connsiteY230" fmla="*/ 33076 h 69093"/>
                <a:gd name="connsiteX231" fmla="*/ 69334 w 69334"/>
                <a:gd name="connsiteY231" fmla="*/ 31721 h 69093"/>
                <a:gd name="connsiteX232" fmla="*/ 68149 w 69334"/>
                <a:gd name="connsiteY232" fmla="*/ 29605 h 69093"/>
                <a:gd name="connsiteX233" fmla="*/ 68827 w 69334"/>
                <a:gd name="connsiteY233" fmla="*/ 30198 h 69093"/>
                <a:gd name="connsiteX234" fmla="*/ 68149 w 69334"/>
                <a:gd name="connsiteY234" fmla="*/ 28505 h 69093"/>
                <a:gd name="connsiteX235" fmla="*/ 67557 w 69334"/>
                <a:gd name="connsiteY235" fmla="*/ 29182 h 69093"/>
                <a:gd name="connsiteX236" fmla="*/ 65186 w 69334"/>
                <a:gd name="connsiteY236" fmla="*/ 26642 h 69093"/>
                <a:gd name="connsiteX237" fmla="*/ 67387 w 69334"/>
                <a:gd name="connsiteY237" fmla="*/ 27743 h 69093"/>
                <a:gd name="connsiteX238" fmla="*/ 66541 w 69334"/>
                <a:gd name="connsiteY238" fmla="*/ 26473 h 69093"/>
                <a:gd name="connsiteX239" fmla="*/ 67303 w 69334"/>
                <a:gd name="connsiteY239" fmla="*/ 26473 h 69093"/>
                <a:gd name="connsiteX240" fmla="*/ 66118 w 69334"/>
                <a:gd name="connsiteY240" fmla="*/ 25965 h 69093"/>
                <a:gd name="connsiteX241" fmla="*/ 66118 w 69334"/>
                <a:gd name="connsiteY241" fmla="*/ 25965 h 69093"/>
                <a:gd name="connsiteX242" fmla="*/ 63578 w 69334"/>
                <a:gd name="connsiteY242" fmla="*/ 24949 h 69093"/>
                <a:gd name="connsiteX243" fmla="*/ 64763 w 69334"/>
                <a:gd name="connsiteY243" fmla="*/ 26473 h 69093"/>
                <a:gd name="connsiteX244" fmla="*/ 62562 w 69334"/>
                <a:gd name="connsiteY244" fmla="*/ 25796 h 69093"/>
                <a:gd name="connsiteX245" fmla="*/ 62562 w 69334"/>
                <a:gd name="connsiteY245" fmla="*/ 23595 h 69093"/>
                <a:gd name="connsiteX246" fmla="*/ 64001 w 69334"/>
                <a:gd name="connsiteY246" fmla="*/ 24272 h 69093"/>
                <a:gd name="connsiteX247" fmla="*/ 64932 w 69334"/>
                <a:gd name="connsiteY247" fmla="*/ 23425 h 69093"/>
                <a:gd name="connsiteX248" fmla="*/ 63747 w 69334"/>
                <a:gd name="connsiteY248" fmla="*/ 23425 h 69093"/>
                <a:gd name="connsiteX249" fmla="*/ 63747 w 69334"/>
                <a:gd name="connsiteY249" fmla="*/ 23425 h 69093"/>
                <a:gd name="connsiteX250" fmla="*/ 62139 w 69334"/>
                <a:gd name="connsiteY250" fmla="*/ 22663 h 69093"/>
                <a:gd name="connsiteX251" fmla="*/ 60446 w 69334"/>
                <a:gd name="connsiteY251" fmla="*/ 19531 h 69093"/>
                <a:gd name="connsiteX252" fmla="*/ 59514 w 69334"/>
                <a:gd name="connsiteY252" fmla="*/ 20293 h 69093"/>
                <a:gd name="connsiteX253" fmla="*/ 57906 w 69334"/>
                <a:gd name="connsiteY253" fmla="*/ 18515 h 69093"/>
                <a:gd name="connsiteX254" fmla="*/ 59430 w 69334"/>
                <a:gd name="connsiteY254" fmla="*/ 18939 h 69093"/>
                <a:gd name="connsiteX255" fmla="*/ 56213 w 69334"/>
                <a:gd name="connsiteY255" fmla="*/ 17076 h 69093"/>
                <a:gd name="connsiteX256" fmla="*/ 56213 w 69334"/>
                <a:gd name="connsiteY256" fmla="*/ 18939 h 69093"/>
                <a:gd name="connsiteX257" fmla="*/ 55112 w 69334"/>
                <a:gd name="connsiteY257" fmla="*/ 17330 h 69093"/>
                <a:gd name="connsiteX258" fmla="*/ 56805 w 69334"/>
                <a:gd name="connsiteY258" fmla="*/ 15976 h 69093"/>
                <a:gd name="connsiteX259" fmla="*/ 54689 w 69334"/>
                <a:gd name="connsiteY259" fmla="*/ 15552 h 69093"/>
                <a:gd name="connsiteX260" fmla="*/ 56687 w 69334"/>
                <a:gd name="connsiteY260" fmla="*/ 14740 h 69093"/>
                <a:gd name="connsiteX261" fmla="*/ 57144 w 69334"/>
                <a:gd name="connsiteY261" fmla="*/ 15044 h 69093"/>
                <a:gd name="connsiteX262" fmla="*/ 58668 w 69334"/>
                <a:gd name="connsiteY262" fmla="*/ 17161 h 69093"/>
                <a:gd name="connsiteX263" fmla="*/ 58668 w 69334"/>
                <a:gd name="connsiteY263" fmla="*/ 16399 h 69093"/>
                <a:gd name="connsiteX264" fmla="*/ 60615 w 69334"/>
                <a:gd name="connsiteY264" fmla="*/ 17838 h 69093"/>
                <a:gd name="connsiteX265" fmla="*/ 60615 w 69334"/>
                <a:gd name="connsiteY265" fmla="*/ 17838 h 69093"/>
                <a:gd name="connsiteX266" fmla="*/ 61800 w 69334"/>
                <a:gd name="connsiteY266" fmla="*/ 17838 h 69093"/>
                <a:gd name="connsiteX267" fmla="*/ 61800 w 69334"/>
                <a:gd name="connsiteY267" fmla="*/ 17838 h 69093"/>
                <a:gd name="connsiteX268" fmla="*/ 64086 w 69334"/>
                <a:gd name="connsiteY268" fmla="*/ 17838 h 69093"/>
                <a:gd name="connsiteX269" fmla="*/ 60361 w 69334"/>
                <a:gd name="connsiteY269" fmla="*/ 17838 h 69093"/>
                <a:gd name="connsiteX270" fmla="*/ 59853 w 69334"/>
                <a:gd name="connsiteY270" fmla="*/ 15129 h 69093"/>
                <a:gd name="connsiteX271" fmla="*/ 60954 w 69334"/>
                <a:gd name="connsiteY271" fmla="*/ 13944 h 69093"/>
                <a:gd name="connsiteX272" fmla="*/ 62054 w 69334"/>
                <a:gd name="connsiteY272" fmla="*/ 14706 h 69093"/>
                <a:gd name="connsiteX273" fmla="*/ 61292 w 69334"/>
                <a:gd name="connsiteY273" fmla="*/ 13266 h 69093"/>
                <a:gd name="connsiteX274" fmla="*/ 57906 w 69334"/>
                <a:gd name="connsiteY274" fmla="*/ 13774 h 69093"/>
                <a:gd name="connsiteX275" fmla="*/ 56044 w 69334"/>
                <a:gd name="connsiteY275" fmla="*/ 12166 h 69093"/>
                <a:gd name="connsiteX276" fmla="*/ 58414 w 69334"/>
                <a:gd name="connsiteY276" fmla="*/ 12166 h 69093"/>
                <a:gd name="connsiteX277" fmla="*/ 56975 w 69334"/>
                <a:gd name="connsiteY277" fmla="*/ 11658 h 69093"/>
                <a:gd name="connsiteX278" fmla="*/ 55790 w 69334"/>
                <a:gd name="connsiteY278" fmla="*/ 8864 h 69093"/>
                <a:gd name="connsiteX279" fmla="*/ 57737 w 69334"/>
                <a:gd name="connsiteY279" fmla="*/ 10642 h 69093"/>
                <a:gd name="connsiteX280" fmla="*/ 57737 w 69334"/>
                <a:gd name="connsiteY280" fmla="*/ 9965 h 69093"/>
                <a:gd name="connsiteX281" fmla="*/ 58498 w 69334"/>
                <a:gd name="connsiteY281" fmla="*/ 10811 h 69093"/>
                <a:gd name="connsiteX282" fmla="*/ 57737 w 69334"/>
                <a:gd name="connsiteY282" fmla="*/ 8864 h 69093"/>
                <a:gd name="connsiteX283" fmla="*/ 57737 w 69334"/>
                <a:gd name="connsiteY283" fmla="*/ 9288 h 69093"/>
                <a:gd name="connsiteX284" fmla="*/ 56975 w 69334"/>
                <a:gd name="connsiteY284" fmla="*/ 8611 h 69093"/>
                <a:gd name="connsiteX285" fmla="*/ 57737 w 69334"/>
                <a:gd name="connsiteY285" fmla="*/ 7679 h 69093"/>
                <a:gd name="connsiteX286" fmla="*/ 54266 w 69334"/>
                <a:gd name="connsiteY286" fmla="*/ 5055 h 69093"/>
                <a:gd name="connsiteX287" fmla="*/ 54266 w 69334"/>
                <a:gd name="connsiteY287" fmla="*/ 5055 h 69093"/>
                <a:gd name="connsiteX288" fmla="*/ 50626 w 69334"/>
                <a:gd name="connsiteY288" fmla="*/ 5647 h 69093"/>
                <a:gd name="connsiteX289" fmla="*/ 51557 w 69334"/>
                <a:gd name="connsiteY289" fmla="*/ 4293 h 69093"/>
                <a:gd name="connsiteX290" fmla="*/ 50287 w 69334"/>
                <a:gd name="connsiteY290" fmla="*/ 2854 h 69093"/>
                <a:gd name="connsiteX291" fmla="*/ 49610 w 69334"/>
                <a:gd name="connsiteY291" fmla="*/ 4293 h 69093"/>
                <a:gd name="connsiteX292" fmla="*/ 47239 w 69334"/>
                <a:gd name="connsiteY292" fmla="*/ 4293 h 69093"/>
                <a:gd name="connsiteX293" fmla="*/ 49271 w 69334"/>
                <a:gd name="connsiteY293" fmla="*/ 2600 h 69093"/>
                <a:gd name="connsiteX294" fmla="*/ 48509 w 69334"/>
                <a:gd name="connsiteY294" fmla="*/ 3362 h 69093"/>
                <a:gd name="connsiteX295" fmla="*/ 46139 w 69334"/>
                <a:gd name="connsiteY295" fmla="*/ 1076 h 69093"/>
                <a:gd name="connsiteX296" fmla="*/ 43345 w 69334"/>
                <a:gd name="connsiteY296" fmla="*/ 2261 h 69093"/>
                <a:gd name="connsiteX297" fmla="*/ 44784 w 69334"/>
                <a:gd name="connsiteY297" fmla="*/ 2261 h 69093"/>
                <a:gd name="connsiteX298" fmla="*/ 43768 w 69334"/>
                <a:gd name="connsiteY298" fmla="*/ 3108 h 69093"/>
                <a:gd name="connsiteX299" fmla="*/ 41483 w 69334"/>
                <a:gd name="connsiteY299" fmla="*/ 1499 h 69093"/>
                <a:gd name="connsiteX300" fmla="*/ 42329 w 69334"/>
                <a:gd name="connsiteY300" fmla="*/ 1499 h 69093"/>
                <a:gd name="connsiteX301" fmla="*/ 42329 w 69334"/>
                <a:gd name="connsiteY301" fmla="*/ 1499 h 69093"/>
                <a:gd name="connsiteX302" fmla="*/ 43768 w 69334"/>
                <a:gd name="connsiteY302" fmla="*/ 822 h 69093"/>
                <a:gd name="connsiteX303" fmla="*/ 41398 w 69334"/>
                <a:gd name="connsiteY303" fmla="*/ 822 h 69093"/>
                <a:gd name="connsiteX304" fmla="*/ 41398 w 69334"/>
                <a:gd name="connsiteY304" fmla="*/ 822 h 69093"/>
                <a:gd name="connsiteX305" fmla="*/ 37504 w 69334"/>
                <a:gd name="connsiteY305" fmla="*/ 822 h 69093"/>
                <a:gd name="connsiteX306" fmla="*/ 38096 w 69334"/>
                <a:gd name="connsiteY306" fmla="*/ 2092 h 69093"/>
                <a:gd name="connsiteX307" fmla="*/ 36911 w 69334"/>
                <a:gd name="connsiteY307" fmla="*/ 991 h 69093"/>
                <a:gd name="connsiteX308" fmla="*/ 36911 w 69334"/>
                <a:gd name="connsiteY308" fmla="*/ 991 h 69093"/>
                <a:gd name="connsiteX309" fmla="*/ 35133 w 69334"/>
                <a:gd name="connsiteY309" fmla="*/ 991 h 69093"/>
                <a:gd name="connsiteX310" fmla="*/ 34372 w 69334"/>
                <a:gd name="connsiteY310" fmla="*/ 2684 h 69093"/>
                <a:gd name="connsiteX311" fmla="*/ 34372 w 69334"/>
                <a:gd name="connsiteY311" fmla="*/ 314 h 69093"/>
                <a:gd name="connsiteX312" fmla="*/ 32848 w 69334"/>
                <a:gd name="connsiteY312" fmla="*/ 1076 h 69093"/>
                <a:gd name="connsiteX313" fmla="*/ 32848 w 69334"/>
                <a:gd name="connsiteY313" fmla="*/ 399 h 69093"/>
                <a:gd name="connsiteX314" fmla="*/ 26752 w 69334"/>
                <a:gd name="connsiteY314" fmla="*/ 2854 h 69093"/>
                <a:gd name="connsiteX315" fmla="*/ 28615 w 69334"/>
                <a:gd name="connsiteY315" fmla="*/ 737 h 69093"/>
                <a:gd name="connsiteX316" fmla="*/ 25737 w 69334"/>
                <a:gd name="connsiteY316" fmla="*/ 737 h 69093"/>
                <a:gd name="connsiteX317" fmla="*/ 24636 w 69334"/>
                <a:gd name="connsiteY317" fmla="*/ 2303 h 69093"/>
                <a:gd name="connsiteX318" fmla="*/ 24721 w 69334"/>
                <a:gd name="connsiteY318" fmla="*/ 2600 h 69093"/>
                <a:gd name="connsiteX319" fmla="*/ 23535 w 69334"/>
                <a:gd name="connsiteY319" fmla="*/ 2007 h 69093"/>
                <a:gd name="connsiteX320" fmla="*/ 21334 w 69334"/>
                <a:gd name="connsiteY320" fmla="*/ 3954 h 69093"/>
                <a:gd name="connsiteX321" fmla="*/ 21334 w 69334"/>
                <a:gd name="connsiteY321" fmla="*/ 3277 h 69093"/>
                <a:gd name="connsiteX322" fmla="*/ 20403 w 69334"/>
                <a:gd name="connsiteY322" fmla="*/ 4716 h 69093"/>
                <a:gd name="connsiteX323" fmla="*/ 20911 w 69334"/>
                <a:gd name="connsiteY323" fmla="*/ 5732 h 69093"/>
                <a:gd name="connsiteX324" fmla="*/ 20911 w 69334"/>
                <a:gd name="connsiteY324" fmla="*/ 5732 h 69093"/>
                <a:gd name="connsiteX325" fmla="*/ 25229 w 69334"/>
                <a:gd name="connsiteY325" fmla="*/ 4970 h 69093"/>
                <a:gd name="connsiteX326" fmla="*/ 25229 w 69334"/>
                <a:gd name="connsiteY326" fmla="*/ 5986 h 69093"/>
                <a:gd name="connsiteX327" fmla="*/ 24721 w 69334"/>
                <a:gd name="connsiteY327" fmla="*/ 5986 h 69093"/>
                <a:gd name="connsiteX328" fmla="*/ 24721 w 69334"/>
                <a:gd name="connsiteY328" fmla="*/ 7002 h 69093"/>
                <a:gd name="connsiteX329" fmla="*/ 23112 w 69334"/>
                <a:gd name="connsiteY329" fmla="*/ 9372 h 69093"/>
                <a:gd name="connsiteX330" fmla="*/ 23112 w 69334"/>
                <a:gd name="connsiteY330" fmla="*/ 6917 h 69093"/>
                <a:gd name="connsiteX331" fmla="*/ 22181 w 69334"/>
                <a:gd name="connsiteY331" fmla="*/ 7764 h 69093"/>
                <a:gd name="connsiteX332" fmla="*/ 22181 w 69334"/>
                <a:gd name="connsiteY332" fmla="*/ 6663 h 69093"/>
                <a:gd name="connsiteX333" fmla="*/ 22181 w 69334"/>
                <a:gd name="connsiteY333" fmla="*/ 8864 h 69093"/>
                <a:gd name="connsiteX334" fmla="*/ 20826 w 69334"/>
                <a:gd name="connsiteY334" fmla="*/ 9457 h 69093"/>
                <a:gd name="connsiteX335" fmla="*/ 20826 w 69334"/>
                <a:gd name="connsiteY335" fmla="*/ 9457 h 69093"/>
                <a:gd name="connsiteX336" fmla="*/ 19303 w 69334"/>
                <a:gd name="connsiteY336" fmla="*/ 10896 h 69093"/>
                <a:gd name="connsiteX337" fmla="*/ 18456 w 69334"/>
                <a:gd name="connsiteY337" fmla="*/ 10388 h 69093"/>
                <a:gd name="connsiteX338" fmla="*/ 19811 w 69334"/>
                <a:gd name="connsiteY338" fmla="*/ 8526 h 69093"/>
                <a:gd name="connsiteX339" fmla="*/ 19218 w 69334"/>
                <a:gd name="connsiteY339" fmla="*/ 5140 h 69093"/>
                <a:gd name="connsiteX340" fmla="*/ 17186 w 69334"/>
                <a:gd name="connsiteY340" fmla="*/ 5140 h 69093"/>
                <a:gd name="connsiteX341" fmla="*/ 14731 w 69334"/>
                <a:gd name="connsiteY341" fmla="*/ 8018 h 69093"/>
                <a:gd name="connsiteX342" fmla="*/ 14139 w 69334"/>
                <a:gd name="connsiteY342" fmla="*/ 7425 h 69093"/>
                <a:gd name="connsiteX343" fmla="*/ 11684 w 69334"/>
                <a:gd name="connsiteY343" fmla="*/ 10303 h 69093"/>
                <a:gd name="connsiteX344" fmla="*/ 10414 w 69334"/>
                <a:gd name="connsiteY344" fmla="*/ 10303 h 69093"/>
                <a:gd name="connsiteX345" fmla="*/ 6266 w 69334"/>
                <a:gd name="connsiteY345" fmla="*/ 17076 h 69093"/>
                <a:gd name="connsiteX346" fmla="*/ 6266 w 69334"/>
                <a:gd name="connsiteY346" fmla="*/ 16314 h 69093"/>
                <a:gd name="connsiteX347" fmla="*/ 5673 w 69334"/>
                <a:gd name="connsiteY347" fmla="*/ 17922 h 69093"/>
                <a:gd name="connsiteX348" fmla="*/ 2795 w 69334"/>
                <a:gd name="connsiteY348" fmla="*/ 21139 h 69093"/>
                <a:gd name="connsiteX349" fmla="*/ 2795 w 69334"/>
                <a:gd name="connsiteY349" fmla="*/ 24356 h 69093"/>
                <a:gd name="connsiteX350" fmla="*/ 1356 w 69334"/>
                <a:gd name="connsiteY350" fmla="*/ 24356 h 69093"/>
                <a:gd name="connsiteX351" fmla="*/ 1 w 69334"/>
                <a:gd name="connsiteY351" fmla="*/ 35954 h 69093"/>
                <a:gd name="connsiteX352" fmla="*/ 1 w 69334"/>
                <a:gd name="connsiteY352" fmla="*/ 35531 h 69093"/>
                <a:gd name="connsiteX353" fmla="*/ 1525 w 69334"/>
                <a:gd name="connsiteY353" fmla="*/ 43065 h 69093"/>
                <a:gd name="connsiteX354" fmla="*/ 3133 w 69334"/>
                <a:gd name="connsiteY354" fmla="*/ 43997 h 69093"/>
                <a:gd name="connsiteX355" fmla="*/ 4742 w 69334"/>
                <a:gd name="connsiteY355" fmla="*/ 43150 h 69093"/>
                <a:gd name="connsiteX356" fmla="*/ 4149 w 69334"/>
                <a:gd name="connsiteY356" fmla="*/ 45436 h 69093"/>
                <a:gd name="connsiteX357" fmla="*/ 1610 w 69334"/>
                <a:gd name="connsiteY357" fmla="*/ 45436 h 69093"/>
                <a:gd name="connsiteX358" fmla="*/ 3049 w 69334"/>
                <a:gd name="connsiteY358" fmla="*/ 47044 h 69093"/>
                <a:gd name="connsiteX359" fmla="*/ 3726 w 69334"/>
                <a:gd name="connsiteY359" fmla="*/ 50007 h 69093"/>
                <a:gd name="connsiteX360" fmla="*/ 2964 w 69334"/>
                <a:gd name="connsiteY360" fmla="*/ 49415 h 69093"/>
                <a:gd name="connsiteX361" fmla="*/ 2964 w 69334"/>
                <a:gd name="connsiteY361" fmla="*/ 49415 h 69093"/>
                <a:gd name="connsiteX362" fmla="*/ 1186 w 69334"/>
                <a:gd name="connsiteY362" fmla="*/ 47637 h 69093"/>
                <a:gd name="connsiteX363" fmla="*/ 3049 w 69334"/>
                <a:gd name="connsiteY363" fmla="*/ 51362 h 69093"/>
                <a:gd name="connsiteX364" fmla="*/ 4573 w 69334"/>
                <a:gd name="connsiteY364" fmla="*/ 51954 h 69093"/>
                <a:gd name="connsiteX365" fmla="*/ 4573 w 69334"/>
                <a:gd name="connsiteY365" fmla="*/ 51954 h 69093"/>
                <a:gd name="connsiteX366" fmla="*/ 5758 w 69334"/>
                <a:gd name="connsiteY366" fmla="*/ 51954 h 69093"/>
                <a:gd name="connsiteX367" fmla="*/ 4742 w 69334"/>
                <a:gd name="connsiteY367" fmla="*/ 52801 h 69093"/>
                <a:gd name="connsiteX368" fmla="*/ 5588 w 69334"/>
                <a:gd name="connsiteY368" fmla="*/ 52801 h 69093"/>
                <a:gd name="connsiteX369" fmla="*/ 6520 w 69334"/>
                <a:gd name="connsiteY369" fmla="*/ 56103 h 69093"/>
                <a:gd name="connsiteX370" fmla="*/ 8213 w 69334"/>
                <a:gd name="connsiteY370" fmla="*/ 57203 h 69093"/>
                <a:gd name="connsiteX371" fmla="*/ 7535 w 69334"/>
                <a:gd name="connsiteY371" fmla="*/ 57203 h 69093"/>
                <a:gd name="connsiteX372" fmla="*/ 11006 w 69334"/>
                <a:gd name="connsiteY372" fmla="*/ 61944 h 69093"/>
                <a:gd name="connsiteX373" fmla="*/ 14562 w 69334"/>
                <a:gd name="connsiteY373" fmla="*/ 63129 h 69093"/>
                <a:gd name="connsiteX374" fmla="*/ 14562 w 69334"/>
                <a:gd name="connsiteY374" fmla="*/ 61859 h 69093"/>
                <a:gd name="connsiteX375" fmla="*/ 16086 w 69334"/>
                <a:gd name="connsiteY375" fmla="*/ 62283 h 69093"/>
                <a:gd name="connsiteX376" fmla="*/ 15662 w 69334"/>
                <a:gd name="connsiteY376" fmla="*/ 63383 h 69093"/>
                <a:gd name="connsiteX377" fmla="*/ 17102 w 69334"/>
                <a:gd name="connsiteY377" fmla="*/ 65753 h 69093"/>
                <a:gd name="connsiteX378" fmla="*/ 19811 w 69334"/>
                <a:gd name="connsiteY378" fmla="*/ 65753 h 69093"/>
                <a:gd name="connsiteX379" fmla="*/ 18625 w 69334"/>
                <a:gd name="connsiteY379" fmla="*/ 66177 h 69093"/>
                <a:gd name="connsiteX380" fmla="*/ 19387 w 69334"/>
                <a:gd name="connsiteY380" fmla="*/ 66177 h 69093"/>
                <a:gd name="connsiteX381" fmla="*/ 19387 w 69334"/>
                <a:gd name="connsiteY381" fmla="*/ 66177 h 69093"/>
                <a:gd name="connsiteX382" fmla="*/ 22435 w 69334"/>
                <a:gd name="connsiteY382" fmla="*/ 65669 h 69093"/>
                <a:gd name="connsiteX383" fmla="*/ 22435 w 69334"/>
                <a:gd name="connsiteY383" fmla="*/ 65669 h 69093"/>
                <a:gd name="connsiteX384" fmla="*/ 23028 w 69334"/>
                <a:gd name="connsiteY384" fmla="*/ 65669 h 69093"/>
                <a:gd name="connsiteX385" fmla="*/ 21927 w 69334"/>
                <a:gd name="connsiteY385" fmla="*/ 66515 h 69093"/>
                <a:gd name="connsiteX386" fmla="*/ 24721 w 69334"/>
                <a:gd name="connsiteY386" fmla="*/ 65923 h 69093"/>
                <a:gd name="connsiteX387" fmla="*/ 24721 w 69334"/>
                <a:gd name="connsiteY387" fmla="*/ 66346 h 69093"/>
                <a:gd name="connsiteX388" fmla="*/ 25483 w 69334"/>
                <a:gd name="connsiteY388" fmla="*/ 66346 h 69093"/>
                <a:gd name="connsiteX389" fmla="*/ 25483 w 69334"/>
                <a:gd name="connsiteY389" fmla="*/ 66346 h 69093"/>
                <a:gd name="connsiteX390" fmla="*/ 28107 w 69334"/>
                <a:gd name="connsiteY390" fmla="*/ 65330 h 69093"/>
                <a:gd name="connsiteX391" fmla="*/ 29123 w 69334"/>
                <a:gd name="connsiteY391" fmla="*/ 66177 h 69093"/>
                <a:gd name="connsiteX392" fmla="*/ 29123 w 69334"/>
                <a:gd name="connsiteY392" fmla="*/ 67616 h 69093"/>
                <a:gd name="connsiteX393" fmla="*/ 27430 w 69334"/>
                <a:gd name="connsiteY393" fmla="*/ 66685 h 69093"/>
                <a:gd name="connsiteX394" fmla="*/ 33017 w 69334"/>
                <a:gd name="connsiteY394" fmla="*/ 69055 h 69093"/>
                <a:gd name="connsiteX395" fmla="*/ 37758 w 69334"/>
                <a:gd name="connsiteY395" fmla="*/ 67531 h 69093"/>
                <a:gd name="connsiteX396" fmla="*/ 37758 w 69334"/>
                <a:gd name="connsiteY396" fmla="*/ 68378 h 69093"/>
                <a:gd name="connsiteX397" fmla="*/ 40551 w 69334"/>
                <a:gd name="connsiteY397" fmla="*/ 68801 h 69093"/>
                <a:gd name="connsiteX398" fmla="*/ 46477 w 69334"/>
                <a:gd name="connsiteY398" fmla="*/ 66346 h 69093"/>
                <a:gd name="connsiteX399" fmla="*/ 47155 w 69334"/>
                <a:gd name="connsiteY399" fmla="*/ 66854 h 69093"/>
                <a:gd name="connsiteX400" fmla="*/ 51472 w 69334"/>
                <a:gd name="connsiteY400" fmla="*/ 60251 h 69093"/>
                <a:gd name="connsiteX401" fmla="*/ 52065 w 69334"/>
                <a:gd name="connsiteY401" fmla="*/ 61859 h 69093"/>
                <a:gd name="connsiteX402" fmla="*/ 53927 w 69334"/>
                <a:gd name="connsiteY402" fmla="*/ 60081 h 69093"/>
                <a:gd name="connsiteX403" fmla="*/ 53927 w 69334"/>
                <a:gd name="connsiteY403" fmla="*/ 60928 h 69093"/>
                <a:gd name="connsiteX404" fmla="*/ 55028 w 69334"/>
                <a:gd name="connsiteY404" fmla="*/ 60251 h 69093"/>
                <a:gd name="connsiteX405" fmla="*/ 55028 w 69334"/>
                <a:gd name="connsiteY405" fmla="*/ 57542 h 69093"/>
                <a:gd name="connsiteX406" fmla="*/ 55028 w 69334"/>
                <a:gd name="connsiteY406" fmla="*/ 57542 h 69093"/>
                <a:gd name="connsiteX407" fmla="*/ 55028 w 69334"/>
                <a:gd name="connsiteY407" fmla="*/ 56526 h 69093"/>
                <a:gd name="connsiteX408" fmla="*/ 55028 w 69334"/>
                <a:gd name="connsiteY408" fmla="*/ 56526 h 69093"/>
                <a:gd name="connsiteX409" fmla="*/ 61462 w 69334"/>
                <a:gd name="connsiteY409" fmla="*/ 45351 h 69093"/>
                <a:gd name="connsiteX410" fmla="*/ 61462 w 69334"/>
                <a:gd name="connsiteY410" fmla="*/ 46282 h 69093"/>
                <a:gd name="connsiteX411" fmla="*/ 62223 w 69334"/>
                <a:gd name="connsiteY411" fmla="*/ 44335 h 69093"/>
                <a:gd name="connsiteX412" fmla="*/ 62223 w 69334"/>
                <a:gd name="connsiteY412" fmla="*/ 44335 h 69093"/>
                <a:gd name="connsiteX413" fmla="*/ 63070 w 69334"/>
                <a:gd name="connsiteY413" fmla="*/ 42219 h 69093"/>
                <a:gd name="connsiteX414" fmla="*/ 63070 w 69334"/>
                <a:gd name="connsiteY414" fmla="*/ 42219 h 69093"/>
                <a:gd name="connsiteX415" fmla="*/ 64340 w 69334"/>
                <a:gd name="connsiteY415" fmla="*/ 38748 h 69093"/>
                <a:gd name="connsiteX416" fmla="*/ 66287 w 69334"/>
                <a:gd name="connsiteY416" fmla="*/ 37055 h 69093"/>
                <a:gd name="connsiteX417" fmla="*/ 65356 w 69334"/>
                <a:gd name="connsiteY417" fmla="*/ 36039 h 69093"/>
                <a:gd name="connsiteX418" fmla="*/ 65356 w 69334"/>
                <a:gd name="connsiteY418" fmla="*/ 36039 h 69093"/>
                <a:gd name="connsiteX419" fmla="*/ 64424 w 69334"/>
                <a:gd name="connsiteY419" fmla="*/ 34854 h 69093"/>
                <a:gd name="connsiteX420" fmla="*/ 59853 w 69334"/>
                <a:gd name="connsiteY420" fmla="*/ 36039 h 69093"/>
                <a:gd name="connsiteX421" fmla="*/ 57991 w 69334"/>
                <a:gd name="connsiteY421" fmla="*/ 37563 h 69093"/>
                <a:gd name="connsiteX422" fmla="*/ 57991 w 69334"/>
                <a:gd name="connsiteY422" fmla="*/ 39510 h 69093"/>
                <a:gd name="connsiteX423" fmla="*/ 56128 w 69334"/>
                <a:gd name="connsiteY423" fmla="*/ 39510 h 69093"/>
                <a:gd name="connsiteX424" fmla="*/ 55536 w 69334"/>
                <a:gd name="connsiteY424" fmla="*/ 41457 h 69093"/>
                <a:gd name="connsiteX425" fmla="*/ 54943 w 69334"/>
                <a:gd name="connsiteY425" fmla="*/ 41457 h 69093"/>
                <a:gd name="connsiteX426" fmla="*/ 53842 w 69334"/>
                <a:gd name="connsiteY426" fmla="*/ 42219 h 69093"/>
                <a:gd name="connsiteX427" fmla="*/ 54943 w 69334"/>
                <a:gd name="connsiteY427" fmla="*/ 42219 h 69093"/>
                <a:gd name="connsiteX428" fmla="*/ 54520 w 69334"/>
                <a:gd name="connsiteY428" fmla="*/ 42219 h 69093"/>
                <a:gd name="connsiteX429" fmla="*/ 55790 w 69334"/>
                <a:gd name="connsiteY429" fmla="*/ 42219 h 69093"/>
                <a:gd name="connsiteX430" fmla="*/ 55790 w 69334"/>
                <a:gd name="connsiteY430" fmla="*/ 43235 h 69093"/>
                <a:gd name="connsiteX431" fmla="*/ 55112 w 69334"/>
                <a:gd name="connsiteY431" fmla="*/ 42557 h 69093"/>
                <a:gd name="connsiteX432" fmla="*/ 54266 w 69334"/>
                <a:gd name="connsiteY432" fmla="*/ 42557 h 69093"/>
                <a:gd name="connsiteX433" fmla="*/ 53588 w 69334"/>
                <a:gd name="connsiteY433" fmla="*/ 41542 h 69093"/>
                <a:gd name="connsiteX434" fmla="*/ 52234 w 69334"/>
                <a:gd name="connsiteY434" fmla="*/ 41542 h 69093"/>
                <a:gd name="connsiteX435" fmla="*/ 52234 w 69334"/>
                <a:gd name="connsiteY435" fmla="*/ 42811 h 69093"/>
                <a:gd name="connsiteX436" fmla="*/ 52234 w 69334"/>
                <a:gd name="connsiteY436" fmla="*/ 42219 h 69093"/>
                <a:gd name="connsiteX437" fmla="*/ 51133 w 69334"/>
                <a:gd name="connsiteY437" fmla="*/ 43997 h 69093"/>
                <a:gd name="connsiteX438" fmla="*/ 50456 w 69334"/>
                <a:gd name="connsiteY438" fmla="*/ 44843 h 69093"/>
                <a:gd name="connsiteX439" fmla="*/ 48848 w 69334"/>
                <a:gd name="connsiteY439" fmla="*/ 44843 h 69093"/>
                <a:gd name="connsiteX440" fmla="*/ 49356 w 69334"/>
                <a:gd name="connsiteY440" fmla="*/ 46198 h 69093"/>
                <a:gd name="connsiteX441" fmla="*/ 48340 w 69334"/>
                <a:gd name="connsiteY441" fmla="*/ 46198 h 69093"/>
                <a:gd name="connsiteX442" fmla="*/ 49864 w 69334"/>
                <a:gd name="connsiteY442" fmla="*/ 48568 h 69093"/>
                <a:gd name="connsiteX443" fmla="*/ 47239 w 69334"/>
                <a:gd name="connsiteY443" fmla="*/ 46621 h 69093"/>
                <a:gd name="connsiteX444" fmla="*/ 47747 w 69334"/>
                <a:gd name="connsiteY444" fmla="*/ 47298 h 69093"/>
                <a:gd name="connsiteX445" fmla="*/ 47070 w 69334"/>
                <a:gd name="connsiteY445" fmla="*/ 47298 h 69093"/>
                <a:gd name="connsiteX446" fmla="*/ 46308 w 69334"/>
                <a:gd name="connsiteY446" fmla="*/ 47298 h 69093"/>
                <a:gd name="connsiteX447" fmla="*/ 46308 w 69334"/>
                <a:gd name="connsiteY447" fmla="*/ 46621 h 69093"/>
                <a:gd name="connsiteX448" fmla="*/ 45208 w 69334"/>
                <a:gd name="connsiteY448" fmla="*/ 47806 h 69093"/>
                <a:gd name="connsiteX449" fmla="*/ 44107 w 69334"/>
                <a:gd name="connsiteY449" fmla="*/ 47298 h 69093"/>
                <a:gd name="connsiteX450" fmla="*/ 43345 w 69334"/>
                <a:gd name="connsiteY450" fmla="*/ 48145 h 69093"/>
                <a:gd name="connsiteX451" fmla="*/ 42668 w 69334"/>
                <a:gd name="connsiteY451" fmla="*/ 48145 h 69093"/>
                <a:gd name="connsiteX452" fmla="*/ 43260 w 69334"/>
                <a:gd name="connsiteY452" fmla="*/ 49330 h 69093"/>
                <a:gd name="connsiteX453" fmla="*/ 41821 w 69334"/>
                <a:gd name="connsiteY453" fmla="*/ 48653 h 69093"/>
                <a:gd name="connsiteX454" fmla="*/ 42583 w 69334"/>
                <a:gd name="connsiteY454" fmla="*/ 50939 h 69093"/>
                <a:gd name="connsiteX455" fmla="*/ 41059 w 69334"/>
                <a:gd name="connsiteY455" fmla="*/ 49499 h 69093"/>
                <a:gd name="connsiteX456" fmla="*/ 41059 w 69334"/>
                <a:gd name="connsiteY456" fmla="*/ 48822 h 69093"/>
                <a:gd name="connsiteX457" fmla="*/ 41059 w 69334"/>
                <a:gd name="connsiteY457" fmla="*/ 49499 h 69093"/>
                <a:gd name="connsiteX458" fmla="*/ 40382 w 69334"/>
                <a:gd name="connsiteY458" fmla="*/ 48399 h 69093"/>
                <a:gd name="connsiteX459" fmla="*/ 39790 w 69334"/>
                <a:gd name="connsiteY459" fmla="*/ 48399 h 69093"/>
                <a:gd name="connsiteX460" fmla="*/ 40297 w 69334"/>
                <a:gd name="connsiteY460" fmla="*/ 49838 h 69093"/>
                <a:gd name="connsiteX461" fmla="*/ 40297 w 69334"/>
                <a:gd name="connsiteY461" fmla="*/ 48822 h 69093"/>
                <a:gd name="connsiteX462" fmla="*/ 40975 w 69334"/>
                <a:gd name="connsiteY462" fmla="*/ 49753 h 69093"/>
                <a:gd name="connsiteX463" fmla="*/ 40297 w 69334"/>
                <a:gd name="connsiteY463" fmla="*/ 52462 h 69093"/>
                <a:gd name="connsiteX464" fmla="*/ 39620 w 69334"/>
                <a:gd name="connsiteY464" fmla="*/ 51954 h 69093"/>
                <a:gd name="connsiteX465" fmla="*/ 39620 w 69334"/>
                <a:gd name="connsiteY465" fmla="*/ 50430 h 69093"/>
                <a:gd name="connsiteX466" fmla="*/ 38350 w 69334"/>
                <a:gd name="connsiteY466" fmla="*/ 49838 h 69093"/>
                <a:gd name="connsiteX467" fmla="*/ 38350 w 69334"/>
                <a:gd name="connsiteY467" fmla="*/ 51193 h 69093"/>
                <a:gd name="connsiteX468" fmla="*/ 37588 w 69334"/>
                <a:gd name="connsiteY468" fmla="*/ 50261 h 69093"/>
                <a:gd name="connsiteX469" fmla="*/ 34879 w 69334"/>
                <a:gd name="connsiteY469" fmla="*/ 49838 h 69093"/>
                <a:gd name="connsiteX470" fmla="*/ 35303 w 69334"/>
                <a:gd name="connsiteY470" fmla="*/ 51023 h 69093"/>
                <a:gd name="connsiteX471" fmla="*/ 35303 w 69334"/>
                <a:gd name="connsiteY471" fmla="*/ 49838 h 69093"/>
                <a:gd name="connsiteX472" fmla="*/ 35303 w 69334"/>
                <a:gd name="connsiteY472" fmla="*/ 53055 h 69093"/>
                <a:gd name="connsiteX473" fmla="*/ 35303 w 69334"/>
                <a:gd name="connsiteY473" fmla="*/ 52293 h 69093"/>
                <a:gd name="connsiteX474" fmla="*/ 34626 w 69334"/>
                <a:gd name="connsiteY474" fmla="*/ 52716 h 69093"/>
                <a:gd name="connsiteX475" fmla="*/ 34626 w 69334"/>
                <a:gd name="connsiteY475" fmla="*/ 53563 h 69093"/>
                <a:gd name="connsiteX476" fmla="*/ 34626 w 69334"/>
                <a:gd name="connsiteY476" fmla="*/ 52293 h 69093"/>
                <a:gd name="connsiteX477" fmla="*/ 33863 w 69334"/>
                <a:gd name="connsiteY477" fmla="*/ 53224 h 69093"/>
                <a:gd name="connsiteX478" fmla="*/ 34372 w 69334"/>
                <a:gd name="connsiteY478" fmla="*/ 51447 h 69093"/>
                <a:gd name="connsiteX479" fmla="*/ 34372 w 69334"/>
                <a:gd name="connsiteY479" fmla="*/ 50092 h 69093"/>
                <a:gd name="connsiteX480" fmla="*/ 33863 w 69334"/>
                <a:gd name="connsiteY480" fmla="*/ 50092 h 69093"/>
                <a:gd name="connsiteX481" fmla="*/ 33863 w 69334"/>
                <a:gd name="connsiteY481" fmla="*/ 49076 h 69093"/>
                <a:gd name="connsiteX482" fmla="*/ 33102 w 69334"/>
                <a:gd name="connsiteY482" fmla="*/ 49076 h 69093"/>
                <a:gd name="connsiteX483" fmla="*/ 33102 w 69334"/>
                <a:gd name="connsiteY483" fmla="*/ 49923 h 69093"/>
                <a:gd name="connsiteX484" fmla="*/ 31832 w 69334"/>
                <a:gd name="connsiteY484" fmla="*/ 48653 h 69093"/>
                <a:gd name="connsiteX485" fmla="*/ 31832 w 69334"/>
                <a:gd name="connsiteY485" fmla="*/ 49499 h 69093"/>
                <a:gd name="connsiteX486" fmla="*/ 30816 w 69334"/>
                <a:gd name="connsiteY486" fmla="*/ 48484 h 69093"/>
                <a:gd name="connsiteX487" fmla="*/ 29461 w 69334"/>
                <a:gd name="connsiteY487" fmla="*/ 49923 h 69093"/>
                <a:gd name="connsiteX488" fmla="*/ 29461 w 69334"/>
                <a:gd name="connsiteY488" fmla="*/ 49161 h 69093"/>
                <a:gd name="connsiteX489" fmla="*/ 28022 w 69334"/>
                <a:gd name="connsiteY489" fmla="*/ 49584 h 69093"/>
                <a:gd name="connsiteX490" fmla="*/ 28954 w 69334"/>
                <a:gd name="connsiteY490" fmla="*/ 49161 h 69093"/>
                <a:gd name="connsiteX491" fmla="*/ 28361 w 69334"/>
                <a:gd name="connsiteY491" fmla="*/ 47976 h 69093"/>
                <a:gd name="connsiteX492" fmla="*/ 25483 w 69334"/>
                <a:gd name="connsiteY492" fmla="*/ 49415 h 69093"/>
                <a:gd name="connsiteX493" fmla="*/ 23281 w 69334"/>
                <a:gd name="connsiteY493" fmla="*/ 51616 h 69093"/>
                <a:gd name="connsiteX494" fmla="*/ 23281 w 69334"/>
                <a:gd name="connsiteY494" fmla="*/ 50092 h 69093"/>
                <a:gd name="connsiteX495" fmla="*/ 24551 w 69334"/>
                <a:gd name="connsiteY495" fmla="*/ 48653 h 69093"/>
                <a:gd name="connsiteX496" fmla="*/ 24551 w 69334"/>
                <a:gd name="connsiteY496" fmla="*/ 49669 h 69093"/>
                <a:gd name="connsiteX497" fmla="*/ 25229 w 69334"/>
                <a:gd name="connsiteY497" fmla="*/ 47468 h 69093"/>
                <a:gd name="connsiteX498" fmla="*/ 26075 w 69334"/>
                <a:gd name="connsiteY498" fmla="*/ 47468 h 69093"/>
                <a:gd name="connsiteX499" fmla="*/ 22604 w 69334"/>
                <a:gd name="connsiteY499" fmla="*/ 47468 h 6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Lst>
              <a:rect l="l" t="t" r="r" b="b"/>
              <a:pathLst>
                <a:path w="69334" h="69093">
                  <a:moveTo>
                    <a:pt x="22604" y="47468"/>
                  </a:moveTo>
                  <a:cubicBezTo>
                    <a:pt x="23620" y="47468"/>
                    <a:pt x="23535" y="46198"/>
                    <a:pt x="24128" y="45605"/>
                  </a:cubicBezTo>
                  <a:cubicBezTo>
                    <a:pt x="24721" y="45013"/>
                    <a:pt x="23705" y="45605"/>
                    <a:pt x="23366" y="45605"/>
                  </a:cubicBezTo>
                  <a:cubicBezTo>
                    <a:pt x="24297" y="44251"/>
                    <a:pt x="22012" y="45605"/>
                    <a:pt x="22689" y="44335"/>
                  </a:cubicBezTo>
                  <a:cubicBezTo>
                    <a:pt x="23366" y="43065"/>
                    <a:pt x="22266" y="44928"/>
                    <a:pt x="21758" y="45013"/>
                  </a:cubicBezTo>
                  <a:cubicBezTo>
                    <a:pt x="21250" y="45097"/>
                    <a:pt x="21758" y="44335"/>
                    <a:pt x="22181" y="43997"/>
                  </a:cubicBezTo>
                  <a:cubicBezTo>
                    <a:pt x="22604" y="43658"/>
                    <a:pt x="21080" y="43997"/>
                    <a:pt x="21334" y="43997"/>
                  </a:cubicBezTo>
                  <a:cubicBezTo>
                    <a:pt x="21588" y="43997"/>
                    <a:pt x="20149" y="45267"/>
                    <a:pt x="19303" y="45351"/>
                  </a:cubicBezTo>
                  <a:cubicBezTo>
                    <a:pt x="18456" y="45436"/>
                    <a:pt x="18795" y="44843"/>
                    <a:pt x="18287" y="44674"/>
                  </a:cubicBezTo>
                  <a:cubicBezTo>
                    <a:pt x="17779" y="44505"/>
                    <a:pt x="19049" y="44674"/>
                    <a:pt x="19387" y="44674"/>
                  </a:cubicBezTo>
                  <a:lnTo>
                    <a:pt x="18372" y="43997"/>
                  </a:lnTo>
                  <a:cubicBezTo>
                    <a:pt x="18372" y="43404"/>
                    <a:pt x="19387" y="43573"/>
                    <a:pt x="19472" y="43997"/>
                  </a:cubicBezTo>
                  <a:cubicBezTo>
                    <a:pt x="19557" y="44420"/>
                    <a:pt x="18964" y="43065"/>
                    <a:pt x="18117" y="43319"/>
                  </a:cubicBezTo>
                  <a:cubicBezTo>
                    <a:pt x="17271" y="43573"/>
                    <a:pt x="18117" y="42896"/>
                    <a:pt x="18117" y="42557"/>
                  </a:cubicBezTo>
                  <a:cubicBezTo>
                    <a:pt x="18117" y="42219"/>
                    <a:pt x="20149" y="41796"/>
                    <a:pt x="20573" y="42050"/>
                  </a:cubicBezTo>
                  <a:cubicBezTo>
                    <a:pt x="20996" y="42304"/>
                    <a:pt x="19387" y="42050"/>
                    <a:pt x="19387" y="42981"/>
                  </a:cubicBezTo>
                  <a:lnTo>
                    <a:pt x="20234" y="42981"/>
                  </a:lnTo>
                  <a:cubicBezTo>
                    <a:pt x="20234" y="43404"/>
                    <a:pt x="20657" y="42981"/>
                    <a:pt x="20826" y="43404"/>
                  </a:cubicBezTo>
                  <a:cubicBezTo>
                    <a:pt x="20996" y="43827"/>
                    <a:pt x="20826" y="43404"/>
                    <a:pt x="20319" y="43404"/>
                  </a:cubicBezTo>
                  <a:cubicBezTo>
                    <a:pt x="19811" y="43404"/>
                    <a:pt x="20319" y="44420"/>
                    <a:pt x="21504" y="43997"/>
                  </a:cubicBezTo>
                  <a:cubicBezTo>
                    <a:pt x="22689" y="43573"/>
                    <a:pt x="20488" y="42981"/>
                    <a:pt x="21504" y="42219"/>
                  </a:cubicBezTo>
                  <a:lnTo>
                    <a:pt x="19811" y="41711"/>
                  </a:lnTo>
                  <a:cubicBezTo>
                    <a:pt x="19387" y="41711"/>
                    <a:pt x="18964" y="42642"/>
                    <a:pt x="18202" y="42557"/>
                  </a:cubicBezTo>
                  <a:cubicBezTo>
                    <a:pt x="19133" y="41965"/>
                    <a:pt x="19557" y="41457"/>
                    <a:pt x="19557" y="40949"/>
                  </a:cubicBezTo>
                  <a:cubicBezTo>
                    <a:pt x="19557" y="40441"/>
                    <a:pt x="18202" y="40526"/>
                    <a:pt x="17356" y="40949"/>
                  </a:cubicBezTo>
                  <a:cubicBezTo>
                    <a:pt x="18033" y="40949"/>
                    <a:pt x="17356" y="40949"/>
                    <a:pt x="17356" y="41457"/>
                  </a:cubicBezTo>
                  <a:cubicBezTo>
                    <a:pt x="17356" y="41965"/>
                    <a:pt x="16255" y="41457"/>
                    <a:pt x="16086" y="41457"/>
                  </a:cubicBezTo>
                  <a:cubicBezTo>
                    <a:pt x="15916" y="41457"/>
                    <a:pt x="16848" y="41457"/>
                    <a:pt x="17017" y="40187"/>
                  </a:cubicBezTo>
                  <a:cubicBezTo>
                    <a:pt x="17872" y="40255"/>
                    <a:pt x="18727" y="40390"/>
                    <a:pt x="19557" y="40611"/>
                  </a:cubicBezTo>
                  <a:cubicBezTo>
                    <a:pt x="20065" y="40611"/>
                    <a:pt x="19557" y="40187"/>
                    <a:pt x="19557" y="39848"/>
                  </a:cubicBezTo>
                  <a:cubicBezTo>
                    <a:pt x="19557" y="39510"/>
                    <a:pt x="18372" y="39848"/>
                    <a:pt x="18117" y="39848"/>
                  </a:cubicBezTo>
                  <a:cubicBezTo>
                    <a:pt x="17863" y="39848"/>
                    <a:pt x="16001" y="38748"/>
                    <a:pt x="15578" y="37817"/>
                  </a:cubicBezTo>
                  <a:cubicBezTo>
                    <a:pt x="17440" y="37817"/>
                    <a:pt x="17186" y="39087"/>
                    <a:pt x="19303" y="38325"/>
                  </a:cubicBezTo>
                  <a:cubicBezTo>
                    <a:pt x="18879" y="38325"/>
                    <a:pt x="18033" y="38325"/>
                    <a:pt x="18117" y="37901"/>
                  </a:cubicBezTo>
                  <a:cubicBezTo>
                    <a:pt x="18202" y="37478"/>
                    <a:pt x="18117" y="36970"/>
                    <a:pt x="18117" y="36378"/>
                  </a:cubicBezTo>
                  <a:lnTo>
                    <a:pt x="17610" y="36378"/>
                  </a:lnTo>
                  <a:cubicBezTo>
                    <a:pt x="17186" y="36378"/>
                    <a:pt x="17610" y="35785"/>
                    <a:pt x="17610" y="35531"/>
                  </a:cubicBezTo>
                  <a:lnTo>
                    <a:pt x="17610" y="35531"/>
                  </a:lnTo>
                  <a:lnTo>
                    <a:pt x="17610" y="35531"/>
                  </a:lnTo>
                  <a:lnTo>
                    <a:pt x="17610" y="35531"/>
                  </a:lnTo>
                  <a:cubicBezTo>
                    <a:pt x="17017" y="35531"/>
                    <a:pt x="17610" y="34600"/>
                    <a:pt x="17610" y="34007"/>
                  </a:cubicBezTo>
                  <a:cubicBezTo>
                    <a:pt x="17610" y="33415"/>
                    <a:pt x="17610" y="34600"/>
                    <a:pt x="17610" y="34854"/>
                  </a:cubicBezTo>
                  <a:cubicBezTo>
                    <a:pt x="17610" y="35108"/>
                    <a:pt x="17017" y="35362"/>
                    <a:pt x="16424" y="34854"/>
                  </a:cubicBezTo>
                  <a:cubicBezTo>
                    <a:pt x="15832" y="34346"/>
                    <a:pt x="15409" y="33584"/>
                    <a:pt x="15493" y="32653"/>
                  </a:cubicBezTo>
                  <a:lnTo>
                    <a:pt x="15493" y="32653"/>
                  </a:lnTo>
                  <a:cubicBezTo>
                    <a:pt x="14901" y="32653"/>
                    <a:pt x="15493" y="31975"/>
                    <a:pt x="15493" y="31552"/>
                  </a:cubicBezTo>
                  <a:cubicBezTo>
                    <a:pt x="15493" y="31129"/>
                    <a:pt x="16678" y="32314"/>
                    <a:pt x="17186" y="31552"/>
                  </a:cubicBezTo>
                  <a:cubicBezTo>
                    <a:pt x="17694" y="30790"/>
                    <a:pt x="17186" y="32314"/>
                    <a:pt x="18117" y="32483"/>
                  </a:cubicBezTo>
                  <a:lnTo>
                    <a:pt x="19387" y="32483"/>
                  </a:lnTo>
                  <a:cubicBezTo>
                    <a:pt x="18710" y="32060"/>
                    <a:pt x="19895" y="31891"/>
                    <a:pt x="19387" y="31637"/>
                  </a:cubicBezTo>
                  <a:lnTo>
                    <a:pt x="18879" y="31637"/>
                  </a:lnTo>
                  <a:cubicBezTo>
                    <a:pt x="17863" y="31637"/>
                    <a:pt x="18879" y="31637"/>
                    <a:pt x="18879" y="31637"/>
                  </a:cubicBezTo>
                  <a:lnTo>
                    <a:pt x="17440" y="31637"/>
                  </a:lnTo>
                  <a:cubicBezTo>
                    <a:pt x="17440" y="31637"/>
                    <a:pt x="18372" y="32399"/>
                    <a:pt x="17440" y="32568"/>
                  </a:cubicBezTo>
                  <a:cubicBezTo>
                    <a:pt x="16509" y="32737"/>
                    <a:pt x="15916" y="31806"/>
                    <a:pt x="16001" y="30875"/>
                  </a:cubicBezTo>
                  <a:cubicBezTo>
                    <a:pt x="16086" y="29944"/>
                    <a:pt x="16001" y="30875"/>
                    <a:pt x="16594" y="31298"/>
                  </a:cubicBezTo>
                  <a:cubicBezTo>
                    <a:pt x="17186" y="31721"/>
                    <a:pt x="16001" y="30536"/>
                    <a:pt x="16594" y="30113"/>
                  </a:cubicBezTo>
                  <a:cubicBezTo>
                    <a:pt x="16881" y="30672"/>
                    <a:pt x="17499" y="30985"/>
                    <a:pt x="18117" y="30875"/>
                  </a:cubicBezTo>
                  <a:lnTo>
                    <a:pt x="17186" y="30367"/>
                  </a:lnTo>
                  <a:cubicBezTo>
                    <a:pt x="17186" y="30367"/>
                    <a:pt x="17779" y="30367"/>
                    <a:pt x="17863" y="30367"/>
                  </a:cubicBezTo>
                  <a:cubicBezTo>
                    <a:pt x="17948" y="30367"/>
                    <a:pt x="16763" y="30367"/>
                    <a:pt x="17102" y="29690"/>
                  </a:cubicBezTo>
                  <a:cubicBezTo>
                    <a:pt x="17440" y="29012"/>
                    <a:pt x="17610" y="29690"/>
                    <a:pt x="17863" y="29690"/>
                  </a:cubicBezTo>
                  <a:cubicBezTo>
                    <a:pt x="18117" y="29690"/>
                    <a:pt x="17863" y="29690"/>
                    <a:pt x="17271" y="28674"/>
                  </a:cubicBezTo>
                  <a:cubicBezTo>
                    <a:pt x="16678" y="27658"/>
                    <a:pt x="15578" y="28674"/>
                    <a:pt x="15578" y="28081"/>
                  </a:cubicBezTo>
                  <a:cubicBezTo>
                    <a:pt x="15578" y="27489"/>
                    <a:pt x="15578" y="26473"/>
                    <a:pt x="16848" y="26558"/>
                  </a:cubicBezTo>
                  <a:lnTo>
                    <a:pt x="16340" y="25965"/>
                  </a:lnTo>
                  <a:cubicBezTo>
                    <a:pt x="17186" y="26642"/>
                    <a:pt x="16848" y="25965"/>
                    <a:pt x="17102" y="25542"/>
                  </a:cubicBezTo>
                  <a:cubicBezTo>
                    <a:pt x="17356" y="25118"/>
                    <a:pt x="16594" y="26558"/>
                    <a:pt x="18202" y="27319"/>
                  </a:cubicBezTo>
                  <a:cubicBezTo>
                    <a:pt x="19811" y="28081"/>
                    <a:pt x="19049" y="27319"/>
                    <a:pt x="19387" y="27319"/>
                  </a:cubicBezTo>
                  <a:cubicBezTo>
                    <a:pt x="19726" y="27319"/>
                    <a:pt x="18287" y="26558"/>
                    <a:pt x="17779" y="26050"/>
                  </a:cubicBezTo>
                  <a:cubicBezTo>
                    <a:pt x="17271" y="25542"/>
                    <a:pt x="18287" y="25372"/>
                    <a:pt x="18964" y="26050"/>
                  </a:cubicBezTo>
                  <a:cubicBezTo>
                    <a:pt x="19641" y="26727"/>
                    <a:pt x="18287" y="25118"/>
                    <a:pt x="18964" y="24949"/>
                  </a:cubicBezTo>
                  <a:lnTo>
                    <a:pt x="20319" y="25796"/>
                  </a:lnTo>
                  <a:cubicBezTo>
                    <a:pt x="20319" y="25796"/>
                    <a:pt x="20319" y="25796"/>
                    <a:pt x="20319" y="25796"/>
                  </a:cubicBezTo>
                  <a:cubicBezTo>
                    <a:pt x="20319" y="25796"/>
                    <a:pt x="19557" y="25203"/>
                    <a:pt x="19641" y="25796"/>
                  </a:cubicBezTo>
                  <a:cubicBezTo>
                    <a:pt x="19726" y="26388"/>
                    <a:pt x="19641" y="25034"/>
                    <a:pt x="19641" y="24695"/>
                  </a:cubicBezTo>
                  <a:cubicBezTo>
                    <a:pt x="20488" y="25203"/>
                    <a:pt x="20319" y="24187"/>
                    <a:pt x="20826" y="24102"/>
                  </a:cubicBezTo>
                  <a:cubicBezTo>
                    <a:pt x="18964" y="22748"/>
                    <a:pt x="20826" y="25203"/>
                    <a:pt x="19472" y="24102"/>
                  </a:cubicBezTo>
                  <a:cubicBezTo>
                    <a:pt x="19472" y="23171"/>
                    <a:pt x="20488" y="22579"/>
                    <a:pt x="20319" y="21309"/>
                  </a:cubicBezTo>
                  <a:cubicBezTo>
                    <a:pt x="20149" y="20039"/>
                    <a:pt x="20996" y="21901"/>
                    <a:pt x="21758" y="22409"/>
                  </a:cubicBezTo>
                  <a:cubicBezTo>
                    <a:pt x="22520" y="22917"/>
                    <a:pt x="20911" y="22409"/>
                    <a:pt x="20911" y="23510"/>
                  </a:cubicBezTo>
                  <a:cubicBezTo>
                    <a:pt x="21656" y="23171"/>
                    <a:pt x="22079" y="22367"/>
                    <a:pt x="21927" y="21563"/>
                  </a:cubicBezTo>
                  <a:cubicBezTo>
                    <a:pt x="22435" y="20970"/>
                    <a:pt x="24043" y="22748"/>
                    <a:pt x="24213" y="21563"/>
                  </a:cubicBezTo>
                  <a:cubicBezTo>
                    <a:pt x="24382" y="20378"/>
                    <a:pt x="23620" y="20886"/>
                    <a:pt x="23197" y="20801"/>
                  </a:cubicBezTo>
                  <a:cubicBezTo>
                    <a:pt x="22774" y="20716"/>
                    <a:pt x="23197" y="20801"/>
                    <a:pt x="23790" y="20378"/>
                  </a:cubicBezTo>
                  <a:cubicBezTo>
                    <a:pt x="24382" y="19954"/>
                    <a:pt x="23112" y="20378"/>
                    <a:pt x="23112" y="19616"/>
                  </a:cubicBezTo>
                  <a:cubicBezTo>
                    <a:pt x="23112" y="18854"/>
                    <a:pt x="23620" y="19616"/>
                    <a:pt x="23874" y="20039"/>
                  </a:cubicBezTo>
                  <a:lnTo>
                    <a:pt x="23874" y="20039"/>
                  </a:lnTo>
                  <a:cubicBezTo>
                    <a:pt x="23874" y="19023"/>
                    <a:pt x="25398" y="21139"/>
                    <a:pt x="25144" y="20039"/>
                  </a:cubicBezTo>
                  <a:cubicBezTo>
                    <a:pt x="24890" y="18939"/>
                    <a:pt x="25144" y="20039"/>
                    <a:pt x="24721" y="20039"/>
                  </a:cubicBezTo>
                  <a:cubicBezTo>
                    <a:pt x="24450" y="19506"/>
                    <a:pt x="24450" y="18879"/>
                    <a:pt x="24721" y="18346"/>
                  </a:cubicBezTo>
                  <a:cubicBezTo>
                    <a:pt x="24721" y="18346"/>
                    <a:pt x="24721" y="18346"/>
                    <a:pt x="25313" y="18346"/>
                  </a:cubicBezTo>
                  <a:cubicBezTo>
                    <a:pt x="25906" y="18346"/>
                    <a:pt x="25313" y="18854"/>
                    <a:pt x="25313" y="19446"/>
                  </a:cubicBezTo>
                  <a:lnTo>
                    <a:pt x="25906" y="19446"/>
                  </a:lnTo>
                  <a:lnTo>
                    <a:pt x="25906" y="19446"/>
                  </a:lnTo>
                  <a:lnTo>
                    <a:pt x="25906" y="18346"/>
                  </a:lnTo>
                  <a:cubicBezTo>
                    <a:pt x="25906" y="18854"/>
                    <a:pt x="25144" y="17499"/>
                    <a:pt x="25313" y="17330"/>
                  </a:cubicBezTo>
                  <a:cubicBezTo>
                    <a:pt x="25889" y="17127"/>
                    <a:pt x="26515" y="17423"/>
                    <a:pt x="26719" y="17990"/>
                  </a:cubicBezTo>
                  <a:cubicBezTo>
                    <a:pt x="26735" y="18024"/>
                    <a:pt x="26744" y="18058"/>
                    <a:pt x="26752" y="18092"/>
                  </a:cubicBezTo>
                  <a:cubicBezTo>
                    <a:pt x="26752" y="17161"/>
                    <a:pt x="26752" y="16907"/>
                    <a:pt x="27345" y="16483"/>
                  </a:cubicBezTo>
                  <a:cubicBezTo>
                    <a:pt x="27938" y="16060"/>
                    <a:pt x="27345" y="15806"/>
                    <a:pt x="27345" y="15468"/>
                  </a:cubicBezTo>
                  <a:lnTo>
                    <a:pt x="28446" y="16060"/>
                  </a:lnTo>
                  <a:cubicBezTo>
                    <a:pt x="27853" y="16568"/>
                    <a:pt x="28954" y="16822"/>
                    <a:pt x="28954" y="17499"/>
                  </a:cubicBezTo>
                  <a:cubicBezTo>
                    <a:pt x="28954" y="18176"/>
                    <a:pt x="28530" y="18176"/>
                    <a:pt x="28107" y="18176"/>
                  </a:cubicBezTo>
                  <a:cubicBezTo>
                    <a:pt x="29461" y="19531"/>
                    <a:pt x="28784" y="16991"/>
                    <a:pt x="29715" y="17499"/>
                  </a:cubicBezTo>
                  <a:cubicBezTo>
                    <a:pt x="30647" y="18007"/>
                    <a:pt x="29715" y="18430"/>
                    <a:pt x="29715" y="18430"/>
                  </a:cubicBezTo>
                  <a:cubicBezTo>
                    <a:pt x="29715" y="18430"/>
                    <a:pt x="29715" y="17415"/>
                    <a:pt x="30562" y="17753"/>
                  </a:cubicBezTo>
                  <a:cubicBezTo>
                    <a:pt x="31409" y="18092"/>
                    <a:pt x="29885" y="16737"/>
                    <a:pt x="30562" y="16230"/>
                  </a:cubicBezTo>
                  <a:lnTo>
                    <a:pt x="31409" y="17161"/>
                  </a:lnTo>
                  <a:cubicBezTo>
                    <a:pt x="32086" y="17161"/>
                    <a:pt x="31409" y="15976"/>
                    <a:pt x="31409" y="15298"/>
                  </a:cubicBezTo>
                  <a:lnTo>
                    <a:pt x="30901" y="14706"/>
                  </a:lnTo>
                  <a:cubicBezTo>
                    <a:pt x="30901" y="13690"/>
                    <a:pt x="31747" y="14706"/>
                    <a:pt x="31578" y="13436"/>
                  </a:cubicBezTo>
                  <a:cubicBezTo>
                    <a:pt x="31409" y="12166"/>
                    <a:pt x="31070" y="14367"/>
                    <a:pt x="30647" y="14113"/>
                  </a:cubicBezTo>
                  <a:cubicBezTo>
                    <a:pt x="30223" y="13859"/>
                    <a:pt x="30647" y="13436"/>
                    <a:pt x="31155" y="12843"/>
                  </a:cubicBezTo>
                  <a:cubicBezTo>
                    <a:pt x="31662" y="12251"/>
                    <a:pt x="31916" y="12843"/>
                    <a:pt x="32678" y="13944"/>
                  </a:cubicBezTo>
                  <a:cubicBezTo>
                    <a:pt x="33440" y="15044"/>
                    <a:pt x="32001" y="16060"/>
                    <a:pt x="32678" y="18092"/>
                  </a:cubicBezTo>
                  <a:cubicBezTo>
                    <a:pt x="33271" y="18092"/>
                    <a:pt x="34287" y="17076"/>
                    <a:pt x="34795" y="18092"/>
                  </a:cubicBezTo>
                  <a:cubicBezTo>
                    <a:pt x="35303" y="19108"/>
                    <a:pt x="35303" y="16314"/>
                    <a:pt x="34795" y="15383"/>
                  </a:cubicBezTo>
                  <a:cubicBezTo>
                    <a:pt x="34287" y="14452"/>
                    <a:pt x="35218" y="15383"/>
                    <a:pt x="35472" y="15383"/>
                  </a:cubicBezTo>
                  <a:lnTo>
                    <a:pt x="35472" y="15976"/>
                  </a:lnTo>
                  <a:cubicBezTo>
                    <a:pt x="36090" y="15383"/>
                    <a:pt x="36903" y="15027"/>
                    <a:pt x="37758" y="14960"/>
                  </a:cubicBezTo>
                  <a:cubicBezTo>
                    <a:pt x="38266" y="14960"/>
                    <a:pt x="38181" y="13774"/>
                    <a:pt x="38181" y="13013"/>
                  </a:cubicBezTo>
                  <a:lnTo>
                    <a:pt x="38774" y="13013"/>
                  </a:lnTo>
                  <a:lnTo>
                    <a:pt x="38774" y="13013"/>
                  </a:lnTo>
                  <a:cubicBezTo>
                    <a:pt x="38774" y="11997"/>
                    <a:pt x="39620" y="12420"/>
                    <a:pt x="40043" y="12505"/>
                  </a:cubicBezTo>
                  <a:cubicBezTo>
                    <a:pt x="40467" y="12589"/>
                    <a:pt x="40043" y="13013"/>
                    <a:pt x="39620" y="13266"/>
                  </a:cubicBezTo>
                  <a:cubicBezTo>
                    <a:pt x="39933" y="13613"/>
                    <a:pt x="40467" y="13648"/>
                    <a:pt x="40814" y="13343"/>
                  </a:cubicBezTo>
                  <a:cubicBezTo>
                    <a:pt x="40839" y="13317"/>
                    <a:pt x="40865" y="13292"/>
                    <a:pt x="40890" y="13266"/>
                  </a:cubicBezTo>
                  <a:cubicBezTo>
                    <a:pt x="40890" y="13266"/>
                    <a:pt x="40382" y="14536"/>
                    <a:pt x="40043" y="14198"/>
                  </a:cubicBezTo>
                  <a:lnTo>
                    <a:pt x="40043" y="14198"/>
                  </a:lnTo>
                  <a:lnTo>
                    <a:pt x="39197" y="14198"/>
                  </a:lnTo>
                  <a:cubicBezTo>
                    <a:pt x="40128" y="14198"/>
                    <a:pt x="40382" y="14960"/>
                    <a:pt x="40128" y="16060"/>
                  </a:cubicBezTo>
                  <a:cubicBezTo>
                    <a:pt x="40975" y="16060"/>
                    <a:pt x="39705" y="14790"/>
                    <a:pt x="40721" y="14621"/>
                  </a:cubicBezTo>
                  <a:cubicBezTo>
                    <a:pt x="41398" y="16907"/>
                    <a:pt x="43260" y="14621"/>
                    <a:pt x="42837" y="17838"/>
                  </a:cubicBezTo>
                  <a:cubicBezTo>
                    <a:pt x="43506" y="17186"/>
                    <a:pt x="44454" y="16898"/>
                    <a:pt x="45377" y="17076"/>
                  </a:cubicBezTo>
                  <a:cubicBezTo>
                    <a:pt x="45377" y="16314"/>
                    <a:pt x="46139" y="17076"/>
                    <a:pt x="46562" y="16060"/>
                  </a:cubicBezTo>
                  <a:cubicBezTo>
                    <a:pt x="46985" y="15044"/>
                    <a:pt x="44276" y="16822"/>
                    <a:pt x="44361" y="15044"/>
                  </a:cubicBezTo>
                  <a:cubicBezTo>
                    <a:pt x="43768" y="15044"/>
                    <a:pt x="43684" y="16060"/>
                    <a:pt x="43345" y="16483"/>
                  </a:cubicBezTo>
                  <a:cubicBezTo>
                    <a:pt x="43006" y="16907"/>
                    <a:pt x="42752" y="16483"/>
                    <a:pt x="42837" y="15637"/>
                  </a:cubicBezTo>
                  <a:cubicBezTo>
                    <a:pt x="42922" y="14790"/>
                    <a:pt x="43768" y="13690"/>
                    <a:pt x="44869" y="14028"/>
                  </a:cubicBezTo>
                  <a:cubicBezTo>
                    <a:pt x="45969" y="14367"/>
                    <a:pt x="44022" y="13266"/>
                    <a:pt x="43768" y="12928"/>
                  </a:cubicBezTo>
                  <a:cubicBezTo>
                    <a:pt x="43980" y="12530"/>
                    <a:pt x="43980" y="12056"/>
                    <a:pt x="43768" y="11658"/>
                  </a:cubicBezTo>
                  <a:cubicBezTo>
                    <a:pt x="44395" y="11133"/>
                    <a:pt x="45072" y="10676"/>
                    <a:pt x="45800" y="10303"/>
                  </a:cubicBezTo>
                  <a:cubicBezTo>
                    <a:pt x="45800" y="10303"/>
                    <a:pt x="45800" y="10896"/>
                    <a:pt x="45800" y="11065"/>
                  </a:cubicBezTo>
                  <a:lnTo>
                    <a:pt x="47578" y="10473"/>
                  </a:lnTo>
                  <a:cubicBezTo>
                    <a:pt x="47688" y="11082"/>
                    <a:pt x="47502" y="11717"/>
                    <a:pt x="47070" y="12166"/>
                  </a:cubicBezTo>
                  <a:cubicBezTo>
                    <a:pt x="47662" y="12674"/>
                    <a:pt x="49271" y="12166"/>
                    <a:pt x="48594" y="13351"/>
                  </a:cubicBezTo>
                  <a:cubicBezTo>
                    <a:pt x="49525" y="13351"/>
                    <a:pt x="48594" y="12505"/>
                    <a:pt x="48594" y="12166"/>
                  </a:cubicBezTo>
                  <a:lnTo>
                    <a:pt x="48594" y="12166"/>
                  </a:lnTo>
                  <a:lnTo>
                    <a:pt x="47578" y="11743"/>
                  </a:lnTo>
                  <a:cubicBezTo>
                    <a:pt x="48255" y="10303"/>
                    <a:pt x="48509" y="12589"/>
                    <a:pt x="49271" y="11743"/>
                  </a:cubicBezTo>
                  <a:cubicBezTo>
                    <a:pt x="50033" y="10896"/>
                    <a:pt x="50118" y="13266"/>
                    <a:pt x="50964" y="13266"/>
                  </a:cubicBezTo>
                  <a:lnTo>
                    <a:pt x="49186" y="14536"/>
                  </a:lnTo>
                  <a:lnTo>
                    <a:pt x="49948" y="14536"/>
                  </a:lnTo>
                  <a:cubicBezTo>
                    <a:pt x="49186" y="14960"/>
                    <a:pt x="48424" y="16145"/>
                    <a:pt x="47578" y="16568"/>
                  </a:cubicBezTo>
                  <a:cubicBezTo>
                    <a:pt x="48255" y="16991"/>
                    <a:pt x="48848" y="18261"/>
                    <a:pt x="49440" y="18261"/>
                  </a:cubicBezTo>
                  <a:cubicBezTo>
                    <a:pt x="49203" y="18904"/>
                    <a:pt x="48831" y="19480"/>
                    <a:pt x="48340" y="19954"/>
                  </a:cubicBezTo>
                  <a:cubicBezTo>
                    <a:pt x="49779" y="19446"/>
                    <a:pt x="48848" y="21224"/>
                    <a:pt x="49271" y="21647"/>
                  </a:cubicBezTo>
                  <a:cubicBezTo>
                    <a:pt x="49694" y="22071"/>
                    <a:pt x="49271" y="20462"/>
                    <a:pt x="50541" y="20039"/>
                  </a:cubicBezTo>
                  <a:cubicBezTo>
                    <a:pt x="50541" y="20547"/>
                    <a:pt x="50541" y="20547"/>
                    <a:pt x="51218" y="20547"/>
                  </a:cubicBezTo>
                  <a:cubicBezTo>
                    <a:pt x="51895" y="20547"/>
                    <a:pt x="50626" y="19616"/>
                    <a:pt x="50456" y="19023"/>
                  </a:cubicBezTo>
                  <a:cubicBezTo>
                    <a:pt x="50287" y="18430"/>
                    <a:pt x="51387" y="18515"/>
                    <a:pt x="51811" y="18346"/>
                  </a:cubicBezTo>
                  <a:lnTo>
                    <a:pt x="51387" y="17669"/>
                  </a:lnTo>
                  <a:cubicBezTo>
                    <a:pt x="52234" y="16737"/>
                    <a:pt x="52149" y="18176"/>
                    <a:pt x="52827" y="17669"/>
                  </a:cubicBezTo>
                  <a:cubicBezTo>
                    <a:pt x="51895" y="18261"/>
                    <a:pt x="51980" y="18430"/>
                    <a:pt x="51049" y="19023"/>
                  </a:cubicBezTo>
                  <a:cubicBezTo>
                    <a:pt x="51794" y="19099"/>
                    <a:pt x="52327" y="19768"/>
                    <a:pt x="52251" y="20513"/>
                  </a:cubicBezTo>
                  <a:cubicBezTo>
                    <a:pt x="52251" y="20555"/>
                    <a:pt x="52242" y="20589"/>
                    <a:pt x="52234" y="20632"/>
                  </a:cubicBezTo>
                  <a:cubicBezTo>
                    <a:pt x="52234" y="21139"/>
                    <a:pt x="51641" y="20632"/>
                    <a:pt x="51303" y="20632"/>
                  </a:cubicBezTo>
                  <a:cubicBezTo>
                    <a:pt x="50964" y="20632"/>
                    <a:pt x="52065" y="20632"/>
                    <a:pt x="51303" y="21393"/>
                  </a:cubicBezTo>
                  <a:cubicBezTo>
                    <a:pt x="50541" y="22155"/>
                    <a:pt x="51303" y="21393"/>
                    <a:pt x="50710" y="21393"/>
                  </a:cubicBezTo>
                  <a:cubicBezTo>
                    <a:pt x="51015" y="21842"/>
                    <a:pt x="51269" y="22325"/>
                    <a:pt x="51472" y="22833"/>
                  </a:cubicBezTo>
                  <a:lnTo>
                    <a:pt x="50795" y="22833"/>
                  </a:lnTo>
                  <a:cubicBezTo>
                    <a:pt x="50795" y="23510"/>
                    <a:pt x="50795" y="23595"/>
                    <a:pt x="52573" y="22833"/>
                  </a:cubicBezTo>
                  <a:cubicBezTo>
                    <a:pt x="52573" y="23510"/>
                    <a:pt x="52573" y="24441"/>
                    <a:pt x="51726" y="24610"/>
                  </a:cubicBezTo>
                  <a:cubicBezTo>
                    <a:pt x="50879" y="24780"/>
                    <a:pt x="52319" y="24610"/>
                    <a:pt x="52742" y="24102"/>
                  </a:cubicBezTo>
                  <a:cubicBezTo>
                    <a:pt x="53165" y="23595"/>
                    <a:pt x="54266" y="24102"/>
                    <a:pt x="54520" y="24102"/>
                  </a:cubicBezTo>
                  <a:lnTo>
                    <a:pt x="55112" y="23341"/>
                  </a:lnTo>
                  <a:cubicBezTo>
                    <a:pt x="55112" y="24441"/>
                    <a:pt x="56382" y="22833"/>
                    <a:pt x="56128" y="23764"/>
                  </a:cubicBezTo>
                  <a:cubicBezTo>
                    <a:pt x="55307" y="24153"/>
                    <a:pt x="54511" y="24602"/>
                    <a:pt x="53758" y="25118"/>
                  </a:cubicBezTo>
                  <a:cubicBezTo>
                    <a:pt x="54520" y="25118"/>
                    <a:pt x="53758" y="25542"/>
                    <a:pt x="53758" y="25796"/>
                  </a:cubicBezTo>
                  <a:cubicBezTo>
                    <a:pt x="53758" y="26050"/>
                    <a:pt x="54689" y="25796"/>
                    <a:pt x="55282" y="25203"/>
                  </a:cubicBezTo>
                  <a:cubicBezTo>
                    <a:pt x="55874" y="24610"/>
                    <a:pt x="55282" y="26304"/>
                    <a:pt x="56467" y="26388"/>
                  </a:cubicBezTo>
                  <a:cubicBezTo>
                    <a:pt x="57652" y="26473"/>
                    <a:pt x="57567" y="26388"/>
                    <a:pt x="57991" y="26388"/>
                  </a:cubicBezTo>
                  <a:cubicBezTo>
                    <a:pt x="58414" y="26388"/>
                    <a:pt x="57483" y="27827"/>
                    <a:pt x="56551" y="27997"/>
                  </a:cubicBezTo>
                  <a:cubicBezTo>
                    <a:pt x="55620" y="28166"/>
                    <a:pt x="56551" y="27235"/>
                    <a:pt x="56128" y="27489"/>
                  </a:cubicBezTo>
                  <a:cubicBezTo>
                    <a:pt x="56314" y="27844"/>
                    <a:pt x="56484" y="28217"/>
                    <a:pt x="56636" y="28589"/>
                  </a:cubicBezTo>
                  <a:cubicBezTo>
                    <a:pt x="56636" y="29012"/>
                    <a:pt x="56636" y="29436"/>
                    <a:pt x="55282" y="29775"/>
                  </a:cubicBezTo>
                  <a:cubicBezTo>
                    <a:pt x="56467" y="29775"/>
                    <a:pt x="54774" y="30960"/>
                    <a:pt x="56128" y="30960"/>
                  </a:cubicBezTo>
                  <a:cubicBezTo>
                    <a:pt x="55197" y="30960"/>
                    <a:pt x="56128" y="30198"/>
                    <a:pt x="56128" y="30029"/>
                  </a:cubicBezTo>
                  <a:lnTo>
                    <a:pt x="56128" y="30029"/>
                  </a:lnTo>
                  <a:lnTo>
                    <a:pt x="57906" y="30029"/>
                  </a:lnTo>
                  <a:cubicBezTo>
                    <a:pt x="58498" y="29351"/>
                    <a:pt x="56805" y="30029"/>
                    <a:pt x="56636" y="29436"/>
                  </a:cubicBezTo>
                  <a:cubicBezTo>
                    <a:pt x="58075" y="28420"/>
                    <a:pt x="59345" y="30367"/>
                    <a:pt x="60192" y="29436"/>
                  </a:cubicBezTo>
                  <a:cubicBezTo>
                    <a:pt x="61038" y="28505"/>
                    <a:pt x="59091" y="29436"/>
                    <a:pt x="58414" y="28843"/>
                  </a:cubicBezTo>
                  <a:lnTo>
                    <a:pt x="58414" y="28843"/>
                  </a:lnTo>
                  <a:lnTo>
                    <a:pt x="57483" y="27997"/>
                  </a:lnTo>
                  <a:cubicBezTo>
                    <a:pt x="57847" y="27895"/>
                    <a:pt x="58219" y="27895"/>
                    <a:pt x="58583" y="27997"/>
                  </a:cubicBezTo>
                  <a:cubicBezTo>
                    <a:pt x="58583" y="26727"/>
                    <a:pt x="58583" y="26304"/>
                    <a:pt x="58583" y="24780"/>
                  </a:cubicBezTo>
                  <a:cubicBezTo>
                    <a:pt x="58583" y="24780"/>
                    <a:pt x="56975" y="25880"/>
                    <a:pt x="56467" y="25372"/>
                  </a:cubicBezTo>
                  <a:cubicBezTo>
                    <a:pt x="55959" y="24864"/>
                    <a:pt x="56467" y="24695"/>
                    <a:pt x="56467" y="24356"/>
                  </a:cubicBezTo>
                  <a:cubicBezTo>
                    <a:pt x="56467" y="24018"/>
                    <a:pt x="57737" y="24356"/>
                    <a:pt x="57313" y="24780"/>
                  </a:cubicBezTo>
                  <a:lnTo>
                    <a:pt x="58329" y="24272"/>
                  </a:lnTo>
                  <a:cubicBezTo>
                    <a:pt x="60107" y="24780"/>
                    <a:pt x="60954" y="23849"/>
                    <a:pt x="61885" y="25288"/>
                  </a:cubicBezTo>
                  <a:cubicBezTo>
                    <a:pt x="62731" y="25288"/>
                    <a:pt x="63578" y="26134"/>
                    <a:pt x="63578" y="27150"/>
                  </a:cubicBezTo>
                  <a:lnTo>
                    <a:pt x="64170" y="26558"/>
                  </a:lnTo>
                  <a:cubicBezTo>
                    <a:pt x="65864" y="27150"/>
                    <a:pt x="63070" y="26981"/>
                    <a:pt x="64594" y="27997"/>
                  </a:cubicBezTo>
                  <a:cubicBezTo>
                    <a:pt x="63239" y="28843"/>
                    <a:pt x="61546" y="30029"/>
                    <a:pt x="60192" y="29605"/>
                  </a:cubicBezTo>
                  <a:cubicBezTo>
                    <a:pt x="60192" y="30452"/>
                    <a:pt x="60784" y="30621"/>
                    <a:pt x="60869" y="31298"/>
                  </a:cubicBezTo>
                  <a:cubicBezTo>
                    <a:pt x="59684" y="31891"/>
                    <a:pt x="59514" y="31298"/>
                    <a:pt x="58245" y="31298"/>
                  </a:cubicBezTo>
                  <a:cubicBezTo>
                    <a:pt x="58456" y="31865"/>
                    <a:pt x="59100" y="32153"/>
                    <a:pt x="59667" y="31933"/>
                  </a:cubicBezTo>
                  <a:cubicBezTo>
                    <a:pt x="59701" y="31925"/>
                    <a:pt x="59734" y="31908"/>
                    <a:pt x="59768" y="31891"/>
                  </a:cubicBezTo>
                  <a:lnTo>
                    <a:pt x="59260" y="32907"/>
                  </a:lnTo>
                  <a:cubicBezTo>
                    <a:pt x="59260" y="32907"/>
                    <a:pt x="59260" y="32907"/>
                    <a:pt x="59260" y="32483"/>
                  </a:cubicBezTo>
                  <a:cubicBezTo>
                    <a:pt x="59260" y="32060"/>
                    <a:pt x="59260" y="33499"/>
                    <a:pt x="60192" y="33669"/>
                  </a:cubicBezTo>
                  <a:cubicBezTo>
                    <a:pt x="61123" y="33838"/>
                    <a:pt x="60192" y="33669"/>
                    <a:pt x="60192" y="33245"/>
                  </a:cubicBezTo>
                  <a:cubicBezTo>
                    <a:pt x="60556" y="33736"/>
                    <a:pt x="61013" y="34134"/>
                    <a:pt x="61546" y="34431"/>
                  </a:cubicBezTo>
                  <a:cubicBezTo>
                    <a:pt x="60869" y="33838"/>
                    <a:pt x="62308" y="33753"/>
                    <a:pt x="61546" y="33161"/>
                  </a:cubicBezTo>
                  <a:cubicBezTo>
                    <a:pt x="60784" y="32568"/>
                    <a:pt x="62562" y="33161"/>
                    <a:pt x="62393" y="33584"/>
                  </a:cubicBezTo>
                  <a:cubicBezTo>
                    <a:pt x="62223" y="34007"/>
                    <a:pt x="62985" y="32483"/>
                    <a:pt x="63832" y="32145"/>
                  </a:cubicBezTo>
                  <a:cubicBezTo>
                    <a:pt x="63155" y="32737"/>
                    <a:pt x="63832" y="32907"/>
                    <a:pt x="64255" y="33076"/>
                  </a:cubicBezTo>
                  <a:cubicBezTo>
                    <a:pt x="64467" y="32500"/>
                    <a:pt x="64297" y="31857"/>
                    <a:pt x="63832" y="31468"/>
                  </a:cubicBezTo>
                  <a:cubicBezTo>
                    <a:pt x="65271" y="31468"/>
                    <a:pt x="63324" y="29859"/>
                    <a:pt x="64932" y="30198"/>
                  </a:cubicBezTo>
                  <a:cubicBezTo>
                    <a:pt x="64340" y="30198"/>
                    <a:pt x="64255" y="29605"/>
                    <a:pt x="64932" y="29182"/>
                  </a:cubicBezTo>
                  <a:cubicBezTo>
                    <a:pt x="65610" y="28758"/>
                    <a:pt x="66033" y="29944"/>
                    <a:pt x="66795" y="30198"/>
                  </a:cubicBezTo>
                  <a:cubicBezTo>
                    <a:pt x="67811" y="31975"/>
                    <a:pt x="65779" y="30198"/>
                    <a:pt x="65356" y="30790"/>
                  </a:cubicBezTo>
                  <a:cubicBezTo>
                    <a:pt x="65398" y="31214"/>
                    <a:pt x="65398" y="31637"/>
                    <a:pt x="65356" y="32060"/>
                  </a:cubicBezTo>
                  <a:cubicBezTo>
                    <a:pt x="65356" y="32060"/>
                    <a:pt x="66372" y="32568"/>
                    <a:pt x="66287" y="31637"/>
                  </a:cubicBezTo>
                  <a:cubicBezTo>
                    <a:pt x="67218" y="31637"/>
                    <a:pt x="67811" y="32907"/>
                    <a:pt x="67218" y="33669"/>
                  </a:cubicBezTo>
                  <a:cubicBezTo>
                    <a:pt x="66626" y="34431"/>
                    <a:pt x="67218" y="33245"/>
                    <a:pt x="67218" y="33076"/>
                  </a:cubicBezTo>
                  <a:cubicBezTo>
                    <a:pt x="67218" y="32907"/>
                    <a:pt x="69165" y="34177"/>
                    <a:pt x="69334" y="33076"/>
                  </a:cubicBezTo>
                  <a:cubicBezTo>
                    <a:pt x="69334" y="33076"/>
                    <a:pt x="68657" y="32483"/>
                    <a:pt x="68234" y="33076"/>
                  </a:cubicBezTo>
                  <a:cubicBezTo>
                    <a:pt x="67811" y="33669"/>
                    <a:pt x="68234" y="31214"/>
                    <a:pt x="69334" y="31721"/>
                  </a:cubicBezTo>
                  <a:cubicBezTo>
                    <a:pt x="68979" y="30993"/>
                    <a:pt x="68581" y="30291"/>
                    <a:pt x="68149" y="29605"/>
                  </a:cubicBezTo>
                  <a:cubicBezTo>
                    <a:pt x="68742" y="29605"/>
                    <a:pt x="68149" y="30029"/>
                    <a:pt x="68827" y="30198"/>
                  </a:cubicBezTo>
                  <a:lnTo>
                    <a:pt x="68149" y="28505"/>
                  </a:lnTo>
                  <a:lnTo>
                    <a:pt x="67557" y="29182"/>
                  </a:lnTo>
                  <a:cubicBezTo>
                    <a:pt x="67557" y="27827"/>
                    <a:pt x="65948" y="27404"/>
                    <a:pt x="65186" y="26642"/>
                  </a:cubicBezTo>
                  <a:cubicBezTo>
                    <a:pt x="66372" y="26642"/>
                    <a:pt x="66626" y="27235"/>
                    <a:pt x="67387" y="27743"/>
                  </a:cubicBezTo>
                  <a:cubicBezTo>
                    <a:pt x="68573" y="26812"/>
                    <a:pt x="66626" y="27743"/>
                    <a:pt x="66541" y="26473"/>
                  </a:cubicBezTo>
                  <a:cubicBezTo>
                    <a:pt x="66786" y="26380"/>
                    <a:pt x="67057" y="26380"/>
                    <a:pt x="67303" y="26473"/>
                  </a:cubicBezTo>
                  <a:lnTo>
                    <a:pt x="66118" y="25965"/>
                  </a:lnTo>
                  <a:lnTo>
                    <a:pt x="66118" y="25965"/>
                  </a:lnTo>
                  <a:cubicBezTo>
                    <a:pt x="64594" y="25034"/>
                    <a:pt x="64678" y="26473"/>
                    <a:pt x="63578" y="24949"/>
                  </a:cubicBezTo>
                  <a:cubicBezTo>
                    <a:pt x="63578" y="26134"/>
                    <a:pt x="64678" y="25542"/>
                    <a:pt x="64763" y="26473"/>
                  </a:cubicBezTo>
                  <a:cubicBezTo>
                    <a:pt x="64848" y="27404"/>
                    <a:pt x="63155" y="25880"/>
                    <a:pt x="62562" y="25796"/>
                  </a:cubicBezTo>
                  <a:cubicBezTo>
                    <a:pt x="61969" y="25711"/>
                    <a:pt x="64086" y="24272"/>
                    <a:pt x="62562" y="23595"/>
                  </a:cubicBezTo>
                  <a:cubicBezTo>
                    <a:pt x="63409" y="24102"/>
                    <a:pt x="63578" y="23171"/>
                    <a:pt x="64001" y="24272"/>
                  </a:cubicBezTo>
                  <a:cubicBezTo>
                    <a:pt x="64424" y="25372"/>
                    <a:pt x="64424" y="23764"/>
                    <a:pt x="64932" y="23425"/>
                  </a:cubicBezTo>
                  <a:cubicBezTo>
                    <a:pt x="65440" y="23087"/>
                    <a:pt x="63916" y="24018"/>
                    <a:pt x="63747" y="23425"/>
                  </a:cubicBezTo>
                  <a:lnTo>
                    <a:pt x="63747" y="23425"/>
                  </a:lnTo>
                  <a:cubicBezTo>
                    <a:pt x="63248" y="23103"/>
                    <a:pt x="62706" y="22849"/>
                    <a:pt x="62139" y="22663"/>
                  </a:cubicBezTo>
                  <a:cubicBezTo>
                    <a:pt x="62139" y="21224"/>
                    <a:pt x="59684" y="20801"/>
                    <a:pt x="60446" y="19531"/>
                  </a:cubicBezTo>
                  <a:lnTo>
                    <a:pt x="59514" y="20293"/>
                  </a:lnTo>
                  <a:cubicBezTo>
                    <a:pt x="59066" y="19624"/>
                    <a:pt x="58524" y="19032"/>
                    <a:pt x="57906" y="18515"/>
                  </a:cubicBezTo>
                  <a:cubicBezTo>
                    <a:pt x="58583" y="18515"/>
                    <a:pt x="58922" y="18515"/>
                    <a:pt x="59430" y="18939"/>
                  </a:cubicBezTo>
                  <a:cubicBezTo>
                    <a:pt x="58778" y="17779"/>
                    <a:pt x="57542" y="17059"/>
                    <a:pt x="56213" y="17076"/>
                  </a:cubicBezTo>
                  <a:cubicBezTo>
                    <a:pt x="56145" y="17694"/>
                    <a:pt x="56145" y="18320"/>
                    <a:pt x="56213" y="18939"/>
                  </a:cubicBezTo>
                  <a:cubicBezTo>
                    <a:pt x="54350" y="18939"/>
                    <a:pt x="56213" y="17584"/>
                    <a:pt x="55112" y="17330"/>
                  </a:cubicBezTo>
                  <a:cubicBezTo>
                    <a:pt x="55959" y="16483"/>
                    <a:pt x="56128" y="16907"/>
                    <a:pt x="56805" y="15976"/>
                  </a:cubicBezTo>
                  <a:cubicBezTo>
                    <a:pt x="55874" y="15976"/>
                    <a:pt x="55536" y="15468"/>
                    <a:pt x="54689" y="15552"/>
                  </a:cubicBezTo>
                  <a:cubicBezTo>
                    <a:pt x="55019" y="14773"/>
                    <a:pt x="55908" y="14418"/>
                    <a:pt x="56687" y="14740"/>
                  </a:cubicBezTo>
                  <a:cubicBezTo>
                    <a:pt x="56856" y="14816"/>
                    <a:pt x="57009" y="14917"/>
                    <a:pt x="57144" y="15044"/>
                  </a:cubicBezTo>
                  <a:cubicBezTo>
                    <a:pt x="57144" y="16314"/>
                    <a:pt x="58922" y="16060"/>
                    <a:pt x="58668" y="17161"/>
                  </a:cubicBezTo>
                  <a:lnTo>
                    <a:pt x="58668" y="16399"/>
                  </a:lnTo>
                  <a:cubicBezTo>
                    <a:pt x="59514" y="16907"/>
                    <a:pt x="59684" y="17499"/>
                    <a:pt x="60615" y="17838"/>
                  </a:cubicBezTo>
                  <a:lnTo>
                    <a:pt x="60615" y="17838"/>
                  </a:lnTo>
                  <a:lnTo>
                    <a:pt x="61800" y="17838"/>
                  </a:lnTo>
                  <a:lnTo>
                    <a:pt x="61800" y="17838"/>
                  </a:lnTo>
                  <a:cubicBezTo>
                    <a:pt x="62545" y="17592"/>
                    <a:pt x="63341" y="17592"/>
                    <a:pt x="64086" y="17838"/>
                  </a:cubicBezTo>
                  <a:cubicBezTo>
                    <a:pt x="63155" y="16737"/>
                    <a:pt x="61546" y="17838"/>
                    <a:pt x="60361" y="17838"/>
                  </a:cubicBezTo>
                  <a:cubicBezTo>
                    <a:pt x="59176" y="17838"/>
                    <a:pt x="61123" y="15214"/>
                    <a:pt x="59853" y="15129"/>
                  </a:cubicBezTo>
                  <a:cubicBezTo>
                    <a:pt x="59853" y="15129"/>
                    <a:pt x="59853" y="13859"/>
                    <a:pt x="60954" y="13944"/>
                  </a:cubicBezTo>
                  <a:cubicBezTo>
                    <a:pt x="62054" y="14028"/>
                    <a:pt x="60954" y="15129"/>
                    <a:pt x="62054" y="14706"/>
                  </a:cubicBezTo>
                  <a:cubicBezTo>
                    <a:pt x="63155" y="14282"/>
                    <a:pt x="62054" y="14113"/>
                    <a:pt x="61292" y="13266"/>
                  </a:cubicBezTo>
                  <a:cubicBezTo>
                    <a:pt x="60217" y="13698"/>
                    <a:pt x="59057" y="13876"/>
                    <a:pt x="57906" y="13774"/>
                  </a:cubicBezTo>
                  <a:cubicBezTo>
                    <a:pt x="57068" y="13554"/>
                    <a:pt x="56382" y="12962"/>
                    <a:pt x="56044" y="12166"/>
                  </a:cubicBezTo>
                  <a:cubicBezTo>
                    <a:pt x="56721" y="12767"/>
                    <a:pt x="57737" y="12767"/>
                    <a:pt x="58414" y="12166"/>
                  </a:cubicBezTo>
                  <a:cubicBezTo>
                    <a:pt x="57313" y="12589"/>
                    <a:pt x="57821" y="10473"/>
                    <a:pt x="56975" y="11658"/>
                  </a:cubicBezTo>
                  <a:cubicBezTo>
                    <a:pt x="56297" y="10896"/>
                    <a:pt x="55112" y="9880"/>
                    <a:pt x="55790" y="8864"/>
                  </a:cubicBezTo>
                  <a:cubicBezTo>
                    <a:pt x="56467" y="7848"/>
                    <a:pt x="56975" y="10303"/>
                    <a:pt x="57737" y="10642"/>
                  </a:cubicBezTo>
                  <a:cubicBezTo>
                    <a:pt x="58498" y="10981"/>
                    <a:pt x="57737" y="10050"/>
                    <a:pt x="57737" y="9965"/>
                  </a:cubicBezTo>
                  <a:lnTo>
                    <a:pt x="58498" y="10811"/>
                  </a:lnTo>
                  <a:cubicBezTo>
                    <a:pt x="58498" y="9796"/>
                    <a:pt x="58498" y="9626"/>
                    <a:pt x="57737" y="8864"/>
                  </a:cubicBezTo>
                  <a:cubicBezTo>
                    <a:pt x="56975" y="8102"/>
                    <a:pt x="57737" y="9288"/>
                    <a:pt x="57737" y="9288"/>
                  </a:cubicBezTo>
                  <a:lnTo>
                    <a:pt x="56975" y="8611"/>
                  </a:lnTo>
                  <a:lnTo>
                    <a:pt x="57737" y="7679"/>
                  </a:lnTo>
                  <a:cubicBezTo>
                    <a:pt x="56636" y="7679"/>
                    <a:pt x="56213" y="5309"/>
                    <a:pt x="54266" y="5055"/>
                  </a:cubicBezTo>
                  <a:lnTo>
                    <a:pt x="54266" y="5055"/>
                  </a:lnTo>
                  <a:cubicBezTo>
                    <a:pt x="53250" y="4124"/>
                    <a:pt x="51980" y="6071"/>
                    <a:pt x="50626" y="5647"/>
                  </a:cubicBezTo>
                  <a:cubicBezTo>
                    <a:pt x="51125" y="5368"/>
                    <a:pt x="51472" y="4869"/>
                    <a:pt x="51557" y="4293"/>
                  </a:cubicBezTo>
                  <a:cubicBezTo>
                    <a:pt x="50626" y="4293"/>
                    <a:pt x="50795" y="3446"/>
                    <a:pt x="50287" y="2854"/>
                  </a:cubicBezTo>
                  <a:cubicBezTo>
                    <a:pt x="50287" y="3870"/>
                    <a:pt x="49186" y="3700"/>
                    <a:pt x="49610" y="4293"/>
                  </a:cubicBezTo>
                  <a:cubicBezTo>
                    <a:pt x="50033" y="4886"/>
                    <a:pt x="47832" y="4801"/>
                    <a:pt x="47239" y="4293"/>
                  </a:cubicBezTo>
                  <a:cubicBezTo>
                    <a:pt x="46647" y="3785"/>
                    <a:pt x="49610" y="4293"/>
                    <a:pt x="49271" y="2600"/>
                  </a:cubicBezTo>
                  <a:cubicBezTo>
                    <a:pt x="48678" y="2600"/>
                    <a:pt x="48170" y="2600"/>
                    <a:pt x="48509" y="3362"/>
                  </a:cubicBezTo>
                  <a:cubicBezTo>
                    <a:pt x="48848" y="4124"/>
                    <a:pt x="46477" y="2177"/>
                    <a:pt x="46139" y="1076"/>
                  </a:cubicBezTo>
                  <a:cubicBezTo>
                    <a:pt x="44699" y="1753"/>
                    <a:pt x="44446" y="1076"/>
                    <a:pt x="43345" y="2261"/>
                  </a:cubicBezTo>
                  <a:cubicBezTo>
                    <a:pt x="43938" y="2261"/>
                    <a:pt x="44276" y="1330"/>
                    <a:pt x="44784" y="2261"/>
                  </a:cubicBezTo>
                  <a:lnTo>
                    <a:pt x="43768" y="3108"/>
                  </a:lnTo>
                  <a:cubicBezTo>
                    <a:pt x="42752" y="3108"/>
                    <a:pt x="42160" y="1753"/>
                    <a:pt x="41483" y="1499"/>
                  </a:cubicBezTo>
                  <a:lnTo>
                    <a:pt x="42329" y="1499"/>
                  </a:lnTo>
                  <a:lnTo>
                    <a:pt x="42329" y="1499"/>
                  </a:lnTo>
                  <a:cubicBezTo>
                    <a:pt x="42752" y="1499"/>
                    <a:pt x="43684" y="1499"/>
                    <a:pt x="43768" y="822"/>
                  </a:cubicBezTo>
                  <a:cubicBezTo>
                    <a:pt x="42837" y="1669"/>
                    <a:pt x="42498" y="822"/>
                    <a:pt x="41398" y="822"/>
                  </a:cubicBezTo>
                  <a:lnTo>
                    <a:pt x="41398" y="822"/>
                  </a:lnTo>
                  <a:cubicBezTo>
                    <a:pt x="39705" y="1415"/>
                    <a:pt x="38774" y="-1294"/>
                    <a:pt x="37504" y="822"/>
                  </a:cubicBezTo>
                  <a:cubicBezTo>
                    <a:pt x="37504" y="822"/>
                    <a:pt x="38350" y="1669"/>
                    <a:pt x="38096" y="2092"/>
                  </a:cubicBezTo>
                  <a:cubicBezTo>
                    <a:pt x="37842" y="2515"/>
                    <a:pt x="36827" y="1584"/>
                    <a:pt x="36911" y="991"/>
                  </a:cubicBezTo>
                  <a:lnTo>
                    <a:pt x="36911" y="991"/>
                  </a:lnTo>
                  <a:cubicBezTo>
                    <a:pt x="35980" y="991"/>
                    <a:pt x="35472" y="991"/>
                    <a:pt x="35133" y="991"/>
                  </a:cubicBezTo>
                  <a:cubicBezTo>
                    <a:pt x="34795" y="991"/>
                    <a:pt x="35133" y="2346"/>
                    <a:pt x="34372" y="2684"/>
                  </a:cubicBezTo>
                  <a:cubicBezTo>
                    <a:pt x="33610" y="3023"/>
                    <a:pt x="35049" y="991"/>
                    <a:pt x="34372" y="314"/>
                  </a:cubicBezTo>
                  <a:lnTo>
                    <a:pt x="32848" y="1076"/>
                  </a:lnTo>
                  <a:lnTo>
                    <a:pt x="32848" y="399"/>
                  </a:lnTo>
                  <a:cubicBezTo>
                    <a:pt x="30477" y="-194"/>
                    <a:pt x="28954" y="2346"/>
                    <a:pt x="26752" y="2854"/>
                  </a:cubicBezTo>
                  <a:cubicBezTo>
                    <a:pt x="26752" y="1669"/>
                    <a:pt x="28022" y="822"/>
                    <a:pt x="28615" y="737"/>
                  </a:cubicBezTo>
                  <a:cubicBezTo>
                    <a:pt x="27684" y="-194"/>
                    <a:pt x="26922" y="1330"/>
                    <a:pt x="25737" y="737"/>
                  </a:cubicBezTo>
                  <a:cubicBezTo>
                    <a:pt x="25000" y="864"/>
                    <a:pt x="24509" y="1567"/>
                    <a:pt x="24636" y="2303"/>
                  </a:cubicBezTo>
                  <a:cubicBezTo>
                    <a:pt x="24653" y="2405"/>
                    <a:pt x="24678" y="2507"/>
                    <a:pt x="24721" y="2600"/>
                  </a:cubicBezTo>
                  <a:cubicBezTo>
                    <a:pt x="23705" y="3277"/>
                    <a:pt x="23705" y="2177"/>
                    <a:pt x="23535" y="2007"/>
                  </a:cubicBezTo>
                  <a:cubicBezTo>
                    <a:pt x="23535" y="3362"/>
                    <a:pt x="22096" y="3362"/>
                    <a:pt x="21334" y="3954"/>
                  </a:cubicBezTo>
                  <a:lnTo>
                    <a:pt x="21334" y="3277"/>
                  </a:lnTo>
                  <a:cubicBezTo>
                    <a:pt x="20996" y="3734"/>
                    <a:pt x="20683" y="4217"/>
                    <a:pt x="20403" y="4716"/>
                  </a:cubicBezTo>
                  <a:cubicBezTo>
                    <a:pt x="20403" y="4716"/>
                    <a:pt x="20403" y="5309"/>
                    <a:pt x="20911" y="5732"/>
                  </a:cubicBezTo>
                  <a:lnTo>
                    <a:pt x="20911" y="5732"/>
                  </a:lnTo>
                  <a:cubicBezTo>
                    <a:pt x="22858" y="6917"/>
                    <a:pt x="23197" y="3362"/>
                    <a:pt x="25229" y="4970"/>
                  </a:cubicBezTo>
                  <a:cubicBezTo>
                    <a:pt x="25229" y="5394"/>
                    <a:pt x="25229" y="5563"/>
                    <a:pt x="25229" y="5986"/>
                  </a:cubicBezTo>
                  <a:cubicBezTo>
                    <a:pt x="25229" y="6409"/>
                    <a:pt x="24805" y="5986"/>
                    <a:pt x="24721" y="5986"/>
                  </a:cubicBezTo>
                  <a:cubicBezTo>
                    <a:pt x="24636" y="5986"/>
                    <a:pt x="24721" y="7340"/>
                    <a:pt x="24721" y="7002"/>
                  </a:cubicBezTo>
                  <a:cubicBezTo>
                    <a:pt x="25144" y="8526"/>
                    <a:pt x="23790" y="8611"/>
                    <a:pt x="23112" y="9372"/>
                  </a:cubicBezTo>
                  <a:cubicBezTo>
                    <a:pt x="22096" y="8780"/>
                    <a:pt x="23112" y="7764"/>
                    <a:pt x="23112" y="6917"/>
                  </a:cubicBezTo>
                  <a:cubicBezTo>
                    <a:pt x="23112" y="6071"/>
                    <a:pt x="23112" y="7933"/>
                    <a:pt x="22181" y="7764"/>
                  </a:cubicBezTo>
                  <a:lnTo>
                    <a:pt x="22181" y="6663"/>
                  </a:lnTo>
                  <a:cubicBezTo>
                    <a:pt x="21250" y="7764"/>
                    <a:pt x="22181" y="7679"/>
                    <a:pt x="22181" y="8864"/>
                  </a:cubicBezTo>
                  <a:cubicBezTo>
                    <a:pt x="22181" y="10050"/>
                    <a:pt x="21165" y="8864"/>
                    <a:pt x="20826" y="9457"/>
                  </a:cubicBezTo>
                  <a:lnTo>
                    <a:pt x="20826" y="9457"/>
                  </a:lnTo>
                  <a:cubicBezTo>
                    <a:pt x="19726" y="9457"/>
                    <a:pt x="20065" y="10557"/>
                    <a:pt x="19303" y="10896"/>
                  </a:cubicBezTo>
                  <a:lnTo>
                    <a:pt x="18456" y="10388"/>
                  </a:lnTo>
                  <a:cubicBezTo>
                    <a:pt x="19980" y="10811"/>
                    <a:pt x="18879" y="8272"/>
                    <a:pt x="19811" y="8526"/>
                  </a:cubicBezTo>
                  <a:cubicBezTo>
                    <a:pt x="17779" y="8526"/>
                    <a:pt x="19049" y="6240"/>
                    <a:pt x="19218" y="5140"/>
                  </a:cubicBezTo>
                  <a:cubicBezTo>
                    <a:pt x="18600" y="5537"/>
                    <a:pt x="17804" y="5537"/>
                    <a:pt x="17186" y="5140"/>
                  </a:cubicBezTo>
                  <a:cubicBezTo>
                    <a:pt x="17186" y="7002"/>
                    <a:pt x="14731" y="5986"/>
                    <a:pt x="14731" y="8018"/>
                  </a:cubicBezTo>
                  <a:cubicBezTo>
                    <a:pt x="14139" y="8018"/>
                    <a:pt x="14731" y="7086"/>
                    <a:pt x="14139" y="7425"/>
                  </a:cubicBezTo>
                  <a:cubicBezTo>
                    <a:pt x="13013" y="8068"/>
                    <a:pt x="12141" y="9085"/>
                    <a:pt x="11684" y="10303"/>
                  </a:cubicBezTo>
                  <a:cubicBezTo>
                    <a:pt x="11176" y="10727"/>
                    <a:pt x="10922" y="10303"/>
                    <a:pt x="10414" y="10303"/>
                  </a:cubicBezTo>
                  <a:cubicBezTo>
                    <a:pt x="7535" y="12081"/>
                    <a:pt x="8721" y="14790"/>
                    <a:pt x="6266" y="17076"/>
                  </a:cubicBezTo>
                  <a:lnTo>
                    <a:pt x="6266" y="16314"/>
                  </a:lnTo>
                  <a:cubicBezTo>
                    <a:pt x="5758" y="16822"/>
                    <a:pt x="5165" y="17161"/>
                    <a:pt x="5673" y="17922"/>
                  </a:cubicBezTo>
                  <a:cubicBezTo>
                    <a:pt x="3557" y="17922"/>
                    <a:pt x="5080" y="21055"/>
                    <a:pt x="2795" y="21139"/>
                  </a:cubicBezTo>
                  <a:cubicBezTo>
                    <a:pt x="1779" y="22409"/>
                    <a:pt x="3303" y="23171"/>
                    <a:pt x="2795" y="24356"/>
                  </a:cubicBezTo>
                  <a:cubicBezTo>
                    <a:pt x="2795" y="24356"/>
                    <a:pt x="1694" y="23510"/>
                    <a:pt x="1356" y="24356"/>
                  </a:cubicBezTo>
                  <a:cubicBezTo>
                    <a:pt x="424" y="28149"/>
                    <a:pt x="-24" y="32043"/>
                    <a:pt x="1" y="35954"/>
                  </a:cubicBezTo>
                  <a:cubicBezTo>
                    <a:pt x="1" y="35954"/>
                    <a:pt x="1" y="35954"/>
                    <a:pt x="1" y="35531"/>
                  </a:cubicBezTo>
                  <a:cubicBezTo>
                    <a:pt x="1" y="38325"/>
                    <a:pt x="1779" y="40864"/>
                    <a:pt x="1525" y="43065"/>
                  </a:cubicBezTo>
                  <a:cubicBezTo>
                    <a:pt x="1525" y="43065"/>
                    <a:pt x="2456" y="44505"/>
                    <a:pt x="3133" y="43997"/>
                  </a:cubicBezTo>
                  <a:cubicBezTo>
                    <a:pt x="3811" y="43489"/>
                    <a:pt x="4149" y="43235"/>
                    <a:pt x="4742" y="43150"/>
                  </a:cubicBezTo>
                  <a:cubicBezTo>
                    <a:pt x="6012" y="44674"/>
                    <a:pt x="3557" y="44335"/>
                    <a:pt x="4149" y="45436"/>
                  </a:cubicBezTo>
                  <a:cubicBezTo>
                    <a:pt x="2710" y="46282"/>
                    <a:pt x="2964" y="44928"/>
                    <a:pt x="1610" y="45436"/>
                  </a:cubicBezTo>
                  <a:lnTo>
                    <a:pt x="3049" y="47044"/>
                  </a:lnTo>
                  <a:cubicBezTo>
                    <a:pt x="3049" y="48145"/>
                    <a:pt x="4065" y="48822"/>
                    <a:pt x="3726" y="50007"/>
                  </a:cubicBezTo>
                  <a:cubicBezTo>
                    <a:pt x="3726" y="49499"/>
                    <a:pt x="2625" y="50007"/>
                    <a:pt x="2964" y="49415"/>
                  </a:cubicBezTo>
                  <a:lnTo>
                    <a:pt x="2964" y="49415"/>
                  </a:lnTo>
                  <a:cubicBezTo>
                    <a:pt x="2541" y="47891"/>
                    <a:pt x="1948" y="48907"/>
                    <a:pt x="1186" y="47637"/>
                  </a:cubicBezTo>
                  <a:cubicBezTo>
                    <a:pt x="2058" y="48737"/>
                    <a:pt x="2693" y="50007"/>
                    <a:pt x="3049" y="51362"/>
                  </a:cubicBezTo>
                  <a:cubicBezTo>
                    <a:pt x="3895" y="50685"/>
                    <a:pt x="3811" y="51954"/>
                    <a:pt x="4573" y="51954"/>
                  </a:cubicBezTo>
                  <a:lnTo>
                    <a:pt x="4573" y="51954"/>
                  </a:lnTo>
                  <a:cubicBezTo>
                    <a:pt x="4573" y="51954"/>
                    <a:pt x="5588" y="51954"/>
                    <a:pt x="5758" y="51954"/>
                  </a:cubicBezTo>
                  <a:lnTo>
                    <a:pt x="4742" y="52801"/>
                  </a:lnTo>
                  <a:cubicBezTo>
                    <a:pt x="4742" y="52801"/>
                    <a:pt x="5250" y="52378"/>
                    <a:pt x="5588" y="52801"/>
                  </a:cubicBezTo>
                  <a:cubicBezTo>
                    <a:pt x="5927" y="53224"/>
                    <a:pt x="7535" y="55171"/>
                    <a:pt x="6520" y="56103"/>
                  </a:cubicBezTo>
                  <a:cubicBezTo>
                    <a:pt x="7112" y="56695"/>
                    <a:pt x="7874" y="56103"/>
                    <a:pt x="8213" y="57203"/>
                  </a:cubicBezTo>
                  <a:lnTo>
                    <a:pt x="7535" y="57203"/>
                  </a:lnTo>
                  <a:cubicBezTo>
                    <a:pt x="8382" y="58896"/>
                    <a:pt x="10244" y="60251"/>
                    <a:pt x="11006" y="61944"/>
                  </a:cubicBezTo>
                  <a:cubicBezTo>
                    <a:pt x="12022" y="62740"/>
                    <a:pt x="13275" y="63154"/>
                    <a:pt x="14562" y="63129"/>
                  </a:cubicBezTo>
                  <a:cubicBezTo>
                    <a:pt x="14562" y="63129"/>
                    <a:pt x="13546" y="62113"/>
                    <a:pt x="14562" y="61859"/>
                  </a:cubicBezTo>
                  <a:cubicBezTo>
                    <a:pt x="15578" y="61605"/>
                    <a:pt x="15493" y="61859"/>
                    <a:pt x="16086" y="62283"/>
                  </a:cubicBezTo>
                  <a:cubicBezTo>
                    <a:pt x="16678" y="62706"/>
                    <a:pt x="16848" y="63637"/>
                    <a:pt x="15662" y="63383"/>
                  </a:cubicBezTo>
                  <a:cubicBezTo>
                    <a:pt x="15070" y="64822"/>
                    <a:pt x="17863" y="64483"/>
                    <a:pt x="17102" y="65753"/>
                  </a:cubicBezTo>
                  <a:cubicBezTo>
                    <a:pt x="17525" y="65753"/>
                    <a:pt x="18879" y="66600"/>
                    <a:pt x="19811" y="65753"/>
                  </a:cubicBezTo>
                  <a:cubicBezTo>
                    <a:pt x="20742" y="64907"/>
                    <a:pt x="18795" y="65753"/>
                    <a:pt x="18625" y="66177"/>
                  </a:cubicBezTo>
                  <a:lnTo>
                    <a:pt x="19387" y="66177"/>
                  </a:lnTo>
                  <a:lnTo>
                    <a:pt x="19387" y="66177"/>
                  </a:lnTo>
                  <a:cubicBezTo>
                    <a:pt x="20573" y="67192"/>
                    <a:pt x="21588" y="65669"/>
                    <a:pt x="22435" y="65669"/>
                  </a:cubicBezTo>
                  <a:lnTo>
                    <a:pt x="22435" y="65669"/>
                  </a:lnTo>
                  <a:lnTo>
                    <a:pt x="23028" y="65669"/>
                  </a:lnTo>
                  <a:lnTo>
                    <a:pt x="21927" y="66515"/>
                  </a:lnTo>
                  <a:cubicBezTo>
                    <a:pt x="22858" y="66515"/>
                    <a:pt x="23705" y="65838"/>
                    <a:pt x="24721" y="65923"/>
                  </a:cubicBezTo>
                  <a:lnTo>
                    <a:pt x="24721" y="66346"/>
                  </a:lnTo>
                  <a:lnTo>
                    <a:pt x="25483" y="66346"/>
                  </a:lnTo>
                  <a:cubicBezTo>
                    <a:pt x="25483" y="66346"/>
                    <a:pt x="25483" y="66346"/>
                    <a:pt x="25483" y="66346"/>
                  </a:cubicBezTo>
                  <a:cubicBezTo>
                    <a:pt x="25483" y="66346"/>
                    <a:pt x="27430" y="66346"/>
                    <a:pt x="28107" y="65330"/>
                  </a:cubicBezTo>
                  <a:cubicBezTo>
                    <a:pt x="28784" y="64314"/>
                    <a:pt x="28107" y="67108"/>
                    <a:pt x="29123" y="66177"/>
                  </a:cubicBezTo>
                  <a:lnTo>
                    <a:pt x="29123" y="67616"/>
                  </a:lnTo>
                  <a:cubicBezTo>
                    <a:pt x="27768" y="67616"/>
                    <a:pt x="29123" y="66515"/>
                    <a:pt x="27430" y="66685"/>
                  </a:cubicBezTo>
                  <a:cubicBezTo>
                    <a:pt x="27938" y="68801"/>
                    <a:pt x="30985" y="69140"/>
                    <a:pt x="33017" y="69055"/>
                  </a:cubicBezTo>
                  <a:cubicBezTo>
                    <a:pt x="35049" y="68970"/>
                    <a:pt x="37250" y="69648"/>
                    <a:pt x="37758" y="67531"/>
                  </a:cubicBezTo>
                  <a:lnTo>
                    <a:pt x="37758" y="68378"/>
                  </a:lnTo>
                  <a:cubicBezTo>
                    <a:pt x="38672" y="68598"/>
                    <a:pt x="39612" y="68742"/>
                    <a:pt x="40551" y="68801"/>
                  </a:cubicBezTo>
                  <a:cubicBezTo>
                    <a:pt x="42752" y="68124"/>
                    <a:pt x="45208" y="68124"/>
                    <a:pt x="46477" y="66346"/>
                  </a:cubicBezTo>
                  <a:lnTo>
                    <a:pt x="47155" y="66854"/>
                  </a:lnTo>
                  <a:cubicBezTo>
                    <a:pt x="47916" y="64145"/>
                    <a:pt x="52234" y="63383"/>
                    <a:pt x="51472" y="60251"/>
                  </a:cubicBezTo>
                  <a:cubicBezTo>
                    <a:pt x="52657" y="60251"/>
                    <a:pt x="51895" y="61351"/>
                    <a:pt x="52065" y="61859"/>
                  </a:cubicBezTo>
                  <a:cubicBezTo>
                    <a:pt x="52234" y="62367"/>
                    <a:pt x="52657" y="59404"/>
                    <a:pt x="53927" y="60081"/>
                  </a:cubicBezTo>
                  <a:cubicBezTo>
                    <a:pt x="55197" y="60758"/>
                    <a:pt x="53419" y="61012"/>
                    <a:pt x="53927" y="60928"/>
                  </a:cubicBezTo>
                  <a:cubicBezTo>
                    <a:pt x="54435" y="60843"/>
                    <a:pt x="53927" y="59827"/>
                    <a:pt x="55028" y="60251"/>
                  </a:cubicBezTo>
                  <a:cubicBezTo>
                    <a:pt x="54350" y="59743"/>
                    <a:pt x="54520" y="58219"/>
                    <a:pt x="55028" y="57542"/>
                  </a:cubicBezTo>
                  <a:lnTo>
                    <a:pt x="55028" y="57542"/>
                  </a:lnTo>
                  <a:cubicBezTo>
                    <a:pt x="54520" y="57542"/>
                    <a:pt x="55028" y="56780"/>
                    <a:pt x="55028" y="56526"/>
                  </a:cubicBezTo>
                  <a:lnTo>
                    <a:pt x="55028" y="56526"/>
                  </a:lnTo>
                  <a:cubicBezTo>
                    <a:pt x="57313" y="52886"/>
                    <a:pt x="59260" y="48991"/>
                    <a:pt x="61462" y="45351"/>
                  </a:cubicBezTo>
                  <a:lnTo>
                    <a:pt x="61462" y="46282"/>
                  </a:lnTo>
                  <a:cubicBezTo>
                    <a:pt x="61462" y="45520"/>
                    <a:pt x="61885" y="44674"/>
                    <a:pt x="62223" y="44335"/>
                  </a:cubicBezTo>
                  <a:lnTo>
                    <a:pt x="62223" y="44335"/>
                  </a:lnTo>
                  <a:cubicBezTo>
                    <a:pt x="63832" y="43573"/>
                    <a:pt x="61292" y="42727"/>
                    <a:pt x="63070" y="42219"/>
                  </a:cubicBezTo>
                  <a:lnTo>
                    <a:pt x="63070" y="42219"/>
                  </a:lnTo>
                  <a:cubicBezTo>
                    <a:pt x="63070" y="40864"/>
                    <a:pt x="64848" y="40272"/>
                    <a:pt x="64340" y="38748"/>
                  </a:cubicBezTo>
                  <a:cubicBezTo>
                    <a:pt x="63832" y="37224"/>
                    <a:pt x="65610" y="37817"/>
                    <a:pt x="66287" y="37055"/>
                  </a:cubicBezTo>
                  <a:cubicBezTo>
                    <a:pt x="66228" y="36555"/>
                    <a:pt x="65855" y="36141"/>
                    <a:pt x="65356" y="36039"/>
                  </a:cubicBezTo>
                  <a:lnTo>
                    <a:pt x="65356" y="36039"/>
                  </a:lnTo>
                  <a:cubicBezTo>
                    <a:pt x="64509" y="36039"/>
                    <a:pt x="64678" y="35277"/>
                    <a:pt x="64424" y="34854"/>
                  </a:cubicBezTo>
                  <a:cubicBezTo>
                    <a:pt x="62833" y="34938"/>
                    <a:pt x="61284" y="35345"/>
                    <a:pt x="59853" y="36039"/>
                  </a:cubicBezTo>
                  <a:cubicBezTo>
                    <a:pt x="59853" y="36886"/>
                    <a:pt x="57906" y="36716"/>
                    <a:pt x="57991" y="37563"/>
                  </a:cubicBezTo>
                  <a:cubicBezTo>
                    <a:pt x="59514" y="38240"/>
                    <a:pt x="56551" y="38494"/>
                    <a:pt x="57991" y="39510"/>
                  </a:cubicBezTo>
                  <a:cubicBezTo>
                    <a:pt x="56975" y="38917"/>
                    <a:pt x="57229" y="40272"/>
                    <a:pt x="56128" y="39510"/>
                  </a:cubicBezTo>
                  <a:cubicBezTo>
                    <a:pt x="55028" y="38748"/>
                    <a:pt x="56721" y="41288"/>
                    <a:pt x="55536" y="41457"/>
                  </a:cubicBezTo>
                  <a:cubicBezTo>
                    <a:pt x="54350" y="41626"/>
                    <a:pt x="55028" y="41457"/>
                    <a:pt x="54943" y="41457"/>
                  </a:cubicBezTo>
                  <a:cubicBezTo>
                    <a:pt x="54858" y="41457"/>
                    <a:pt x="54012" y="41457"/>
                    <a:pt x="53842" y="42219"/>
                  </a:cubicBezTo>
                  <a:lnTo>
                    <a:pt x="54943" y="42219"/>
                  </a:lnTo>
                  <a:cubicBezTo>
                    <a:pt x="54943" y="42219"/>
                    <a:pt x="54435" y="42219"/>
                    <a:pt x="54520" y="42219"/>
                  </a:cubicBezTo>
                  <a:cubicBezTo>
                    <a:pt x="54917" y="42024"/>
                    <a:pt x="55392" y="42024"/>
                    <a:pt x="55790" y="42219"/>
                  </a:cubicBezTo>
                  <a:cubicBezTo>
                    <a:pt x="55790" y="42219"/>
                    <a:pt x="56213" y="42896"/>
                    <a:pt x="55790" y="43235"/>
                  </a:cubicBezTo>
                  <a:cubicBezTo>
                    <a:pt x="55476" y="43125"/>
                    <a:pt x="55222" y="42871"/>
                    <a:pt x="55112" y="42557"/>
                  </a:cubicBezTo>
                  <a:cubicBezTo>
                    <a:pt x="54858" y="42727"/>
                    <a:pt x="54520" y="42727"/>
                    <a:pt x="54266" y="42557"/>
                  </a:cubicBezTo>
                  <a:cubicBezTo>
                    <a:pt x="54266" y="42557"/>
                    <a:pt x="54266" y="41880"/>
                    <a:pt x="53588" y="41542"/>
                  </a:cubicBezTo>
                  <a:cubicBezTo>
                    <a:pt x="52911" y="41203"/>
                    <a:pt x="53588" y="41542"/>
                    <a:pt x="52234" y="41542"/>
                  </a:cubicBezTo>
                  <a:cubicBezTo>
                    <a:pt x="53588" y="41965"/>
                    <a:pt x="52234" y="42304"/>
                    <a:pt x="52234" y="42811"/>
                  </a:cubicBezTo>
                  <a:cubicBezTo>
                    <a:pt x="52234" y="43319"/>
                    <a:pt x="52234" y="42811"/>
                    <a:pt x="52234" y="42219"/>
                  </a:cubicBezTo>
                  <a:cubicBezTo>
                    <a:pt x="49694" y="41796"/>
                    <a:pt x="52234" y="43404"/>
                    <a:pt x="51133" y="43997"/>
                  </a:cubicBezTo>
                  <a:cubicBezTo>
                    <a:pt x="51133" y="44589"/>
                    <a:pt x="49948" y="43997"/>
                    <a:pt x="50456" y="44843"/>
                  </a:cubicBezTo>
                  <a:cubicBezTo>
                    <a:pt x="50964" y="45690"/>
                    <a:pt x="49186" y="44081"/>
                    <a:pt x="48848" y="44843"/>
                  </a:cubicBezTo>
                  <a:cubicBezTo>
                    <a:pt x="50033" y="45605"/>
                    <a:pt x="48170" y="45267"/>
                    <a:pt x="49356" y="46198"/>
                  </a:cubicBezTo>
                  <a:lnTo>
                    <a:pt x="48340" y="46198"/>
                  </a:lnTo>
                  <a:cubicBezTo>
                    <a:pt x="48340" y="47044"/>
                    <a:pt x="50456" y="47806"/>
                    <a:pt x="49864" y="48568"/>
                  </a:cubicBezTo>
                  <a:cubicBezTo>
                    <a:pt x="49271" y="49330"/>
                    <a:pt x="48086" y="46790"/>
                    <a:pt x="47239" y="46621"/>
                  </a:cubicBezTo>
                  <a:lnTo>
                    <a:pt x="47747" y="47298"/>
                  </a:lnTo>
                  <a:lnTo>
                    <a:pt x="47070" y="47298"/>
                  </a:lnTo>
                  <a:cubicBezTo>
                    <a:pt x="47070" y="47298"/>
                    <a:pt x="46647" y="47722"/>
                    <a:pt x="46308" y="47298"/>
                  </a:cubicBezTo>
                  <a:cubicBezTo>
                    <a:pt x="45969" y="46875"/>
                    <a:pt x="46308" y="47298"/>
                    <a:pt x="46308" y="46621"/>
                  </a:cubicBezTo>
                  <a:cubicBezTo>
                    <a:pt x="46308" y="45944"/>
                    <a:pt x="44022" y="45944"/>
                    <a:pt x="45208" y="47806"/>
                  </a:cubicBezTo>
                  <a:cubicBezTo>
                    <a:pt x="44784" y="47806"/>
                    <a:pt x="44446" y="47806"/>
                    <a:pt x="44107" y="47298"/>
                  </a:cubicBezTo>
                  <a:cubicBezTo>
                    <a:pt x="44107" y="48230"/>
                    <a:pt x="43260" y="47298"/>
                    <a:pt x="43345" y="48145"/>
                  </a:cubicBezTo>
                  <a:cubicBezTo>
                    <a:pt x="43430" y="48991"/>
                    <a:pt x="42668" y="47468"/>
                    <a:pt x="42668" y="48145"/>
                  </a:cubicBezTo>
                  <a:cubicBezTo>
                    <a:pt x="42668" y="48822"/>
                    <a:pt x="43176" y="48737"/>
                    <a:pt x="43260" y="49330"/>
                  </a:cubicBezTo>
                  <a:cubicBezTo>
                    <a:pt x="43345" y="49923"/>
                    <a:pt x="42498" y="49330"/>
                    <a:pt x="41821" y="48653"/>
                  </a:cubicBezTo>
                  <a:cubicBezTo>
                    <a:pt x="41974" y="49448"/>
                    <a:pt x="42228" y="50211"/>
                    <a:pt x="42583" y="50939"/>
                  </a:cubicBezTo>
                  <a:cubicBezTo>
                    <a:pt x="42075" y="50346"/>
                    <a:pt x="41483" y="50939"/>
                    <a:pt x="41059" y="49499"/>
                  </a:cubicBezTo>
                  <a:cubicBezTo>
                    <a:pt x="41059" y="49499"/>
                    <a:pt x="41737" y="49499"/>
                    <a:pt x="41059" y="48822"/>
                  </a:cubicBezTo>
                  <a:cubicBezTo>
                    <a:pt x="40382" y="48145"/>
                    <a:pt x="41059" y="49245"/>
                    <a:pt x="41059" y="49499"/>
                  </a:cubicBezTo>
                  <a:cubicBezTo>
                    <a:pt x="41059" y="49753"/>
                    <a:pt x="40551" y="48822"/>
                    <a:pt x="40382" y="48399"/>
                  </a:cubicBezTo>
                  <a:cubicBezTo>
                    <a:pt x="40213" y="47976"/>
                    <a:pt x="40382" y="48399"/>
                    <a:pt x="39790" y="48399"/>
                  </a:cubicBezTo>
                  <a:cubicBezTo>
                    <a:pt x="39197" y="48399"/>
                    <a:pt x="39790" y="49415"/>
                    <a:pt x="40297" y="49838"/>
                  </a:cubicBezTo>
                  <a:lnTo>
                    <a:pt x="40297" y="48822"/>
                  </a:lnTo>
                  <a:cubicBezTo>
                    <a:pt x="40297" y="48822"/>
                    <a:pt x="40297" y="49499"/>
                    <a:pt x="40975" y="49753"/>
                  </a:cubicBezTo>
                  <a:cubicBezTo>
                    <a:pt x="41652" y="50007"/>
                    <a:pt x="40975" y="51531"/>
                    <a:pt x="40297" y="52462"/>
                  </a:cubicBezTo>
                  <a:lnTo>
                    <a:pt x="39620" y="51954"/>
                  </a:lnTo>
                  <a:cubicBezTo>
                    <a:pt x="39620" y="51954"/>
                    <a:pt x="39620" y="50600"/>
                    <a:pt x="39620" y="50430"/>
                  </a:cubicBezTo>
                  <a:cubicBezTo>
                    <a:pt x="39620" y="50261"/>
                    <a:pt x="38689" y="50007"/>
                    <a:pt x="38350" y="49838"/>
                  </a:cubicBezTo>
                  <a:cubicBezTo>
                    <a:pt x="38012" y="49669"/>
                    <a:pt x="38350" y="50854"/>
                    <a:pt x="38350" y="51193"/>
                  </a:cubicBezTo>
                  <a:cubicBezTo>
                    <a:pt x="38350" y="51531"/>
                    <a:pt x="38350" y="51193"/>
                    <a:pt x="37588" y="50261"/>
                  </a:cubicBezTo>
                  <a:cubicBezTo>
                    <a:pt x="36827" y="49330"/>
                    <a:pt x="35726" y="48907"/>
                    <a:pt x="34879" y="49838"/>
                  </a:cubicBezTo>
                  <a:lnTo>
                    <a:pt x="35303" y="51023"/>
                  </a:lnTo>
                  <a:lnTo>
                    <a:pt x="35303" y="49838"/>
                  </a:lnTo>
                  <a:cubicBezTo>
                    <a:pt x="35607" y="50888"/>
                    <a:pt x="35607" y="52005"/>
                    <a:pt x="35303" y="53055"/>
                  </a:cubicBezTo>
                  <a:cubicBezTo>
                    <a:pt x="35303" y="53055"/>
                    <a:pt x="34626" y="53055"/>
                    <a:pt x="35303" y="52293"/>
                  </a:cubicBezTo>
                  <a:lnTo>
                    <a:pt x="34626" y="52716"/>
                  </a:lnTo>
                  <a:cubicBezTo>
                    <a:pt x="34626" y="53224"/>
                    <a:pt x="35133" y="52716"/>
                    <a:pt x="34626" y="53563"/>
                  </a:cubicBezTo>
                  <a:cubicBezTo>
                    <a:pt x="34117" y="54409"/>
                    <a:pt x="33863" y="52886"/>
                    <a:pt x="34626" y="52293"/>
                  </a:cubicBezTo>
                  <a:cubicBezTo>
                    <a:pt x="35387" y="51700"/>
                    <a:pt x="33863" y="52293"/>
                    <a:pt x="33863" y="53224"/>
                  </a:cubicBezTo>
                  <a:cubicBezTo>
                    <a:pt x="33863" y="54155"/>
                    <a:pt x="33863" y="51870"/>
                    <a:pt x="34372" y="51447"/>
                  </a:cubicBezTo>
                  <a:cubicBezTo>
                    <a:pt x="34879" y="51023"/>
                    <a:pt x="34372" y="50346"/>
                    <a:pt x="34372" y="50092"/>
                  </a:cubicBezTo>
                  <a:lnTo>
                    <a:pt x="33863" y="50092"/>
                  </a:lnTo>
                  <a:cubicBezTo>
                    <a:pt x="33838" y="49753"/>
                    <a:pt x="33838" y="49415"/>
                    <a:pt x="33863" y="49076"/>
                  </a:cubicBezTo>
                  <a:cubicBezTo>
                    <a:pt x="33863" y="49076"/>
                    <a:pt x="33186" y="49838"/>
                    <a:pt x="33102" y="49076"/>
                  </a:cubicBezTo>
                  <a:lnTo>
                    <a:pt x="33102" y="49923"/>
                  </a:lnTo>
                  <a:cubicBezTo>
                    <a:pt x="32340" y="48991"/>
                    <a:pt x="32509" y="48907"/>
                    <a:pt x="31832" y="48653"/>
                  </a:cubicBezTo>
                  <a:lnTo>
                    <a:pt x="31832" y="49499"/>
                  </a:lnTo>
                  <a:cubicBezTo>
                    <a:pt x="30816" y="50515"/>
                    <a:pt x="31832" y="48230"/>
                    <a:pt x="30816" y="48484"/>
                  </a:cubicBezTo>
                  <a:cubicBezTo>
                    <a:pt x="30189" y="48763"/>
                    <a:pt x="29699" y="49279"/>
                    <a:pt x="29461" y="49923"/>
                  </a:cubicBezTo>
                  <a:cubicBezTo>
                    <a:pt x="29038" y="49923"/>
                    <a:pt x="29461" y="49923"/>
                    <a:pt x="29461" y="49161"/>
                  </a:cubicBezTo>
                  <a:cubicBezTo>
                    <a:pt x="29461" y="48399"/>
                    <a:pt x="27938" y="50430"/>
                    <a:pt x="28022" y="49584"/>
                  </a:cubicBezTo>
                  <a:lnTo>
                    <a:pt x="28954" y="49161"/>
                  </a:lnTo>
                  <a:cubicBezTo>
                    <a:pt x="29377" y="48230"/>
                    <a:pt x="28446" y="48653"/>
                    <a:pt x="28361" y="47976"/>
                  </a:cubicBezTo>
                  <a:cubicBezTo>
                    <a:pt x="27464" y="48577"/>
                    <a:pt x="26498" y="49059"/>
                    <a:pt x="25483" y="49415"/>
                  </a:cubicBezTo>
                  <a:cubicBezTo>
                    <a:pt x="25076" y="50414"/>
                    <a:pt x="24281" y="51209"/>
                    <a:pt x="23281" y="51616"/>
                  </a:cubicBezTo>
                  <a:cubicBezTo>
                    <a:pt x="23790" y="51193"/>
                    <a:pt x="23281" y="50685"/>
                    <a:pt x="23281" y="50092"/>
                  </a:cubicBezTo>
                  <a:cubicBezTo>
                    <a:pt x="23281" y="49499"/>
                    <a:pt x="23790" y="48314"/>
                    <a:pt x="24551" y="48653"/>
                  </a:cubicBezTo>
                  <a:cubicBezTo>
                    <a:pt x="25313" y="48991"/>
                    <a:pt x="23874" y="49753"/>
                    <a:pt x="24551" y="49669"/>
                  </a:cubicBezTo>
                  <a:cubicBezTo>
                    <a:pt x="24865" y="48966"/>
                    <a:pt x="25093" y="48230"/>
                    <a:pt x="25229" y="47468"/>
                  </a:cubicBezTo>
                  <a:cubicBezTo>
                    <a:pt x="25229" y="47468"/>
                    <a:pt x="25906" y="47044"/>
                    <a:pt x="26075" y="47468"/>
                  </a:cubicBezTo>
                  <a:cubicBezTo>
                    <a:pt x="26244" y="47891"/>
                    <a:pt x="22774" y="47298"/>
                    <a:pt x="22604" y="47468"/>
                  </a:cubicBezTo>
                  <a:close/>
                </a:path>
              </a:pathLst>
            </a:custGeom>
            <a:solidFill>
              <a:srgbClr val="FF725E"/>
            </a:solidFill>
            <a:ln w="8458"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A2E037D6-B8C6-DB6D-C75A-3135F4C1D31D}"/>
                </a:ext>
              </a:extLst>
            </p:cNvPr>
            <p:cNvSpPr/>
            <p:nvPr/>
          </p:nvSpPr>
          <p:spPr>
            <a:xfrm>
              <a:off x="3923999" y="3513698"/>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8270"/>
            </a:solidFill>
            <a:ln w="8458"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8955572F-842B-EB77-4F9D-BF39B85D3701}"/>
                </a:ext>
              </a:extLst>
            </p:cNvPr>
            <p:cNvSpPr/>
            <p:nvPr/>
          </p:nvSpPr>
          <p:spPr>
            <a:xfrm>
              <a:off x="3879216" y="3521487"/>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3DD568FF-6284-5352-AAC2-B902DCA93211}"/>
                </a:ext>
              </a:extLst>
            </p:cNvPr>
            <p:cNvSpPr/>
            <p:nvPr/>
          </p:nvSpPr>
          <p:spPr>
            <a:xfrm>
              <a:off x="3880664" y="3512645"/>
              <a:ext cx="75" cy="37"/>
            </a:xfrm>
            <a:custGeom>
              <a:avLst/>
              <a:gdLst>
                <a:gd name="connsiteX0" fmla="*/ 75 w 75"/>
                <a:gd name="connsiteY0" fmla="*/ 38 h 37"/>
                <a:gd name="connsiteX1" fmla="*/ 75 w 75"/>
                <a:gd name="connsiteY1" fmla="*/ 38 h 37"/>
                <a:gd name="connsiteX2" fmla="*/ 75 w 75"/>
                <a:gd name="connsiteY2" fmla="*/ 38 h 37"/>
              </a:gdLst>
              <a:ahLst/>
              <a:cxnLst>
                <a:cxn ang="0">
                  <a:pos x="connsiteX0" y="connsiteY0"/>
                </a:cxn>
                <a:cxn ang="0">
                  <a:pos x="connsiteX1" y="connsiteY1"/>
                </a:cxn>
                <a:cxn ang="0">
                  <a:pos x="connsiteX2" y="connsiteY2"/>
                </a:cxn>
              </a:cxnLst>
              <a:rect l="l" t="t" r="r" b="b"/>
              <a:pathLst>
                <a:path w="75" h="37">
                  <a:moveTo>
                    <a:pt x="75" y="38"/>
                  </a:moveTo>
                  <a:lnTo>
                    <a:pt x="75" y="38"/>
                  </a:lnTo>
                  <a:cubicBezTo>
                    <a:pt x="75" y="38"/>
                    <a:pt x="-94" y="-47"/>
                    <a:pt x="75" y="38"/>
                  </a:cubicBezTo>
                  <a:close/>
                </a:path>
              </a:pathLst>
            </a:custGeom>
            <a:solidFill>
              <a:srgbClr val="FF8270"/>
            </a:solidFill>
            <a:ln w="8458"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2BA9CE76-06AC-8CB0-87E8-7F325E7FAA24}"/>
                </a:ext>
              </a:extLst>
            </p:cNvPr>
            <p:cNvSpPr/>
            <p:nvPr/>
          </p:nvSpPr>
          <p:spPr>
            <a:xfrm>
              <a:off x="3916719" y="3516323"/>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CF2C8563-B5B0-EEA5-271A-6576898923C4}"/>
                </a:ext>
              </a:extLst>
            </p:cNvPr>
            <p:cNvSpPr/>
            <p:nvPr/>
          </p:nvSpPr>
          <p:spPr>
            <a:xfrm>
              <a:off x="5828933" y="3571180"/>
              <a:ext cx="129185" cy="173968"/>
            </a:xfrm>
            <a:custGeom>
              <a:avLst/>
              <a:gdLst>
                <a:gd name="connsiteX0" fmla="*/ 0 w 129185"/>
                <a:gd name="connsiteY0" fmla="*/ 173969 h 173968"/>
                <a:gd name="connsiteX1" fmla="*/ 129185 w 129185"/>
                <a:gd name="connsiteY1" fmla="*/ 0 h 173968"/>
              </a:gdLst>
              <a:ahLst/>
              <a:cxnLst>
                <a:cxn ang="0">
                  <a:pos x="connsiteX0" y="connsiteY0"/>
                </a:cxn>
                <a:cxn ang="0">
                  <a:pos x="connsiteX1" y="connsiteY1"/>
                </a:cxn>
              </a:cxnLst>
              <a:rect l="l" t="t" r="r" b="b"/>
              <a:pathLst>
                <a:path w="129185" h="173968">
                  <a:moveTo>
                    <a:pt x="0" y="173969"/>
                  </a:moveTo>
                  <a:cubicBezTo>
                    <a:pt x="17439" y="102604"/>
                    <a:pt x="72720" y="46984"/>
                    <a:pt x="129185" y="0"/>
                  </a:cubicBezTo>
                </a:path>
              </a:pathLst>
            </a:custGeom>
            <a:solidFill>
              <a:srgbClr val="FFFFFF"/>
            </a:solidFill>
            <a:ln w="8458"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3C8D9967-5E8A-5B0E-0330-CD1DCEE7180D}"/>
                </a:ext>
              </a:extLst>
            </p:cNvPr>
            <p:cNvSpPr/>
            <p:nvPr/>
          </p:nvSpPr>
          <p:spPr>
            <a:xfrm>
              <a:off x="5953048" y="3568894"/>
              <a:ext cx="75" cy="8465"/>
            </a:xfrm>
            <a:custGeom>
              <a:avLst/>
              <a:gdLst>
                <a:gd name="connsiteX0" fmla="*/ 75 w 75"/>
                <a:gd name="connsiteY0" fmla="*/ 0 h 8465"/>
                <a:gd name="connsiteX1" fmla="*/ 75 w 75"/>
                <a:gd name="connsiteY1" fmla="*/ 0 h 8465"/>
                <a:gd name="connsiteX2" fmla="*/ 75 w 75"/>
                <a:gd name="connsiteY2" fmla="*/ 0 h 8465"/>
              </a:gdLst>
              <a:ahLst/>
              <a:cxnLst>
                <a:cxn ang="0">
                  <a:pos x="connsiteX0" y="connsiteY0"/>
                </a:cxn>
                <a:cxn ang="0">
                  <a:pos x="connsiteX1" y="connsiteY1"/>
                </a:cxn>
                <a:cxn ang="0">
                  <a:pos x="connsiteX2" y="connsiteY2"/>
                </a:cxn>
              </a:cxnLst>
              <a:rect l="l" t="t" r="r" b="b"/>
              <a:pathLst>
                <a:path w="75" h="8465">
                  <a:moveTo>
                    <a:pt x="75" y="0"/>
                  </a:moveTo>
                  <a:lnTo>
                    <a:pt x="75" y="0"/>
                  </a:lnTo>
                  <a:cubicBezTo>
                    <a:pt x="75" y="0"/>
                    <a:pt x="-94" y="0"/>
                    <a:pt x="75" y="0"/>
                  </a:cubicBezTo>
                  <a:close/>
                </a:path>
              </a:pathLst>
            </a:custGeom>
            <a:solidFill>
              <a:srgbClr val="FF8270"/>
            </a:solidFill>
            <a:ln w="8458"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666C8FBB-2567-C018-E187-E00C611A7DB8}"/>
                </a:ext>
              </a:extLst>
            </p:cNvPr>
            <p:cNvSpPr/>
            <p:nvPr/>
          </p:nvSpPr>
          <p:spPr>
            <a:xfrm>
              <a:off x="5954139" y="3568894"/>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3D017EA5-4DC3-801C-D626-44D5A540202E}"/>
                </a:ext>
              </a:extLst>
            </p:cNvPr>
            <p:cNvSpPr/>
            <p:nvPr/>
          </p:nvSpPr>
          <p:spPr>
            <a:xfrm>
              <a:off x="5852890" y="3710947"/>
              <a:ext cx="69" cy="507"/>
            </a:xfrm>
            <a:custGeom>
              <a:avLst/>
              <a:gdLst>
                <a:gd name="connsiteX0" fmla="*/ 0 w 69"/>
                <a:gd name="connsiteY0" fmla="*/ 0 h 507"/>
                <a:gd name="connsiteX1" fmla="*/ 0 w 69"/>
                <a:gd name="connsiteY1" fmla="*/ 508 h 507"/>
                <a:gd name="connsiteX2" fmla="*/ 0 w 69"/>
                <a:gd name="connsiteY2" fmla="*/ 0 h 507"/>
              </a:gdLst>
              <a:ahLst/>
              <a:cxnLst>
                <a:cxn ang="0">
                  <a:pos x="connsiteX0" y="connsiteY0"/>
                </a:cxn>
                <a:cxn ang="0">
                  <a:pos x="connsiteX1" y="connsiteY1"/>
                </a:cxn>
                <a:cxn ang="0">
                  <a:pos x="connsiteX2" y="connsiteY2"/>
                </a:cxn>
              </a:cxnLst>
              <a:rect l="l" t="t" r="r" b="b"/>
              <a:pathLst>
                <a:path w="69" h="507">
                  <a:moveTo>
                    <a:pt x="0" y="0"/>
                  </a:moveTo>
                  <a:cubicBezTo>
                    <a:pt x="0" y="0"/>
                    <a:pt x="0" y="423"/>
                    <a:pt x="0" y="508"/>
                  </a:cubicBezTo>
                  <a:cubicBezTo>
                    <a:pt x="93" y="347"/>
                    <a:pt x="93" y="161"/>
                    <a:pt x="0" y="0"/>
                  </a:cubicBezTo>
                  <a:close/>
                </a:path>
              </a:pathLst>
            </a:custGeom>
            <a:solidFill>
              <a:srgbClr val="FF8270"/>
            </a:solidFill>
            <a:ln w="8458"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5F1D3167-40AC-9108-A24F-E9E1824FF366}"/>
                </a:ext>
              </a:extLst>
            </p:cNvPr>
            <p:cNvSpPr/>
            <p:nvPr/>
          </p:nvSpPr>
          <p:spPr>
            <a:xfrm>
              <a:off x="5851282" y="367302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5209B9AC-C842-B4F3-8B9B-70B17C7C1212}"/>
                </a:ext>
              </a:extLst>
            </p:cNvPr>
            <p:cNvSpPr/>
            <p:nvPr/>
          </p:nvSpPr>
          <p:spPr>
            <a:xfrm>
              <a:off x="5948430" y="3573052"/>
              <a:ext cx="37" cy="75"/>
            </a:xfrm>
            <a:custGeom>
              <a:avLst/>
              <a:gdLst>
                <a:gd name="connsiteX0" fmla="*/ 38 w 37"/>
                <a:gd name="connsiteY0" fmla="*/ 75 h 75"/>
                <a:gd name="connsiteX1" fmla="*/ 38 w 37"/>
                <a:gd name="connsiteY1" fmla="*/ 75 h 75"/>
                <a:gd name="connsiteX2" fmla="*/ 38 w 37"/>
                <a:gd name="connsiteY2" fmla="*/ 75 h 75"/>
              </a:gdLst>
              <a:ahLst/>
              <a:cxnLst>
                <a:cxn ang="0">
                  <a:pos x="connsiteX0" y="connsiteY0"/>
                </a:cxn>
                <a:cxn ang="0">
                  <a:pos x="connsiteX1" y="connsiteY1"/>
                </a:cxn>
                <a:cxn ang="0">
                  <a:pos x="connsiteX2" y="connsiteY2"/>
                </a:cxn>
              </a:cxnLst>
              <a:rect l="l" t="t" r="r" b="b"/>
              <a:pathLst>
                <a:path w="37" h="75">
                  <a:moveTo>
                    <a:pt x="38" y="75"/>
                  </a:moveTo>
                  <a:lnTo>
                    <a:pt x="38" y="75"/>
                  </a:lnTo>
                  <a:cubicBezTo>
                    <a:pt x="38" y="75"/>
                    <a:pt x="-47" y="-94"/>
                    <a:pt x="38" y="75"/>
                  </a:cubicBezTo>
                  <a:close/>
                </a:path>
              </a:pathLst>
            </a:custGeom>
            <a:solidFill>
              <a:srgbClr val="FF8270"/>
            </a:solidFill>
            <a:ln w="8458"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938D3BBB-C6A1-CCBD-1D27-E7A33130C00C}"/>
                </a:ext>
              </a:extLst>
            </p:cNvPr>
            <p:cNvSpPr/>
            <p:nvPr/>
          </p:nvSpPr>
          <p:spPr>
            <a:xfrm>
              <a:off x="5848742" y="3717889"/>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FF02A63F-258E-F54C-CD95-A82BCF79BAFC}"/>
                </a:ext>
              </a:extLst>
            </p:cNvPr>
            <p:cNvSpPr/>
            <p:nvPr/>
          </p:nvSpPr>
          <p:spPr>
            <a:xfrm>
              <a:off x="5930097" y="3582862"/>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5" y="85"/>
                    <a:pt x="0" y="0"/>
                  </a:cubicBezTo>
                  <a:close/>
                </a:path>
              </a:pathLst>
            </a:custGeom>
            <a:solidFill>
              <a:srgbClr val="FF8270"/>
            </a:solidFill>
            <a:ln w="8458"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C09F49B9-EFBF-3951-2B97-19A9BE0780EE}"/>
                </a:ext>
              </a:extLst>
            </p:cNvPr>
            <p:cNvSpPr/>
            <p:nvPr/>
          </p:nvSpPr>
          <p:spPr>
            <a:xfrm>
              <a:off x="5871853" y="3678947"/>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9C3CB77F-FF8A-A5D9-8480-93E398C9EB9C}"/>
                </a:ext>
              </a:extLst>
            </p:cNvPr>
            <p:cNvSpPr/>
            <p:nvPr/>
          </p:nvSpPr>
          <p:spPr>
            <a:xfrm>
              <a:off x="5824254" y="3566084"/>
              <a:ext cx="133616" cy="181497"/>
            </a:xfrm>
            <a:custGeom>
              <a:avLst/>
              <a:gdLst>
                <a:gd name="connsiteX0" fmla="*/ 45398 w 133616"/>
                <a:gd name="connsiteY0" fmla="*/ 110916 h 181497"/>
                <a:gd name="connsiteX1" fmla="*/ 47430 w 133616"/>
                <a:gd name="connsiteY1" fmla="*/ 112186 h 181497"/>
                <a:gd name="connsiteX2" fmla="*/ 47430 w 133616"/>
                <a:gd name="connsiteY2" fmla="*/ 111001 h 181497"/>
                <a:gd name="connsiteX3" fmla="*/ 49800 w 133616"/>
                <a:gd name="connsiteY3" fmla="*/ 108377 h 181497"/>
                <a:gd name="connsiteX4" fmla="*/ 48869 w 133616"/>
                <a:gd name="connsiteY4" fmla="*/ 107615 h 181497"/>
                <a:gd name="connsiteX5" fmla="*/ 50393 w 133616"/>
                <a:gd name="connsiteY5" fmla="*/ 107191 h 181497"/>
                <a:gd name="connsiteX6" fmla="*/ 50816 w 133616"/>
                <a:gd name="connsiteY6" fmla="*/ 105583 h 181497"/>
                <a:gd name="connsiteX7" fmla="*/ 49038 w 133616"/>
                <a:gd name="connsiteY7" fmla="*/ 103975 h 181497"/>
                <a:gd name="connsiteX8" fmla="*/ 49885 w 133616"/>
                <a:gd name="connsiteY8" fmla="*/ 102027 h 181497"/>
                <a:gd name="connsiteX9" fmla="*/ 49885 w 133616"/>
                <a:gd name="connsiteY9" fmla="*/ 103551 h 181497"/>
                <a:gd name="connsiteX10" fmla="*/ 50901 w 133616"/>
                <a:gd name="connsiteY10" fmla="*/ 101266 h 181497"/>
                <a:gd name="connsiteX11" fmla="*/ 50901 w 133616"/>
                <a:gd name="connsiteY11" fmla="*/ 102620 h 181497"/>
                <a:gd name="connsiteX12" fmla="*/ 51874 w 133616"/>
                <a:gd name="connsiteY12" fmla="*/ 100563 h 181497"/>
                <a:gd name="connsiteX13" fmla="*/ 51662 w 133616"/>
                <a:gd name="connsiteY13" fmla="*/ 100165 h 181497"/>
                <a:gd name="connsiteX14" fmla="*/ 52763 w 133616"/>
                <a:gd name="connsiteY14" fmla="*/ 99149 h 181497"/>
                <a:gd name="connsiteX15" fmla="*/ 53948 w 133616"/>
                <a:gd name="connsiteY15" fmla="*/ 101689 h 181497"/>
                <a:gd name="connsiteX16" fmla="*/ 52340 w 133616"/>
                <a:gd name="connsiteY16" fmla="*/ 101689 h 181497"/>
                <a:gd name="connsiteX17" fmla="*/ 53017 w 133616"/>
                <a:gd name="connsiteY17" fmla="*/ 102366 h 181497"/>
                <a:gd name="connsiteX18" fmla="*/ 52340 w 133616"/>
                <a:gd name="connsiteY18" fmla="*/ 103721 h 181497"/>
                <a:gd name="connsiteX19" fmla="*/ 52340 w 133616"/>
                <a:gd name="connsiteY19" fmla="*/ 103213 h 181497"/>
                <a:gd name="connsiteX20" fmla="*/ 51324 w 133616"/>
                <a:gd name="connsiteY20" fmla="*/ 105668 h 181497"/>
                <a:gd name="connsiteX21" fmla="*/ 54287 w 133616"/>
                <a:gd name="connsiteY21" fmla="*/ 102874 h 181497"/>
                <a:gd name="connsiteX22" fmla="*/ 54795 w 133616"/>
                <a:gd name="connsiteY22" fmla="*/ 99826 h 181497"/>
                <a:gd name="connsiteX23" fmla="*/ 53186 w 133616"/>
                <a:gd name="connsiteY23" fmla="*/ 98895 h 181497"/>
                <a:gd name="connsiteX24" fmla="*/ 56064 w 133616"/>
                <a:gd name="connsiteY24" fmla="*/ 98303 h 181497"/>
                <a:gd name="connsiteX25" fmla="*/ 55049 w 133616"/>
                <a:gd name="connsiteY25" fmla="*/ 96101 h 181497"/>
                <a:gd name="connsiteX26" fmla="*/ 54202 w 133616"/>
                <a:gd name="connsiteY26" fmla="*/ 96101 h 181497"/>
                <a:gd name="connsiteX27" fmla="*/ 53610 w 133616"/>
                <a:gd name="connsiteY27" fmla="*/ 94832 h 181497"/>
                <a:gd name="connsiteX28" fmla="*/ 55726 w 133616"/>
                <a:gd name="connsiteY28" fmla="*/ 94154 h 181497"/>
                <a:gd name="connsiteX29" fmla="*/ 55726 w 133616"/>
                <a:gd name="connsiteY29" fmla="*/ 97456 h 181497"/>
                <a:gd name="connsiteX30" fmla="*/ 57081 w 133616"/>
                <a:gd name="connsiteY30" fmla="*/ 96609 h 181497"/>
                <a:gd name="connsiteX31" fmla="*/ 55895 w 133616"/>
                <a:gd name="connsiteY31" fmla="*/ 95847 h 181497"/>
                <a:gd name="connsiteX32" fmla="*/ 57334 w 133616"/>
                <a:gd name="connsiteY32" fmla="*/ 90599 h 181497"/>
                <a:gd name="connsiteX33" fmla="*/ 58604 w 133616"/>
                <a:gd name="connsiteY33" fmla="*/ 94747 h 181497"/>
                <a:gd name="connsiteX34" fmla="*/ 58604 w 133616"/>
                <a:gd name="connsiteY34" fmla="*/ 92800 h 181497"/>
                <a:gd name="connsiteX35" fmla="*/ 60636 w 133616"/>
                <a:gd name="connsiteY35" fmla="*/ 90260 h 181497"/>
                <a:gd name="connsiteX36" fmla="*/ 59874 w 133616"/>
                <a:gd name="connsiteY36" fmla="*/ 90260 h 181497"/>
                <a:gd name="connsiteX37" fmla="*/ 60975 w 133616"/>
                <a:gd name="connsiteY37" fmla="*/ 88821 h 181497"/>
                <a:gd name="connsiteX38" fmla="*/ 60975 w 133616"/>
                <a:gd name="connsiteY38" fmla="*/ 88821 h 181497"/>
                <a:gd name="connsiteX39" fmla="*/ 60975 w 133616"/>
                <a:gd name="connsiteY39" fmla="*/ 88228 h 181497"/>
                <a:gd name="connsiteX40" fmla="*/ 60975 w 133616"/>
                <a:gd name="connsiteY40" fmla="*/ 88228 h 181497"/>
                <a:gd name="connsiteX41" fmla="*/ 62668 w 133616"/>
                <a:gd name="connsiteY41" fmla="*/ 85604 h 181497"/>
                <a:gd name="connsiteX42" fmla="*/ 61567 w 133616"/>
                <a:gd name="connsiteY42" fmla="*/ 86789 h 181497"/>
                <a:gd name="connsiteX43" fmla="*/ 60213 w 133616"/>
                <a:gd name="connsiteY43" fmla="*/ 86789 h 181497"/>
                <a:gd name="connsiteX44" fmla="*/ 61906 w 133616"/>
                <a:gd name="connsiteY44" fmla="*/ 83149 h 181497"/>
                <a:gd name="connsiteX45" fmla="*/ 61313 w 133616"/>
                <a:gd name="connsiteY45" fmla="*/ 83149 h 181497"/>
                <a:gd name="connsiteX46" fmla="*/ 62329 w 133616"/>
                <a:gd name="connsiteY46" fmla="*/ 81456 h 181497"/>
                <a:gd name="connsiteX47" fmla="*/ 63514 w 133616"/>
                <a:gd name="connsiteY47" fmla="*/ 82726 h 181497"/>
                <a:gd name="connsiteX48" fmla="*/ 63514 w 133616"/>
                <a:gd name="connsiteY48" fmla="*/ 84588 h 181497"/>
                <a:gd name="connsiteX49" fmla="*/ 64953 w 133616"/>
                <a:gd name="connsiteY49" fmla="*/ 84588 h 181497"/>
                <a:gd name="connsiteX50" fmla="*/ 66393 w 133616"/>
                <a:gd name="connsiteY50" fmla="*/ 83149 h 181497"/>
                <a:gd name="connsiteX51" fmla="*/ 65631 w 133616"/>
                <a:gd name="connsiteY51" fmla="*/ 83149 h 181497"/>
                <a:gd name="connsiteX52" fmla="*/ 66139 w 133616"/>
                <a:gd name="connsiteY52" fmla="*/ 82472 h 181497"/>
                <a:gd name="connsiteX53" fmla="*/ 64784 w 133616"/>
                <a:gd name="connsiteY53" fmla="*/ 81794 h 181497"/>
                <a:gd name="connsiteX54" fmla="*/ 63768 w 133616"/>
                <a:gd name="connsiteY54" fmla="*/ 83319 h 181497"/>
                <a:gd name="connsiteX55" fmla="*/ 64276 w 133616"/>
                <a:gd name="connsiteY55" fmla="*/ 80186 h 181497"/>
                <a:gd name="connsiteX56" fmla="*/ 64276 w 133616"/>
                <a:gd name="connsiteY56" fmla="*/ 81033 h 181497"/>
                <a:gd name="connsiteX57" fmla="*/ 65461 w 133616"/>
                <a:gd name="connsiteY57" fmla="*/ 79170 h 181497"/>
                <a:gd name="connsiteX58" fmla="*/ 66223 w 133616"/>
                <a:gd name="connsiteY58" fmla="*/ 80779 h 181497"/>
                <a:gd name="connsiteX59" fmla="*/ 65715 w 133616"/>
                <a:gd name="connsiteY59" fmla="*/ 79763 h 181497"/>
                <a:gd name="connsiteX60" fmla="*/ 66477 w 133616"/>
                <a:gd name="connsiteY60" fmla="*/ 79763 h 181497"/>
                <a:gd name="connsiteX61" fmla="*/ 66477 w 133616"/>
                <a:gd name="connsiteY61" fmla="*/ 78662 h 181497"/>
                <a:gd name="connsiteX62" fmla="*/ 67155 w 133616"/>
                <a:gd name="connsiteY62" fmla="*/ 78662 h 181497"/>
                <a:gd name="connsiteX63" fmla="*/ 67155 w 133616"/>
                <a:gd name="connsiteY63" fmla="*/ 76885 h 181497"/>
                <a:gd name="connsiteX64" fmla="*/ 65800 w 133616"/>
                <a:gd name="connsiteY64" fmla="*/ 75699 h 181497"/>
                <a:gd name="connsiteX65" fmla="*/ 68424 w 133616"/>
                <a:gd name="connsiteY65" fmla="*/ 73752 h 181497"/>
                <a:gd name="connsiteX66" fmla="*/ 68424 w 133616"/>
                <a:gd name="connsiteY66" fmla="*/ 72821 h 181497"/>
                <a:gd name="connsiteX67" fmla="*/ 69609 w 133616"/>
                <a:gd name="connsiteY67" fmla="*/ 72229 h 181497"/>
                <a:gd name="connsiteX68" fmla="*/ 69609 w 133616"/>
                <a:gd name="connsiteY68" fmla="*/ 74853 h 181497"/>
                <a:gd name="connsiteX69" fmla="*/ 70625 w 133616"/>
                <a:gd name="connsiteY69" fmla="*/ 75530 h 181497"/>
                <a:gd name="connsiteX70" fmla="*/ 69694 w 133616"/>
                <a:gd name="connsiteY70" fmla="*/ 73583 h 181497"/>
                <a:gd name="connsiteX71" fmla="*/ 71218 w 133616"/>
                <a:gd name="connsiteY71" fmla="*/ 73583 h 181497"/>
                <a:gd name="connsiteX72" fmla="*/ 71641 w 133616"/>
                <a:gd name="connsiteY72" fmla="*/ 71890 h 181497"/>
                <a:gd name="connsiteX73" fmla="*/ 72657 w 133616"/>
                <a:gd name="connsiteY73" fmla="*/ 73075 h 181497"/>
                <a:gd name="connsiteX74" fmla="*/ 73419 w 133616"/>
                <a:gd name="connsiteY74" fmla="*/ 72398 h 181497"/>
                <a:gd name="connsiteX75" fmla="*/ 72657 w 133616"/>
                <a:gd name="connsiteY75" fmla="*/ 72398 h 181497"/>
                <a:gd name="connsiteX76" fmla="*/ 73250 w 133616"/>
                <a:gd name="connsiteY76" fmla="*/ 70620 h 181497"/>
                <a:gd name="connsiteX77" fmla="*/ 75197 w 133616"/>
                <a:gd name="connsiteY77" fmla="*/ 69350 h 181497"/>
                <a:gd name="connsiteX78" fmla="*/ 73334 w 133616"/>
                <a:gd name="connsiteY78" fmla="*/ 69858 h 181497"/>
                <a:gd name="connsiteX79" fmla="*/ 75789 w 133616"/>
                <a:gd name="connsiteY79" fmla="*/ 65456 h 181497"/>
                <a:gd name="connsiteX80" fmla="*/ 77313 w 133616"/>
                <a:gd name="connsiteY80" fmla="*/ 66387 h 181497"/>
                <a:gd name="connsiteX81" fmla="*/ 75620 w 133616"/>
                <a:gd name="connsiteY81" fmla="*/ 68504 h 181497"/>
                <a:gd name="connsiteX82" fmla="*/ 77906 w 133616"/>
                <a:gd name="connsiteY82" fmla="*/ 65117 h 181497"/>
                <a:gd name="connsiteX83" fmla="*/ 81377 w 133616"/>
                <a:gd name="connsiteY83" fmla="*/ 64101 h 181497"/>
                <a:gd name="connsiteX84" fmla="*/ 80022 w 133616"/>
                <a:gd name="connsiteY84" fmla="*/ 64101 h 181497"/>
                <a:gd name="connsiteX85" fmla="*/ 80953 w 133616"/>
                <a:gd name="connsiteY85" fmla="*/ 63086 h 181497"/>
                <a:gd name="connsiteX86" fmla="*/ 80192 w 133616"/>
                <a:gd name="connsiteY86" fmla="*/ 62493 h 181497"/>
                <a:gd name="connsiteX87" fmla="*/ 81207 w 133616"/>
                <a:gd name="connsiteY87" fmla="*/ 62493 h 181497"/>
                <a:gd name="connsiteX88" fmla="*/ 81207 w 133616"/>
                <a:gd name="connsiteY88" fmla="*/ 62493 h 181497"/>
                <a:gd name="connsiteX89" fmla="*/ 83155 w 133616"/>
                <a:gd name="connsiteY89" fmla="*/ 61054 h 181497"/>
                <a:gd name="connsiteX90" fmla="*/ 82562 w 133616"/>
                <a:gd name="connsiteY90" fmla="*/ 61477 h 181497"/>
                <a:gd name="connsiteX91" fmla="*/ 82139 w 133616"/>
                <a:gd name="connsiteY91" fmla="*/ 59445 h 181497"/>
                <a:gd name="connsiteX92" fmla="*/ 82985 w 133616"/>
                <a:gd name="connsiteY92" fmla="*/ 58937 h 181497"/>
                <a:gd name="connsiteX93" fmla="*/ 82985 w 133616"/>
                <a:gd name="connsiteY93" fmla="*/ 60461 h 181497"/>
                <a:gd name="connsiteX94" fmla="*/ 83916 w 133616"/>
                <a:gd name="connsiteY94" fmla="*/ 59699 h 181497"/>
                <a:gd name="connsiteX95" fmla="*/ 83916 w 133616"/>
                <a:gd name="connsiteY95" fmla="*/ 59699 h 181497"/>
                <a:gd name="connsiteX96" fmla="*/ 83916 w 133616"/>
                <a:gd name="connsiteY96" fmla="*/ 58176 h 181497"/>
                <a:gd name="connsiteX97" fmla="*/ 83070 w 133616"/>
                <a:gd name="connsiteY97" fmla="*/ 57414 h 181497"/>
                <a:gd name="connsiteX98" fmla="*/ 85102 w 133616"/>
                <a:gd name="connsiteY98" fmla="*/ 57414 h 181497"/>
                <a:gd name="connsiteX99" fmla="*/ 85694 w 133616"/>
                <a:gd name="connsiteY99" fmla="*/ 55213 h 181497"/>
                <a:gd name="connsiteX100" fmla="*/ 85017 w 133616"/>
                <a:gd name="connsiteY100" fmla="*/ 54281 h 181497"/>
                <a:gd name="connsiteX101" fmla="*/ 86625 w 133616"/>
                <a:gd name="connsiteY101" fmla="*/ 54281 h 181497"/>
                <a:gd name="connsiteX102" fmla="*/ 87641 w 133616"/>
                <a:gd name="connsiteY102" fmla="*/ 55382 h 181497"/>
                <a:gd name="connsiteX103" fmla="*/ 86541 w 133616"/>
                <a:gd name="connsiteY103" fmla="*/ 56990 h 181497"/>
                <a:gd name="connsiteX104" fmla="*/ 88742 w 133616"/>
                <a:gd name="connsiteY104" fmla="*/ 54705 h 181497"/>
                <a:gd name="connsiteX105" fmla="*/ 88742 w 133616"/>
                <a:gd name="connsiteY105" fmla="*/ 55720 h 181497"/>
                <a:gd name="connsiteX106" fmla="*/ 89842 w 133616"/>
                <a:gd name="connsiteY106" fmla="*/ 54112 h 181497"/>
                <a:gd name="connsiteX107" fmla="*/ 88827 w 133616"/>
                <a:gd name="connsiteY107" fmla="*/ 52927 h 181497"/>
                <a:gd name="connsiteX108" fmla="*/ 90350 w 133616"/>
                <a:gd name="connsiteY108" fmla="*/ 52927 h 181497"/>
                <a:gd name="connsiteX109" fmla="*/ 90350 w 133616"/>
                <a:gd name="connsiteY109" fmla="*/ 50726 h 181497"/>
                <a:gd name="connsiteX110" fmla="*/ 89335 w 133616"/>
                <a:gd name="connsiteY110" fmla="*/ 50726 h 181497"/>
                <a:gd name="connsiteX111" fmla="*/ 89335 w 133616"/>
                <a:gd name="connsiteY111" fmla="*/ 48948 h 181497"/>
                <a:gd name="connsiteX112" fmla="*/ 88488 w 133616"/>
                <a:gd name="connsiteY112" fmla="*/ 50472 h 181497"/>
                <a:gd name="connsiteX113" fmla="*/ 88488 w 133616"/>
                <a:gd name="connsiteY113" fmla="*/ 48863 h 181497"/>
                <a:gd name="connsiteX114" fmla="*/ 90943 w 133616"/>
                <a:gd name="connsiteY114" fmla="*/ 48271 h 181497"/>
                <a:gd name="connsiteX115" fmla="*/ 92721 w 133616"/>
                <a:gd name="connsiteY115" fmla="*/ 52250 h 181497"/>
                <a:gd name="connsiteX116" fmla="*/ 95599 w 133616"/>
                <a:gd name="connsiteY116" fmla="*/ 49117 h 181497"/>
                <a:gd name="connsiteX117" fmla="*/ 94414 w 133616"/>
                <a:gd name="connsiteY117" fmla="*/ 46578 h 181497"/>
                <a:gd name="connsiteX118" fmla="*/ 95260 w 133616"/>
                <a:gd name="connsiteY118" fmla="*/ 45985 h 181497"/>
                <a:gd name="connsiteX119" fmla="*/ 95260 w 133616"/>
                <a:gd name="connsiteY119" fmla="*/ 46747 h 181497"/>
                <a:gd name="connsiteX120" fmla="*/ 97377 w 133616"/>
                <a:gd name="connsiteY120" fmla="*/ 43276 h 181497"/>
                <a:gd name="connsiteX121" fmla="*/ 96276 w 133616"/>
                <a:gd name="connsiteY121" fmla="*/ 41583 h 181497"/>
                <a:gd name="connsiteX122" fmla="*/ 96784 w 133616"/>
                <a:gd name="connsiteY122" fmla="*/ 40821 h 181497"/>
                <a:gd name="connsiteX123" fmla="*/ 96784 w 133616"/>
                <a:gd name="connsiteY123" fmla="*/ 40821 h 181497"/>
                <a:gd name="connsiteX124" fmla="*/ 97546 w 133616"/>
                <a:gd name="connsiteY124" fmla="*/ 39128 h 181497"/>
                <a:gd name="connsiteX125" fmla="*/ 97546 w 133616"/>
                <a:gd name="connsiteY125" fmla="*/ 39975 h 181497"/>
                <a:gd name="connsiteX126" fmla="*/ 98816 w 133616"/>
                <a:gd name="connsiteY126" fmla="*/ 38535 h 181497"/>
                <a:gd name="connsiteX127" fmla="*/ 98816 w 133616"/>
                <a:gd name="connsiteY127" fmla="*/ 40144 h 181497"/>
                <a:gd name="connsiteX128" fmla="*/ 98816 w 133616"/>
                <a:gd name="connsiteY128" fmla="*/ 40144 h 181497"/>
                <a:gd name="connsiteX129" fmla="*/ 98816 w 133616"/>
                <a:gd name="connsiteY129" fmla="*/ 41329 h 181497"/>
                <a:gd name="connsiteX130" fmla="*/ 100907 w 133616"/>
                <a:gd name="connsiteY130" fmla="*/ 40796 h 181497"/>
                <a:gd name="connsiteX131" fmla="*/ 101440 w 133616"/>
                <a:gd name="connsiteY131" fmla="*/ 41329 h 181497"/>
                <a:gd name="connsiteX132" fmla="*/ 100763 w 133616"/>
                <a:gd name="connsiteY132" fmla="*/ 39890 h 181497"/>
                <a:gd name="connsiteX133" fmla="*/ 106096 w 133616"/>
                <a:gd name="connsiteY133" fmla="*/ 38197 h 181497"/>
                <a:gd name="connsiteX134" fmla="*/ 107620 w 133616"/>
                <a:gd name="connsiteY134" fmla="*/ 34472 h 181497"/>
                <a:gd name="connsiteX135" fmla="*/ 107620 w 133616"/>
                <a:gd name="connsiteY135" fmla="*/ 32779 h 181497"/>
                <a:gd name="connsiteX136" fmla="*/ 104826 w 133616"/>
                <a:gd name="connsiteY136" fmla="*/ 35403 h 181497"/>
                <a:gd name="connsiteX137" fmla="*/ 105419 w 133616"/>
                <a:gd name="connsiteY137" fmla="*/ 37181 h 181497"/>
                <a:gd name="connsiteX138" fmla="*/ 104149 w 133616"/>
                <a:gd name="connsiteY138" fmla="*/ 37181 h 181497"/>
                <a:gd name="connsiteX139" fmla="*/ 104149 w 133616"/>
                <a:gd name="connsiteY139" fmla="*/ 34133 h 181497"/>
                <a:gd name="connsiteX140" fmla="*/ 102033 w 133616"/>
                <a:gd name="connsiteY140" fmla="*/ 35149 h 181497"/>
                <a:gd name="connsiteX141" fmla="*/ 100932 w 133616"/>
                <a:gd name="connsiteY141" fmla="*/ 34556 h 181497"/>
                <a:gd name="connsiteX142" fmla="*/ 100932 w 133616"/>
                <a:gd name="connsiteY142" fmla="*/ 31763 h 181497"/>
                <a:gd name="connsiteX143" fmla="*/ 101525 w 133616"/>
                <a:gd name="connsiteY143" fmla="*/ 32440 h 181497"/>
                <a:gd name="connsiteX144" fmla="*/ 101948 w 133616"/>
                <a:gd name="connsiteY144" fmla="*/ 30324 h 181497"/>
                <a:gd name="connsiteX145" fmla="*/ 103387 w 133616"/>
                <a:gd name="connsiteY145" fmla="*/ 31255 h 181497"/>
                <a:gd name="connsiteX146" fmla="*/ 105673 w 133616"/>
                <a:gd name="connsiteY146" fmla="*/ 29816 h 181497"/>
                <a:gd name="connsiteX147" fmla="*/ 104488 w 133616"/>
                <a:gd name="connsiteY147" fmla="*/ 29308 h 181497"/>
                <a:gd name="connsiteX148" fmla="*/ 104488 w 133616"/>
                <a:gd name="connsiteY148" fmla="*/ 29308 h 181497"/>
                <a:gd name="connsiteX149" fmla="*/ 103557 w 133616"/>
                <a:gd name="connsiteY149" fmla="*/ 30324 h 181497"/>
                <a:gd name="connsiteX150" fmla="*/ 104149 w 133616"/>
                <a:gd name="connsiteY150" fmla="*/ 28292 h 181497"/>
                <a:gd name="connsiteX151" fmla="*/ 106520 w 133616"/>
                <a:gd name="connsiteY151" fmla="*/ 26768 h 181497"/>
                <a:gd name="connsiteX152" fmla="*/ 107112 w 133616"/>
                <a:gd name="connsiteY152" fmla="*/ 28969 h 181497"/>
                <a:gd name="connsiteX153" fmla="*/ 107536 w 133616"/>
                <a:gd name="connsiteY153" fmla="*/ 28038 h 181497"/>
                <a:gd name="connsiteX154" fmla="*/ 108467 w 133616"/>
                <a:gd name="connsiteY154" fmla="*/ 31170 h 181497"/>
                <a:gd name="connsiteX155" fmla="*/ 111599 w 133616"/>
                <a:gd name="connsiteY155" fmla="*/ 28715 h 181497"/>
                <a:gd name="connsiteX156" fmla="*/ 113207 w 133616"/>
                <a:gd name="connsiteY156" fmla="*/ 29985 h 181497"/>
                <a:gd name="connsiteX157" fmla="*/ 116001 w 133616"/>
                <a:gd name="connsiteY157" fmla="*/ 28376 h 181497"/>
                <a:gd name="connsiteX158" fmla="*/ 114393 w 133616"/>
                <a:gd name="connsiteY158" fmla="*/ 27107 h 181497"/>
                <a:gd name="connsiteX159" fmla="*/ 115324 w 133616"/>
                <a:gd name="connsiteY159" fmla="*/ 26176 h 181497"/>
                <a:gd name="connsiteX160" fmla="*/ 113038 w 133616"/>
                <a:gd name="connsiteY160" fmla="*/ 27276 h 181497"/>
                <a:gd name="connsiteX161" fmla="*/ 113038 w 133616"/>
                <a:gd name="connsiteY161" fmla="*/ 25752 h 181497"/>
                <a:gd name="connsiteX162" fmla="*/ 112107 w 133616"/>
                <a:gd name="connsiteY162" fmla="*/ 26345 h 181497"/>
                <a:gd name="connsiteX163" fmla="*/ 112953 w 133616"/>
                <a:gd name="connsiteY163" fmla="*/ 24567 h 181497"/>
                <a:gd name="connsiteX164" fmla="*/ 114139 w 133616"/>
                <a:gd name="connsiteY164" fmla="*/ 26599 h 181497"/>
                <a:gd name="connsiteX165" fmla="*/ 116594 w 133616"/>
                <a:gd name="connsiteY165" fmla="*/ 24652 h 181497"/>
                <a:gd name="connsiteX166" fmla="*/ 116594 w 133616"/>
                <a:gd name="connsiteY166" fmla="*/ 25752 h 181497"/>
                <a:gd name="connsiteX167" fmla="*/ 117779 w 133616"/>
                <a:gd name="connsiteY167" fmla="*/ 25329 h 181497"/>
                <a:gd name="connsiteX168" fmla="*/ 117271 w 133616"/>
                <a:gd name="connsiteY168" fmla="*/ 26176 h 181497"/>
                <a:gd name="connsiteX169" fmla="*/ 119557 w 133616"/>
                <a:gd name="connsiteY169" fmla="*/ 24652 h 181497"/>
                <a:gd name="connsiteX170" fmla="*/ 119049 w 133616"/>
                <a:gd name="connsiteY170" fmla="*/ 25668 h 181497"/>
                <a:gd name="connsiteX171" fmla="*/ 119980 w 133616"/>
                <a:gd name="connsiteY171" fmla="*/ 23128 h 181497"/>
                <a:gd name="connsiteX172" fmla="*/ 122435 w 133616"/>
                <a:gd name="connsiteY172" fmla="*/ 23128 h 181497"/>
                <a:gd name="connsiteX173" fmla="*/ 121758 w 133616"/>
                <a:gd name="connsiteY173" fmla="*/ 22112 h 181497"/>
                <a:gd name="connsiteX174" fmla="*/ 122520 w 133616"/>
                <a:gd name="connsiteY174" fmla="*/ 19657 h 181497"/>
                <a:gd name="connsiteX175" fmla="*/ 121589 w 133616"/>
                <a:gd name="connsiteY175" fmla="*/ 19657 h 181497"/>
                <a:gd name="connsiteX176" fmla="*/ 122096 w 133616"/>
                <a:gd name="connsiteY176" fmla="*/ 18218 h 181497"/>
                <a:gd name="connsiteX177" fmla="*/ 123959 w 133616"/>
                <a:gd name="connsiteY177" fmla="*/ 20334 h 181497"/>
                <a:gd name="connsiteX178" fmla="*/ 124890 w 133616"/>
                <a:gd name="connsiteY178" fmla="*/ 19318 h 181497"/>
                <a:gd name="connsiteX179" fmla="*/ 124044 w 133616"/>
                <a:gd name="connsiteY179" fmla="*/ 17964 h 181497"/>
                <a:gd name="connsiteX180" fmla="*/ 125398 w 133616"/>
                <a:gd name="connsiteY180" fmla="*/ 15932 h 181497"/>
                <a:gd name="connsiteX181" fmla="*/ 124805 w 133616"/>
                <a:gd name="connsiteY181" fmla="*/ 14408 h 181497"/>
                <a:gd name="connsiteX182" fmla="*/ 126956 w 133616"/>
                <a:gd name="connsiteY182" fmla="*/ 14578 h 181497"/>
                <a:gd name="connsiteX183" fmla="*/ 127176 w 133616"/>
                <a:gd name="connsiteY183" fmla="*/ 14916 h 181497"/>
                <a:gd name="connsiteX184" fmla="*/ 126668 w 133616"/>
                <a:gd name="connsiteY184" fmla="*/ 15678 h 181497"/>
                <a:gd name="connsiteX185" fmla="*/ 128022 w 133616"/>
                <a:gd name="connsiteY185" fmla="*/ 14323 h 181497"/>
                <a:gd name="connsiteX186" fmla="*/ 129969 w 133616"/>
                <a:gd name="connsiteY186" fmla="*/ 14832 h 181497"/>
                <a:gd name="connsiteX187" fmla="*/ 131324 w 133616"/>
                <a:gd name="connsiteY187" fmla="*/ 12969 h 181497"/>
                <a:gd name="connsiteX188" fmla="*/ 129969 w 133616"/>
                <a:gd name="connsiteY188" fmla="*/ 13477 h 181497"/>
                <a:gd name="connsiteX189" fmla="*/ 129969 w 133616"/>
                <a:gd name="connsiteY189" fmla="*/ 13477 h 181497"/>
                <a:gd name="connsiteX190" fmla="*/ 129969 w 133616"/>
                <a:gd name="connsiteY190" fmla="*/ 13477 h 181497"/>
                <a:gd name="connsiteX191" fmla="*/ 129461 w 133616"/>
                <a:gd name="connsiteY191" fmla="*/ 11615 h 181497"/>
                <a:gd name="connsiteX192" fmla="*/ 129461 w 133616"/>
                <a:gd name="connsiteY192" fmla="*/ 13308 h 181497"/>
                <a:gd name="connsiteX193" fmla="*/ 128107 w 133616"/>
                <a:gd name="connsiteY193" fmla="*/ 9921 h 181497"/>
                <a:gd name="connsiteX194" fmla="*/ 128107 w 133616"/>
                <a:gd name="connsiteY194" fmla="*/ 12038 h 181497"/>
                <a:gd name="connsiteX195" fmla="*/ 128107 w 133616"/>
                <a:gd name="connsiteY195" fmla="*/ 12038 h 181497"/>
                <a:gd name="connsiteX196" fmla="*/ 127430 w 133616"/>
                <a:gd name="connsiteY196" fmla="*/ 13562 h 181497"/>
                <a:gd name="connsiteX197" fmla="*/ 127430 w 133616"/>
                <a:gd name="connsiteY197" fmla="*/ 12546 h 181497"/>
                <a:gd name="connsiteX198" fmla="*/ 123535 w 133616"/>
                <a:gd name="connsiteY198" fmla="*/ 14408 h 181497"/>
                <a:gd name="connsiteX199" fmla="*/ 124636 w 133616"/>
                <a:gd name="connsiteY199" fmla="*/ 16355 h 181497"/>
                <a:gd name="connsiteX200" fmla="*/ 123197 w 133616"/>
                <a:gd name="connsiteY200" fmla="*/ 16355 h 181497"/>
                <a:gd name="connsiteX201" fmla="*/ 123705 w 133616"/>
                <a:gd name="connsiteY201" fmla="*/ 15340 h 181497"/>
                <a:gd name="connsiteX202" fmla="*/ 122858 w 133616"/>
                <a:gd name="connsiteY202" fmla="*/ 14408 h 181497"/>
                <a:gd name="connsiteX203" fmla="*/ 122858 w 133616"/>
                <a:gd name="connsiteY203" fmla="*/ 10345 h 181497"/>
                <a:gd name="connsiteX204" fmla="*/ 124213 w 133616"/>
                <a:gd name="connsiteY204" fmla="*/ 7805 h 181497"/>
                <a:gd name="connsiteX205" fmla="*/ 123281 w 133616"/>
                <a:gd name="connsiteY205" fmla="*/ 7805 h 181497"/>
                <a:gd name="connsiteX206" fmla="*/ 124636 w 133616"/>
                <a:gd name="connsiteY206" fmla="*/ 6704 h 181497"/>
                <a:gd name="connsiteX207" fmla="*/ 128276 w 133616"/>
                <a:gd name="connsiteY207" fmla="*/ 9667 h 181497"/>
                <a:gd name="connsiteX208" fmla="*/ 129800 w 133616"/>
                <a:gd name="connsiteY208" fmla="*/ 7805 h 181497"/>
                <a:gd name="connsiteX209" fmla="*/ 131409 w 133616"/>
                <a:gd name="connsiteY209" fmla="*/ 9921 h 181497"/>
                <a:gd name="connsiteX210" fmla="*/ 131409 w 133616"/>
                <a:gd name="connsiteY210" fmla="*/ 8144 h 181497"/>
                <a:gd name="connsiteX211" fmla="*/ 132763 w 133616"/>
                <a:gd name="connsiteY211" fmla="*/ 8144 h 181497"/>
                <a:gd name="connsiteX212" fmla="*/ 132763 w 133616"/>
                <a:gd name="connsiteY212" fmla="*/ 8736 h 181497"/>
                <a:gd name="connsiteX213" fmla="*/ 133610 w 133616"/>
                <a:gd name="connsiteY213" fmla="*/ 6958 h 181497"/>
                <a:gd name="connsiteX214" fmla="*/ 133186 w 133616"/>
                <a:gd name="connsiteY214" fmla="*/ 7382 h 181497"/>
                <a:gd name="connsiteX215" fmla="*/ 133610 w 133616"/>
                <a:gd name="connsiteY215" fmla="*/ 5350 h 181497"/>
                <a:gd name="connsiteX216" fmla="*/ 132340 w 133616"/>
                <a:gd name="connsiteY216" fmla="*/ 6451 h 181497"/>
                <a:gd name="connsiteX217" fmla="*/ 132340 w 133616"/>
                <a:gd name="connsiteY217" fmla="*/ 5350 h 181497"/>
                <a:gd name="connsiteX218" fmla="*/ 130139 w 133616"/>
                <a:gd name="connsiteY218" fmla="*/ 5350 h 181497"/>
                <a:gd name="connsiteX219" fmla="*/ 130647 w 133616"/>
                <a:gd name="connsiteY219" fmla="*/ 4334 h 181497"/>
                <a:gd name="connsiteX220" fmla="*/ 129461 w 133616"/>
                <a:gd name="connsiteY220" fmla="*/ 5773 h 181497"/>
                <a:gd name="connsiteX221" fmla="*/ 127599 w 133616"/>
                <a:gd name="connsiteY221" fmla="*/ 5773 h 181497"/>
                <a:gd name="connsiteX222" fmla="*/ 126752 w 133616"/>
                <a:gd name="connsiteY222" fmla="*/ 6704 h 181497"/>
                <a:gd name="connsiteX223" fmla="*/ 126752 w 133616"/>
                <a:gd name="connsiteY223" fmla="*/ 4504 h 181497"/>
                <a:gd name="connsiteX224" fmla="*/ 128022 w 133616"/>
                <a:gd name="connsiteY224" fmla="*/ 5350 h 181497"/>
                <a:gd name="connsiteX225" fmla="*/ 129123 w 133616"/>
                <a:gd name="connsiteY225" fmla="*/ 4250 h 181497"/>
                <a:gd name="connsiteX226" fmla="*/ 128276 w 133616"/>
                <a:gd name="connsiteY226" fmla="*/ 3826 h 181497"/>
                <a:gd name="connsiteX227" fmla="*/ 129461 w 133616"/>
                <a:gd name="connsiteY227" fmla="*/ 1710 h 181497"/>
                <a:gd name="connsiteX228" fmla="*/ 128784 w 133616"/>
                <a:gd name="connsiteY228" fmla="*/ 1710 h 181497"/>
                <a:gd name="connsiteX229" fmla="*/ 127260 w 133616"/>
                <a:gd name="connsiteY229" fmla="*/ 101 h 181497"/>
                <a:gd name="connsiteX230" fmla="*/ 128107 w 133616"/>
                <a:gd name="connsiteY230" fmla="*/ 948 h 181497"/>
                <a:gd name="connsiteX231" fmla="*/ 126244 w 133616"/>
                <a:gd name="connsiteY231" fmla="*/ 948 h 181497"/>
                <a:gd name="connsiteX232" fmla="*/ 125144 w 133616"/>
                <a:gd name="connsiteY232" fmla="*/ 3149 h 181497"/>
                <a:gd name="connsiteX233" fmla="*/ 125144 w 133616"/>
                <a:gd name="connsiteY233" fmla="*/ 2302 h 181497"/>
                <a:gd name="connsiteX234" fmla="*/ 123959 w 133616"/>
                <a:gd name="connsiteY234" fmla="*/ 3741 h 181497"/>
                <a:gd name="connsiteX235" fmla="*/ 124805 w 133616"/>
                <a:gd name="connsiteY235" fmla="*/ 3741 h 181497"/>
                <a:gd name="connsiteX236" fmla="*/ 123535 w 133616"/>
                <a:gd name="connsiteY236" fmla="*/ 7128 h 181497"/>
                <a:gd name="connsiteX237" fmla="*/ 123535 w 133616"/>
                <a:gd name="connsiteY237" fmla="*/ 4673 h 181497"/>
                <a:gd name="connsiteX238" fmla="*/ 122689 w 133616"/>
                <a:gd name="connsiteY238" fmla="*/ 6027 h 181497"/>
                <a:gd name="connsiteX239" fmla="*/ 122096 w 133616"/>
                <a:gd name="connsiteY239" fmla="*/ 5519 h 181497"/>
                <a:gd name="connsiteX240" fmla="*/ 122096 w 133616"/>
                <a:gd name="connsiteY240" fmla="*/ 6789 h 181497"/>
                <a:gd name="connsiteX241" fmla="*/ 122096 w 133616"/>
                <a:gd name="connsiteY241" fmla="*/ 6789 h 181497"/>
                <a:gd name="connsiteX242" fmla="*/ 122096 w 133616"/>
                <a:gd name="connsiteY242" fmla="*/ 9667 h 181497"/>
                <a:gd name="connsiteX243" fmla="*/ 123197 w 133616"/>
                <a:gd name="connsiteY243" fmla="*/ 7890 h 181497"/>
                <a:gd name="connsiteX244" fmla="*/ 123197 w 133616"/>
                <a:gd name="connsiteY244" fmla="*/ 10260 h 181497"/>
                <a:gd name="connsiteX245" fmla="*/ 120742 w 133616"/>
                <a:gd name="connsiteY245" fmla="*/ 11022 h 181497"/>
                <a:gd name="connsiteX246" fmla="*/ 120742 w 133616"/>
                <a:gd name="connsiteY246" fmla="*/ 9329 h 181497"/>
                <a:gd name="connsiteX247" fmla="*/ 119557 w 133616"/>
                <a:gd name="connsiteY247" fmla="*/ 8736 h 181497"/>
                <a:gd name="connsiteX248" fmla="*/ 119557 w 133616"/>
                <a:gd name="connsiteY248" fmla="*/ 10006 h 181497"/>
                <a:gd name="connsiteX249" fmla="*/ 119557 w 133616"/>
                <a:gd name="connsiteY249" fmla="*/ 10006 h 181497"/>
                <a:gd name="connsiteX250" fmla="*/ 119557 w 133616"/>
                <a:gd name="connsiteY250" fmla="*/ 11953 h 181497"/>
                <a:gd name="connsiteX251" fmla="*/ 116509 w 133616"/>
                <a:gd name="connsiteY251" fmla="*/ 14662 h 181497"/>
                <a:gd name="connsiteX252" fmla="*/ 117440 w 133616"/>
                <a:gd name="connsiteY252" fmla="*/ 15424 h 181497"/>
                <a:gd name="connsiteX253" fmla="*/ 115662 w 133616"/>
                <a:gd name="connsiteY253" fmla="*/ 17540 h 181497"/>
                <a:gd name="connsiteX254" fmla="*/ 115662 w 133616"/>
                <a:gd name="connsiteY254" fmla="*/ 15847 h 181497"/>
                <a:gd name="connsiteX255" fmla="*/ 113631 w 133616"/>
                <a:gd name="connsiteY255" fmla="*/ 19657 h 181497"/>
                <a:gd name="connsiteX256" fmla="*/ 115747 w 133616"/>
                <a:gd name="connsiteY256" fmla="*/ 19657 h 181497"/>
                <a:gd name="connsiteX257" fmla="*/ 113716 w 133616"/>
                <a:gd name="connsiteY257" fmla="*/ 21181 h 181497"/>
                <a:gd name="connsiteX258" fmla="*/ 112361 w 133616"/>
                <a:gd name="connsiteY258" fmla="*/ 19488 h 181497"/>
                <a:gd name="connsiteX259" fmla="*/ 111684 w 133616"/>
                <a:gd name="connsiteY259" fmla="*/ 21858 h 181497"/>
                <a:gd name="connsiteX260" fmla="*/ 111193 w 133616"/>
                <a:gd name="connsiteY260" fmla="*/ 19640 h 181497"/>
                <a:gd name="connsiteX261" fmla="*/ 111684 w 133616"/>
                <a:gd name="connsiteY261" fmla="*/ 19149 h 181497"/>
                <a:gd name="connsiteX262" fmla="*/ 114054 w 133616"/>
                <a:gd name="connsiteY262" fmla="*/ 17371 h 181497"/>
                <a:gd name="connsiteX263" fmla="*/ 113207 w 133616"/>
                <a:gd name="connsiteY263" fmla="*/ 17371 h 181497"/>
                <a:gd name="connsiteX264" fmla="*/ 114647 w 133616"/>
                <a:gd name="connsiteY264" fmla="*/ 15255 h 181497"/>
                <a:gd name="connsiteX265" fmla="*/ 114647 w 133616"/>
                <a:gd name="connsiteY265" fmla="*/ 15255 h 181497"/>
                <a:gd name="connsiteX266" fmla="*/ 114223 w 133616"/>
                <a:gd name="connsiteY266" fmla="*/ 14154 h 181497"/>
                <a:gd name="connsiteX267" fmla="*/ 114223 w 133616"/>
                <a:gd name="connsiteY267" fmla="*/ 14154 h 181497"/>
                <a:gd name="connsiteX268" fmla="*/ 114223 w 133616"/>
                <a:gd name="connsiteY268" fmla="*/ 11784 h 181497"/>
                <a:gd name="connsiteX269" fmla="*/ 114223 w 133616"/>
                <a:gd name="connsiteY269" fmla="*/ 15594 h 181497"/>
                <a:gd name="connsiteX270" fmla="*/ 111430 w 133616"/>
                <a:gd name="connsiteY270" fmla="*/ 16525 h 181497"/>
                <a:gd name="connsiteX271" fmla="*/ 110160 w 133616"/>
                <a:gd name="connsiteY271" fmla="*/ 15424 h 181497"/>
                <a:gd name="connsiteX272" fmla="*/ 110922 w 133616"/>
                <a:gd name="connsiteY272" fmla="*/ 14239 h 181497"/>
                <a:gd name="connsiteX273" fmla="*/ 109483 w 133616"/>
                <a:gd name="connsiteY273" fmla="*/ 15086 h 181497"/>
                <a:gd name="connsiteX274" fmla="*/ 109906 w 133616"/>
                <a:gd name="connsiteY274" fmla="*/ 18556 h 181497"/>
                <a:gd name="connsiteX275" fmla="*/ 108043 w 133616"/>
                <a:gd name="connsiteY275" fmla="*/ 20503 h 181497"/>
                <a:gd name="connsiteX276" fmla="*/ 108043 w 133616"/>
                <a:gd name="connsiteY276" fmla="*/ 18048 h 181497"/>
                <a:gd name="connsiteX277" fmla="*/ 107366 w 133616"/>
                <a:gd name="connsiteY277" fmla="*/ 19488 h 181497"/>
                <a:gd name="connsiteX278" fmla="*/ 104319 w 133616"/>
                <a:gd name="connsiteY278" fmla="*/ 20419 h 181497"/>
                <a:gd name="connsiteX279" fmla="*/ 106350 w 133616"/>
                <a:gd name="connsiteY279" fmla="*/ 18641 h 181497"/>
                <a:gd name="connsiteX280" fmla="*/ 105673 w 133616"/>
                <a:gd name="connsiteY280" fmla="*/ 18641 h 181497"/>
                <a:gd name="connsiteX281" fmla="*/ 106689 w 133616"/>
                <a:gd name="connsiteY281" fmla="*/ 17879 h 181497"/>
                <a:gd name="connsiteX282" fmla="*/ 104657 w 133616"/>
                <a:gd name="connsiteY282" fmla="*/ 18472 h 181497"/>
                <a:gd name="connsiteX283" fmla="*/ 104657 w 133616"/>
                <a:gd name="connsiteY283" fmla="*/ 18472 h 181497"/>
                <a:gd name="connsiteX284" fmla="*/ 103980 w 133616"/>
                <a:gd name="connsiteY284" fmla="*/ 19149 h 181497"/>
                <a:gd name="connsiteX285" fmla="*/ 103134 w 133616"/>
                <a:gd name="connsiteY285" fmla="*/ 18302 h 181497"/>
                <a:gd name="connsiteX286" fmla="*/ 100001 w 133616"/>
                <a:gd name="connsiteY286" fmla="*/ 21011 h 181497"/>
                <a:gd name="connsiteX287" fmla="*/ 100001 w 133616"/>
                <a:gd name="connsiteY287" fmla="*/ 21011 h 181497"/>
                <a:gd name="connsiteX288" fmla="*/ 99578 w 133616"/>
                <a:gd name="connsiteY288" fmla="*/ 24652 h 181497"/>
                <a:gd name="connsiteX289" fmla="*/ 98562 w 133616"/>
                <a:gd name="connsiteY289" fmla="*/ 23382 h 181497"/>
                <a:gd name="connsiteX290" fmla="*/ 96784 w 133616"/>
                <a:gd name="connsiteY290" fmla="*/ 24059 h 181497"/>
                <a:gd name="connsiteX291" fmla="*/ 97969 w 133616"/>
                <a:gd name="connsiteY291" fmla="*/ 25160 h 181497"/>
                <a:gd name="connsiteX292" fmla="*/ 97038 w 133616"/>
                <a:gd name="connsiteY292" fmla="*/ 27361 h 181497"/>
                <a:gd name="connsiteX293" fmla="*/ 96276 w 133616"/>
                <a:gd name="connsiteY293" fmla="*/ 24821 h 181497"/>
                <a:gd name="connsiteX294" fmla="*/ 96268 w 133616"/>
                <a:gd name="connsiteY294" fmla="*/ 25659 h 181497"/>
                <a:gd name="connsiteX295" fmla="*/ 96700 w 133616"/>
                <a:gd name="connsiteY295" fmla="*/ 25837 h 181497"/>
                <a:gd name="connsiteX296" fmla="*/ 93652 w 133616"/>
                <a:gd name="connsiteY296" fmla="*/ 26937 h 181497"/>
                <a:gd name="connsiteX297" fmla="*/ 93652 w 133616"/>
                <a:gd name="connsiteY297" fmla="*/ 29985 h 181497"/>
                <a:gd name="connsiteX298" fmla="*/ 94244 w 133616"/>
                <a:gd name="connsiteY298" fmla="*/ 28630 h 181497"/>
                <a:gd name="connsiteX299" fmla="*/ 94244 w 133616"/>
                <a:gd name="connsiteY299" fmla="*/ 29985 h 181497"/>
                <a:gd name="connsiteX300" fmla="*/ 91620 w 133616"/>
                <a:gd name="connsiteY300" fmla="*/ 31086 h 181497"/>
                <a:gd name="connsiteX301" fmla="*/ 91620 w 133616"/>
                <a:gd name="connsiteY301" fmla="*/ 30154 h 181497"/>
                <a:gd name="connsiteX302" fmla="*/ 91620 w 133616"/>
                <a:gd name="connsiteY302" fmla="*/ 30154 h 181497"/>
                <a:gd name="connsiteX303" fmla="*/ 91620 w 133616"/>
                <a:gd name="connsiteY303" fmla="*/ 28546 h 181497"/>
                <a:gd name="connsiteX304" fmla="*/ 90604 w 133616"/>
                <a:gd name="connsiteY304" fmla="*/ 30662 h 181497"/>
                <a:gd name="connsiteX305" fmla="*/ 90604 w 133616"/>
                <a:gd name="connsiteY305" fmla="*/ 30662 h 181497"/>
                <a:gd name="connsiteX306" fmla="*/ 88065 w 133616"/>
                <a:gd name="connsiteY306" fmla="*/ 33625 h 181497"/>
                <a:gd name="connsiteX307" fmla="*/ 89419 w 133616"/>
                <a:gd name="connsiteY307" fmla="*/ 33625 h 181497"/>
                <a:gd name="connsiteX308" fmla="*/ 87811 w 133616"/>
                <a:gd name="connsiteY308" fmla="*/ 33625 h 181497"/>
                <a:gd name="connsiteX309" fmla="*/ 87811 w 133616"/>
                <a:gd name="connsiteY309" fmla="*/ 33202 h 181497"/>
                <a:gd name="connsiteX310" fmla="*/ 86456 w 133616"/>
                <a:gd name="connsiteY310" fmla="*/ 34472 h 181497"/>
                <a:gd name="connsiteX311" fmla="*/ 87218 w 133616"/>
                <a:gd name="connsiteY311" fmla="*/ 36165 h 181497"/>
                <a:gd name="connsiteX312" fmla="*/ 85186 w 133616"/>
                <a:gd name="connsiteY312" fmla="*/ 34726 h 181497"/>
                <a:gd name="connsiteX313" fmla="*/ 84678 w 133616"/>
                <a:gd name="connsiteY313" fmla="*/ 36334 h 181497"/>
                <a:gd name="connsiteX314" fmla="*/ 83916 w 133616"/>
                <a:gd name="connsiteY314" fmla="*/ 36334 h 181497"/>
                <a:gd name="connsiteX315" fmla="*/ 80530 w 133616"/>
                <a:gd name="connsiteY315" fmla="*/ 42006 h 181497"/>
                <a:gd name="connsiteX316" fmla="*/ 80953 w 133616"/>
                <a:gd name="connsiteY316" fmla="*/ 39128 h 181497"/>
                <a:gd name="connsiteX317" fmla="*/ 78668 w 133616"/>
                <a:gd name="connsiteY317" fmla="*/ 40821 h 181497"/>
                <a:gd name="connsiteX318" fmla="*/ 78456 w 133616"/>
                <a:gd name="connsiteY318" fmla="*/ 42726 h 181497"/>
                <a:gd name="connsiteX319" fmla="*/ 78668 w 133616"/>
                <a:gd name="connsiteY319" fmla="*/ 42937 h 181497"/>
                <a:gd name="connsiteX320" fmla="*/ 77313 w 133616"/>
                <a:gd name="connsiteY320" fmla="*/ 42937 h 181497"/>
                <a:gd name="connsiteX321" fmla="*/ 76213 w 133616"/>
                <a:gd name="connsiteY321" fmla="*/ 45646 h 181497"/>
                <a:gd name="connsiteX322" fmla="*/ 75620 w 133616"/>
                <a:gd name="connsiteY322" fmla="*/ 45138 h 181497"/>
                <a:gd name="connsiteX323" fmla="*/ 75620 w 133616"/>
                <a:gd name="connsiteY323" fmla="*/ 46832 h 181497"/>
                <a:gd name="connsiteX324" fmla="*/ 76467 w 133616"/>
                <a:gd name="connsiteY324" fmla="*/ 47594 h 181497"/>
                <a:gd name="connsiteX325" fmla="*/ 76467 w 133616"/>
                <a:gd name="connsiteY325" fmla="*/ 47594 h 181497"/>
                <a:gd name="connsiteX326" fmla="*/ 80361 w 133616"/>
                <a:gd name="connsiteY326" fmla="*/ 44885 h 181497"/>
                <a:gd name="connsiteX327" fmla="*/ 80361 w 133616"/>
                <a:gd name="connsiteY327" fmla="*/ 45816 h 181497"/>
                <a:gd name="connsiteX328" fmla="*/ 79768 w 133616"/>
                <a:gd name="connsiteY328" fmla="*/ 45816 h 181497"/>
                <a:gd name="connsiteX329" fmla="*/ 80445 w 133616"/>
                <a:gd name="connsiteY329" fmla="*/ 46578 h 181497"/>
                <a:gd name="connsiteX330" fmla="*/ 79768 w 133616"/>
                <a:gd name="connsiteY330" fmla="*/ 49625 h 181497"/>
                <a:gd name="connsiteX331" fmla="*/ 79176 w 133616"/>
                <a:gd name="connsiteY331" fmla="*/ 47170 h 181497"/>
                <a:gd name="connsiteX332" fmla="*/ 78499 w 133616"/>
                <a:gd name="connsiteY332" fmla="*/ 48355 h 181497"/>
                <a:gd name="connsiteX333" fmla="*/ 77821 w 133616"/>
                <a:gd name="connsiteY333" fmla="*/ 47424 h 181497"/>
                <a:gd name="connsiteX334" fmla="*/ 78752 w 133616"/>
                <a:gd name="connsiteY334" fmla="*/ 49456 h 181497"/>
                <a:gd name="connsiteX335" fmla="*/ 77567 w 133616"/>
                <a:gd name="connsiteY335" fmla="*/ 50726 h 181497"/>
                <a:gd name="connsiteX336" fmla="*/ 77567 w 133616"/>
                <a:gd name="connsiteY336" fmla="*/ 50218 h 181497"/>
                <a:gd name="connsiteX337" fmla="*/ 76297 w 133616"/>
                <a:gd name="connsiteY337" fmla="*/ 52334 h 181497"/>
                <a:gd name="connsiteX338" fmla="*/ 75366 w 133616"/>
                <a:gd name="connsiteY338" fmla="*/ 52334 h 181497"/>
                <a:gd name="connsiteX339" fmla="*/ 76213 w 133616"/>
                <a:gd name="connsiteY339" fmla="*/ 49964 h 181497"/>
                <a:gd name="connsiteX340" fmla="*/ 74520 w 133616"/>
                <a:gd name="connsiteY340" fmla="*/ 46916 h 181497"/>
                <a:gd name="connsiteX341" fmla="*/ 72742 w 133616"/>
                <a:gd name="connsiteY341" fmla="*/ 48017 h 181497"/>
                <a:gd name="connsiteX342" fmla="*/ 71133 w 133616"/>
                <a:gd name="connsiteY342" fmla="*/ 51488 h 181497"/>
                <a:gd name="connsiteX343" fmla="*/ 70456 w 133616"/>
                <a:gd name="connsiteY343" fmla="*/ 50980 h 181497"/>
                <a:gd name="connsiteX344" fmla="*/ 68340 w 133616"/>
                <a:gd name="connsiteY344" fmla="*/ 54281 h 181497"/>
                <a:gd name="connsiteX345" fmla="*/ 67070 w 133616"/>
                <a:gd name="connsiteY345" fmla="*/ 54281 h 181497"/>
                <a:gd name="connsiteX346" fmla="*/ 62668 w 133616"/>
                <a:gd name="connsiteY346" fmla="*/ 61054 h 181497"/>
                <a:gd name="connsiteX347" fmla="*/ 62668 w 133616"/>
                <a:gd name="connsiteY347" fmla="*/ 60292 h 181497"/>
                <a:gd name="connsiteX348" fmla="*/ 61906 w 133616"/>
                <a:gd name="connsiteY348" fmla="*/ 61900 h 181497"/>
                <a:gd name="connsiteX349" fmla="*/ 58350 w 133616"/>
                <a:gd name="connsiteY349" fmla="*/ 64525 h 181497"/>
                <a:gd name="connsiteX350" fmla="*/ 57673 w 133616"/>
                <a:gd name="connsiteY350" fmla="*/ 67742 h 181497"/>
                <a:gd name="connsiteX351" fmla="*/ 56319 w 133616"/>
                <a:gd name="connsiteY351" fmla="*/ 66980 h 181497"/>
                <a:gd name="connsiteX352" fmla="*/ 49546 w 133616"/>
                <a:gd name="connsiteY352" fmla="*/ 76969 h 181497"/>
                <a:gd name="connsiteX353" fmla="*/ 49546 w 133616"/>
                <a:gd name="connsiteY353" fmla="*/ 76377 h 181497"/>
                <a:gd name="connsiteX354" fmla="*/ 45398 w 133616"/>
                <a:gd name="connsiteY354" fmla="*/ 83403 h 181497"/>
                <a:gd name="connsiteX355" fmla="*/ 45398 w 133616"/>
                <a:gd name="connsiteY355" fmla="*/ 85350 h 181497"/>
                <a:gd name="connsiteX356" fmla="*/ 47091 w 133616"/>
                <a:gd name="connsiteY356" fmla="*/ 85943 h 181497"/>
                <a:gd name="connsiteX357" fmla="*/ 44721 w 133616"/>
                <a:gd name="connsiteY357" fmla="*/ 87213 h 181497"/>
                <a:gd name="connsiteX358" fmla="*/ 43366 w 133616"/>
                <a:gd name="connsiteY358" fmla="*/ 85011 h 181497"/>
                <a:gd name="connsiteX359" fmla="*/ 42858 w 133616"/>
                <a:gd name="connsiteY359" fmla="*/ 87213 h 181497"/>
                <a:gd name="connsiteX360" fmla="*/ 40572 w 133616"/>
                <a:gd name="connsiteY360" fmla="*/ 89668 h 181497"/>
                <a:gd name="connsiteX361" fmla="*/ 40572 w 133616"/>
                <a:gd name="connsiteY361" fmla="*/ 88652 h 181497"/>
                <a:gd name="connsiteX362" fmla="*/ 40572 w 133616"/>
                <a:gd name="connsiteY362" fmla="*/ 88652 h 181497"/>
                <a:gd name="connsiteX363" fmla="*/ 41165 w 133616"/>
                <a:gd name="connsiteY363" fmla="*/ 86027 h 181497"/>
                <a:gd name="connsiteX364" fmla="*/ 38879 w 133616"/>
                <a:gd name="connsiteY364" fmla="*/ 89752 h 181497"/>
                <a:gd name="connsiteX365" fmla="*/ 38879 w 133616"/>
                <a:gd name="connsiteY365" fmla="*/ 91445 h 181497"/>
                <a:gd name="connsiteX366" fmla="*/ 38879 w 133616"/>
                <a:gd name="connsiteY366" fmla="*/ 91445 h 181497"/>
                <a:gd name="connsiteX367" fmla="*/ 38879 w 133616"/>
                <a:gd name="connsiteY367" fmla="*/ 92800 h 181497"/>
                <a:gd name="connsiteX368" fmla="*/ 37694 w 133616"/>
                <a:gd name="connsiteY368" fmla="*/ 92292 h 181497"/>
                <a:gd name="connsiteX369" fmla="*/ 38117 w 133616"/>
                <a:gd name="connsiteY369" fmla="*/ 93054 h 181497"/>
                <a:gd name="connsiteX370" fmla="*/ 35324 w 133616"/>
                <a:gd name="connsiteY370" fmla="*/ 95424 h 181497"/>
                <a:gd name="connsiteX371" fmla="*/ 34646 w 133616"/>
                <a:gd name="connsiteY371" fmla="*/ 97541 h 181497"/>
                <a:gd name="connsiteX372" fmla="*/ 34646 w 133616"/>
                <a:gd name="connsiteY372" fmla="*/ 96863 h 181497"/>
                <a:gd name="connsiteX373" fmla="*/ 30583 w 133616"/>
                <a:gd name="connsiteY373" fmla="*/ 101689 h 181497"/>
                <a:gd name="connsiteX374" fmla="*/ 29736 w 133616"/>
                <a:gd name="connsiteY374" fmla="*/ 105668 h 181497"/>
                <a:gd name="connsiteX375" fmla="*/ 31006 w 133616"/>
                <a:gd name="connsiteY375" fmla="*/ 105668 h 181497"/>
                <a:gd name="connsiteX376" fmla="*/ 30583 w 133616"/>
                <a:gd name="connsiteY376" fmla="*/ 107361 h 181497"/>
                <a:gd name="connsiteX377" fmla="*/ 29483 w 133616"/>
                <a:gd name="connsiteY377" fmla="*/ 107361 h 181497"/>
                <a:gd name="connsiteX378" fmla="*/ 27027 w 133616"/>
                <a:gd name="connsiteY378" fmla="*/ 108969 h 181497"/>
                <a:gd name="connsiteX379" fmla="*/ 26350 w 133616"/>
                <a:gd name="connsiteY379" fmla="*/ 111848 h 181497"/>
                <a:gd name="connsiteX380" fmla="*/ 26350 w 133616"/>
                <a:gd name="connsiteY380" fmla="*/ 110578 h 181497"/>
                <a:gd name="connsiteX381" fmla="*/ 26350 w 133616"/>
                <a:gd name="connsiteY381" fmla="*/ 111340 h 181497"/>
                <a:gd name="connsiteX382" fmla="*/ 26350 w 133616"/>
                <a:gd name="connsiteY382" fmla="*/ 111340 h 181497"/>
                <a:gd name="connsiteX383" fmla="*/ 26350 w 133616"/>
                <a:gd name="connsiteY383" fmla="*/ 114557 h 181497"/>
                <a:gd name="connsiteX384" fmla="*/ 26350 w 133616"/>
                <a:gd name="connsiteY384" fmla="*/ 114557 h 181497"/>
                <a:gd name="connsiteX385" fmla="*/ 26350 w 133616"/>
                <a:gd name="connsiteY385" fmla="*/ 115149 h 181497"/>
                <a:gd name="connsiteX386" fmla="*/ 25758 w 133616"/>
                <a:gd name="connsiteY386" fmla="*/ 113964 h 181497"/>
                <a:gd name="connsiteX387" fmla="*/ 25758 w 133616"/>
                <a:gd name="connsiteY387" fmla="*/ 116927 h 181497"/>
                <a:gd name="connsiteX388" fmla="*/ 25334 w 133616"/>
                <a:gd name="connsiteY388" fmla="*/ 116927 h 181497"/>
                <a:gd name="connsiteX389" fmla="*/ 25334 w 133616"/>
                <a:gd name="connsiteY389" fmla="*/ 117773 h 181497"/>
                <a:gd name="connsiteX390" fmla="*/ 25334 w 133616"/>
                <a:gd name="connsiteY390" fmla="*/ 117773 h 181497"/>
                <a:gd name="connsiteX391" fmla="*/ 25334 w 133616"/>
                <a:gd name="connsiteY391" fmla="*/ 120906 h 181497"/>
                <a:gd name="connsiteX392" fmla="*/ 24149 w 133616"/>
                <a:gd name="connsiteY392" fmla="*/ 121837 h 181497"/>
                <a:gd name="connsiteX393" fmla="*/ 22964 w 133616"/>
                <a:gd name="connsiteY393" fmla="*/ 120990 h 181497"/>
                <a:gd name="connsiteX394" fmla="*/ 24403 w 133616"/>
                <a:gd name="connsiteY394" fmla="*/ 119467 h 181497"/>
                <a:gd name="connsiteX395" fmla="*/ 19916 w 133616"/>
                <a:gd name="connsiteY395" fmla="*/ 124377 h 181497"/>
                <a:gd name="connsiteX396" fmla="*/ 18647 w 133616"/>
                <a:gd name="connsiteY396" fmla="*/ 129879 h 181497"/>
                <a:gd name="connsiteX397" fmla="*/ 17969 w 133616"/>
                <a:gd name="connsiteY397" fmla="*/ 129287 h 181497"/>
                <a:gd name="connsiteX398" fmla="*/ 16022 w 133616"/>
                <a:gd name="connsiteY398" fmla="*/ 131572 h 181497"/>
                <a:gd name="connsiteX399" fmla="*/ 13736 w 133616"/>
                <a:gd name="connsiteY399" fmla="*/ 138260 h 181497"/>
                <a:gd name="connsiteX400" fmla="*/ 12805 w 133616"/>
                <a:gd name="connsiteY400" fmla="*/ 138260 h 181497"/>
                <a:gd name="connsiteX401" fmla="*/ 12805 w 133616"/>
                <a:gd name="connsiteY401" fmla="*/ 146726 h 181497"/>
                <a:gd name="connsiteX402" fmla="*/ 11535 w 133616"/>
                <a:gd name="connsiteY402" fmla="*/ 145710 h 181497"/>
                <a:gd name="connsiteX403" fmla="*/ 10689 w 133616"/>
                <a:gd name="connsiteY403" fmla="*/ 148588 h 181497"/>
                <a:gd name="connsiteX404" fmla="*/ 10266 w 133616"/>
                <a:gd name="connsiteY404" fmla="*/ 147742 h 181497"/>
                <a:gd name="connsiteX405" fmla="*/ 9588 w 133616"/>
                <a:gd name="connsiteY405" fmla="*/ 149096 h 181497"/>
                <a:gd name="connsiteX406" fmla="*/ 10689 w 133616"/>
                <a:gd name="connsiteY406" fmla="*/ 151721 h 181497"/>
                <a:gd name="connsiteX407" fmla="*/ 10689 w 133616"/>
                <a:gd name="connsiteY407" fmla="*/ 151721 h 181497"/>
                <a:gd name="connsiteX408" fmla="*/ 10689 w 133616"/>
                <a:gd name="connsiteY408" fmla="*/ 152821 h 181497"/>
                <a:gd name="connsiteX409" fmla="*/ 10689 w 133616"/>
                <a:gd name="connsiteY409" fmla="*/ 152821 h 181497"/>
                <a:gd name="connsiteX410" fmla="*/ 6033 w 133616"/>
                <a:gd name="connsiteY410" fmla="*/ 168483 h 181497"/>
                <a:gd name="connsiteX411" fmla="*/ 6033 w 133616"/>
                <a:gd name="connsiteY411" fmla="*/ 167297 h 181497"/>
                <a:gd name="connsiteX412" fmla="*/ 5355 w 133616"/>
                <a:gd name="connsiteY412" fmla="*/ 169837 h 181497"/>
                <a:gd name="connsiteX413" fmla="*/ 5355 w 133616"/>
                <a:gd name="connsiteY413" fmla="*/ 169837 h 181497"/>
                <a:gd name="connsiteX414" fmla="*/ 4424 w 133616"/>
                <a:gd name="connsiteY414" fmla="*/ 172377 h 181497"/>
                <a:gd name="connsiteX415" fmla="*/ 4424 w 133616"/>
                <a:gd name="connsiteY415" fmla="*/ 172377 h 181497"/>
                <a:gd name="connsiteX416" fmla="*/ 2562 w 133616"/>
                <a:gd name="connsiteY416" fmla="*/ 176525 h 181497"/>
                <a:gd name="connsiteX417" fmla="*/ 276 w 133616"/>
                <a:gd name="connsiteY417" fmla="*/ 178133 h 181497"/>
                <a:gd name="connsiteX418" fmla="*/ 953 w 133616"/>
                <a:gd name="connsiteY418" fmla="*/ 179488 h 181497"/>
                <a:gd name="connsiteX419" fmla="*/ 953 w 133616"/>
                <a:gd name="connsiteY419" fmla="*/ 179488 h 181497"/>
                <a:gd name="connsiteX420" fmla="*/ 1546 w 133616"/>
                <a:gd name="connsiteY420" fmla="*/ 181096 h 181497"/>
                <a:gd name="connsiteX421" fmla="*/ 6287 w 133616"/>
                <a:gd name="connsiteY421" fmla="*/ 180504 h 181497"/>
                <a:gd name="connsiteX422" fmla="*/ 8657 w 133616"/>
                <a:gd name="connsiteY422" fmla="*/ 178641 h 181497"/>
                <a:gd name="connsiteX423" fmla="*/ 9250 w 133616"/>
                <a:gd name="connsiteY423" fmla="*/ 175763 h 181497"/>
                <a:gd name="connsiteX424" fmla="*/ 11112 w 133616"/>
                <a:gd name="connsiteY424" fmla="*/ 175763 h 181497"/>
                <a:gd name="connsiteX425" fmla="*/ 12128 w 133616"/>
                <a:gd name="connsiteY425" fmla="*/ 172631 h 181497"/>
                <a:gd name="connsiteX426" fmla="*/ 12636 w 133616"/>
                <a:gd name="connsiteY426" fmla="*/ 173139 h 181497"/>
                <a:gd name="connsiteX427" fmla="*/ 13906 w 133616"/>
                <a:gd name="connsiteY427" fmla="*/ 171615 h 181497"/>
                <a:gd name="connsiteX428" fmla="*/ 12720 w 133616"/>
                <a:gd name="connsiteY428" fmla="*/ 171615 h 181497"/>
                <a:gd name="connsiteX429" fmla="*/ 13228 w 133616"/>
                <a:gd name="connsiteY429" fmla="*/ 170853 h 181497"/>
                <a:gd name="connsiteX430" fmla="*/ 11959 w 133616"/>
                <a:gd name="connsiteY430" fmla="*/ 170853 h 181497"/>
                <a:gd name="connsiteX431" fmla="*/ 11959 w 133616"/>
                <a:gd name="connsiteY431" fmla="*/ 169498 h 181497"/>
                <a:gd name="connsiteX432" fmla="*/ 12636 w 133616"/>
                <a:gd name="connsiteY432" fmla="*/ 170176 h 181497"/>
                <a:gd name="connsiteX433" fmla="*/ 13567 w 133616"/>
                <a:gd name="connsiteY433" fmla="*/ 169414 h 181497"/>
                <a:gd name="connsiteX434" fmla="*/ 14160 w 133616"/>
                <a:gd name="connsiteY434" fmla="*/ 170768 h 181497"/>
                <a:gd name="connsiteX435" fmla="*/ 15684 w 133616"/>
                <a:gd name="connsiteY435" fmla="*/ 170768 h 181497"/>
                <a:gd name="connsiteX436" fmla="*/ 15684 w 133616"/>
                <a:gd name="connsiteY436" fmla="*/ 168821 h 181497"/>
                <a:gd name="connsiteX437" fmla="*/ 15684 w 133616"/>
                <a:gd name="connsiteY437" fmla="*/ 169583 h 181497"/>
                <a:gd name="connsiteX438" fmla="*/ 16953 w 133616"/>
                <a:gd name="connsiteY438" fmla="*/ 166112 h 181497"/>
                <a:gd name="connsiteX439" fmla="*/ 16953 w 133616"/>
                <a:gd name="connsiteY439" fmla="*/ 166620 h 181497"/>
                <a:gd name="connsiteX440" fmla="*/ 17715 w 133616"/>
                <a:gd name="connsiteY440" fmla="*/ 164842 h 181497"/>
                <a:gd name="connsiteX441" fmla="*/ 19578 w 133616"/>
                <a:gd name="connsiteY441" fmla="*/ 164080 h 181497"/>
                <a:gd name="connsiteX442" fmla="*/ 18900 w 133616"/>
                <a:gd name="connsiteY442" fmla="*/ 162303 h 181497"/>
                <a:gd name="connsiteX443" fmla="*/ 20001 w 133616"/>
                <a:gd name="connsiteY443" fmla="*/ 161795 h 181497"/>
                <a:gd name="connsiteX444" fmla="*/ 17969 w 133616"/>
                <a:gd name="connsiteY444" fmla="*/ 159509 h 181497"/>
                <a:gd name="connsiteX445" fmla="*/ 21271 w 133616"/>
                <a:gd name="connsiteY445" fmla="*/ 160017 h 181497"/>
                <a:gd name="connsiteX446" fmla="*/ 20594 w 133616"/>
                <a:gd name="connsiteY446" fmla="*/ 159424 h 181497"/>
                <a:gd name="connsiteX447" fmla="*/ 21356 w 133616"/>
                <a:gd name="connsiteY447" fmla="*/ 158916 h 181497"/>
                <a:gd name="connsiteX448" fmla="*/ 21356 w 133616"/>
                <a:gd name="connsiteY448" fmla="*/ 158916 h 181497"/>
                <a:gd name="connsiteX449" fmla="*/ 22202 w 133616"/>
                <a:gd name="connsiteY449" fmla="*/ 157985 h 181497"/>
                <a:gd name="connsiteX450" fmla="*/ 22625 w 133616"/>
                <a:gd name="connsiteY450" fmla="*/ 158747 h 181497"/>
                <a:gd name="connsiteX451" fmla="*/ 23726 w 133616"/>
                <a:gd name="connsiteY451" fmla="*/ 155530 h 181497"/>
                <a:gd name="connsiteX452" fmla="*/ 25250 w 133616"/>
                <a:gd name="connsiteY452" fmla="*/ 154853 h 181497"/>
                <a:gd name="connsiteX453" fmla="*/ 25842 w 133616"/>
                <a:gd name="connsiteY453" fmla="*/ 152567 h 181497"/>
                <a:gd name="connsiteX454" fmla="*/ 26773 w 133616"/>
                <a:gd name="connsiteY454" fmla="*/ 151975 h 181497"/>
                <a:gd name="connsiteX455" fmla="*/ 25673 w 133616"/>
                <a:gd name="connsiteY455" fmla="*/ 151297 h 181497"/>
                <a:gd name="connsiteX456" fmla="*/ 27620 w 133616"/>
                <a:gd name="connsiteY456" fmla="*/ 149943 h 181497"/>
                <a:gd name="connsiteX457" fmla="*/ 25758 w 133616"/>
                <a:gd name="connsiteY457" fmla="*/ 148334 h 181497"/>
                <a:gd name="connsiteX458" fmla="*/ 28213 w 133616"/>
                <a:gd name="connsiteY458" fmla="*/ 147488 h 181497"/>
                <a:gd name="connsiteX459" fmla="*/ 28213 w 133616"/>
                <a:gd name="connsiteY459" fmla="*/ 148842 h 181497"/>
                <a:gd name="connsiteX460" fmla="*/ 28213 w 133616"/>
                <a:gd name="connsiteY460" fmla="*/ 147657 h 181497"/>
                <a:gd name="connsiteX461" fmla="*/ 29483 w 133616"/>
                <a:gd name="connsiteY461" fmla="*/ 147657 h 181497"/>
                <a:gd name="connsiteX462" fmla="*/ 30244 w 133616"/>
                <a:gd name="connsiteY462" fmla="*/ 146387 h 181497"/>
                <a:gd name="connsiteX463" fmla="*/ 28890 w 133616"/>
                <a:gd name="connsiteY463" fmla="*/ 145710 h 181497"/>
                <a:gd name="connsiteX464" fmla="*/ 29398 w 133616"/>
                <a:gd name="connsiteY464" fmla="*/ 146895 h 181497"/>
                <a:gd name="connsiteX465" fmla="*/ 28128 w 133616"/>
                <a:gd name="connsiteY465" fmla="*/ 146895 h 181497"/>
                <a:gd name="connsiteX466" fmla="*/ 27366 w 133616"/>
                <a:gd name="connsiteY466" fmla="*/ 143170 h 181497"/>
                <a:gd name="connsiteX467" fmla="*/ 28467 w 133616"/>
                <a:gd name="connsiteY467" fmla="*/ 142493 h 181497"/>
                <a:gd name="connsiteX468" fmla="*/ 29821 w 133616"/>
                <a:gd name="connsiteY468" fmla="*/ 143340 h 181497"/>
                <a:gd name="connsiteX469" fmla="*/ 31768 w 133616"/>
                <a:gd name="connsiteY469" fmla="*/ 141562 h 181497"/>
                <a:gd name="connsiteX470" fmla="*/ 30414 w 133616"/>
                <a:gd name="connsiteY470" fmla="*/ 140969 h 181497"/>
                <a:gd name="connsiteX471" fmla="*/ 31938 w 133616"/>
                <a:gd name="connsiteY471" fmla="*/ 140207 h 181497"/>
                <a:gd name="connsiteX472" fmla="*/ 35239 w 133616"/>
                <a:gd name="connsiteY472" fmla="*/ 135213 h 181497"/>
                <a:gd name="connsiteX473" fmla="*/ 33715 w 133616"/>
                <a:gd name="connsiteY473" fmla="*/ 135213 h 181497"/>
                <a:gd name="connsiteX474" fmla="*/ 34562 w 133616"/>
                <a:gd name="connsiteY474" fmla="*/ 135975 h 181497"/>
                <a:gd name="connsiteX475" fmla="*/ 32022 w 133616"/>
                <a:gd name="connsiteY475" fmla="*/ 134027 h 181497"/>
                <a:gd name="connsiteX476" fmla="*/ 33123 w 133616"/>
                <a:gd name="connsiteY476" fmla="*/ 134027 h 181497"/>
                <a:gd name="connsiteX477" fmla="*/ 33123 w 133616"/>
                <a:gd name="connsiteY477" fmla="*/ 132758 h 181497"/>
                <a:gd name="connsiteX478" fmla="*/ 32192 w 133616"/>
                <a:gd name="connsiteY478" fmla="*/ 132758 h 181497"/>
                <a:gd name="connsiteX479" fmla="*/ 33715 w 133616"/>
                <a:gd name="connsiteY479" fmla="*/ 132758 h 181497"/>
                <a:gd name="connsiteX480" fmla="*/ 33715 w 133616"/>
                <a:gd name="connsiteY480" fmla="*/ 131149 h 181497"/>
                <a:gd name="connsiteX481" fmla="*/ 35070 w 133616"/>
                <a:gd name="connsiteY481" fmla="*/ 132504 h 181497"/>
                <a:gd name="connsiteX482" fmla="*/ 36424 w 133616"/>
                <a:gd name="connsiteY482" fmla="*/ 132504 h 181497"/>
                <a:gd name="connsiteX483" fmla="*/ 36848 w 133616"/>
                <a:gd name="connsiteY483" fmla="*/ 131488 h 181497"/>
                <a:gd name="connsiteX484" fmla="*/ 37525 w 133616"/>
                <a:gd name="connsiteY484" fmla="*/ 132419 h 181497"/>
                <a:gd name="connsiteX485" fmla="*/ 38541 w 133616"/>
                <a:gd name="connsiteY485" fmla="*/ 130811 h 181497"/>
                <a:gd name="connsiteX486" fmla="*/ 37863 w 133616"/>
                <a:gd name="connsiteY486" fmla="*/ 130133 h 181497"/>
                <a:gd name="connsiteX487" fmla="*/ 40572 w 133616"/>
                <a:gd name="connsiteY487" fmla="*/ 127424 h 181497"/>
                <a:gd name="connsiteX488" fmla="*/ 39811 w 133616"/>
                <a:gd name="connsiteY488" fmla="*/ 127424 h 181497"/>
                <a:gd name="connsiteX489" fmla="*/ 41758 w 133616"/>
                <a:gd name="connsiteY489" fmla="*/ 125139 h 181497"/>
                <a:gd name="connsiteX490" fmla="*/ 41080 w 133616"/>
                <a:gd name="connsiteY490" fmla="*/ 122853 h 181497"/>
                <a:gd name="connsiteX491" fmla="*/ 42181 w 133616"/>
                <a:gd name="connsiteY491" fmla="*/ 122345 h 181497"/>
                <a:gd name="connsiteX492" fmla="*/ 42181 w 133616"/>
                <a:gd name="connsiteY492" fmla="*/ 119805 h 181497"/>
                <a:gd name="connsiteX493" fmla="*/ 42181 w 133616"/>
                <a:gd name="connsiteY493" fmla="*/ 121414 h 181497"/>
                <a:gd name="connsiteX494" fmla="*/ 44128 w 133616"/>
                <a:gd name="connsiteY494" fmla="*/ 119721 h 181497"/>
                <a:gd name="connsiteX495" fmla="*/ 43620 w 133616"/>
                <a:gd name="connsiteY495" fmla="*/ 115319 h 181497"/>
                <a:gd name="connsiteX496" fmla="*/ 41334 w 133616"/>
                <a:gd name="connsiteY496" fmla="*/ 113117 h 181497"/>
                <a:gd name="connsiteX497" fmla="*/ 43366 w 133616"/>
                <a:gd name="connsiteY497" fmla="*/ 112186 h 181497"/>
                <a:gd name="connsiteX498" fmla="*/ 44974 w 133616"/>
                <a:gd name="connsiteY498" fmla="*/ 113117 h 181497"/>
                <a:gd name="connsiteX499" fmla="*/ 43620 w 133616"/>
                <a:gd name="connsiteY499" fmla="*/ 113541 h 181497"/>
                <a:gd name="connsiteX500" fmla="*/ 46414 w 133616"/>
                <a:gd name="connsiteY500" fmla="*/ 113033 h 181497"/>
                <a:gd name="connsiteX501" fmla="*/ 46414 w 133616"/>
                <a:gd name="connsiteY501" fmla="*/ 114303 h 181497"/>
                <a:gd name="connsiteX502" fmla="*/ 45398 w 133616"/>
                <a:gd name="connsiteY502" fmla="*/ 110916 h 18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Lst>
              <a:rect l="l" t="t" r="r" b="b"/>
              <a:pathLst>
                <a:path w="133616" h="181497">
                  <a:moveTo>
                    <a:pt x="45398" y="110916"/>
                  </a:moveTo>
                  <a:cubicBezTo>
                    <a:pt x="45398" y="112694"/>
                    <a:pt x="46837" y="111509"/>
                    <a:pt x="47430" y="112186"/>
                  </a:cubicBezTo>
                  <a:cubicBezTo>
                    <a:pt x="48022" y="112863"/>
                    <a:pt x="48107" y="111001"/>
                    <a:pt x="47430" y="111001"/>
                  </a:cubicBezTo>
                  <a:cubicBezTo>
                    <a:pt x="49292" y="111001"/>
                    <a:pt x="48107" y="108377"/>
                    <a:pt x="49800" y="108377"/>
                  </a:cubicBezTo>
                  <a:cubicBezTo>
                    <a:pt x="49800" y="108377"/>
                    <a:pt x="48869" y="108377"/>
                    <a:pt x="48869" y="107615"/>
                  </a:cubicBezTo>
                  <a:cubicBezTo>
                    <a:pt x="48869" y="106853"/>
                    <a:pt x="49885" y="107615"/>
                    <a:pt x="50393" y="107191"/>
                  </a:cubicBezTo>
                  <a:cubicBezTo>
                    <a:pt x="50901" y="106768"/>
                    <a:pt x="50393" y="105329"/>
                    <a:pt x="50816" y="105583"/>
                  </a:cubicBezTo>
                  <a:cubicBezTo>
                    <a:pt x="51239" y="105837"/>
                    <a:pt x="49123" y="105160"/>
                    <a:pt x="49038" y="103975"/>
                  </a:cubicBezTo>
                  <a:cubicBezTo>
                    <a:pt x="48953" y="102789"/>
                    <a:pt x="49715" y="102789"/>
                    <a:pt x="49885" y="102027"/>
                  </a:cubicBezTo>
                  <a:cubicBezTo>
                    <a:pt x="50054" y="101266"/>
                    <a:pt x="49885" y="103043"/>
                    <a:pt x="49885" y="103551"/>
                  </a:cubicBezTo>
                  <a:lnTo>
                    <a:pt x="50901" y="101266"/>
                  </a:lnTo>
                  <a:cubicBezTo>
                    <a:pt x="51747" y="101266"/>
                    <a:pt x="51578" y="102197"/>
                    <a:pt x="50901" y="102620"/>
                  </a:cubicBezTo>
                  <a:cubicBezTo>
                    <a:pt x="51739" y="102324"/>
                    <a:pt x="52170" y="101401"/>
                    <a:pt x="51874" y="100563"/>
                  </a:cubicBezTo>
                  <a:cubicBezTo>
                    <a:pt x="51823" y="100419"/>
                    <a:pt x="51747" y="100284"/>
                    <a:pt x="51662" y="100165"/>
                  </a:cubicBezTo>
                  <a:cubicBezTo>
                    <a:pt x="52170" y="99742"/>
                    <a:pt x="52170" y="99403"/>
                    <a:pt x="52763" y="99149"/>
                  </a:cubicBezTo>
                  <a:cubicBezTo>
                    <a:pt x="53356" y="98895"/>
                    <a:pt x="54202" y="100842"/>
                    <a:pt x="53948" y="101689"/>
                  </a:cubicBezTo>
                  <a:cubicBezTo>
                    <a:pt x="53694" y="102535"/>
                    <a:pt x="53186" y="100588"/>
                    <a:pt x="52340" y="101689"/>
                  </a:cubicBezTo>
                  <a:lnTo>
                    <a:pt x="53017" y="102366"/>
                  </a:lnTo>
                  <a:cubicBezTo>
                    <a:pt x="52255" y="102366"/>
                    <a:pt x="52594" y="103213"/>
                    <a:pt x="52340" y="103721"/>
                  </a:cubicBezTo>
                  <a:cubicBezTo>
                    <a:pt x="52086" y="104229"/>
                    <a:pt x="52340" y="103721"/>
                    <a:pt x="52340" y="103213"/>
                  </a:cubicBezTo>
                  <a:cubicBezTo>
                    <a:pt x="52340" y="102705"/>
                    <a:pt x="50901" y="104398"/>
                    <a:pt x="51324" y="105668"/>
                  </a:cubicBezTo>
                  <a:cubicBezTo>
                    <a:pt x="52848" y="105075"/>
                    <a:pt x="53102" y="102705"/>
                    <a:pt x="54287" y="102874"/>
                  </a:cubicBezTo>
                  <a:lnTo>
                    <a:pt x="54795" y="99826"/>
                  </a:lnTo>
                  <a:cubicBezTo>
                    <a:pt x="54795" y="99826"/>
                    <a:pt x="53271" y="99826"/>
                    <a:pt x="53186" y="98895"/>
                  </a:cubicBezTo>
                  <a:cubicBezTo>
                    <a:pt x="54177" y="99285"/>
                    <a:pt x="55303" y="99048"/>
                    <a:pt x="56064" y="98303"/>
                  </a:cubicBezTo>
                  <a:cubicBezTo>
                    <a:pt x="54795" y="97879"/>
                    <a:pt x="56064" y="96271"/>
                    <a:pt x="55049" y="96101"/>
                  </a:cubicBezTo>
                  <a:cubicBezTo>
                    <a:pt x="55049" y="96863"/>
                    <a:pt x="54287" y="96101"/>
                    <a:pt x="54202" y="96101"/>
                  </a:cubicBezTo>
                  <a:cubicBezTo>
                    <a:pt x="54118" y="96101"/>
                    <a:pt x="53356" y="95255"/>
                    <a:pt x="53610" y="94832"/>
                  </a:cubicBezTo>
                  <a:cubicBezTo>
                    <a:pt x="53864" y="94408"/>
                    <a:pt x="54202" y="95340"/>
                    <a:pt x="55726" y="94154"/>
                  </a:cubicBezTo>
                  <a:cubicBezTo>
                    <a:pt x="55954" y="95247"/>
                    <a:pt x="55954" y="96364"/>
                    <a:pt x="55726" y="97456"/>
                  </a:cubicBezTo>
                  <a:cubicBezTo>
                    <a:pt x="56234" y="97456"/>
                    <a:pt x="56319" y="96609"/>
                    <a:pt x="57081" y="96609"/>
                  </a:cubicBezTo>
                  <a:cubicBezTo>
                    <a:pt x="56149" y="96609"/>
                    <a:pt x="56403" y="95593"/>
                    <a:pt x="55895" y="95847"/>
                  </a:cubicBezTo>
                  <a:cubicBezTo>
                    <a:pt x="56183" y="94053"/>
                    <a:pt x="56666" y="92292"/>
                    <a:pt x="57334" y="90599"/>
                  </a:cubicBezTo>
                  <a:cubicBezTo>
                    <a:pt x="58604" y="91953"/>
                    <a:pt x="56573" y="93816"/>
                    <a:pt x="58604" y="94747"/>
                  </a:cubicBezTo>
                  <a:cubicBezTo>
                    <a:pt x="58604" y="93816"/>
                    <a:pt x="58181" y="93308"/>
                    <a:pt x="58604" y="92800"/>
                  </a:cubicBezTo>
                  <a:cubicBezTo>
                    <a:pt x="59027" y="92292"/>
                    <a:pt x="59959" y="91276"/>
                    <a:pt x="60636" y="90260"/>
                  </a:cubicBezTo>
                  <a:lnTo>
                    <a:pt x="59874" y="90260"/>
                  </a:lnTo>
                  <a:cubicBezTo>
                    <a:pt x="59874" y="89668"/>
                    <a:pt x="60636" y="89160"/>
                    <a:pt x="60975" y="88821"/>
                  </a:cubicBezTo>
                  <a:lnTo>
                    <a:pt x="60975" y="88821"/>
                  </a:lnTo>
                  <a:lnTo>
                    <a:pt x="60975" y="88228"/>
                  </a:lnTo>
                  <a:lnTo>
                    <a:pt x="60975" y="88228"/>
                  </a:lnTo>
                  <a:cubicBezTo>
                    <a:pt x="60975" y="87467"/>
                    <a:pt x="62244" y="86620"/>
                    <a:pt x="62668" y="85604"/>
                  </a:cubicBezTo>
                  <a:cubicBezTo>
                    <a:pt x="63091" y="84588"/>
                    <a:pt x="61990" y="86451"/>
                    <a:pt x="61567" y="86789"/>
                  </a:cubicBezTo>
                  <a:cubicBezTo>
                    <a:pt x="61144" y="87128"/>
                    <a:pt x="60297" y="87297"/>
                    <a:pt x="60213" y="86789"/>
                  </a:cubicBezTo>
                  <a:cubicBezTo>
                    <a:pt x="60128" y="86281"/>
                    <a:pt x="60805" y="84334"/>
                    <a:pt x="61906" y="83149"/>
                  </a:cubicBezTo>
                  <a:lnTo>
                    <a:pt x="61313" y="83149"/>
                  </a:lnTo>
                  <a:cubicBezTo>
                    <a:pt x="61313" y="82387"/>
                    <a:pt x="61821" y="82048"/>
                    <a:pt x="62329" y="81456"/>
                  </a:cubicBezTo>
                  <a:cubicBezTo>
                    <a:pt x="62837" y="80863"/>
                    <a:pt x="62329" y="82980"/>
                    <a:pt x="63514" y="82726"/>
                  </a:cubicBezTo>
                  <a:cubicBezTo>
                    <a:pt x="64700" y="82472"/>
                    <a:pt x="62498" y="83742"/>
                    <a:pt x="63514" y="84588"/>
                  </a:cubicBezTo>
                  <a:lnTo>
                    <a:pt x="64953" y="84588"/>
                  </a:lnTo>
                  <a:cubicBezTo>
                    <a:pt x="64953" y="83572"/>
                    <a:pt x="66223" y="83657"/>
                    <a:pt x="66393" y="83149"/>
                  </a:cubicBezTo>
                  <a:lnTo>
                    <a:pt x="65631" y="83149"/>
                  </a:lnTo>
                  <a:cubicBezTo>
                    <a:pt x="64953" y="82472"/>
                    <a:pt x="65631" y="82557"/>
                    <a:pt x="66139" y="82472"/>
                  </a:cubicBezTo>
                  <a:lnTo>
                    <a:pt x="64784" y="81794"/>
                  </a:lnTo>
                  <a:cubicBezTo>
                    <a:pt x="64107" y="82218"/>
                    <a:pt x="64784" y="83403"/>
                    <a:pt x="63768" y="83319"/>
                  </a:cubicBezTo>
                  <a:cubicBezTo>
                    <a:pt x="64276" y="81964"/>
                    <a:pt x="63176" y="81541"/>
                    <a:pt x="64276" y="80186"/>
                  </a:cubicBezTo>
                  <a:cubicBezTo>
                    <a:pt x="64276" y="80186"/>
                    <a:pt x="64276" y="80609"/>
                    <a:pt x="64276" y="81033"/>
                  </a:cubicBezTo>
                  <a:cubicBezTo>
                    <a:pt x="64276" y="81456"/>
                    <a:pt x="64276" y="79594"/>
                    <a:pt x="65461" y="79170"/>
                  </a:cubicBezTo>
                  <a:cubicBezTo>
                    <a:pt x="66646" y="78747"/>
                    <a:pt x="65461" y="80863"/>
                    <a:pt x="66223" y="80779"/>
                  </a:cubicBezTo>
                  <a:lnTo>
                    <a:pt x="65715" y="79763"/>
                  </a:lnTo>
                  <a:cubicBezTo>
                    <a:pt x="66139" y="79763"/>
                    <a:pt x="66308" y="79763"/>
                    <a:pt x="66477" y="79763"/>
                  </a:cubicBezTo>
                  <a:cubicBezTo>
                    <a:pt x="66646" y="79763"/>
                    <a:pt x="65546" y="79170"/>
                    <a:pt x="66477" y="78662"/>
                  </a:cubicBezTo>
                  <a:cubicBezTo>
                    <a:pt x="67409" y="78154"/>
                    <a:pt x="67070" y="78662"/>
                    <a:pt x="67155" y="78662"/>
                  </a:cubicBezTo>
                  <a:cubicBezTo>
                    <a:pt x="67239" y="78662"/>
                    <a:pt x="67155" y="78070"/>
                    <a:pt x="67155" y="76885"/>
                  </a:cubicBezTo>
                  <a:cubicBezTo>
                    <a:pt x="66562" y="77646"/>
                    <a:pt x="65377" y="76885"/>
                    <a:pt x="65800" y="75699"/>
                  </a:cubicBezTo>
                  <a:cubicBezTo>
                    <a:pt x="66223" y="74514"/>
                    <a:pt x="66816" y="73583"/>
                    <a:pt x="68424" y="73752"/>
                  </a:cubicBezTo>
                  <a:lnTo>
                    <a:pt x="68424" y="72821"/>
                  </a:lnTo>
                  <a:cubicBezTo>
                    <a:pt x="68848" y="73752"/>
                    <a:pt x="69186" y="72398"/>
                    <a:pt x="69609" y="72229"/>
                  </a:cubicBezTo>
                  <a:cubicBezTo>
                    <a:pt x="70033" y="72059"/>
                    <a:pt x="68255" y="73668"/>
                    <a:pt x="69609" y="74853"/>
                  </a:cubicBezTo>
                  <a:cubicBezTo>
                    <a:pt x="70287" y="74345"/>
                    <a:pt x="70456" y="74853"/>
                    <a:pt x="70625" y="75530"/>
                  </a:cubicBezTo>
                  <a:cubicBezTo>
                    <a:pt x="71133" y="74683"/>
                    <a:pt x="69948" y="74429"/>
                    <a:pt x="69694" y="73583"/>
                  </a:cubicBezTo>
                  <a:cubicBezTo>
                    <a:pt x="69440" y="72736"/>
                    <a:pt x="70879" y="72483"/>
                    <a:pt x="71218" y="73583"/>
                  </a:cubicBezTo>
                  <a:cubicBezTo>
                    <a:pt x="71811" y="73075"/>
                    <a:pt x="71218" y="72229"/>
                    <a:pt x="71641" y="71890"/>
                  </a:cubicBezTo>
                  <a:cubicBezTo>
                    <a:pt x="71929" y="72322"/>
                    <a:pt x="72268" y="72719"/>
                    <a:pt x="72657" y="73075"/>
                  </a:cubicBezTo>
                  <a:cubicBezTo>
                    <a:pt x="72657" y="73075"/>
                    <a:pt x="73334" y="72483"/>
                    <a:pt x="73419" y="72398"/>
                  </a:cubicBezTo>
                  <a:cubicBezTo>
                    <a:pt x="73504" y="72313"/>
                    <a:pt x="72911" y="71551"/>
                    <a:pt x="72657" y="72398"/>
                  </a:cubicBezTo>
                  <a:cubicBezTo>
                    <a:pt x="72149" y="71636"/>
                    <a:pt x="73758" y="71128"/>
                    <a:pt x="73250" y="70620"/>
                  </a:cubicBezTo>
                  <a:cubicBezTo>
                    <a:pt x="72742" y="70112"/>
                    <a:pt x="74435" y="69604"/>
                    <a:pt x="75197" y="69350"/>
                  </a:cubicBezTo>
                  <a:cubicBezTo>
                    <a:pt x="73419" y="67826"/>
                    <a:pt x="75197" y="70959"/>
                    <a:pt x="73334" y="69858"/>
                  </a:cubicBezTo>
                  <a:cubicBezTo>
                    <a:pt x="73334" y="68588"/>
                    <a:pt x="75536" y="67318"/>
                    <a:pt x="75789" y="65456"/>
                  </a:cubicBezTo>
                  <a:cubicBezTo>
                    <a:pt x="76043" y="63593"/>
                    <a:pt x="76467" y="66049"/>
                    <a:pt x="77313" y="66387"/>
                  </a:cubicBezTo>
                  <a:cubicBezTo>
                    <a:pt x="76721" y="67657"/>
                    <a:pt x="76043" y="67403"/>
                    <a:pt x="75620" y="68504"/>
                  </a:cubicBezTo>
                  <a:cubicBezTo>
                    <a:pt x="76814" y="67733"/>
                    <a:pt x="77643" y="66514"/>
                    <a:pt x="77906" y="65117"/>
                  </a:cubicBezTo>
                  <a:cubicBezTo>
                    <a:pt x="78752" y="64101"/>
                    <a:pt x="80699" y="65625"/>
                    <a:pt x="81377" y="64101"/>
                  </a:cubicBezTo>
                  <a:cubicBezTo>
                    <a:pt x="80615" y="64101"/>
                    <a:pt x="80530" y="63593"/>
                    <a:pt x="80022" y="64101"/>
                  </a:cubicBezTo>
                  <a:cubicBezTo>
                    <a:pt x="79514" y="64609"/>
                    <a:pt x="80615" y="63424"/>
                    <a:pt x="80953" y="63086"/>
                  </a:cubicBezTo>
                  <a:cubicBezTo>
                    <a:pt x="81292" y="62747"/>
                    <a:pt x="80022" y="63086"/>
                    <a:pt x="80192" y="62493"/>
                  </a:cubicBezTo>
                  <a:cubicBezTo>
                    <a:pt x="80361" y="61900"/>
                    <a:pt x="80869" y="62070"/>
                    <a:pt x="81207" y="62493"/>
                  </a:cubicBezTo>
                  <a:lnTo>
                    <a:pt x="81207" y="62493"/>
                  </a:lnTo>
                  <a:cubicBezTo>
                    <a:pt x="81716" y="60969"/>
                    <a:pt x="83239" y="63001"/>
                    <a:pt x="83155" y="61054"/>
                  </a:cubicBezTo>
                  <a:cubicBezTo>
                    <a:pt x="83155" y="61054"/>
                    <a:pt x="83155" y="61054"/>
                    <a:pt x="82562" y="61477"/>
                  </a:cubicBezTo>
                  <a:cubicBezTo>
                    <a:pt x="81969" y="61900"/>
                    <a:pt x="81885" y="60038"/>
                    <a:pt x="82139" y="59445"/>
                  </a:cubicBezTo>
                  <a:cubicBezTo>
                    <a:pt x="82393" y="58853"/>
                    <a:pt x="82562" y="59445"/>
                    <a:pt x="82985" y="58937"/>
                  </a:cubicBezTo>
                  <a:cubicBezTo>
                    <a:pt x="83408" y="58430"/>
                    <a:pt x="82477" y="59869"/>
                    <a:pt x="82985" y="60461"/>
                  </a:cubicBezTo>
                  <a:lnTo>
                    <a:pt x="83916" y="59699"/>
                  </a:lnTo>
                  <a:lnTo>
                    <a:pt x="83916" y="59699"/>
                  </a:lnTo>
                  <a:lnTo>
                    <a:pt x="83916" y="58176"/>
                  </a:lnTo>
                  <a:cubicBezTo>
                    <a:pt x="83493" y="59022"/>
                    <a:pt x="82816" y="58176"/>
                    <a:pt x="83070" y="57414"/>
                  </a:cubicBezTo>
                  <a:cubicBezTo>
                    <a:pt x="83324" y="56652"/>
                    <a:pt x="84509" y="56313"/>
                    <a:pt x="85102" y="57414"/>
                  </a:cubicBezTo>
                  <a:cubicBezTo>
                    <a:pt x="84509" y="56652"/>
                    <a:pt x="85102" y="55890"/>
                    <a:pt x="85694" y="55213"/>
                  </a:cubicBezTo>
                  <a:cubicBezTo>
                    <a:pt x="84848" y="55213"/>
                    <a:pt x="85017" y="54705"/>
                    <a:pt x="85017" y="54281"/>
                  </a:cubicBezTo>
                  <a:lnTo>
                    <a:pt x="86625" y="54281"/>
                  </a:lnTo>
                  <a:cubicBezTo>
                    <a:pt x="85864" y="55467"/>
                    <a:pt x="87387" y="54705"/>
                    <a:pt x="87641" y="55382"/>
                  </a:cubicBezTo>
                  <a:cubicBezTo>
                    <a:pt x="87895" y="56059"/>
                    <a:pt x="87133" y="56567"/>
                    <a:pt x="86541" y="56990"/>
                  </a:cubicBezTo>
                  <a:cubicBezTo>
                    <a:pt x="88827" y="56990"/>
                    <a:pt x="87218" y="54959"/>
                    <a:pt x="88742" y="54705"/>
                  </a:cubicBezTo>
                  <a:cubicBezTo>
                    <a:pt x="90266" y="54451"/>
                    <a:pt x="89335" y="55467"/>
                    <a:pt x="88742" y="55720"/>
                  </a:cubicBezTo>
                  <a:cubicBezTo>
                    <a:pt x="88149" y="55974"/>
                    <a:pt x="88742" y="54366"/>
                    <a:pt x="89842" y="54112"/>
                  </a:cubicBezTo>
                  <a:cubicBezTo>
                    <a:pt x="90943" y="53858"/>
                    <a:pt x="88488" y="54112"/>
                    <a:pt x="88827" y="52927"/>
                  </a:cubicBezTo>
                  <a:lnTo>
                    <a:pt x="90350" y="52927"/>
                  </a:lnTo>
                  <a:cubicBezTo>
                    <a:pt x="91451" y="52250"/>
                    <a:pt x="89842" y="51826"/>
                    <a:pt x="90350" y="50726"/>
                  </a:cubicBezTo>
                  <a:lnTo>
                    <a:pt x="89335" y="50726"/>
                  </a:lnTo>
                  <a:cubicBezTo>
                    <a:pt x="88742" y="49964"/>
                    <a:pt x="90350" y="49794"/>
                    <a:pt x="89335" y="48948"/>
                  </a:cubicBezTo>
                  <a:cubicBezTo>
                    <a:pt x="88319" y="48101"/>
                    <a:pt x="89335" y="50218"/>
                    <a:pt x="88488" y="50472"/>
                  </a:cubicBezTo>
                  <a:cubicBezTo>
                    <a:pt x="87641" y="50726"/>
                    <a:pt x="88488" y="49540"/>
                    <a:pt x="88488" y="48863"/>
                  </a:cubicBezTo>
                  <a:cubicBezTo>
                    <a:pt x="89207" y="48381"/>
                    <a:pt x="90079" y="48169"/>
                    <a:pt x="90943" y="48271"/>
                  </a:cubicBezTo>
                  <a:cubicBezTo>
                    <a:pt x="92043" y="49371"/>
                    <a:pt x="90943" y="50895"/>
                    <a:pt x="92721" y="52250"/>
                  </a:cubicBezTo>
                  <a:cubicBezTo>
                    <a:pt x="93483" y="51065"/>
                    <a:pt x="94498" y="49287"/>
                    <a:pt x="95599" y="49117"/>
                  </a:cubicBezTo>
                  <a:cubicBezTo>
                    <a:pt x="96700" y="48948"/>
                    <a:pt x="95176" y="47086"/>
                    <a:pt x="94414" y="46578"/>
                  </a:cubicBezTo>
                  <a:cubicBezTo>
                    <a:pt x="94498" y="46188"/>
                    <a:pt x="94871" y="45934"/>
                    <a:pt x="95260" y="45985"/>
                  </a:cubicBezTo>
                  <a:lnTo>
                    <a:pt x="95260" y="46747"/>
                  </a:lnTo>
                  <a:cubicBezTo>
                    <a:pt x="95675" y="45435"/>
                    <a:pt x="96403" y="44241"/>
                    <a:pt x="97377" y="43276"/>
                  </a:cubicBezTo>
                  <a:cubicBezTo>
                    <a:pt x="97885" y="42429"/>
                    <a:pt x="96954" y="42006"/>
                    <a:pt x="96276" y="41583"/>
                  </a:cubicBezTo>
                  <a:lnTo>
                    <a:pt x="96784" y="40821"/>
                  </a:lnTo>
                  <a:lnTo>
                    <a:pt x="96784" y="40821"/>
                  </a:lnTo>
                  <a:cubicBezTo>
                    <a:pt x="96192" y="39890"/>
                    <a:pt x="96784" y="39551"/>
                    <a:pt x="97546" y="39128"/>
                  </a:cubicBezTo>
                  <a:cubicBezTo>
                    <a:pt x="98308" y="38705"/>
                    <a:pt x="97546" y="39805"/>
                    <a:pt x="97546" y="39975"/>
                  </a:cubicBezTo>
                  <a:cubicBezTo>
                    <a:pt x="98240" y="39830"/>
                    <a:pt x="98757" y="39246"/>
                    <a:pt x="98816" y="38535"/>
                  </a:cubicBezTo>
                  <a:cubicBezTo>
                    <a:pt x="98816" y="38535"/>
                    <a:pt x="99493" y="39890"/>
                    <a:pt x="98816" y="40144"/>
                  </a:cubicBezTo>
                  <a:lnTo>
                    <a:pt x="98816" y="40144"/>
                  </a:lnTo>
                  <a:lnTo>
                    <a:pt x="98816" y="41329"/>
                  </a:lnTo>
                  <a:cubicBezTo>
                    <a:pt x="99248" y="40601"/>
                    <a:pt x="100179" y="40364"/>
                    <a:pt x="100907" y="40796"/>
                  </a:cubicBezTo>
                  <a:cubicBezTo>
                    <a:pt x="101127" y="40923"/>
                    <a:pt x="101313" y="41109"/>
                    <a:pt x="101440" y="41329"/>
                  </a:cubicBezTo>
                  <a:cubicBezTo>
                    <a:pt x="102033" y="40059"/>
                    <a:pt x="99917" y="41329"/>
                    <a:pt x="100763" y="39890"/>
                  </a:cubicBezTo>
                  <a:cubicBezTo>
                    <a:pt x="103726" y="39890"/>
                    <a:pt x="103218" y="36758"/>
                    <a:pt x="106096" y="38197"/>
                  </a:cubicBezTo>
                  <a:cubicBezTo>
                    <a:pt x="106240" y="36834"/>
                    <a:pt x="106765" y="35547"/>
                    <a:pt x="107620" y="34472"/>
                  </a:cubicBezTo>
                  <a:cubicBezTo>
                    <a:pt x="107028" y="33795"/>
                    <a:pt x="108128" y="33541"/>
                    <a:pt x="107620" y="32779"/>
                  </a:cubicBezTo>
                  <a:cubicBezTo>
                    <a:pt x="107112" y="32017"/>
                    <a:pt x="106774" y="35911"/>
                    <a:pt x="104826" y="35403"/>
                  </a:cubicBezTo>
                  <a:cubicBezTo>
                    <a:pt x="104826" y="36165"/>
                    <a:pt x="105334" y="36588"/>
                    <a:pt x="105419" y="37181"/>
                  </a:cubicBezTo>
                  <a:cubicBezTo>
                    <a:pt x="105504" y="37773"/>
                    <a:pt x="104573" y="37858"/>
                    <a:pt x="104149" y="37181"/>
                  </a:cubicBezTo>
                  <a:cubicBezTo>
                    <a:pt x="103726" y="36504"/>
                    <a:pt x="102964" y="35318"/>
                    <a:pt x="104149" y="34133"/>
                  </a:cubicBezTo>
                  <a:cubicBezTo>
                    <a:pt x="103472" y="34133"/>
                    <a:pt x="102625" y="34895"/>
                    <a:pt x="102033" y="35149"/>
                  </a:cubicBezTo>
                  <a:cubicBezTo>
                    <a:pt x="101440" y="35403"/>
                    <a:pt x="101440" y="34556"/>
                    <a:pt x="100932" y="34556"/>
                  </a:cubicBezTo>
                  <a:cubicBezTo>
                    <a:pt x="100848" y="33625"/>
                    <a:pt x="100848" y="32694"/>
                    <a:pt x="100932" y="31763"/>
                  </a:cubicBezTo>
                  <a:cubicBezTo>
                    <a:pt x="100932" y="32186"/>
                    <a:pt x="101440" y="32186"/>
                    <a:pt x="101525" y="32440"/>
                  </a:cubicBezTo>
                  <a:lnTo>
                    <a:pt x="101948" y="30324"/>
                  </a:lnTo>
                  <a:cubicBezTo>
                    <a:pt x="102592" y="30256"/>
                    <a:pt x="103193" y="30645"/>
                    <a:pt x="103387" y="31255"/>
                  </a:cubicBezTo>
                  <a:cubicBezTo>
                    <a:pt x="104319" y="30832"/>
                    <a:pt x="104742" y="28800"/>
                    <a:pt x="105673" y="29816"/>
                  </a:cubicBezTo>
                  <a:cubicBezTo>
                    <a:pt x="106435" y="28800"/>
                    <a:pt x="104826" y="29816"/>
                    <a:pt x="104488" y="29308"/>
                  </a:cubicBezTo>
                  <a:lnTo>
                    <a:pt x="104488" y="29308"/>
                  </a:lnTo>
                  <a:lnTo>
                    <a:pt x="103557" y="30324"/>
                  </a:lnTo>
                  <a:cubicBezTo>
                    <a:pt x="102456" y="29223"/>
                    <a:pt x="104996" y="29562"/>
                    <a:pt x="104149" y="28292"/>
                  </a:cubicBezTo>
                  <a:cubicBezTo>
                    <a:pt x="103303" y="27022"/>
                    <a:pt x="106181" y="27699"/>
                    <a:pt x="106520" y="26768"/>
                  </a:cubicBezTo>
                  <a:lnTo>
                    <a:pt x="107112" y="28969"/>
                  </a:lnTo>
                  <a:lnTo>
                    <a:pt x="107536" y="28038"/>
                  </a:lnTo>
                  <a:cubicBezTo>
                    <a:pt x="107536" y="28969"/>
                    <a:pt x="108551" y="29985"/>
                    <a:pt x="108467" y="31170"/>
                  </a:cubicBezTo>
                  <a:cubicBezTo>
                    <a:pt x="109483" y="30324"/>
                    <a:pt x="111260" y="29562"/>
                    <a:pt x="111599" y="28715"/>
                  </a:cubicBezTo>
                  <a:cubicBezTo>
                    <a:pt x="112285" y="28910"/>
                    <a:pt x="112860" y="29367"/>
                    <a:pt x="113207" y="29985"/>
                  </a:cubicBezTo>
                  <a:cubicBezTo>
                    <a:pt x="113207" y="28207"/>
                    <a:pt x="115155" y="29138"/>
                    <a:pt x="116001" y="28376"/>
                  </a:cubicBezTo>
                  <a:cubicBezTo>
                    <a:pt x="116848" y="27615"/>
                    <a:pt x="114393" y="28376"/>
                    <a:pt x="114393" y="27107"/>
                  </a:cubicBezTo>
                  <a:cubicBezTo>
                    <a:pt x="114985" y="27107"/>
                    <a:pt x="115239" y="26514"/>
                    <a:pt x="115324" y="26176"/>
                  </a:cubicBezTo>
                  <a:cubicBezTo>
                    <a:pt x="115409" y="25837"/>
                    <a:pt x="113885" y="27022"/>
                    <a:pt x="113038" y="27276"/>
                  </a:cubicBezTo>
                  <a:cubicBezTo>
                    <a:pt x="113546" y="27276"/>
                    <a:pt x="113038" y="26176"/>
                    <a:pt x="113038" y="25752"/>
                  </a:cubicBezTo>
                  <a:lnTo>
                    <a:pt x="112107" y="26345"/>
                  </a:lnTo>
                  <a:cubicBezTo>
                    <a:pt x="111345" y="25414"/>
                    <a:pt x="113038" y="25414"/>
                    <a:pt x="112953" y="24567"/>
                  </a:cubicBezTo>
                  <a:cubicBezTo>
                    <a:pt x="113462" y="25583"/>
                    <a:pt x="113631" y="25498"/>
                    <a:pt x="114139" y="26599"/>
                  </a:cubicBezTo>
                  <a:cubicBezTo>
                    <a:pt x="114503" y="25524"/>
                    <a:pt x="115459" y="24762"/>
                    <a:pt x="116594" y="24652"/>
                  </a:cubicBezTo>
                  <a:cubicBezTo>
                    <a:pt x="117271" y="24652"/>
                    <a:pt x="116594" y="25329"/>
                    <a:pt x="116594" y="25752"/>
                  </a:cubicBezTo>
                  <a:cubicBezTo>
                    <a:pt x="116594" y="26176"/>
                    <a:pt x="117017" y="24821"/>
                    <a:pt x="117779" y="25329"/>
                  </a:cubicBezTo>
                  <a:cubicBezTo>
                    <a:pt x="118541" y="25837"/>
                    <a:pt x="117779" y="25752"/>
                    <a:pt x="117271" y="26176"/>
                  </a:cubicBezTo>
                  <a:lnTo>
                    <a:pt x="119557" y="24652"/>
                  </a:lnTo>
                  <a:cubicBezTo>
                    <a:pt x="119557" y="24652"/>
                    <a:pt x="119557" y="25498"/>
                    <a:pt x="119049" y="25668"/>
                  </a:cubicBezTo>
                  <a:cubicBezTo>
                    <a:pt x="119980" y="25668"/>
                    <a:pt x="120234" y="24906"/>
                    <a:pt x="119980" y="23128"/>
                  </a:cubicBezTo>
                  <a:cubicBezTo>
                    <a:pt x="120996" y="23128"/>
                    <a:pt x="122266" y="22620"/>
                    <a:pt x="122435" y="23128"/>
                  </a:cubicBezTo>
                  <a:cubicBezTo>
                    <a:pt x="122435" y="22620"/>
                    <a:pt x="122435" y="22451"/>
                    <a:pt x="121758" y="22112"/>
                  </a:cubicBezTo>
                  <a:cubicBezTo>
                    <a:pt x="122943" y="21519"/>
                    <a:pt x="121758" y="20165"/>
                    <a:pt x="122520" y="19657"/>
                  </a:cubicBezTo>
                  <a:lnTo>
                    <a:pt x="121589" y="19657"/>
                  </a:lnTo>
                  <a:cubicBezTo>
                    <a:pt x="123028" y="19657"/>
                    <a:pt x="120827" y="18472"/>
                    <a:pt x="122096" y="18218"/>
                  </a:cubicBezTo>
                  <a:cubicBezTo>
                    <a:pt x="122596" y="19022"/>
                    <a:pt x="123222" y="19742"/>
                    <a:pt x="123959" y="20334"/>
                  </a:cubicBezTo>
                  <a:cubicBezTo>
                    <a:pt x="123535" y="19572"/>
                    <a:pt x="124552" y="19657"/>
                    <a:pt x="124890" y="19318"/>
                  </a:cubicBezTo>
                  <a:cubicBezTo>
                    <a:pt x="125229" y="18980"/>
                    <a:pt x="124890" y="18048"/>
                    <a:pt x="124044" y="17964"/>
                  </a:cubicBezTo>
                  <a:cubicBezTo>
                    <a:pt x="124044" y="16694"/>
                    <a:pt x="125567" y="17287"/>
                    <a:pt x="125398" y="15932"/>
                  </a:cubicBezTo>
                  <a:cubicBezTo>
                    <a:pt x="124890" y="15932"/>
                    <a:pt x="125398" y="14578"/>
                    <a:pt x="124805" y="14408"/>
                  </a:cubicBezTo>
                  <a:cubicBezTo>
                    <a:pt x="125440" y="13858"/>
                    <a:pt x="126405" y="13934"/>
                    <a:pt x="126956" y="14578"/>
                  </a:cubicBezTo>
                  <a:cubicBezTo>
                    <a:pt x="127040" y="14679"/>
                    <a:pt x="127116" y="14789"/>
                    <a:pt x="127176" y="14916"/>
                  </a:cubicBezTo>
                  <a:cubicBezTo>
                    <a:pt x="127176" y="14916"/>
                    <a:pt x="126160" y="14916"/>
                    <a:pt x="126668" y="15678"/>
                  </a:cubicBezTo>
                  <a:lnTo>
                    <a:pt x="128022" y="14323"/>
                  </a:lnTo>
                  <a:cubicBezTo>
                    <a:pt x="128700" y="14323"/>
                    <a:pt x="129292" y="14323"/>
                    <a:pt x="129969" y="14832"/>
                  </a:cubicBezTo>
                  <a:cubicBezTo>
                    <a:pt x="129969" y="13562"/>
                    <a:pt x="131832" y="14239"/>
                    <a:pt x="131324" y="12969"/>
                  </a:cubicBezTo>
                  <a:cubicBezTo>
                    <a:pt x="131324" y="13985"/>
                    <a:pt x="130308" y="13477"/>
                    <a:pt x="129969" y="13477"/>
                  </a:cubicBezTo>
                  <a:lnTo>
                    <a:pt x="129969" y="13477"/>
                  </a:lnTo>
                  <a:lnTo>
                    <a:pt x="129969" y="13477"/>
                  </a:lnTo>
                  <a:lnTo>
                    <a:pt x="129461" y="11615"/>
                  </a:lnTo>
                  <a:cubicBezTo>
                    <a:pt x="128446" y="11615"/>
                    <a:pt x="130054" y="12631"/>
                    <a:pt x="129461" y="13308"/>
                  </a:cubicBezTo>
                  <a:cubicBezTo>
                    <a:pt x="128869" y="13985"/>
                    <a:pt x="129461" y="10006"/>
                    <a:pt x="128107" y="9921"/>
                  </a:cubicBezTo>
                  <a:cubicBezTo>
                    <a:pt x="126752" y="9837"/>
                    <a:pt x="128107" y="11107"/>
                    <a:pt x="128107" y="12038"/>
                  </a:cubicBezTo>
                  <a:lnTo>
                    <a:pt x="128107" y="12038"/>
                  </a:lnTo>
                  <a:lnTo>
                    <a:pt x="127430" y="13562"/>
                  </a:lnTo>
                  <a:cubicBezTo>
                    <a:pt x="127286" y="13240"/>
                    <a:pt x="127286" y="12867"/>
                    <a:pt x="127430" y="12546"/>
                  </a:cubicBezTo>
                  <a:cubicBezTo>
                    <a:pt x="125991" y="13731"/>
                    <a:pt x="125144" y="13308"/>
                    <a:pt x="123535" y="14408"/>
                  </a:cubicBezTo>
                  <a:cubicBezTo>
                    <a:pt x="123535" y="14408"/>
                    <a:pt x="125144" y="15509"/>
                    <a:pt x="124636" y="16355"/>
                  </a:cubicBezTo>
                  <a:cubicBezTo>
                    <a:pt x="124128" y="17202"/>
                    <a:pt x="123705" y="16355"/>
                    <a:pt x="123197" y="16355"/>
                  </a:cubicBezTo>
                  <a:cubicBezTo>
                    <a:pt x="122689" y="16355"/>
                    <a:pt x="123197" y="15086"/>
                    <a:pt x="123705" y="15340"/>
                  </a:cubicBezTo>
                  <a:lnTo>
                    <a:pt x="122858" y="14408"/>
                  </a:lnTo>
                  <a:cubicBezTo>
                    <a:pt x="122858" y="12377"/>
                    <a:pt x="121758" y="12038"/>
                    <a:pt x="122858" y="10345"/>
                  </a:cubicBezTo>
                  <a:cubicBezTo>
                    <a:pt x="122350" y="9667"/>
                    <a:pt x="122858" y="8313"/>
                    <a:pt x="124213" y="7805"/>
                  </a:cubicBezTo>
                  <a:lnTo>
                    <a:pt x="123281" y="7805"/>
                  </a:lnTo>
                  <a:cubicBezTo>
                    <a:pt x="123281" y="5943"/>
                    <a:pt x="124298" y="8567"/>
                    <a:pt x="124636" y="6704"/>
                  </a:cubicBezTo>
                  <a:cubicBezTo>
                    <a:pt x="126075" y="7466"/>
                    <a:pt x="128107" y="8144"/>
                    <a:pt x="128276" y="9667"/>
                  </a:cubicBezTo>
                  <a:cubicBezTo>
                    <a:pt x="129377" y="9244"/>
                    <a:pt x="129123" y="8398"/>
                    <a:pt x="129800" y="7805"/>
                  </a:cubicBezTo>
                  <a:cubicBezTo>
                    <a:pt x="130477" y="7212"/>
                    <a:pt x="130477" y="8990"/>
                    <a:pt x="131409" y="9921"/>
                  </a:cubicBezTo>
                  <a:cubicBezTo>
                    <a:pt x="131832" y="9414"/>
                    <a:pt x="132171" y="8398"/>
                    <a:pt x="131409" y="8144"/>
                  </a:cubicBezTo>
                  <a:lnTo>
                    <a:pt x="132763" y="8144"/>
                  </a:lnTo>
                  <a:cubicBezTo>
                    <a:pt x="132763" y="8144"/>
                    <a:pt x="132763" y="8652"/>
                    <a:pt x="132763" y="8736"/>
                  </a:cubicBezTo>
                  <a:cubicBezTo>
                    <a:pt x="132763" y="8821"/>
                    <a:pt x="133694" y="7466"/>
                    <a:pt x="133610" y="6958"/>
                  </a:cubicBezTo>
                  <a:cubicBezTo>
                    <a:pt x="133525" y="6451"/>
                    <a:pt x="133610" y="7466"/>
                    <a:pt x="133186" y="7382"/>
                  </a:cubicBezTo>
                  <a:cubicBezTo>
                    <a:pt x="133508" y="6755"/>
                    <a:pt x="133652" y="6053"/>
                    <a:pt x="133610" y="5350"/>
                  </a:cubicBezTo>
                  <a:cubicBezTo>
                    <a:pt x="133610" y="6366"/>
                    <a:pt x="132424" y="5350"/>
                    <a:pt x="132340" y="6451"/>
                  </a:cubicBezTo>
                  <a:cubicBezTo>
                    <a:pt x="132340" y="6451"/>
                    <a:pt x="131832" y="5519"/>
                    <a:pt x="132340" y="5350"/>
                  </a:cubicBezTo>
                  <a:cubicBezTo>
                    <a:pt x="131324" y="5350"/>
                    <a:pt x="130901" y="5773"/>
                    <a:pt x="130139" y="5350"/>
                  </a:cubicBezTo>
                  <a:cubicBezTo>
                    <a:pt x="130985" y="5350"/>
                    <a:pt x="130647" y="4504"/>
                    <a:pt x="130647" y="4334"/>
                  </a:cubicBezTo>
                  <a:cubicBezTo>
                    <a:pt x="130046" y="4597"/>
                    <a:pt x="129597" y="5130"/>
                    <a:pt x="129461" y="5773"/>
                  </a:cubicBezTo>
                  <a:cubicBezTo>
                    <a:pt x="128446" y="4758"/>
                    <a:pt x="128022" y="7297"/>
                    <a:pt x="127599" y="5773"/>
                  </a:cubicBezTo>
                  <a:cubicBezTo>
                    <a:pt x="127599" y="6197"/>
                    <a:pt x="127599" y="6704"/>
                    <a:pt x="126752" y="6704"/>
                  </a:cubicBezTo>
                  <a:cubicBezTo>
                    <a:pt x="125906" y="6704"/>
                    <a:pt x="126752" y="5265"/>
                    <a:pt x="126752" y="4504"/>
                  </a:cubicBezTo>
                  <a:cubicBezTo>
                    <a:pt x="126752" y="3741"/>
                    <a:pt x="127430" y="5265"/>
                    <a:pt x="128022" y="5350"/>
                  </a:cubicBezTo>
                  <a:lnTo>
                    <a:pt x="129123" y="4250"/>
                  </a:lnTo>
                  <a:cubicBezTo>
                    <a:pt x="129123" y="4250"/>
                    <a:pt x="129123" y="3064"/>
                    <a:pt x="128276" y="3826"/>
                  </a:cubicBezTo>
                  <a:cubicBezTo>
                    <a:pt x="128276" y="2810"/>
                    <a:pt x="128276" y="1710"/>
                    <a:pt x="129461" y="1710"/>
                  </a:cubicBezTo>
                  <a:cubicBezTo>
                    <a:pt x="130647" y="1710"/>
                    <a:pt x="128954" y="1710"/>
                    <a:pt x="128784" y="1710"/>
                  </a:cubicBezTo>
                  <a:cubicBezTo>
                    <a:pt x="128615" y="1710"/>
                    <a:pt x="128784" y="-491"/>
                    <a:pt x="127260" y="101"/>
                  </a:cubicBezTo>
                  <a:cubicBezTo>
                    <a:pt x="127260" y="101"/>
                    <a:pt x="127260" y="1033"/>
                    <a:pt x="128107" y="948"/>
                  </a:cubicBezTo>
                  <a:cubicBezTo>
                    <a:pt x="128954" y="863"/>
                    <a:pt x="126329" y="1879"/>
                    <a:pt x="126244" y="948"/>
                  </a:cubicBezTo>
                  <a:lnTo>
                    <a:pt x="125144" y="3149"/>
                  </a:lnTo>
                  <a:cubicBezTo>
                    <a:pt x="124552" y="2726"/>
                    <a:pt x="125144" y="2641"/>
                    <a:pt x="125144" y="2302"/>
                  </a:cubicBezTo>
                  <a:lnTo>
                    <a:pt x="123959" y="3741"/>
                  </a:lnTo>
                  <a:lnTo>
                    <a:pt x="124805" y="3741"/>
                  </a:lnTo>
                  <a:cubicBezTo>
                    <a:pt x="123535" y="4250"/>
                    <a:pt x="123959" y="6112"/>
                    <a:pt x="123535" y="7128"/>
                  </a:cubicBezTo>
                  <a:cubicBezTo>
                    <a:pt x="122858" y="6197"/>
                    <a:pt x="123535" y="5519"/>
                    <a:pt x="123535" y="4673"/>
                  </a:cubicBezTo>
                  <a:cubicBezTo>
                    <a:pt x="122181" y="3996"/>
                    <a:pt x="123535" y="5519"/>
                    <a:pt x="122689" y="6027"/>
                  </a:cubicBezTo>
                  <a:cubicBezTo>
                    <a:pt x="122435" y="5934"/>
                    <a:pt x="122223" y="5756"/>
                    <a:pt x="122096" y="5519"/>
                  </a:cubicBezTo>
                  <a:lnTo>
                    <a:pt x="122096" y="6789"/>
                  </a:lnTo>
                  <a:cubicBezTo>
                    <a:pt x="122096" y="6789"/>
                    <a:pt x="122096" y="6789"/>
                    <a:pt x="122096" y="6789"/>
                  </a:cubicBezTo>
                  <a:cubicBezTo>
                    <a:pt x="122096" y="8736"/>
                    <a:pt x="123197" y="8059"/>
                    <a:pt x="122096" y="9667"/>
                  </a:cubicBezTo>
                  <a:cubicBezTo>
                    <a:pt x="123366" y="9667"/>
                    <a:pt x="122096" y="8482"/>
                    <a:pt x="123197" y="7890"/>
                  </a:cubicBezTo>
                  <a:cubicBezTo>
                    <a:pt x="124298" y="7297"/>
                    <a:pt x="123197" y="9752"/>
                    <a:pt x="123197" y="10260"/>
                  </a:cubicBezTo>
                  <a:cubicBezTo>
                    <a:pt x="123197" y="10768"/>
                    <a:pt x="121081" y="9498"/>
                    <a:pt x="120742" y="11022"/>
                  </a:cubicBezTo>
                  <a:cubicBezTo>
                    <a:pt x="120742" y="10006"/>
                    <a:pt x="120065" y="10175"/>
                    <a:pt x="120742" y="9329"/>
                  </a:cubicBezTo>
                  <a:cubicBezTo>
                    <a:pt x="121419" y="8482"/>
                    <a:pt x="120149" y="9329"/>
                    <a:pt x="119557" y="8736"/>
                  </a:cubicBezTo>
                  <a:cubicBezTo>
                    <a:pt x="118964" y="8144"/>
                    <a:pt x="120573" y="9583"/>
                    <a:pt x="119557" y="10006"/>
                  </a:cubicBezTo>
                  <a:lnTo>
                    <a:pt x="119557" y="10006"/>
                  </a:lnTo>
                  <a:lnTo>
                    <a:pt x="119557" y="11953"/>
                  </a:lnTo>
                  <a:cubicBezTo>
                    <a:pt x="118118" y="12377"/>
                    <a:pt x="118118" y="15086"/>
                    <a:pt x="116509" y="14662"/>
                  </a:cubicBezTo>
                  <a:lnTo>
                    <a:pt x="117440" y="15424"/>
                  </a:lnTo>
                  <a:cubicBezTo>
                    <a:pt x="116797" y="16084"/>
                    <a:pt x="116204" y="16787"/>
                    <a:pt x="115662" y="17540"/>
                  </a:cubicBezTo>
                  <a:cubicBezTo>
                    <a:pt x="115662" y="16863"/>
                    <a:pt x="115662" y="16440"/>
                    <a:pt x="115662" y="15847"/>
                  </a:cubicBezTo>
                  <a:cubicBezTo>
                    <a:pt x="114477" y="16770"/>
                    <a:pt x="113741" y="18158"/>
                    <a:pt x="113631" y="19657"/>
                  </a:cubicBezTo>
                  <a:cubicBezTo>
                    <a:pt x="114334" y="19742"/>
                    <a:pt x="115044" y="19742"/>
                    <a:pt x="115747" y="19657"/>
                  </a:cubicBezTo>
                  <a:cubicBezTo>
                    <a:pt x="115747" y="21604"/>
                    <a:pt x="114139" y="19657"/>
                    <a:pt x="113716" y="21181"/>
                  </a:cubicBezTo>
                  <a:cubicBezTo>
                    <a:pt x="112953" y="20334"/>
                    <a:pt x="113716" y="20165"/>
                    <a:pt x="112361" y="19488"/>
                  </a:cubicBezTo>
                  <a:cubicBezTo>
                    <a:pt x="112361" y="20503"/>
                    <a:pt x="111684" y="20927"/>
                    <a:pt x="111684" y="21858"/>
                  </a:cubicBezTo>
                  <a:cubicBezTo>
                    <a:pt x="110939" y="21375"/>
                    <a:pt x="110719" y="20385"/>
                    <a:pt x="111193" y="19640"/>
                  </a:cubicBezTo>
                  <a:cubicBezTo>
                    <a:pt x="111320" y="19437"/>
                    <a:pt x="111489" y="19276"/>
                    <a:pt x="111684" y="19149"/>
                  </a:cubicBezTo>
                  <a:cubicBezTo>
                    <a:pt x="113123" y="19149"/>
                    <a:pt x="112784" y="17202"/>
                    <a:pt x="114054" y="17371"/>
                  </a:cubicBezTo>
                  <a:lnTo>
                    <a:pt x="113207" y="17371"/>
                  </a:lnTo>
                  <a:cubicBezTo>
                    <a:pt x="113716" y="16440"/>
                    <a:pt x="114393" y="16186"/>
                    <a:pt x="114647" y="15255"/>
                  </a:cubicBezTo>
                  <a:lnTo>
                    <a:pt x="114647" y="15255"/>
                  </a:lnTo>
                  <a:lnTo>
                    <a:pt x="114223" y="14154"/>
                  </a:lnTo>
                  <a:lnTo>
                    <a:pt x="114223" y="14154"/>
                  </a:lnTo>
                  <a:cubicBezTo>
                    <a:pt x="114003" y="13375"/>
                    <a:pt x="114003" y="12563"/>
                    <a:pt x="114223" y="11784"/>
                  </a:cubicBezTo>
                  <a:cubicBezTo>
                    <a:pt x="113292" y="12884"/>
                    <a:pt x="114223" y="14408"/>
                    <a:pt x="114223" y="15594"/>
                  </a:cubicBezTo>
                  <a:cubicBezTo>
                    <a:pt x="114223" y="16779"/>
                    <a:pt x="111430" y="15170"/>
                    <a:pt x="111430" y="16525"/>
                  </a:cubicBezTo>
                  <a:cubicBezTo>
                    <a:pt x="111430" y="16525"/>
                    <a:pt x="110075" y="16525"/>
                    <a:pt x="110160" y="15424"/>
                  </a:cubicBezTo>
                  <a:cubicBezTo>
                    <a:pt x="110245" y="14323"/>
                    <a:pt x="111430" y="14916"/>
                    <a:pt x="110922" y="14239"/>
                  </a:cubicBezTo>
                  <a:cubicBezTo>
                    <a:pt x="110414" y="13562"/>
                    <a:pt x="110245" y="14239"/>
                    <a:pt x="109483" y="15086"/>
                  </a:cubicBezTo>
                  <a:cubicBezTo>
                    <a:pt x="109931" y="16186"/>
                    <a:pt x="110075" y="17380"/>
                    <a:pt x="109906" y="18556"/>
                  </a:cubicBezTo>
                  <a:cubicBezTo>
                    <a:pt x="109618" y="19462"/>
                    <a:pt x="108932" y="20182"/>
                    <a:pt x="108043" y="20503"/>
                  </a:cubicBezTo>
                  <a:cubicBezTo>
                    <a:pt x="108695" y="19818"/>
                    <a:pt x="108695" y="18734"/>
                    <a:pt x="108043" y="18048"/>
                  </a:cubicBezTo>
                  <a:cubicBezTo>
                    <a:pt x="108043" y="19234"/>
                    <a:pt x="106181" y="18556"/>
                    <a:pt x="107366" y="19488"/>
                  </a:cubicBezTo>
                  <a:cubicBezTo>
                    <a:pt x="106520" y="20165"/>
                    <a:pt x="105250" y="21350"/>
                    <a:pt x="104319" y="20419"/>
                  </a:cubicBezTo>
                  <a:cubicBezTo>
                    <a:pt x="104742" y="19403"/>
                    <a:pt x="105927" y="19403"/>
                    <a:pt x="106350" y="18641"/>
                  </a:cubicBezTo>
                  <a:cubicBezTo>
                    <a:pt x="106147" y="18785"/>
                    <a:pt x="105876" y="18785"/>
                    <a:pt x="105673" y="18641"/>
                  </a:cubicBezTo>
                  <a:lnTo>
                    <a:pt x="106689" y="17879"/>
                  </a:lnTo>
                  <a:cubicBezTo>
                    <a:pt x="105588" y="17879"/>
                    <a:pt x="105419" y="17879"/>
                    <a:pt x="104657" y="18472"/>
                  </a:cubicBezTo>
                  <a:cubicBezTo>
                    <a:pt x="103895" y="19064"/>
                    <a:pt x="105080" y="18472"/>
                    <a:pt x="104657" y="18472"/>
                  </a:cubicBezTo>
                  <a:lnTo>
                    <a:pt x="103980" y="19149"/>
                  </a:lnTo>
                  <a:lnTo>
                    <a:pt x="103134" y="18302"/>
                  </a:lnTo>
                  <a:cubicBezTo>
                    <a:pt x="103134" y="19234"/>
                    <a:pt x="100594" y="19318"/>
                    <a:pt x="100001" y="21011"/>
                  </a:cubicBezTo>
                  <a:lnTo>
                    <a:pt x="100001" y="21011"/>
                  </a:lnTo>
                  <a:cubicBezTo>
                    <a:pt x="98901" y="21689"/>
                    <a:pt x="100424" y="23467"/>
                    <a:pt x="99578" y="24652"/>
                  </a:cubicBezTo>
                  <a:cubicBezTo>
                    <a:pt x="99578" y="23974"/>
                    <a:pt x="98985" y="23720"/>
                    <a:pt x="98562" y="23382"/>
                  </a:cubicBezTo>
                  <a:cubicBezTo>
                    <a:pt x="98139" y="23043"/>
                    <a:pt x="97546" y="23805"/>
                    <a:pt x="96784" y="24059"/>
                  </a:cubicBezTo>
                  <a:cubicBezTo>
                    <a:pt x="97885" y="24059"/>
                    <a:pt x="97207" y="25329"/>
                    <a:pt x="97969" y="25160"/>
                  </a:cubicBezTo>
                  <a:cubicBezTo>
                    <a:pt x="98731" y="24990"/>
                    <a:pt x="97969" y="27022"/>
                    <a:pt x="97038" y="27361"/>
                  </a:cubicBezTo>
                  <a:cubicBezTo>
                    <a:pt x="96107" y="27699"/>
                    <a:pt x="98139" y="25244"/>
                    <a:pt x="96276" y="24821"/>
                  </a:cubicBezTo>
                  <a:cubicBezTo>
                    <a:pt x="96039" y="25050"/>
                    <a:pt x="96039" y="25422"/>
                    <a:pt x="96268" y="25659"/>
                  </a:cubicBezTo>
                  <a:cubicBezTo>
                    <a:pt x="96378" y="25778"/>
                    <a:pt x="96539" y="25837"/>
                    <a:pt x="96700" y="25837"/>
                  </a:cubicBezTo>
                  <a:cubicBezTo>
                    <a:pt x="95853" y="26345"/>
                    <a:pt x="94752" y="27191"/>
                    <a:pt x="93652" y="26937"/>
                  </a:cubicBezTo>
                  <a:cubicBezTo>
                    <a:pt x="93652" y="28546"/>
                    <a:pt x="92890" y="28376"/>
                    <a:pt x="93652" y="29985"/>
                  </a:cubicBezTo>
                  <a:cubicBezTo>
                    <a:pt x="93652" y="29477"/>
                    <a:pt x="93652" y="28715"/>
                    <a:pt x="94244" y="28630"/>
                  </a:cubicBezTo>
                  <a:lnTo>
                    <a:pt x="94244" y="29985"/>
                  </a:lnTo>
                  <a:cubicBezTo>
                    <a:pt x="93483" y="30747"/>
                    <a:pt x="92213" y="30662"/>
                    <a:pt x="91620" y="31086"/>
                  </a:cubicBezTo>
                  <a:lnTo>
                    <a:pt x="91620" y="30154"/>
                  </a:lnTo>
                  <a:lnTo>
                    <a:pt x="91620" y="30154"/>
                  </a:lnTo>
                  <a:cubicBezTo>
                    <a:pt x="91620" y="29562"/>
                    <a:pt x="92382" y="29138"/>
                    <a:pt x="91620" y="28546"/>
                  </a:cubicBezTo>
                  <a:cubicBezTo>
                    <a:pt x="91620" y="29816"/>
                    <a:pt x="90774" y="29477"/>
                    <a:pt x="90604" y="30662"/>
                  </a:cubicBezTo>
                  <a:lnTo>
                    <a:pt x="90604" y="30662"/>
                  </a:lnTo>
                  <a:cubicBezTo>
                    <a:pt x="90012" y="32355"/>
                    <a:pt x="87387" y="31339"/>
                    <a:pt x="88065" y="33625"/>
                  </a:cubicBezTo>
                  <a:cubicBezTo>
                    <a:pt x="88065" y="33625"/>
                    <a:pt x="89335" y="33625"/>
                    <a:pt x="89419" y="33625"/>
                  </a:cubicBezTo>
                  <a:cubicBezTo>
                    <a:pt x="89504" y="33625"/>
                    <a:pt x="88234" y="34302"/>
                    <a:pt x="87811" y="33625"/>
                  </a:cubicBezTo>
                  <a:lnTo>
                    <a:pt x="87811" y="33202"/>
                  </a:lnTo>
                  <a:cubicBezTo>
                    <a:pt x="87049" y="33710"/>
                    <a:pt x="86541" y="34049"/>
                    <a:pt x="86456" y="34472"/>
                  </a:cubicBezTo>
                  <a:cubicBezTo>
                    <a:pt x="86372" y="34895"/>
                    <a:pt x="87387" y="35403"/>
                    <a:pt x="87218" y="36165"/>
                  </a:cubicBezTo>
                  <a:cubicBezTo>
                    <a:pt x="85694" y="36927"/>
                    <a:pt x="86456" y="34472"/>
                    <a:pt x="85186" y="34726"/>
                  </a:cubicBezTo>
                  <a:lnTo>
                    <a:pt x="84678" y="36334"/>
                  </a:lnTo>
                  <a:lnTo>
                    <a:pt x="83916" y="36334"/>
                  </a:lnTo>
                  <a:cubicBezTo>
                    <a:pt x="81885" y="37435"/>
                    <a:pt x="82223" y="40313"/>
                    <a:pt x="80530" y="42006"/>
                  </a:cubicBezTo>
                  <a:cubicBezTo>
                    <a:pt x="79684" y="41160"/>
                    <a:pt x="80530" y="39636"/>
                    <a:pt x="80953" y="39128"/>
                  </a:cubicBezTo>
                  <a:cubicBezTo>
                    <a:pt x="79684" y="39128"/>
                    <a:pt x="79938" y="40652"/>
                    <a:pt x="78668" y="40821"/>
                  </a:cubicBezTo>
                  <a:cubicBezTo>
                    <a:pt x="78084" y="41287"/>
                    <a:pt x="77991" y="42142"/>
                    <a:pt x="78456" y="42726"/>
                  </a:cubicBezTo>
                  <a:cubicBezTo>
                    <a:pt x="78515" y="42802"/>
                    <a:pt x="78592" y="42878"/>
                    <a:pt x="78668" y="42937"/>
                  </a:cubicBezTo>
                  <a:cubicBezTo>
                    <a:pt x="78160" y="44038"/>
                    <a:pt x="77567" y="42937"/>
                    <a:pt x="77313" y="42937"/>
                  </a:cubicBezTo>
                  <a:cubicBezTo>
                    <a:pt x="77059" y="42937"/>
                    <a:pt x="76636" y="44800"/>
                    <a:pt x="76213" y="45646"/>
                  </a:cubicBezTo>
                  <a:lnTo>
                    <a:pt x="75620" y="45138"/>
                  </a:lnTo>
                  <a:lnTo>
                    <a:pt x="75620" y="46832"/>
                  </a:lnTo>
                  <a:cubicBezTo>
                    <a:pt x="75620" y="46832"/>
                    <a:pt x="76128" y="47255"/>
                    <a:pt x="76467" y="47594"/>
                  </a:cubicBezTo>
                  <a:lnTo>
                    <a:pt x="76467" y="47594"/>
                  </a:lnTo>
                  <a:cubicBezTo>
                    <a:pt x="78837" y="47594"/>
                    <a:pt x="77737" y="44377"/>
                    <a:pt x="80361" y="44885"/>
                  </a:cubicBezTo>
                  <a:cubicBezTo>
                    <a:pt x="80361" y="45392"/>
                    <a:pt x="80953" y="45308"/>
                    <a:pt x="80361" y="45816"/>
                  </a:cubicBezTo>
                  <a:cubicBezTo>
                    <a:pt x="79768" y="46324"/>
                    <a:pt x="80361" y="45816"/>
                    <a:pt x="79768" y="45816"/>
                  </a:cubicBezTo>
                  <a:cubicBezTo>
                    <a:pt x="79176" y="45816"/>
                    <a:pt x="79768" y="47170"/>
                    <a:pt x="80445" y="46578"/>
                  </a:cubicBezTo>
                  <a:cubicBezTo>
                    <a:pt x="81546" y="47678"/>
                    <a:pt x="80445" y="48525"/>
                    <a:pt x="79768" y="49625"/>
                  </a:cubicBezTo>
                  <a:cubicBezTo>
                    <a:pt x="79091" y="50726"/>
                    <a:pt x="79345" y="47932"/>
                    <a:pt x="79176" y="47170"/>
                  </a:cubicBezTo>
                  <a:cubicBezTo>
                    <a:pt x="79006" y="46408"/>
                    <a:pt x="79176" y="48186"/>
                    <a:pt x="78499" y="48355"/>
                  </a:cubicBezTo>
                  <a:lnTo>
                    <a:pt x="77821" y="47424"/>
                  </a:lnTo>
                  <a:cubicBezTo>
                    <a:pt x="77228" y="48948"/>
                    <a:pt x="77821" y="48440"/>
                    <a:pt x="78752" y="49456"/>
                  </a:cubicBezTo>
                  <a:cubicBezTo>
                    <a:pt x="79684" y="50472"/>
                    <a:pt x="77821" y="50302"/>
                    <a:pt x="77567" y="50726"/>
                  </a:cubicBezTo>
                  <a:lnTo>
                    <a:pt x="77567" y="50218"/>
                  </a:lnTo>
                  <a:cubicBezTo>
                    <a:pt x="76382" y="50641"/>
                    <a:pt x="77567" y="51742"/>
                    <a:pt x="76297" y="52334"/>
                  </a:cubicBezTo>
                  <a:lnTo>
                    <a:pt x="75366" y="52334"/>
                  </a:lnTo>
                  <a:cubicBezTo>
                    <a:pt x="77059" y="52334"/>
                    <a:pt x="75366" y="50133"/>
                    <a:pt x="76213" y="49964"/>
                  </a:cubicBezTo>
                  <a:cubicBezTo>
                    <a:pt x="74181" y="50557"/>
                    <a:pt x="74858" y="48017"/>
                    <a:pt x="74520" y="46916"/>
                  </a:cubicBezTo>
                  <a:cubicBezTo>
                    <a:pt x="74232" y="47627"/>
                    <a:pt x="73512" y="48076"/>
                    <a:pt x="72742" y="48017"/>
                  </a:cubicBezTo>
                  <a:cubicBezTo>
                    <a:pt x="72742" y="49879"/>
                    <a:pt x="70625" y="49456"/>
                    <a:pt x="71133" y="51488"/>
                  </a:cubicBezTo>
                  <a:cubicBezTo>
                    <a:pt x="70541" y="51488"/>
                    <a:pt x="71133" y="50557"/>
                    <a:pt x="70456" y="50980"/>
                  </a:cubicBezTo>
                  <a:cubicBezTo>
                    <a:pt x="69432" y="51843"/>
                    <a:pt x="68695" y="52995"/>
                    <a:pt x="68340" y="54281"/>
                  </a:cubicBezTo>
                  <a:cubicBezTo>
                    <a:pt x="67917" y="54281"/>
                    <a:pt x="67578" y="54281"/>
                    <a:pt x="67070" y="54281"/>
                  </a:cubicBezTo>
                  <a:cubicBezTo>
                    <a:pt x="64361" y="56059"/>
                    <a:pt x="65546" y="58937"/>
                    <a:pt x="62668" y="61054"/>
                  </a:cubicBezTo>
                  <a:lnTo>
                    <a:pt x="62668" y="60292"/>
                  </a:lnTo>
                  <a:cubicBezTo>
                    <a:pt x="62075" y="60292"/>
                    <a:pt x="61483" y="61054"/>
                    <a:pt x="61906" y="61900"/>
                  </a:cubicBezTo>
                  <a:cubicBezTo>
                    <a:pt x="59789" y="61308"/>
                    <a:pt x="60636" y="65033"/>
                    <a:pt x="58350" y="64525"/>
                  </a:cubicBezTo>
                  <a:cubicBezTo>
                    <a:pt x="56996" y="65456"/>
                    <a:pt x="58350" y="66641"/>
                    <a:pt x="57673" y="67742"/>
                  </a:cubicBezTo>
                  <a:cubicBezTo>
                    <a:pt x="57673" y="67742"/>
                    <a:pt x="56911" y="66641"/>
                    <a:pt x="56319" y="66980"/>
                  </a:cubicBezTo>
                  <a:cubicBezTo>
                    <a:pt x="54287" y="70451"/>
                    <a:pt x="52086" y="73329"/>
                    <a:pt x="49546" y="76969"/>
                  </a:cubicBezTo>
                  <a:cubicBezTo>
                    <a:pt x="49546" y="76969"/>
                    <a:pt x="49546" y="76546"/>
                    <a:pt x="49546" y="76377"/>
                  </a:cubicBezTo>
                  <a:cubicBezTo>
                    <a:pt x="47514" y="78493"/>
                    <a:pt x="47345" y="81879"/>
                    <a:pt x="45398" y="83403"/>
                  </a:cubicBezTo>
                  <a:cubicBezTo>
                    <a:pt x="45398" y="83911"/>
                    <a:pt x="44805" y="85181"/>
                    <a:pt x="45398" y="85350"/>
                  </a:cubicBezTo>
                  <a:cubicBezTo>
                    <a:pt x="45991" y="85519"/>
                    <a:pt x="46668" y="85350"/>
                    <a:pt x="47091" y="85943"/>
                  </a:cubicBezTo>
                  <a:cubicBezTo>
                    <a:pt x="46499" y="88144"/>
                    <a:pt x="45313" y="85943"/>
                    <a:pt x="44721" y="87213"/>
                  </a:cubicBezTo>
                  <a:cubicBezTo>
                    <a:pt x="43197" y="86620"/>
                    <a:pt x="44721" y="85858"/>
                    <a:pt x="43366" y="85011"/>
                  </a:cubicBezTo>
                  <a:lnTo>
                    <a:pt x="42858" y="87213"/>
                  </a:lnTo>
                  <a:cubicBezTo>
                    <a:pt x="41842" y="87890"/>
                    <a:pt x="41758" y="89329"/>
                    <a:pt x="40572" y="89668"/>
                  </a:cubicBezTo>
                  <a:cubicBezTo>
                    <a:pt x="40996" y="89668"/>
                    <a:pt x="39811" y="88821"/>
                    <a:pt x="40572" y="88652"/>
                  </a:cubicBezTo>
                  <a:cubicBezTo>
                    <a:pt x="41334" y="88482"/>
                    <a:pt x="40572" y="88652"/>
                    <a:pt x="40572" y="88652"/>
                  </a:cubicBezTo>
                  <a:cubicBezTo>
                    <a:pt x="41673" y="87382"/>
                    <a:pt x="40572" y="87467"/>
                    <a:pt x="41165" y="86027"/>
                  </a:cubicBezTo>
                  <a:cubicBezTo>
                    <a:pt x="40716" y="87433"/>
                    <a:pt x="39929" y="88711"/>
                    <a:pt x="38879" y="89752"/>
                  </a:cubicBezTo>
                  <a:cubicBezTo>
                    <a:pt x="39895" y="90176"/>
                    <a:pt x="38879" y="90768"/>
                    <a:pt x="38879" y="91445"/>
                  </a:cubicBezTo>
                  <a:lnTo>
                    <a:pt x="38879" y="91445"/>
                  </a:lnTo>
                  <a:cubicBezTo>
                    <a:pt x="39303" y="91445"/>
                    <a:pt x="38879" y="92546"/>
                    <a:pt x="38879" y="92800"/>
                  </a:cubicBezTo>
                  <a:lnTo>
                    <a:pt x="37694" y="92292"/>
                  </a:lnTo>
                  <a:cubicBezTo>
                    <a:pt x="37694" y="92800"/>
                    <a:pt x="38287" y="92292"/>
                    <a:pt x="38117" y="93054"/>
                  </a:cubicBezTo>
                  <a:cubicBezTo>
                    <a:pt x="37948" y="93816"/>
                    <a:pt x="36509" y="96101"/>
                    <a:pt x="35324" y="95424"/>
                  </a:cubicBezTo>
                  <a:cubicBezTo>
                    <a:pt x="34900" y="96186"/>
                    <a:pt x="35324" y="96863"/>
                    <a:pt x="34646" y="97541"/>
                  </a:cubicBezTo>
                  <a:cubicBezTo>
                    <a:pt x="33969" y="98218"/>
                    <a:pt x="34646" y="97033"/>
                    <a:pt x="34646" y="96863"/>
                  </a:cubicBezTo>
                  <a:cubicBezTo>
                    <a:pt x="33292" y="98303"/>
                    <a:pt x="32276" y="100588"/>
                    <a:pt x="30583" y="101689"/>
                  </a:cubicBezTo>
                  <a:cubicBezTo>
                    <a:pt x="29948" y="102916"/>
                    <a:pt x="29660" y="104288"/>
                    <a:pt x="29736" y="105668"/>
                  </a:cubicBezTo>
                  <a:cubicBezTo>
                    <a:pt x="29736" y="105244"/>
                    <a:pt x="30752" y="104398"/>
                    <a:pt x="31006" y="105668"/>
                  </a:cubicBezTo>
                  <a:cubicBezTo>
                    <a:pt x="31260" y="106937"/>
                    <a:pt x="31006" y="106683"/>
                    <a:pt x="30583" y="107361"/>
                  </a:cubicBezTo>
                  <a:cubicBezTo>
                    <a:pt x="30160" y="108038"/>
                    <a:pt x="29229" y="108377"/>
                    <a:pt x="29483" y="107361"/>
                  </a:cubicBezTo>
                  <a:cubicBezTo>
                    <a:pt x="28043" y="106853"/>
                    <a:pt x="28297" y="109816"/>
                    <a:pt x="27027" y="108969"/>
                  </a:cubicBezTo>
                  <a:cubicBezTo>
                    <a:pt x="27027" y="109477"/>
                    <a:pt x="26012" y="110832"/>
                    <a:pt x="26350" y="111848"/>
                  </a:cubicBezTo>
                  <a:cubicBezTo>
                    <a:pt x="26689" y="112863"/>
                    <a:pt x="26350" y="110832"/>
                    <a:pt x="26350" y="110578"/>
                  </a:cubicBezTo>
                  <a:lnTo>
                    <a:pt x="26350" y="111340"/>
                  </a:lnTo>
                  <a:lnTo>
                    <a:pt x="26350" y="111340"/>
                  </a:lnTo>
                  <a:cubicBezTo>
                    <a:pt x="25165" y="112440"/>
                    <a:pt x="26350" y="113625"/>
                    <a:pt x="26350" y="114557"/>
                  </a:cubicBezTo>
                  <a:lnTo>
                    <a:pt x="26350" y="114557"/>
                  </a:lnTo>
                  <a:lnTo>
                    <a:pt x="26350" y="115149"/>
                  </a:lnTo>
                  <a:lnTo>
                    <a:pt x="25758" y="113964"/>
                  </a:lnTo>
                  <a:cubicBezTo>
                    <a:pt x="25334" y="114895"/>
                    <a:pt x="25758" y="115911"/>
                    <a:pt x="25758" y="116927"/>
                  </a:cubicBezTo>
                  <a:lnTo>
                    <a:pt x="25334" y="116927"/>
                  </a:lnTo>
                  <a:lnTo>
                    <a:pt x="25334" y="117773"/>
                  </a:lnTo>
                  <a:lnTo>
                    <a:pt x="25334" y="117773"/>
                  </a:lnTo>
                  <a:cubicBezTo>
                    <a:pt x="26012" y="118874"/>
                    <a:pt x="25334" y="119890"/>
                    <a:pt x="25334" y="120906"/>
                  </a:cubicBezTo>
                  <a:cubicBezTo>
                    <a:pt x="25334" y="121922"/>
                    <a:pt x="23556" y="120906"/>
                    <a:pt x="24149" y="121837"/>
                  </a:cubicBezTo>
                  <a:lnTo>
                    <a:pt x="22964" y="120990"/>
                  </a:lnTo>
                  <a:cubicBezTo>
                    <a:pt x="23556" y="119636"/>
                    <a:pt x="24064" y="120990"/>
                    <a:pt x="24403" y="119467"/>
                  </a:cubicBezTo>
                  <a:cubicBezTo>
                    <a:pt x="22287" y="119467"/>
                    <a:pt x="20848" y="122430"/>
                    <a:pt x="19916" y="124377"/>
                  </a:cubicBezTo>
                  <a:cubicBezTo>
                    <a:pt x="18985" y="126324"/>
                    <a:pt x="17123" y="128186"/>
                    <a:pt x="18647" y="129879"/>
                  </a:cubicBezTo>
                  <a:lnTo>
                    <a:pt x="17969" y="129287"/>
                  </a:lnTo>
                  <a:lnTo>
                    <a:pt x="16022" y="131572"/>
                  </a:lnTo>
                  <a:cubicBezTo>
                    <a:pt x="15260" y="134027"/>
                    <a:pt x="13482" y="136059"/>
                    <a:pt x="13736" y="138260"/>
                  </a:cubicBezTo>
                  <a:lnTo>
                    <a:pt x="12805" y="138260"/>
                  </a:lnTo>
                  <a:cubicBezTo>
                    <a:pt x="14075" y="140969"/>
                    <a:pt x="11028" y="144863"/>
                    <a:pt x="12805" y="146726"/>
                  </a:cubicBezTo>
                  <a:cubicBezTo>
                    <a:pt x="11789" y="147488"/>
                    <a:pt x="11959" y="145964"/>
                    <a:pt x="11535" y="145710"/>
                  </a:cubicBezTo>
                  <a:cubicBezTo>
                    <a:pt x="11112" y="145456"/>
                    <a:pt x="12213" y="148334"/>
                    <a:pt x="10689" y="148588"/>
                  </a:cubicBezTo>
                  <a:cubicBezTo>
                    <a:pt x="9165" y="148842"/>
                    <a:pt x="10689" y="147319"/>
                    <a:pt x="10266" y="147742"/>
                  </a:cubicBezTo>
                  <a:cubicBezTo>
                    <a:pt x="9842" y="148165"/>
                    <a:pt x="10689" y="148758"/>
                    <a:pt x="9588" y="149096"/>
                  </a:cubicBezTo>
                  <a:cubicBezTo>
                    <a:pt x="10520" y="149096"/>
                    <a:pt x="10943" y="150790"/>
                    <a:pt x="10689" y="151721"/>
                  </a:cubicBezTo>
                  <a:cubicBezTo>
                    <a:pt x="10435" y="152652"/>
                    <a:pt x="10689" y="151721"/>
                    <a:pt x="10689" y="151721"/>
                  </a:cubicBezTo>
                  <a:cubicBezTo>
                    <a:pt x="10689" y="151721"/>
                    <a:pt x="10689" y="152482"/>
                    <a:pt x="10689" y="152821"/>
                  </a:cubicBezTo>
                  <a:cubicBezTo>
                    <a:pt x="10689" y="153160"/>
                    <a:pt x="10689" y="152821"/>
                    <a:pt x="10689" y="152821"/>
                  </a:cubicBezTo>
                  <a:cubicBezTo>
                    <a:pt x="9969" y="158256"/>
                    <a:pt x="8403" y="163539"/>
                    <a:pt x="6033" y="168483"/>
                  </a:cubicBezTo>
                  <a:lnTo>
                    <a:pt x="6033" y="167297"/>
                  </a:lnTo>
                  <a:cubicBezTo>
                    <a:pt x="6117" y="168195"/>
                    <a:pt x="5872" y="169101"/>
                    <a:pt x="5355" y="169837"/>
                  </a:cubicBezTo>
                  <a:lnTo>
                    <a:pt x="5355" y="169837"/>
                  </a:lnTo>
                  <a:cubicBezTo>
                    <a:pt x="3662" y="170853"/>
                    <a:pt x="6202" y="171784"/>
                    <a:pt x="4424" y="172377"/>
                  </a:cubicBezTo>
                  <a:lnTo>
                    <a:pt x="4424" y="172377"/>
                  </a:lnTo>
                  <a:cubicBezTo>
                    <a:pt x="4001" y="174070"/>
                    <a:pt x="2308" y="174662"/>
                    <a:pt x="2562" y="176525"/>
                  </a:cubicBezTo>
                  <a:cubicBezTo>
                    <a:pt x="2816" y="178387"/>
                    <a:pt x="1123" y="177371"/>
                    <a:pt x="276" y="178133"/>
                  </a:cubicBezTo>
                  <a:cubicBezTo>
                    <a:pt x="-570" y="178895"/>
                    <a:pt x="784" y="179403"/>
                    <a:pt x="953" y="179488"/>
                  </a:cubicBezTo>
                  <a:lnTo>
                    <a:pt x="953" y="179488"/>
                  </a:lnTo>
                  <a:cubicBezTo>
                    <a:pt x="1800" y="179488"/>
                    <a:pt x="1377" y="180419"/>
                    <a:pt x="1546" y="181096"/>
                  </a:cubicBezTo>
                  <a:cubicBezTo>
                    <a:pt x="1715" y="181774"/>
                    <a:pt x="4678" y="181604"/>
                    <a:pt x="6287" y="180504"/>
                  </a:cubicBezTo>
                  <a:cubicBezTo>
                    <a:pt x="6287" y="179319"/>
                    <a:pt x="8572" y="179911"/>
                    <a:pt x="8657" y="178641"/>
                  </a:cubicBezTo>
                  <a:cubicBezTo>
                    <a:pt x="7303" y="177541"/>
                    <a:pt x="10350" y="177287"/>
                    <a:pt x="9250" y="175763"/>
                  </a:cubicBezTo>
                  <a:cubicBezTo>
                    <a:pt x="10181" y="176694"/>
                    <a:pt x="10181" y="174662"/>
                    <a:pt x="11112" y="175763"/>
                  </a:cubicBezTo>
                  <a:cubicBezTo>
                    <a:pt x="12128" y="175763"/>
                    <a:pt x="11112" y="173139"/>
                    <a:pt x="12128" y="172631"/>
                  </a:cubicBezTo>
                  <a:cubicBezTo>
                    <a:pt x="13144" y="172123"/>
                    <a:pt x="12551" y="172631"/>
                    <a:pt x="12636" y="173139"/>
                  </a:cubicBezTo>
                  <a:cubicBezTo>
                    <a:pt x="12636" y="171700"/>
                    <a:pt x="13652" y="172546"/>
                    <a:pt x="13906" y="171615"/>
                  </a:cubicBezTo>
                  <a:lnTo>
                    <a:pt x="12720" y="171615"/>
                  </a:lnTo>
                  <a:cubicBezTo>
                    <a:pt x="12720" y="171107"/>
                    <a:pt x="13313" y="171615"/>
                    <a:pt x="13228" y="170853"/>
                  </a:cubicBezTo>
                  <a:cubicBezTo>
                    <a:pt x="13144" y="170091"/>
                    <a:pt x="12297" y="171446"/>
                    <a:pt x="11959" y="170853"/>
                  </a:cubicBezTo>
                  <a:cubicBezTo>
                    <a:pt x="11849" y="170404"/>
                    <a:pt x="11849" y="169947"/>
                    <a:pt x="11959" y="169498"/>
                  </a:cubicBezTo>
                  <a:cubicBezTo>
                    <a:pt x="12289" y="169583"/>
                    <a:pt x="12551" y="169845"/>
                    <a:pt x="12636" y="170176"/>
                  </a:cubicBezTo>
                  <a:cubicBezTo>
                    <a:pt x="12636" y="170176"/>
                    <a:pt x="12636" y="169244"/>
                    <a:pt x="13567" y="169414"/>
                  </a:cubicBezTo>
                  <a:cubicBezTo>
                    <a:pt x="14498" y="169583"/>
                    <a:pt x="13567" y="170260"/>
                    <a:pt x="14160" y="170768"/>
                  </a:cubicBezTo>
                  <a:cubicBezTo>
                    <a:pt x="14922" y="169668"/>
                    <a:pt x="14583" y="170768"/>
                    <a:pt x="15684" y="170768"/>
                  </a:cubicBezTo>
                  <a:cubicBezTo>
                    <a:pt x="14245" y="170768"/>
                    <a:pt x="15684" y="169583"/>
                    <a:pt x="15684" y="168821"/>
                  </a:cubicBezTo>
                  <a:cubicBezTo>
                    <a:pt x="15684" y="168059"/>
                    <a:pt x="15684" y="169329"/>
                    <a:pt x="15684" y="169583"/>
                  </a:cubicBezTo>
                  <a:cubicBezTo>
                    <a:pt x="18393" y="169075"/>
                    <a:pt x="15684" y="167636"/>
                    <a:pt x="16953" y="166112"/>
                  </a:cubicBezTo>
                  <a:cubicBezTo>
                    <a:pt x="17030" y="166273"/>
                    <a:pt x="17030" y="166459"/>
                    <a:pt x="16953" y="166620"/>
                  </a:cubicBezTo>
                  <a:cubicBezTo>
                    <a:pt x="16953" y="165689"/>
                    <a:pt x="18308" y="165604"/>
                    <a:pt x="17715" y="164842"/>
                  </a:cubicBezTo>
                  <a:cubicBezTo>
                    <a:pt x="17123" y="164080"/>
                    <a:pt x="19239" y="164842"/>
                    <a:pt x="19578" y="164080"/>
                  </a:cubicBezTo>
                  <a:cubicBezTo>
                    <a:pt x="18139" y="164080"/>
                    <a:pt x="20255" y="162895"/>
                    <a:pt x="18900" y="162303"/>
                  </a:cubicBezTo>
                  <a:lnTo>
                    <a:pt x="20001" y="161795"/>
                  </a:lnTo>
                  <a:cubicBezTo>
                    <a:pt x="19493" y="160694"/>
                    <a:pt x="17546" y="161033"/>
                    <a:pt x="17969" y="159509"/>
                  </a:cubicBezTo>
                  <a:cubicBezTo>
                    <a:pt x="18393" y="157985"/>
                    <a:pt x="20255" y="160525"/>
                    <a:pt x="21271" y="160017"/>
                  </a:cubicBezTo>
                  <a:lnTo>
                    <a:pt x="20594" y="159424"/>
                  </a:lnTo>
                  <a:lnTo>
                    <a:pt x="21356" y="158916"/>
                  </a:lnTo>
                  <a:lnTo>
                    <a:pt x="21356" y="158916"/>
                  </a:lnTo>
                  <a:cubicBezTo>
                    <a:pt x="21356" y="158409"/>
                    <a:pt x="21779" y="157816"/>
                    <a:pt x="22202" y="157985"/>
                  </a:cubicBezTo>
                  <a:cubicBezTo>
                    <a:pt x="22625" y="158155"/>
                    <a:pt x="22202" y="158578"/>
                    <a:pt x="22625" y="158747"/>
                  </a:cubicBezTo>
                  <a:cubicBezTo>
                    <a:pt x="23049" y="158916"/>
                    <a:pt x="25588" y="157054"/>
                    <a:pt x="23726" y="155530"/>
                  </a:cubicBezTo>
                  <a:cubicBezTo>
                    <a:pt x="24318" y="155530"/>
                    <a:pt x="24573" y="154514"/>
                    <a:pt x="25250" y="154853"/>
                  </a:cubicBezTo>
                  <a:cubicBezTo>
                    <a:pt x="24403" y="154176"/>
                    <a:pt x="26266" y="153329"/>
                    <a:pt x="25842" y="152567"/>
                  </a:cubicBezTo>
                  <a:cubicBezTo>
                    <a:pt x="25419" y="151805"/>
                    <a:pt x="26858" y="152567"/>
                    <a:pt x="26773" y="151975"/>
                  </a:cubicBezTo>
                  <a:cubicBezTo>
                    <a:pt x="26689" y="151382"/>
                    <a:pt x="26012" y="151975"/>
                    <a:pt x="25673" y="151297"/>
                  </a:cubicBezTo>
                  <a:cubicBezTo>
                    <a:pt x="25334" y="150620"/>
                    <a:pt x="26435" y="149604"/>
                    <a:pt x="27620" y="149943"/>
                  </a:cubicBezTo>
                  <a:cubicBezTo>
                    <a:pt x="27620" y="148927"/>
                    <a:pt x="26435" y="148842"/>
                    <a:pt x="25758" y="148334"/>
                  </a:cubicBezTo>
                  <a:cubicBezTo>
                    <a:pt x="26604" y="148334"/>
                    <a:pt x="27112" y="146726"/>
                    <a:pt x="28213" y="147488"/>
                  </a:cubicBezTo>
                  <a:cubicBezTo>
                    <a:pt x="28213" y="147488"/>
                    <a:pt x="27281" y="148588"/>
                    <a:pt x="28213" y="148842"/>
                  </a:cubicBezTo>
                  <a:cubicBezTo>
                    <a:pt x="29144" y="149096"/>
                    <a:pt x="28213" y="148334"/>
                    <a:pt x="28213" y="147657"/>
                  </a:cubicBezTo>
                  <a:cubicBezTo>
                    <a:pt x="28213" y="146980"/>
                    <a:pt x="29144" y="147657"/>
                    <a:pt x="29483" y="147657"/>
                  </a:cubicBezTo>
                  <a:cubicBezTo>
                    <a:pt x="29525" y="147141"/>
                    <a:pt x="29813" y="146675"/>
                    <a:pt x="30244" y="146387"/>
                  </a:cubicBezTo>
                  <a:cubicBezTo>
                    <a:pt x="29313" y="146895"/>
                    <a:pt x="29567" y="145456"/>
                    <a:pt x="28890" y="145710"/>
                  </a:cubicBezTo>
                  <a:lnTo>
                    <a:pt x="29398" y="146895"/>
                  </a:lnTo>
                  <a:cubicBezTo>
                    <a:pt x="28975" y="147826"/>
                    <a:pt x="28636" y="146895"/>
                    <a:pt x="28128" y="146895"/>
                  </a:cubicBezTo>
                  <a:cubicBezTo>
                    <a:pt x="28636" y="145202"/>
                    <a:pt x="27197" y="144948"/>
                    <a:pt x="27366" y="143170"/>
                  </a:cubicBezTo>
                  <a:cubicBezTo>
                    <a:pt x="27781" y="143026"/>
                    <a:pt x="28153" y="142798"/>
                    <a:pt x="28467" y="142493"/>
                  </a:cubicBezTo>
                  <a:cubicBezTo>
                    <a:pt x="28467" y="143001"/>
                    <a:pt x="29483" y="143509"/>
                    <a:pt x="29821" y="143340"/>
                  </a:cubicBezTo>
                  <a:cubicBezTo>
                    <a:pt x="30160" y="143170"/>
                    <a:pt x="31176" y="142070"/>
                    <a:pt x="31768" y="141562"/>
                  </a:cubicBezTo>
                  <a:cubicBezTo>
                    <a:pt x="32361" y="141054"/>
                    <a:pt x="30583" y="141562"/>
                    <a:pt x="30414" y="140969"/>
                  </a:cubicBezTo>
                  <a:cubicBezTo>
                    <a:pt x="30414" y="139191"/>
                    <a:pt x="31091" y="140969"/>
                    <a:pt x="31938" y="140207"/>
                  </a:cubicBezTo>
                  <a:cubicBezTo>
                    <a:pt x="32953" y="138006"/>
                    <a:pt x="34985" y="137329"/>
                    <a:pt x="35239" y="135213"/>
                  </a:cubicBezTo>
                  <a:lnTo>
                    <a:pt x="33715" y="135213"/>
                  </a:lnTo>
                  <a:lnTo>
                    <a:pt x="34562" y="135975"/>
                  </a:lnTo>
                  <a:cubicBezTo>
                    <a:pt x="33461" y="135975"/>
                    <a:pt x="32446" y="134705"/>
                    <a:pt x="32022" y="134027"/>
                  </a:cubicBezTo>
                  <a:cubicBezTo>
                    <a:pt x="31599" y="133350"/>
                    <a:pt x="32784" y="132927"/>
                    <a:pt x="33123" y="134027"/>
                  </a:cubicBezTo>
                  <a:lnTo>
                    <a:pt x="33123" y="132758"/>
                  </a:lnTo>
                  <a:cubicBezTo>
                    <a:pt x="32615" y="132758"/>
                    <a:pt x="32446" y="133435"/>
                    <a:pt x="32192" y="132758"/>
                  </a:cubicBezTo>
                  <a:cubicBezTo>
                    <a:pt x="31938" y="132080"/>
                    <a:pt x="33546" y="131657"/>
                    <a:pt x="33715" y="132758"/>
                  </a:cubicBezTo>
                  <a:cubicBezTo>
                    <a:pt x="33715" y="132165"/>
                    <a:pt x="34139" y="131318"/>
                    <a:pt x="33715" y="131149"/>
                  </a:cubicBezTo>
                  <a:cubicBezTo>
                    <a:pt x="33292" y="130980"/>
                    <a:pt x="34900" y="131911"/>
                    <a:pt x="35070" y="132504"/>
                  </a:cubicBezTo>
                  <a:cubicBezTo>
                    <a:pt x="35239" y="133096"/>
                    <a:pt x="36255" y="132504"/>
                    <a:pt x="36424" y="132504"/>
                  </a:cubicBezTo>
                  <a:lnTo>
                    <a:pt x="36848" y="131488"/>
                  </a:lnTo>
                  <a:cubicBezTo>
                    <a:pt x="36848" y="131488"/>
                    <a:pt x="37355" y="132080"/>
                    <a:pt x="37525" y="132419"/>
                  </a:cubicBezTo>
                  <a:cubicBezTo>
                    <a:pt x="37694" y="132758"/>
                    <a:pt x="37525" y="130895"/>
                    <a:pt x="38541" y="130811"/>
                  </a:cubicBezTo>
                  <a:lnTo>
                    <a:pt x="37863" y="130133"/>
                  </a:lnTo>
                  <a:cubicBezTo>
                    <a:pt x="39557" y="128779"/>
                    <a:pt x="39557" y="129033"/>
                    <a:pt x="40572" y="127424"/>
                  </a:cubicBezTo>
                  <a:lnTo>
                    <a:pt x="39811" y="127424"/>
                  </a:lnTo>
                  <a:cubicBezTo>
                    <a:pt x="39811" y="125562"/>
                    <a:pt x="41250" y="127424"/>
                    <a:pt x="41758" y="125139"/>
                  </a:cubicBezTo>
                  <a:cubicBezTo>
                    <a:pt x="42266" y="122853"/>
                    <a:pt x="41758" y="123276"/>
                    <a:pt x="41080" y="122853"/>
                  </a:cubicBezTo>
                  <a:cubicBezTo>
                    <a:pt x="40403" y="122430"/>
                    <a:pt x="41758" y="122345"/>
                    <a:pt x="42181" y="122345"/>
                  </a:cubicBezTo>
                  <a:cubicBezTo>
                    <a:pt x="42604" y="122345"/>
                    <a:pt x="41588" y="120059"/>
                    <a:pt x="42181" y="119805"/>
                  </a:cubicBezTo>
                  <a:cubicBezTo>
                    <a:pt x="42266" y="120339"/>
                    <a:pt x="42266" y="120880"/>
                    <a:pt x="42181" y="121414"/>
                  </a:cubicBezTo>
                  <a:cubicBezTo>
                    <a:pt x="43197" y="121922"/>
                    <a:pt x="43282" y="120144"/>
                    <a:pt x="44128" y="119721"/>
                  </a:cubicBezTo>
                  <a:cubicBezTo>
                    <a:pt x="44974" y="119297"/>
                    <a:pt x="44128" y="116758"/>
                    <a:pt x="43620" y="115319"/>
                  </a:cubicBezTo>
                  <a:cubicBezTo>
                    <a:pt x="42460" y="115158"/>
                    <a:pt x="41546" y="114269"/>
                    <a:pt x="41334" y="113117"/>
                  </a:cubicBezTo>
                  <a:cubicBezTo>
                    <a:pt x="41842" y="113625"/>
                    <a:pt x="42604" y="112440"/>
                    <a:pt x="43366" y="112186"/>
                  </a:cubicBezTo>
                  <a:cubicBezTo>
                    <a:pt x="44128" y="111932"/>
                    <a:pt x="45482" y="112186"/>
                    <a:pt x="44974" y="113117"/>
                  </a:cubicBezTo>
                  <a:cubicBezTo>
                    <a:pt x="44467" y="114049"/>
                    <a:pt x="43620" y="113117"/>
                    <a:pt x="43620" y="113541"/>
                  </a:cubicBezTo>
                  <a:cubicBezTo>
                    <a:pt x="44577" y="113609"/>
                    <a:pt x="45542" y="113431"/>
                    <a:pt x="46414" y="113033"/>
                  </a:cubicBezTo>
                  <a:cubicBezTo>
                    <a:pt x="46685" y="113414"/>
                    <a:pt x="46685" y="113922"/>
                    <a:pt x="46414" y="114303"/>
                  </a:cubicBezTo>
                  <a:cubicBezTo>
                    <a:pt x="45821" y="111001"/>
                    <a:pt x="45652" y="111001"/>
                    <a:pt x="45398" y="110916"/>
                  </a:cubicBezTo>
                  <a:close/>
                </a:path>
              </a:pathLst>
            </a:custGeom>
            <a:solidFill>
              <a:srgbClr val="FF725E"/>
            </a:solidFill>
            <a:ln w="8458"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98C0E385-5DC8-41D2-8EA6-8DDE023AC1E8}"/>
                </a:ext>
              </a:extLst>
            </p:cNvPr>
            <p:cNvSpPr/>
            <p:nvPr/>
          </p:nvSpPr>
          <p:spPr>
            <a:xfrm>
              <a:off x="5948467" y="3573127"/>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37586885-0F85-0A3C-636A-42608BDD4A35}"/>
                </a:ext>
              </a:extLst>
            </p:cNvPr>
            <p:cNvSpPr/>
            <p:nvPr/>
          </p:nvSpPr>
          <p:spPr>
            <a:xfrm>
              <a:off x="5886129" y="3654736"/>
              <a:ext cx="31" cy="423"/>
            </a:xfrm>
            <a:custGeom>
              <a:avLst/>
              <a:gdLst>
                <a:gd name="connsiteX0" fmla="*/ 32 w 31"/>
                <a:gd name="connsiteY0" fmla="*/ 423 h 423"/>
                <a:gd name="connsiteX1" fmla="*/ 32 w 31"/>
                <a:gd name="connsiteY1" fmla="*/ 0 h 423"/>
                <a:gd name="connsiteX2" fmla="*/ 32 w 31"/>
                <a:gd name="connsiteY2" fmla="*/ 423 h 423"/>
              </a:gdLst>
              <a:ahLst/>
              <a:cxnLst>
                <a:cxn ang="0">
                  <a:pos x="connsiteX0" y="connsiteY0"/>
                </a:cxn>
                <a:cxn ang="0">
                  <a:pos x="connsiteX1" y="connsiteY1"/>
                </a:cxn>
                <a:cxn ang="0">
                  <a:pos x="connsiteX2" y="connsiteY2"/>
                </a:cxn>
              </a:cxnLst>
              <a:rect l="l" t="t" r="r" b="b"/>
              <a:pathLst>
                <a:path w="31" h="423">
                  <a:moveTo>
                    <a:pt x="32" y="423"/>
                  </a:moveTo>
                  <a:cubicBezTo>
                    <a:pt x="32" y="423"/>
                    <a:pt x="32" y="423"/>
                    <a:pt x="32" y="0"/>
                  </a:cubicBezTo>
                  <a:cubicBezTo>
                    <a:pt x="-11" y="135"/>
                    <a:pt x="-11" y="288"/>
                    <a:pt x="32" y="423"/>
                  </a:cubicBezTo>
                  <a:close/>
                </a:path>
              </a:pathLst>
            </a:custGeom>
            <a:solidFill>
              <a:srgbClr val="FF8270"/>
            </a:solidFill>
            <a:ln w="8458"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E11AAC38-6C0A-F65A-E37B-EC921EF9E774}"/>
                </a:ext>
              </a:extLst>
            </p:cNvPr>
            <p:cNvSpPr/>
            <p:nvPr/>
          </p:nvSpPr>
          <p:spPr>
            <a:xfrm>
              <a:off x="5898097" y="3640005"/>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39CBD5F3-1E16-72C1-E196-4C16D4FC1AA7}"/>
                </a:ext>
              </a:extLst>
            </p:cNvPr>
            <p:cNvSpPr/>
            <p:nvPr/>
          </p:nvSpPr>
          <p:spPr>
            <a:xfrm>
              <a:off x="5954440" y="3578291"/>
              <a:ext cx="37" cy="75"/>
            </a:xfrm>
            <a:custGeom>
              <a:avLst/>
              <a:gdLst>
                <a:gd name="connsiteX0" fmla="*/ 38 w 37"/>
                <a:gd name="connsiteY0" fmla="*/ 0 h 75"/>
                <a:gd name="connsiteX1" fmla="*/ 38 w 37"/>
                <a:gd name="connsiteY1" fmla="*/ 0 h 75"/>
                <a:gd name="connsiteX2" fmla="*/ 38 w 37"/>
                <a:gd name="connsiteY2" fmla="*/ 0 h 75"/>
              </a:gdLst>
              <a:ahLst/>
              <a:cxnLst>
                <a:cxn ang="0">
                  <a:pos x="connsiteX0" y="connsiteY0"/>
                </a:cxn>
                <a:cxn ang="0">
                  <a:pos x="connsiteX1" y="connsiteY1"/>
                </a:cxn>
                <a:cxn ang="0">
                  <a:pos x="connsiteX2" y="connsiteY2"/>
                </a:cxn>
              </a:cxnLst>
              <a:rect l="l" t="t" r="r" b="b"/>
              <a:pathLst>
                <a:path w="37" h="75">
                  <a:moveTo>
                    <a:pt x="38" y="0"/>
                  </a:moveTo>
                  <a:lnTo>
                    <a:pt x="38" y="0"/>
                  </a:lnTo>
                  <a:cubicBezTo>
                    <a:pt x="38" y="0"/>
                    <a:pt x="-47" y="169"/>
                    <a:pt x="38" y="0"/>
                  </a:cubicBezTo>
                  <a:close/>
                </a:path>
              </a:pathLst>
            </a:custGeom>
            <a:solidFill>
              <a:srgbClr val="FF8270"/>
            </a:solidFill>
            <a:ln w="8458"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E8AD8D5A-1221-C3CC-AF7C-573AFC5BC6BA}"/>
                </a:ext>
              </a:extLst>
            </p:cNvPr>
            <p:cNvSpPr/>
            <p:nvPr/>
          </p:nvSpPr>
          <p:spPr>
            <a:xfrm>
              <a:off x="5831037" y="3456443"/>
              <a:ext cx="98213" cy="104239"/>
            </a:xfrm>
            <a:custGeom>
              <a:avLst/>
              <a:gdLst>
                <a:gd name="connsiteX0" fmla="*/ 98214 w 98213"/>
                <a:gd name="connsiteY0" fmla="*/ 97721 h 104239"/>
                <a:gd name="connsiteX1" fmla="*/ 47843 w 98213"/>
                <a:gd name="connsiteY1" fmla="*/ 92472 h 104239"/>
                <a:gd name="connsiteX2" fmla="*/ 7462 w 98213"/>
                <a:gd name="connsiteY2" fmla="*/ 63435 h 104239"/>
                <a:gd name="connsiteX3" fmla="*/ 16825 w 98213"/>
                <a:gd name="connsiteY3" fmla="*/ 7460 h 104239"/>
                <a:gd name="connsiteX4" fmla="*/ 59864 w 98213"/>
                <a:gd name="connsiteY4" fmla="*/ 5191 h 104239"/>
                <a:gd name="connsiteX5" fmla="*/ 93727 w 98213"/>
                <a:gd name="connsiteY5" fmla="*/ 48197 h 104239"/>
                <a:gd name="connsiteX6" fmla="*/ 95505 w 98213"/>
                <a:gd name="connsiteY6" fmla="*/ 104239 h 10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13" h="104239">
                  <a:moveTo>
                    <a:pt x="98214" y="97721"/>
                  </a:moveTo>
                  <a:cubicBezTo>
                    <a:pt x="81257" y="98440"/>
                    <a:pt x="64283" y="96679"/>
                    <a:pt x="47843" y="92472"/>
                  </a:cubicBezTo>
                  <a:cubicBezTo>
                    <a:pt x="31233" y="88163"/>
                    <a:pt x="16834" y="77809"/>
                    <a:pt x="7462" y="63435"/>
                  </a:cubicBezTo>
                  <a:cubicBezTo>
                    <a:pt x="-5406" y="45395"/>
                    <a:pt x="-1215" y="20336"/>
                    <a:pt x="16825" y="7460"/>
                  </a:cubicBezTo>
                  <a:cubicBezTo>
                    <a:pt x="29506" y="-1590"/>
                    <a:pt x="46294" y="-2478"/>
                    <a:pt x="59864" y="5191"/>
                  </a:cubicBezTo>
                  <a:cubicBezTo>
                    <a:pt x="76872" y="13919"/>
                    <a:pt x="89232" y="29615"/>
                    <a:pt x="93727" y="48197"/>
                  </a:cubicBezTo>
                  <a:cubicBezTo>
                    <a:pt x="98044" y="66575"/>
                    <a:pt x="98645" y="85623"/>
                    <a:pt x="95505" y="104239"/>
                  </a:cubicBezTo>
                </a:path>
              </a:pathLst>
            </a:custGeom>
            <a:solidFill>
              <a:srgbClr val="FFFFFF"/>
            </a:solidFill>
            <a:ln w="8458"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C081B0A0-0D94-1EAD-5792-91174511D713}"/>
                </a:ext>
              </a:extLst>
            </p:cNvPr>
            <p:cNvSpPr/>
            <p:nvPr/>
          </p:nvSpPr>
          <p:spPr>
            <a:xfrm>
              <a:off x="5932006" y="3557381"/>
              <a:ext cx="37" cy="846"/>
            </a:xfrm>
            <a:custGeom>
              <a:avLst/>
              <a:gdLst>
                <a:gd name="connsiteX0" fmla="*/ 38 w 37"/>
                <a:gd name="connsiteY0" fmla="*/ 846 h 846"/>
                <a:gd name="connsiteX1" fmla="*/ 38 w 37"/>
                <a:gd name="connsiteY1" fmla="*/ 0 h 846"/>
                <a:gd name="connsiteX2" fmla="*/ 38 w 37"/>
                <a:gd name="connsiteY2" fmla="*/ 846 h 846"/>
              </a:gdLst>
              <a:ahLst/>
              <a:cxnLst>
                <a:cxn ang="0">
                  <a:pos x="connsiteX0" y="connsiteY0"/>
                </a:cxn>
                <a:cxn ang="0">
                  <a:pos x="connsiteX1" y="connsiteY1"/>
                </a:cxn>
                <a:cxn ang="0">
                  <a:pos x="connsiteX2" y="connsiteY2"/>
                </a:cxn>
              </a:cxnLst>
              <a:rect l="l" t="t" r="r" b="b"/>
              <a:pathLst>
                <a:path w="37" h="846">
                  <a:moveTo>
                    <a:pt x="38" y="846"/>
                  </a:moveTo>
                  <a:lnTo>
                    <a:pt x="38" y="0"/>
                  </a:lnTo>
                  <a:cubicBezTo>
                    <a:pt x="38" y="0"/>
                    <a:pt x="-47" y="338"/>
                    <a:pt x="38" y="846"/>
                  </a:cubicBezTo>
                  <a:close/>
                </a:path>
              </a:pathLst>
            </a:custGeom>
            <a:solidFill>
              <a:srgbClr val="FF8270"/>
            </a:solidFill>
            <a:ln w="8458"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5EF072D9-FEE7-8196-CF23-FB8AB47DE108}"/>
                </a:ext>
              </a:extLst>
            </p:cNvPr>
            <p:cNvSpPr/>
            <p:nvPr/>
          </p:nvSpPr>
          <p:spPr>
            <a:xfrm>
              <a:off x="5930943" y="3558820"/>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19E4D212-189B-54A0-5721-2B1AD3827771}"/>
                </a:ext>
              </a:extLst>
            </p:cNvPr>
            <p:cNvSpPr/>
            <p:nvPr/>
          </p:nvSpPr>
          <p:spPr>
            <a:xfrm>
              <a:off x="5874308" y="3534949"/>
              <a:ext cx="677" cy="146"/>
            </a:xfrm>
            <a:custGeom>
              <a:avLst/>
              <a:gdLst>
                <a:gd name="connsiteX0" fmla="*/ 0 w 677"/>
                <a:gd name="connsiteY0" fmla="*/ 83 h 146"/>
                <a:gd name="connsiteX1" fmla="*/ 677 w 677"/>
                <a:gd name="connsiteY1" fmla="*/ 83 h 146"/>
                <a:gd name="connsiteX2" fmla="*/ 0 w 677"/>
                <a:gd name="connsiteY2" fmla="*/ 83 h 146"/>
              </a:gdLst>
              <a:ahLst/>
              <a:cxnLst>
                <a:cxn ang="0">
                  <a:pos x="connsiteX0" y="connsiteY0"/>
                </a:cxn>
                <a:cxn ang="0">
                  <a:pos x="connsiteX1" y="connsiteY1"/>
                </a:cxn>
                <a:cxn ang="0">
                  <a:pos x="connsiteX2" y="connsiteY2"/>
                </a:cxn>
              </a:cxnLst>
              <a:rect l="l" t="t" r="r" b="b"/>
              <a:pathLst>
                <a:path w="677" h="146">
                  <a:moveTo>
                    <a:pt x="0" y="83"/>
                  </a:moveTo>
                  <a:cubicBezTo>
                    <a:pt x="220" y="167"/>
                    <a:pt x="457" y="167"/>
                    <a:pt x="677" y="83"/>
                  </a:cubicBezTo>
                  <a:cubicBezTo>
                    <a:pt x="466" y="-28"/>
                    <a:pt x="212" y="-28"/>
                    <a:pt x="0" y="83"/>
                  </a:cubicBezTo>
                  <a:close/>
                </a:path>
              </a:pathLst>
            </a:custGeom>
            <a:solidFill>
              <a:srgbClr val="FF8270"/>
            </a:solidFill>
            <a:ln w="8458"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D51F605B-C09B-33E9-CA79-8A33BED861DE}"/>
                </a:ext>
              </a:extLst>
            </p:cNvPr>
            <p:cNvSpPr/>
            <p:nvPr/>
          </p:nvSpPr>
          <p:spPr>
            <a:xfrm>
              <a:off x="5827747" y="3517593"/>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8270"/>
            </a:solidFill>
            <a:ln w="8458"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0C5F97C7-81D3-E513-D742-9DC2B13D88E8}"/>
                </a:ext>
              </a:extLst>
            </p:cNvPr>
            <p:cNvSpPr/>
            <p:nvPr/>
          </p:nvSpPr>
          <p:spPr>
            <a:xfrm>
              <a:off x="5932552" y="3548577"/>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5" y="84"/>
                    <a:pt x="0" y="0"/>
                  </a:cubicBezTo>
                  <a:close/>
                </a:path>
              </a:pathLst>
            </a:custGeom>
            <a:solidFill>
              <a:srgbClr val="FF8270"/>
            </a:solidFill>
            <a:ln w="8458"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DECE9E99-D1D6-BD5A-DF2E-29B2BBE7BE23}"/>
                </a:ext>
              </a:extLst>
            </p:cNvPr>
            <p:cNvSpPr/>
            <p:nvPr/>
          </p:nvSpPr>
          <p:spPr>
            <a:xfrm>
              <a:off x="5884213" y="353994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33A11189-D759-25F6-79F3-259AE33AD8F5}"/>
                </a:ext>
              </a:extLst>
            </p:cNvPr>
            <p:cNvSpPr/>
            <p:nvPr/>
          </p:nvSpPr>
          <p:spPr>
            <a:xfrm>
              <a:off x="5936747" y="3518100"/>
              <a:ext cx="37" cy="8465"/>
            </a:xfrm>
            <a:custGeom>
              <a:avLst/>
              <a:gdLst>
                <a:gd name="connsiteX0" fmla="*/ 38 w 37"/>
                <a:gd name="connsiteY0" fmla="*/ 0 h 8465"/>
                <a:gd name="connsiteX1" fmla="*/ 38 w 37"/>
                <a:gd name="connsiteY1" fmla="*/ 0 h 8465"/>
                <a:gd name="connsiteX2" fmla="*/ 38 w 37"/>
                <a:gd name="connsiteY2" fmla="*/ 0 h 8465"/>
              </a:gdLst>
              <a:ahLst/>
              <a:cxnLst>
                <a:cxn ang="0">
                  <a:pos x="connsiteX0" y="connsiteY0"/>
                </a:cxn>
                <a:cxn ang="0">
                  <a:pos x="connsiteX1" y="connsiteY1"/>
                </a:cxn>
                <a:cxn ang="0">
                  <a:pos x="connsiteX2" y="connsiteY2"/>
                </a:cxn>
              </a:cxnLst>
              <a:rect l="l" t="t" r="r" b="b"/>
              <a:pathLst>
                <a:path w="37" h="8465">
                  <a:moveTo>
                    <a:pt x="38" y="0"/>
                  </a:moveTo>
                  <a:lnTo>
                    <a:pt x="38" y="0"/>
                  </a:lnTo>
                  <a:cubicBezTo>
                    <a:pt x="38" y="0"/>
                    <a:pt x="-47" y="0"/>
                    <a:pt x="38" y="0"/>
                  </a:cubicBezTo>
                  <a:close/>
                </a:path>
              </a:pathLst>
            </a:custGeom>
            <a:solidFill>
              <a:srgbClr val="FF8270"/>
            </a:solidFill>
            <a:ln w="8458"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646F9474-0C90-CCC0-90BA-19A5AA3DD8EE}"/>
                </a:ext>
              </a:extLst>
            </p:cNvPr>
            <p:cNvSpPr/>
            <p:nvPr/>
          </p:nvSpPr>
          <p:spPr>
            <a:xfrm>
              <a:off x="5844002" y="3502693"/>
              <a:ext cx="423" cy="8465"/>
            </a:xfrm>
            <a:custGeom>
              <a:avLst/>
              <a:gdLst>
                <a:gd name="connsiteX0" fmla="*/ 423 w 423"/>
                <a:gd name="connsiteY0" fmla="*/ 0 h 8465"/>
                <a:gd name="connsiteX1" fmla="*/ 0 w 423"/>
                <a:gd name="connsiteY1" fmla="*/ 0 h 8465"/>
                <a:gd name="connsiteX2" fmla="*/ 423 w 423"/>
                <a:gd name="connsiteY2" fmla="*/ 0 h 8465"/>
              </a:gdLst>
              <a:ahLst/>
              <a:cxnLst>
                <a:cxn ang="0">
                  <a:pos x="connsiteX0" y="connsiteY0"/>
                </a:cxn>
                <a:cxn ang="0">
                  <a:pos x="connsiteX1" y="connsiteY1"/>
                </a:cxn>
                <a:cxn ang="0">
                  <a:pos x="connsiteX2" y="connsiteY2"/>
                </a:cxn>
              </a:cxnLst>
              <a:rect l="l" t="t" r="r" b="b"/>
              <a:pathLst>
                <a:path w="423" h="8465">
                  <a:moveTo>
                    <a:pt x="423" y="0"/>
                  </a:moveTo>
                  <a:lnTo>
                    <a:pt x="0" y="0"/>
                  </a:lnTo>
                  <a:lnTo>
                    <a:pt x="423" y="0"/>
                  </a:lnTo>
                  <a:close/>
                </a:path>
              </a:pathLst>
            </a:custGeom>
            <a:solidFill>
              <a:srgbClr val="FF8270"/>
            </a:solidFill>
            <a:ln w="8458"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C090E43F-890D-9578-FF7B-9EE2A1A2C482}"/>
                </a:ext>
              </a:extLst>
            </p:cNvPr>
            <p:cNvSpPr/>
            <p:nvPr/>
          </p:nvSpPr>
          <p:spPr>
            <a:xfrm>
              <a:off x="5823853" y="3446795"/>
              <a:ext cx="114878" cy="113887"/>
            </a:xfrm>
            <a:custGeom>
              <a:avLst/>
              <a:gdLst>
                <a:gd name="connsiteX0" fmla="*/ 17439 w 114878"/>
                <a:gd name="connsiteY0" fmla="*/ 56406 h 113887"/>
                <a:gd name="connsiteX1" fmla="*/ 19810 w 114878"/>
                <a:gd name="connsiteY1" fmla="*/ 55813 h 113887"/>
                <a:gd name="connsiteX2" fmla="*/ 18963 w 114878"/>
                <a:gd name="connsiteY2" fmla="*/ 54882 h 113887"/>
                <a:gd name="connsiteX3" fmla="*/ 18963 w 114878"/>
                <a:gd name="connsiteY3" fmla="*/ 50818 h 113887"/>
                <a:gd name="connsiteX4" fmla="*/ 17778 w 114878"/>
                <a:gd name="connsiteY4" fmla="*/ 50818 h 113887"/>
                <a:gd name="connsiteX5" fmla="*/ 18709 w 114878"/>
                <a:gd name="connsiteY5" fmla="*/ 49294 h 113887"/>
                <a:gd name="connsiteX6" fmla="*/ 18201 w 114878"/>
                <a:gd name="connsiteY6" fmla="*/ 47517 h 113887"/>
                <a:gd name="connsiteX7" fmla="*/ 15831 w 114878"/>
                <a:gd name="connsiteY7" fmla="*/ 47094 h 113887"/>
                <a:gd name="connsiteX8" fmla="*/ 15831 w 114878"/>
                <a:gd name="connsiteY8" fmla="*/ 44469 h 113887"/>
                <a:gd name="connsiteX9" fmla="*/ 16593 w 114878"/>
                <a:gd name="connsiteY9" fmla="*/ 46077 h 113887"/>
                <a:gd name="connsiteX10" fmla="*/ 16593 w 114878"/>
                <a:gd name="connsiteY10" fmla="*/ 43115 h 113887"/>
                <a:gd name="connsiteX11" fmla="*/ 17354 w 114878"/>
                <a:gd name="connsiteY11" fmla="*/ 44469 h 113887"/>
                <a:gd name="connsiteX12" fmla="*/ 17405 w 114878"/>
                <a:gd name="connsiteY12" fmla="*/ 41481 h 113887"/>
                <a:gd name="connsiteX13" fmla="*/ 17354 w 114878"/>
                <a:gd name="connsiteY13" fmla="*/ 41421 h 113887"/>
                <a:gd name="connsiteX14" fmla="*/ 18201 w 114878"/>
                <a:gd name="connsiteY14" fmla="*/ 39813 h 113887"/>
                <a:gd name="connsiteX15" fmla="*/ 20148 w 114878"/>
                <a:gd name="connsiteY15" fmla="*/ 41929 h 113887"/>
                <a:gd name="connsiteX16" fmla="*/ 18540 w 114878"/>
                <a:gd name="connsiteY16" fmla="*/ 42437 h 113887"/>
                <a:gd name="connsiteX17" fmla="*/ 19471 w 114878"/>
                <a:gd name="connsiteY17" fmla="*/ 42437 h 113887"/>
                <a:gd name="connsiteX18" fmla="*/ 19471 w 114878"/>
                <a:gd name="connsiteY18" fmla="*/ 44215 h 113887"/>
                <a:gd name="connsiteX19" fmla="*/ 19048 w 114878"/>
                <a:gd name="connsiteY19" fmla="*/ 43792 h 113887"/>
                <a:gd name="connsiteX20" fmla="*/ 19048 w 114878"/>
                <a:gd name="connsiteY20" fmla="*/ 46839 h 113887"/>
                <a:gd name="connsiteX21" fmla="*/ 20402 w 114878"/>
                <a:gd name="connsiteY21" fmla="*/ 42437 h 113887"/>
                <a:gd name="connsiteX22" fmla="*/ 19810 w 114878"/>
                <a:gd name="connsiteY22" fmla="*/ 39220 h 113887"/>
                <a:gd name="connsiteX23" fmla="*/ 18032 w 114878"/>
                <a:gd name="connsiteY23" fmla="*/ 39220 h 113887"/>
                <a:gd name="connsiteX24" fmla="*/ 20656 w 114878"/>
                <a:gd name="connsiteY24" fmla="*/ 37527 h 113887"/>
                <a:gd name="connsiteX25" fmla="*/ 19217 w 114878"/>
                <a:gd name="connsiteY25" fmla="*/ 35495 h 113887"/>
                <a:gd name="connsiteX26" fmla="*/ 18370 w 114878"/>
                <a:gd name="connsiteY26" fmla="*/ 36173 h 113887"/>
                <a:gd name="connsiteX27" fmla="*/ 17608 w 114878"/>
                <a:gd name="connsiteY27" fmla="*/ 34903 h 113887"/>
                <a:gd name="connsiteX28" fmla="*/ 19640 w 114878"/>
                <a:gd name="connsiteY28" fmla="*/ 33548 h 113887"/>
                <a:gd name="connsiteX29" fmla="*/ 20571 w 114878"/>
                <a:gd name="connsiteY29" fmla="*/ 37019 h 113887"/>
                <a:gd name="connsiteX30" fmla="*/ 21672 w 114878"/>
                <a:gd name="connsiteY30" fmla="*/ 35834 h 113887"/>
                <a:gd name="connsiteX31" fmla="*/ 20402 w 114878"/>
                <a:gd name="connsiteY31" fmla="*/ 35241 h 113887"/>
                <a:gd name="connsiteX32" fmla="*/ 21757 w 114878"/>
                <a:gd name="connsiteY32" fmla="*/ 29316 h 113887"/>
                <a:gd name="connsiteX33" fmla="*/ 23026 w 114878"/>
                <a:gd name="connsiteY33" fmla="*/ 33548 h 113887"/>
                <a:gd name="connsiteX34" fmla="*/ 23026 w 114878"/>
                <a:gd name="connsiteY34" fmla="*/ 31601 h 113887"/>
                <a:gd name="connsiteX35" fmla="*/ 25397 w 114878"/>
                <a:gd name="connsiteY35" fmla="*/ 28977 h 113887"/>
                <a:gd name="connsiteX36" fmla="*/ 24635 w 114878"/>
                <a:gd name="connsiteY36" fmla="*/ 28977 h 113887"/>
                <a:gd name="connsiteX37" fmla="*/ 26074 w 114878"/>
                <a:gd name="connsiteY37" fmla="*/ 27622 h 113887"/>
                <a:gd name="connsiteX38" fmla="*/ 26074 w 114878"/>
                <a:gd name="connsiteY38" fmla="*/ 27622 h 113887"/>
                <a:gd name="connsiteX39" fmla="*/ 26074 w 114878"/>
                <a:gd name="connsiteY39" fmla="*/ 27030 h 113887"/>
                <a:gd name="connsiteX40" fmla="*/ 26074 w 114878"/>
                <a:gd name="connsiteY40" fmla="*/ 27030 h 113887"/>
                <a:gd name="connsiteX41" fmla="*/ 28698 w 114878"/>
                <a:gd name="connsiteY41" fmla="*/ 24659 h 113887"/>
                <a:gd name="connsiteX42" fmla="*/ 27175 w 114878"/>
                <a:gd name="connsiteY42" fmla="*/ 25591 h 113887"/>
                <a:gd name="connsiteX43" fmla="*/ 25820 w 114878"/>
                <a:gd name="connsiteY43" fmla="*/ 25167 h 113887"/>
                <a:gd name="connsiteX44" fmla="*/ 29122 w 114878"/>
                <a:gd name="connsiteY44" fmla="*/ 21612 h 113887"/>
                <a:gd name="connsiteX45" fmla="*/ 28444 w 114878"/>
                <a:gd name="connsiteY45" fmla="*/ 21612 h 113887"/>
                <a:gd name="connsiteX46" fmla="*/ 30392 w 114878"/>
                <a:gd name="connsiteY46" fmla="*/ 20173 h 113887"/>
                <a:gd name="connsiteX47" fmla="*/ 30984 w 114878"/>
                <a:gd name="connsiteY47" fmla="*/ 21866 h 113887"/>
                <a:gd name="connsiteX48" fmla="*/ 29799 w 114878"/>
                <a:gd name="connsiteY48" fmla="*/ 23644 h 113887"/>
                <a:gd name="connsiteX49" fmla="*/ 31238 w 114878"/>
                <a:gd name="connsiteY49" fmla="*/ 24236 h 113887"/>
                <a:gd name="connsiteX50" fmla="*/ 33355 w 114878"/>
                <a:gd name="connsiteY50" fmla="*/ 23474 h 113887"/>
                <a:gd name="connsiteX51" fmla="*/ 32593 w 114878"/>
                <a:gd name="connsiteY51" fmla="*/ 23474 h 113887"/>
                <a:gd name="connsiteX52" fmla="*/ 33439 w 114878"/>
                <a:gd name="connsiteY52" fmla="*/ 22966 h 113887"/>
                <a:gd name="connsiteX53" fmla="*/ 32423 w 114878"/>
                <a:gd name="connsiteY53" fmla="*/ 21866 h 113887"/>
                <a:gd name="connsiteX54" fmla="*/ 30561 w 114878"/>
                <a:gd name="connsiteY54" fmla="*/ 22966 h 113887"/>
                <a:gd name="connsiteX55" fmla="*/ 32847 w 114878"/>
                <a:gd name="connsiteY55" fmla="*/ 20088 h 113887"/>
                <a:gd name="connsiteX56" fmla="*/ 32847 w 114878"/>
                <a:gd name="connsiteY56" fmla="*/ 20935 h 113887"/>
                <a:gd name="connsiteX57" fmla="*/ 35132 w 114878"/>
                <a:gd name="connsiteY57" fmla="*/ 19665 h 113887"/>
                <a:gd name="connsiteX58" fmla="*/ 35132 w 114878"/>
                <a:gd name="connsiteY58" fmla="*/ 21527 h 113887"/>
                <a:gd name="connsiteX59" fmla="*/ 35132 w 114878"/>
                <a:gd name="connsiteY59" fmla="*/ 20257 h 113887"/>
                <a:gd name="connsiteX60" fmla="*/ 35810 w 114878"/>
                <a:gd name="connsiteY60" fmla="*/ 20765 h 113887"/>
                <a:gd name="connsiteX61" fmla="*/ 36487 w 114878"/>
                <a:gd name="connsiteY61" fmla="*/ 19665 h 113887"/>
                <a:gd name="connsiteX62" fmla="*/ 37079 w 114878"/>
                <a:gd name="connsiteY62" fmla="*/ 20173 h 113887"/>
                <a:gd name="connsiteX63" fmla="*/ 38688 w 114878"/>
                <a:gd name="connsiteY63" fmla="*/ 18818 h 113887"/>
                <a:gd name="connsiteX64" fmla="*/ 37630 w 114878"/>
                <a:gd name="connsiteY64" fmla="*/ 18183 h 113887"/>
                <a:gd name="connsiteX65" fmla="*/ 38265 w 114878"/>
                <a:gd name="connsiteY65" fmla="*/ 17125 h 113887"/>
                <a:gd name="connsiteX66" fmla="*/ 42497 w 114878"/>
                <a:gd name="connsiteY66" fmla="*/ 17125 h 113887"/>
                <a:gd name="connsiteX67" fmla="*/ 43175 w 114878"/>
                <a:gd name="connsiteY67" fmla="*/ 16363 h 113887"/>
                <a:gd name="connsiteX68" fmla="*/ 44952 w 114878"/>
                <a:gd name="connsiteY68" fmla="*/ 16363 h 113887"/>
                <a:gd name="connsiteX69" fmla="*/ 42582 w 114878"/>
                <a:gd name="connsiteY69" fmla="*/ 18395 h 113887"/>
                <a:gd name="connsiteX70" fmla="*/ 42582 w 114878"/>
                <a:gd name="connsiteY70" fmla="*/ 19580 h 113887"/>
                <a:gd name="connsiteX71" fmla="*/ 43344 w 114878"/>
                <a:gd name="connsiteY71" fmla="*/ 17464 h 113887"/>
                <a:gd name="connsiteX72" fmla="*/ 44783 w 114878"/>
                <a:gd name="connsiteY72" fmla="*/ 18480 h 113887"/>
                <a:gd name="connsiteX73" fmla="*/ 46730 w 114878"/>
                <a:gd name="connsiteY73" fmla="*/ 17464 h 113887"/>
                <a:gd name="connsiteX74" fmla="*/ 46730 w 114878"/>
                <a:gd name="connsiteY74" fmla="*/ 19072 h 113887"/>
                <a:gd name="connsiteX75" fmla="*/ 48000 w 114878"/>
                <a:gd name="connsiteY75" fmla="*/ 19072 h 113887"/>
                <a:gd name="connsiteX76" fmla="*/ 47408 w 114878"/>
                <a:gd name="connsiteY76" fmla="*/ 18480 h 113887"/>
                <a:gd name="connsiteX77" fmla="*/ 49524 w 114878"/>
                <a:gd name="connsiteY77" fmla="*/ 17718 h 113887"/>
                <a:gd name="connsiteX78" fmla="*/ 52317 w 114878"/>
                <a:gd name="connsiteY78" fmla="*/ 18564 h 113887"/>
                <a:gd name="connsiteX79" fmla="*/ 50286 w 114878"/>
                <a:gd name="connsiteY79" fmla="*/ 17379 h 113887"/>
                <a:gd name="connsiteX80" fmla="*/ 56804 w 114878"/>
                <a:gd name="connsiteY80" fmla="*/ 17379 h 113887"/>
                <a:gd name="connsiteX81" fmla="*/ 56804 w 114878"/>
                <a:gd name="connsiteY81" fmla="*/ 19157 h 113887"/>
                <a:gd name="connsiteX82" fmla="*/ 53503 w 114878"/>
                <a:gd name="connsiteY82" fmla="*/ 18649 h 113887"/>
                <a:gd name="connsiteX83" fmla="*/ 58667 w 114878"/>
                <a:gd name="connsiteY83" fmla="*/ 19157 h 113887"/>
                <a:gd name="connsiteX84" fmla="*/ 61630 w 114878"/>
                <a:gd name="connsiteY84" fmla="*/ 22035 h 113887"/>
                <a:gd name="connsiteX85" fmla="*/ 61630 w 114878"/>
                <a:gd name="connsiteY85" fmla="*/ 20596 h 113887"/>
                <a:gd name="connsiteX86" fmla="*/ 63238 w 114878"/>
                <a:gd name="connsiteY86" fmla="*/ 21189 h 113887"/>
                <a:gd name="connsiteX87" fmla="*/ 63238 w 114878"/>
                <a:gd name="connsiteY87" fmla="*/ 20257 h 113887"/>
                <a:gd name="connsiteX88" fmla="*/ 63746 w 114878"/>
                <a:gd name="connsiteY88" fmla="*/ 21273 h 113887"/>
                <a:gd name="connsiteX89" fmla="*/ 63746 w 114878"/>
                <a:gd name="connsiteY89" fmla="*/ 21273 h 113887"/>
                <a:gd name="connsiteX90" fmla="*/ 66370 w 114878"/>
                <a:gd name="connsiteY90" fmla="*/ 22966 h 113887"/>
                <a:gd name="connsiteX91" fmla="*/ 65609 w 114878"/>
                <a:gd name="connsiteY91" fmla="*/ 22459 h 113887"/>
                <a:gd name="connsiteX92" fmla="*/ 67725 w 114878"/>
                <a:gd name="connsiteY92" fmla="*/ 21697 h 113887"/>
                <a:gd name="connsiteX93" fmla="*/ 68656 w 114878"/>
                <a:gd name="connsiteY93" fmla="*/ 22543 h 113887"/>
                <a:gd name="connsiteX94" fmla="*/ 66794 w 114878"/>
                <a:gd name="connsiteY94" fmla="*/ 22543 h 113887"/>
                <a:gd name="connsiteX95" fmla="*/ 68064 w 114878"/>
                <a:gd name="connsiteY95" fmla="*/ 23390 h 113887"/>
                <a:gd name="connsiteX96" fmla="*/ 68064 w 114878"/>
                <a:gd name="connsiteY96" fmla="*/ 23390 h 113887"/>
                <a:gd name="connsiteX97" fmla="*/ 69841 w 114878"/>
                <a:gd name="connsiteY97" fmla="*/ 23390 h 113887"/>
                <a:gd name="connsiteX98" fmla="*/ 70434 w 114878"/>
                <a:gd name="connsiteY98" fmla="*/ 22374 h 113887"/>
                <a:gd name="connsiteX99" fmla="*/ 71619 w 114878"/>
                <a:gd name="connsiteY99" fmla="*/ 24744 h 113887"/>
                <a:gd name="connsiteX100" fmla="*/ 74413 w 114878"/>
                <a:gd name="connsiteY100" fmla="*/ 25337 h 113887"/>
                <a:gd name="connsiteX101" fmla="*/ 75259 w 114878"/>
                <a:gd name="connsiteY101" fmla="*/ 24575 h 113887"/>
                <a:gd name="connsiteX102" fmla="*/ 76021 w 114878"/>
                <a:gd name="connsiteY102" fmla="*/ 26437 h 113887"/>
                <a:gd name="connsiteX103" fmla="*/ 75005 w 114878"/>
                <a:gd name="connsiteY103" fmla="*/ 27538 h 113887"/>
                <a:gd name="connsiteX104" fmla="*/ 72804 w 114878"/>
                <a:gd name="connsiteY104" fmla="*/ 26268 h 113887"/>
                <a:gd name="connsiteX105" fmla="*/ 76106 w 114878"/>
                <a:gd name="connsiteY105" fmla="*/ 28808 h 113887"/>
                <a:gd name="connsiteX106" fmla="*/ 74921 w 114878"/>
                <a:gd name="connsiteY106" fmla="*/ 28808 h 113887"/>
                <a:gd name="connsiteX107" fmla="*/ 76952 w 114878"/>
                <a:gd name="connsiteY107" fmla="*/ 30247 h 113887"/>
                <a:gd name="connsiteX108" fmla="*/ 78222 w 114878"/>
                <a:gd name="connsiteY108" fmla="*/ 29231 h 113887"/>
                <a:gd name="connsiteX109" fmla="*/ 78222 w 114878"/>
                <a:gd name="connsiteY109" fmla="*/ 31009 h 113887"/>
                <a:gd name="connsiteX110" fmla="*/ 80762 w 114878"/>
                <a:gd name="connsiteY110" fmla="*/ 31009 h 113887"/>
                <a:gd name="connsiteX111" fmla="*/ 80762 w 114878"/>
                <a:gd name="connsiteY111" fmla="*/ 29824 h 113887"/>
                <a:gd name="connsiteX112" fmla="*/ 82878 w 114878"/>
                <a:gd name="connsiteY112" fmla="*/ 30585 h 113887"/>
                <a:gd name="connsiteX113" fmla="*/ 80931 w 114878"/>
                <a:gd name="connsiteY113" fmla="*/ 29146 h 113887"/>
                <a:gd name="connsiteX114" fmla="*/ 82963 w 114878"/>
                <a:gd name="connsiteY114" fmla="*/ 29654 h 113887"/>
                <a:gd name="connsiteX115" fmla="*/ 83894 w 114878"/>
                <a:gd name="connsiteY115" fmla="*/ 32787 h 113887"/>
                <a:gd name="connsiteX116" fmla="*/ 79492 w 114878"/>
                <a:gd name="connsiteY116" fmla="*/ 33972 h 113887"/>
                <a:gd name="connsiteX117" fmla="*/ 83048 w 114878"/>
                <a:gd name="connsiteY117" fmla="*/ 38120 h 113887"/>
                <a:gd name="connsiteX118" fmla="*/ 86011 w 114878"/>
                <a:gd name="connsiteY118" fmla="*/ 37527 h 113887"/>
                <a:gd name="connsiteX119" fmla="*/ 86603 w 114878"/>
                <a:gd name="connsiteY119" fmla="*/ 38882 h 113887"/>
                <a:gd name="connsiteX120" fmla="*/ 85757 w 114878"/>
                <a:gd name="connsiteY120" fmla="*/ 38882 h 113887"/>
                <a:gd name="connsiteX121" fmla="*/ 89482 w 114878"/>
                <a:gd name="connsiteY121" fmla="*/ 42861 h 113887"/>
                <a:gd name="connsiteX122" fmla="*/ 91429 w 114878"/>
                <a:gd name="connsiteY122" fmla="*/ 42268 h 113887"/>
                <a:gd name="connsiteX123" fmla="*/ 92275 w 114878"/>
                <a:gd name="connsiteY123" fmla="*/ 43453 h 113887"/>
                <a:gd name="connsiteX124" fmla="*/ 92275 w 114878"/>
                <a:gd name="connsiteY124" fmla="*/ 43453 h 113887"/>
                <a:gd name="connsiteX125" fmla="*/ 93968 w 114878"/>
                <a:gd name="connsiteY125" fmla="*/ 45400 h 113887"/>
                <a:gd name="connsiteX126" fmla="*/ 92953 w 114878"/>
                <a:gd name="connsiteY126" fmla="*/ 45400 h 113887"/>
                <a:gd name="connsiteX127" fmla="*/ 94307 w 114878"/>
                <a:gd name="connsiteY127" fmla="*/ 47771 h 113887"/>
                <a:gd name="connsiteX128" fmla="*/ 92766 w 114878"/>
                <a:gd name="connsiteY128" fmla="*/ 47102 h 113887"/>
                <a:gd name="connsiteX129" fmla="*/ 92699 w 114878"/>
                <a:gd name="connsiteY129" fmla="*/ 46839 h 113887"/>
                <a:gd name="connsiteX130" fmla="*/ 92699 w 114878"/>
                <a:gd name="connsiteY130" fmla="*/ 46839 h 113887"/>
                <a:gd name="connsiteX131" fmla="*/ 91429 w 114878"/>
                <a:gd name="connsiteY131" fmla="*/ 45739 h 113887"/>
                <a:gd name="connsiteX132" fmla="*/ 92047 w 114878"/>
                <a:gd name="connsiteY132" fmla="*/ 48422 h 113887"/>
                <a:gd name="connsiteX133" fmla="*/ 91429 w 114878"/>
                <a:gd name="connsiteY133" fmla="*/ 49040 h 113887"/>
                <a:gd name="connsiteX134" fmla="*/ 93122 w 114878"/>
                <a:gd name="connsiteY134" fmla="*/ 49040 h 113887"/>
                <a:gd name="connsiteX135" fmla="*/ 93122 w 114878"/>
                <a:gd name="connsiteY135" fmla="*/ 56406 h 113887"/>
                <a:gd name="connsiteX136" fmla="*/ 96254 w 114878"/>
                <a:gd name="connsiteY136" fmla="*/ 60638 h 113887"/>
                <a:gd name="connsiteX137" fmla="*/ 97947 w 114878"/>
                <a:gd name="connsiteY137" fmla="*/ 61485 h 113887"/>
                <a:gd name="connsiteX138" fmla="*/ 96339 w 114878"/>
                <a:gd name="connsiteY138" fmla="*/ 56236 h 113887"/>
                <a:gd name="connsiteX139" fmla="*/ 94476 w 114878"/>
                <a:gd name="connsiteY139" fmla="*/ 55813 h 113887"/>
                <a:gd name="connsiteX140" fmla="*/ 94476 w 114878"/>
                <a:gd name="connsiteY140" fmla="*/ 54120 h 113887"/>
                <a:gd name="connsiteX141" fmla="*/ 97524 w 114878"/>
                <a:gd name="connsiteY141" fmla="*/ 56067 h 113887"/>
                <a:gd name="connsiteX142" fmla="*/ 97101 w 114878"/>
                <a:gd name="connsiteY142" fmla="*/ 52935 h 113887"/>
                <a:gd name="connsiteX143" fmla="*/ 98117 w 114878"/>
                <a:gd name="connsiteY143" fmla="*/ 51919 h 113887"/>
                <a:gd name="connsiteX144" fmla="*/ 100910 w 114878"/>
                <a:gd name="connsiteY144" fmla="*/ 53951 h 113887"/>
                <a:gd name="connsiteX145" fmla="*/ 100064 w 114878"/>
                <a:gd name="connsiteY145" fmla="*/ 53951 h 113887"/>
                <a:gd name="connsiteX146" fmla="*/ 102011 w 114878"/>
                <a:gd name="connsiteY146" fmla="*/ 56067 h 113887"/>
                <a:gd name="connsiteX147" fmla="*/ 100572 w 114878"/>
                <a:gd name="connsiteY147" fmla="*/ 57167 h 113887"/>
                <a:gd name="connsiteX148" fmla="*/ 101249 w 114878"/>
                <a:gd name="connsiteY148" fmla="*/ 60977 h 113887"/>
                <a:gd name="connsiteX149" fmla="*/ 102180 w 114878"/>
                <a:gd name="connsiteY149" fmla="*/ 59961 h 113887"/>
                <a:gd name="connsiteX150" fmla="*/ 102180 w 114878"/>
                <a:gd name="connsiteY150" fmla="*/ 59961 h 113887"/>
                <a:gd name="connsiteX151" fmla="*/ 101587 w 114878"/>
                <a:gd name="connsiteY151" fmla="*/ 58014 h 113887"/>
                <a:gd name="connsiteX152" fmla="*/ 103281 w 114878"/>
                <a:gd name="connsiteY152" fmla="*/ 60300 h 113887"/>
                <a:gd name="connsiteX153" fmla="*/ 103789 w 114878"/>
                <a:gd name="connsiteY153" fmla="*/ 64448 h 113887"/>
                <a:gd name="connsiteX154" fmla="*/ 102095 w 114878"/>
                <a:gd name="connsiteY154" fmla="*/ 62839 h 113887"/>
                <a:gd name="connsiteX155" fmla="*/ 102772 w 114878"/>
                <a:gd name="connsiteY155" fmla="*/ 64109 h 113887"/>
                <a:gd name="connsiteX156" fmla="*/ 99471 w 114878"/>
                <a:gd name="connsiteY156" fmla="*/ 62755 h 113887"/>
                <a:gd name="connsiteX157" fmla="*/ 100318 w 114878"/>
                <a:gd name="connsiteY157" fmla="*/ 68342 h 113887"/>
                <a:gd name="connsiteX158" fmla="*/ 98370 w 114878"/>
                <a:gd name="connsiteY158" fmla="*/ 69104 h 113887"/>
                <a:gd name="connsiteX159" fmla="*/ 98370 w 114878"/>
                <a:gd name="connsiteY159" fmla="*/ 73591 h 113887"/>
                <a:gd name="connsiteX160" fmla="*/ 100318 w 114878"/>
                <a:gd name="connsiteY160" fmla="*/ 72829 h 113887"/>
                <a:gd name="connsiteX161" fmla="*/ 100318 w 114878"/>
                <a:gd name="connsiteY161" fmla="*/ 74776 h 113887"/>
                <a:gd name="connsiteX162" fmla="*/ 100318 w 114878"/>
                <a:gd name="connsiteY162" fmla="*/ 71136 h 113887"/>
                <a:gd name="connsiteX163" fmla="*/ 101841 w 114878"/>
                <a:gd name="connsiteY163" fmla="*/ 72067 h 113887"/>
                <a:gd name="connsiteX164" fmla="*/ 101841 w 114878"/>
                <a:gd name="connsiteY164" fmla="*/ 70458 h 113887"/>
                <a:gd name="connsiteX165" fmla="*/ 102942 w 114878"/>
                <a:gd name="connsiteY165" fmla="*/ 72998 h 113887"/>
                <a:gd name="connsiteX166" fmla="*/ 100572 w 114878"/>
                <a:gd name="connsiteY166" fmla="*/ 72575 h 113887"/>
                <a:gd name="connsiteX167" fmla="*/ 100572 w 114878"/>
                <a:gd name="connsiteY167" fmla="*/ 77062 h 113887"/>
                <a:gd name="connsiteX168" fmla="*/ 99640 w 114878"/>
                <a:gd name="connsiteY168" fmla="*/ 76215 h 113887"/>
                <a:gd name="connsiteX169" fmla="*/ 99640 w 114878"/>
                <a:gd name="connsiteY169" fmla="*/ 77824 h 113887"/>
                <a:gd name="connsiteX170" fmla="*/ 99217 w 114878"/>
                <a:gd name="connsiteY170" fmla="*/ 76638 h 113887"/>
                <a:gd name="connsiteX171" fmla="*/ 99217 w 114878"/>
                <a:gd name="connsiteY171" fmla="*/ 80533 h 113887"/>
                <a:gd name="connsiteX172" fmla="*/ 98709 w 114878"/>
                <a:gd name="connsiteY172" fmla="*/ 78924 h 113887"/>
                <a:gd name="connsiteX173" fmla="*/ 100148 w 114878"/>
                <a:gd name="connsiteY173" fmla="*/ 82310 h 113887"/>
                <a:gd name="connsiteX174" fmla="*/ 98455 w 114878"/>
                <a:gd name="connsiteY174" fmla="*/ 84765 h 113887"/>
                <a:gd name="connsiteX175" fmla="*/ 99640 w 114878"/>
                <a:gd name="connsiteY175" fmla="*/ 84765 h 113887"/>
                <a:gd name="connsiteX176" fmla="*/ 100995 w 114878"/>
                <a:gd name="connsiteY176" fmla="*/ 87813 h 113887"/>
                <a:gd name="connsiteX177" fmla="*/ 101841 w 114878"/>
                <a:gd name="connsiteY177" fmla="*/ 86967 h 113887"/>
                <a:gd name="connsiteX178" fmla="*/ 102603 w 114878"/>
                <a:gd name="connsiteY178" fmla="*/ 88913 h 113887"/>
                <a:gd name="connsiteX179" fmla="*/ 99810 w 114878"/>
                <a:gd name="connsiteY179" fmla="*/ 88913 h 113887"/>
                <a:gd name="connsiteX180" fmla="*/ 99810 w 114878"/>
                <a:gd name="connsiteY180" fmla="*/ 90861 h 113887"/>
                <a:gd name="connsiteX181" fmla="*/ 101503 w 114878"/>
                <a:gd name="connsiteY181" fmla="*/ 91284 h 113887"/>
                <a:gd name="connsiteX182" fmla="*/ 102011 w 114878"/>
                <a:gd name="connsiteY182" fmla="*/ 94670 h 113887"/>
                <a:gd name="connsiteX183" fmla="*/ 103450 w 114878"/>
                <a:gd name="connsiteY183" fmla="*/ 95517 h 113887"/>
                <a:gd name="connsiteX184" fmla="*/ 101503 w 114878"/>
                <a:gd name="connsiteY184" fmla="*/ 97549 h 113887"/>
                <a:gd name="connsiteX185" fmla="*/ 101503 w 114878"/>
                <a:gd name="connsiteY185" fmla="*/ 96194 h 113887"/>
                <a:gd name="connsiteX186" fmla="*/ 101503 w 114878"/>
                <a:gd name="connsiteY186" fmla="*/ 98988 h 113887"/>
                <a:gd name="connsiteX187" fmla="*/ 99725 w 114878"/>
                <a:gd name="connsiteY187" fmla="*/ 100512 h 113887"/>
                <a:gd name="connsiteX188" fmla="*/ 99725 w 114878"/>
                <a:gd name="connsiteY188" fmla="*/ 103813 h 113887"/>
                <a:gd name="connsiteX189" fmla="*/ 100318 w 114878"/>
                <a:gd name="connsiteY189" fmla="*/ 101866 h 113887"/>
                <a:gd name="connsiteX190" fmla="*/ 100318 w 114878"/>
                <a:gd name="connsiteY190" fmla="*/ 102289 h 113887"/>
                <a:gd name="connsiteX191" fmla="*/ 100318 w 114878"/>
                <a:gd name="connsiteY191" fmla="*/ 102289 h 113887"/>
                <a:gd name="connsiteX192" fmla="*/ 101926 w 114878"/>
                <a:gd name="connsiteY192" fmla="*/ 103559 h 113887"/>
                <a:gd name="connsiteX193" fmla="*/ 100995 w 114878"/>
                <a:gd name="connsiteY193" fmla="*/ 101697 h 113887"/>
                <a:gd name="connsiteX194" fmla="*/ 104212 w 114878"/>
                <a:gd name="connsiteY194" fmla="*/ 103728 h 113887"/>
                <a:gd name="connsiteX195" fmla="*/ 102772 w 114878"/>
                <a:gd name="connsiteY195" fmla="*/ 101527 h 113887"/>
                <a:gd name="connsiteX196" fmla="*/ 102772 w 114878"/>
                <a:gd name="connsiteY196" fmla="*/ 101527 h 113887"/>
                <a:gd name="connsiteX197" fmla="*/ 102265 w 114878"/>
                <a:gd name="connsiteY197" fmla="*/ 99242 h 113887"/>
                <a:gd name="connsiteX198" fmla="*/ 103196 w 114878"/>
                <a:gd name="connsiteY198" fmla="*/ 99919 h 113887"/>
                <a:gd name="connsiteX199" fmla="*/ 104635 w 114878"/>
                <a:gd name="connsiteY199" fmla="*/ 93824 h 113887"/>
                <a:gd name="connsiteX200" fmla="*/ 102434 w 114878"/>
                <a:gd name="connsiteY200" fmla="*/ 93231 h 113887"/>
                <a:gd name="connsiteX201" fmla="*/ 103196 w 114878"/>
                <a:gd name="connsiteY201" fmla="*/ 91453 h 113887"/>
                <a:gd name="connsiteX202" fmla="*/ 103704 w 114878"/>
                <a:gd name="connsiteY202" fmla="*/ 92977 h 113887"/>
                <a:gd name="connsiteX203" fmla="*/ 104804 w 114878"/>
                <a:gd name="connsiteY203" fmla="*/ 92977 h 113887"/>
                <a:gd name="connsiteX204" fmla="*/ 107598 w 114878"/>
                <a:gd name="connsiteY204" fmla="*/ 97210 h 113887"/>
                <a:gd name="connsiteX205" fmla="*/ 108360 w 114878"/>
                <a:gd name="connsiteY205" fmla="*/ 101273 h 113887"/>
                <a:gd name="connsiteX206" fmla="*/ 109206 w 114878"/>
                <a:gd name="connsiteY206" fmla="*/ 100512 h 113887"/>
                <a:gd name="connsiteX207" fmla="*/ 109206 w 114878"/>
                <a:gd name="connsiteY207" fmla="*/ 103136 h 113887"/>
                <a:gd name="connsiteX208" fmla="*/ 104466 w 114878"/>
                <a:gd name="connsiteY208" fmla="*/ 104067 h 113887"/>
                <a:gd name="connsiteX209" fmla="*/ 104466 w 114878"/>
                <a:gd name="connsiteY209" fmla="*/ 107538 h 113887"/>
                <a:gd name="connsiteX210" fmla="*/ 101841 w 114878"/>
                <a:gd name="connsiteY210" fmla="*/ 106945 h 113887"/>
                <a:gd name="connsiteX211" fmla="*/ 103111 w 114878"/>
                <a:gd name="connsiteY211" fmla="*/ 108639 h 113887"/>
                <a:gd name="connsiteX212" fmla="*/ 102434 w 114878"/>
                <a:gd name="connsiteY212" fmla="*/ 110501 h 113887"/>
                <a:gd name="connsiteX213" fmla="*/ 102434 w 114878"/>
                <a:gd name="connsiteY213" fmla="*/ 109570 h 113887"/>
                <a:gd name="connsiteX214" fmla="*/ 102942 w 114878"/>
                <a:gd name="connsiteY214" fmla="*/ 112194 h 113887"/>
                <a:gd name="connsiteX215" fmla="*/ 102942 w 114878"/>
                <a:gd name="connsiteY215" fmla="*/ 111348 h 113887"/>
                <a:gd name="connsiteX216" fmla="*/ 103958 w 114878"/>
                <a:gd name="connsiteY216" fmla="*/ 113887 h 113887"/>
                <a:gd name="connsiteX217" fmla="*/ 103958 w 114878"/>
                <a:gd name="connsiteY217" fmla="*/ 111348 h 113887"/>
                <a:gd name="connsiteX218" fmla="*/ 104635 w 114878"/>
                <a:gd name="connsiteY218" fmla="*/ 112448 h 113887"/>
                <a:gd name="connsiteX219" fmla="*/ 106413 w 114878"/>
                <a:gd name="connsiteY219" fmla="*/ 110162 h 113887"/>
                <a:gd name="connsiteX220" fmla="*/ 106413 w 114878"/>
                <a:gd name="connsiteY220" fmla="*/ 111771 h 113887"/>
                <a:gd name="connsiteX221" fmla="*/ 106413 w 114878"/>
                <a:gd name="connsiteY221" fmla="*/ 108977 h 113887"/>
                <a:gd name="connsiteX222" fmla="*/ 107852 w 114878"/>
                <a:gd name="connsiteY222" fmla="*/ 107115 h 113887"/>
                <a:gd name="connsiteX223" fmla="*/ 107852 w 114878"/>
                <a:gd name="connsiteY223" fmla="*/ 105168 h 113887"/>
                <a:gd name="connsiteX224" fmla="*/ 109376 w 114878"/>
                <a:gd name="connsiteY224" fmla="*/ 107538 h 113887"/>
                <a:gd name="connsiteX225" fmla="*/ 107767 w 114878"/>
                <a:gd name="connsiteY225" fmla="*/ 108046 h 113887"/>
                <a:gd name="connsiteX226" fmla="*/ 107767 w 114878"/>
                <a:gd name="connsiteY226" fmla="*/ 110331 h 113887"/>
                <a:gd name="connsiteX227" fmla="*/ 108783 w 114878"/>
                <a:gd name="connsiteY227" fmla="*/ 109908 h 113887"/>
                <a:gd name="connsiteX228" fmla="*/ 109206 w 114878"/>
                <a:gd name="connsiteY228" fmla="*/ 113294 h 113887"/>
                <a:gd name="connsiteX229" fmla="*/ 109714 w 114878"/>
                <a:gd name="connsiteY229" fmla="*/ 112448 h 113887"/>
                <a:gd name="connsiteX230" fmla="*/ 111831 w 114878"/>
                <a:gd name="connsiteY230" fmla="*/ 112448 h 113887"/>
                <a:gd name="connsiteX231" fmla="*/ 110730 w 114878"/>
                <a:gd name="connsiteY231" fmla="*/ 112448 h 113887"/>
                <a:gd name="connsiteX232" fmla="*/ 112169 w 114878"/>
                <a:gd name="connsiteY232" fmla="*/ 110586 h 113887"/>
                <a:gd name="connsiteX233" fmla="*/ 111577 w 114878"/>
                <a:gd name="connsiteY233" fmla="*/ 107030 h 113887"/>
                <a:gd name="connsiteX234" fmla="*/ 112000 w 114878"/>
                <a:gd name="connsiteY234" fmla="*/ 108131 h 113887"/>
                <a:gd name="connsiteX235" fmla="*/ 112000 w 114878"/>
                <a:gd name="connsiteY235" fmla="*/ 105422 h 113887"/>
                <a:gd name="connsiteX236" fmla="*/ 111154 w 114878"/>
                <a:gd name="connsiteY236" fmla="*/ 106099 h 113887"/>
                <a:gd name="connsiteX237" fmla="*/ 109884 w 114878"/>
                <a:gd name="connsiteY237" fmla="*/ 101189 h 113887"/>
                <a:gd name="connsiteX238" fmla="*/ 111492 w 114878"/>
                <a:gd name="connsiteY238" fmla="*/ 103898 h 113887"/>
                <a:gd name="connsiteX239" fmla="*/ 111492 w 114878"/>
                <a:gd name="connsiteY239" fmla="*/ 101527 h 113887"/>
                <a:gd name="connsiteX240" fmla="*/ 112339 w 114878"/>
                <a:gd name="connsiteY240" fmla="*/ 101527 h 113887"/>
                <a:gd name="connsiteX241" fmla="*/ 111492 w 114878"/>
                <a:gd name="connsiteY241" fmla="*/ 100173 h 113887"/>
                <a:gd name="connsiteX242" fmla="*/ 111916 w 114878"/>
                <a:gd name="connsiteY242" fmla="*/ 100173 h 113887"/>
                <a:gd name="connsiteX243" fmla="*/ 109968 w 114878"/>
                <a:gd name="connsiteY243" fmla="*/ 97125 h 113887"/>
                <a:gd name="connsiteX244" fmla="*/ 110476 w 114878"/>
                <a:gd name="connsiteY244" fmla="*/ 100173 h 113887"/>
                <a:gd name="connsiteX245" fmla="*/ 108614 w 114878"/>
                <a:gd name="connsiteY245" fmla="*/ 97887 h 113887"/>
                <a:gd name="connsiteX246" fmla="*/ 109884 w 114878"/>
                <a:gd name="connsiteY246" fmla="*/ 94501 h 113887"/>
                <a:gd name="connsiteX247" fmla="*/ 110900 w 114878"/>
                <a:gd name="connsiteY247" fmla="*/ 96448 h 113887"/>
                <a:gd name="connsiteX248" fmla="*/ 112085 w 114878"/>
                <a:gd name="connsiteY248" fmla="*/ 95686 h 113887"/>
                <a:gd name="connsiteX249" fmla="*/ 111069 w 114878"/>
                <a:gd name="connsiteY249" fmla="*/ 94586 h 113887"/>
                <a:gd name="connsiteX250" fmla="*/ 111069 w 114878"/>
                <a:gd name="connsiteY250" fmla="*/ 94586 h 113887"/>
                <a:gd name="connsiteX251" fmla="*/ 109968 w 114878"/>
                <a:gd name="connsiteY251" fmla="*/ 92300 h 113887"/>
                <a:gd name="connsiteX252" fmla="*/ 109968 w 114878"/>
                <a:gd name="connsiteY252" fmla="*/ 86205 h 113887"/>
                <a:gd name="connsiteX253" fmla="*/ 108783 w 114878"/>
                <a:gd name="connsiteY253" fmla="*/ 86205 h 113887"/>
                <a:gd name="connsiteX254" fmla="*/ 108360 w 114878"/>
                <a:gd name="connsiteY254" fmla="*/ 82141 h 113887"/>
                <a:gd name="connsiteX255" fmla="*/ 109376 w 114878"/>
                <a:gd name="connsiteY255" fmla="*/ 84088 h 113887"/>
                <a:gd name="connsiteX256" fmla="*/ 107683 w 114878"/>
                <a:gd name="connsiteY256" fmla="*/ 78162 h 113887"/>
                <a:gd name="connsiteX257" fmla="*/ 106413 w 114878"/>
                <a:gd name="connsiteY257" fmla="*/ 80617 h 113887"/>
                <a:gd name="connsiteX258" fmla="*/ 106413 w 114878"/>
                <a:gd name="connsiteY258" fmla="*/ 76892 h 113887"/>
                <a:gd name="connsiteX259" fmla="*/ 108529 w 114878"/>
                <a:gd name="connsiteY259" fmla="*/ 76892 h 113887"/>
                <a:gd name="connsiteX260" fmla="*/ 107005 w 114878"/>
                <a:gd name="connsiteY260" fmla="*/ 73929 h 113887"/>
                <a:gd name="connsiteX261" fmla="*/ 109376 w 114878"/>
                <a:gd name="connsiteY261" fmla="*/ 76131 h 113887"/>
                <a:gd name="connsiteX262" fmla="*/ 109376 w 114878"/>
                <a:gd name="connsiteY262" fmla="*/ 80702 h 113887"/>
                <a:gd name="connsiteX263" fmla="*/ 110053 w 114878"/>
                <a:gd name="connsiteY263" fmla="*/ 79855 h 113887"/>
                <a:gd name="connsiteX264" fmla="*/ 110900 w 114878"/>
                <a:gd name="connsiteY264" fmla="*/ 83665 h 113887"/>
                <a:gd name="connsiteX265" fmla="*/ 110900 w 114878"/>
                <a:gd name="connsiteY265" fmla="*/ 83665 h 113887"/>
                <a:gd name="connsiteX266" fmla="*/ 112085 w 114878"/>
                <a:gd name="connsiteY266" fmla="*/ 84342 h 113887"/>
                <a:gd name="connsiteX267" fmla="*/ 112085 w 114878"/>
                <a:gd name="connsiteY267" fmla="*/ 83580 h 113887"/>
                <a:gd name="connsiteX268" fmla="*/ 113947 w 114878"/>
                <a:gd name="connsiteY268" fmla="*/ 86035 h 113887"/>
                <a:gd name="connsiteX269" fmla="*/ 110815 w 114878"/>
                <a:gd name="connsiteY269" fmla="*/ 82649 h 113887"/>
                <a:gd name="connsiteX270" fmla="*/ 111746 w 114878"/>
                <a:gd name="connsiteY270" fmla="*/ 78501 h 113887"/>
                <a:gd name="connsiteX271" fmla="*/ 113355 w 114878"/>
                <a:gd name="connsiteY271" fmla="*/ 77993 h 113887"/>
                <a:gd name="connsiteX272" fmla="*/ 113863 w 114878"/>
                <a:gd name="connsiteY272" fmla="*/ 80025 h 113887"/>
                <a:gd name="connsiteX273" fmla="*/ 113863 w 114878"/>
                <a:gd name="connsiteY273" fmla="*/ 77485 h 113887"/>
                <a:gd name="connsiteX274" fmla="*/ 110730 w 114878"/>
                <a:gd name="connsiteY274" fmla="*/ 74691 h 113887"/>
                <a:gd name="connsiteX275" fmla="*/ 110561 w 114878"/>
                <a:gd name="connsiteY275" fmla="*/ 71305 h 113887"/>
                <a:gd name="connsiteX276" fmla="*/ 112677 w 114878"/>
                <a:gd name="connsiteY276" fmla="*/ 73421 h 113887"/>
                <a:gd name="connsiteX277" fmla="*/ 111831 w 114878"/>
                <a:gd name="connsiteY277" fmla="*/ 71220 h 113887"/>
                <a:gd name="connsiteX278" fmla="*/ 112508 w 114878"/>
                <a:gd name="connsiteY278" fmla="*/ 66649 h 113887"/>
                <a:gd name="connsiteX279" fmla="*/ 113101 w 114878"/>
                <a:gd name="connsiteY279" fmla="*/ 70882 h 113887"/>
                <a:gd name="connsiteX280" fmla="*/ 113693 w 114878"/>
                <a:gd name="connsiteY280" fmla="*/ 70289 h 113887"/>
                <a:gd name="connsiteX281" fmla="*/ 113693 w 114878"/>
                <a:gd name="connsiteY281" fmla="*/ 72236 h 113887"/>
                <a:gd name="connsiteX282" fmla="*/ 114201 w 114878"/>
                <a:gd name="connsiteY282" fmla="*/ 69104 h 113887"/>
                <a:gd name="connsiteX283" fmla="*/ 113778 w 114878"/>
                <a:gd name="connsiteY283" fmla="*/ 69104 h 113887"/>
                <a:gd name="connsiteX284" fmla="*/ 113778 w 114878"/>
                <a:gd name="connsiteY284" fmla="*/ 67580 h 113887"/>
                <a:gd name="connsiteX285" fmla="*/ 114879 w 114878"/>
                <a:gd name="connsiteY285" fmla="*/ 67580 h 113887"/>
                <a:gd name="connsiteX286" fmla="*/ 113778 w 114878"/>
                <a:gd name="connsiteY286" fmla="*/ 60977 h 113887"/>
                <a:gd name="connsiteX287" fmla="*/ 113778 w 114878"/>
                <a:gd name="connsiteY287" fmla="*/ 60977 h 113887"/>
                <a:gd name="connsiteX288" fmla="*/ 110476 w 114878"/>
                <a:gd name="connsiteY288" fmla="*/ 57167 h 113887"/>
                <a:gd name="connsiteX289" fmla="*/ 112085 w 114878"/>
                <a:gd name="connsiteY289" fmla="*/ 57167 h 113887"/>
                <a:gd name="connsiteX290" fmla="*/ 112085 w 114878"/>
                <a:gd name="connsiteY290" fmla="*/ 54205 h 113887"/>
                <a:gd name="connsiteX291" fmla="*/ 110561 w 114878"/>
                <a:gd name="connsiteY291" fmla="*/ 54713 h 113887"/>
                <a:gd name="connsiteX292" fmla="*/ 108614 w 114878"/>
                <a:gd name="connsiteY292" fmla="*/ 51750 h 113887"/>
                <a:gd name="connsiteX293" fmla="*/ 111408 w 114878"/>
                <a:gd name="connsiteY293" fmla="*/ 52850 h 113887"/>
                <a:gd name="connsiteX294" fmla="*/ 110222 w 114878"/>
                <a:gd name="connsiteY294" fmla="*/ 52850 h 113887"/>
                <a:gd name="connsiteX295" fmla="*/ 110222 w 114878"/>
                <a:gd name="connsiteY295" fmla="*/ 47855 h 113887"/>
                <a:gd name="connsiteX296" fmla="*/ 107005 w 114878"/>
                <a:gd name="connsiteY296" fmla="*/ 45146 h 113887"/>
                <a:gd name="connsiteX297" fmla="*/ 108360 w 114878"/>
                <a:gd name="connsiteY297" fmla="*/ 47009 h 113887"/>
                <a:gd name="connsiteX298" fmla="*/ 106836 w 114878"/>
                <a:gd name="connsiteY298" fmla="*/ 46247 h 113887"/>
                <a:gd name="connsiteX299" fmla="*/ 106074 w 114878"/>
                <a:gd name="connsiteY299" fmla="*/ 41845 h 113887"/>
                <a:gd name="connsiteX300" fmla="*/ 107090 w 114878"/>
                <a:gd name="connsiteY300" fmla="*/ 42776 h 113887"/>
                <a:gd name="connsiteX301" fmla="*/ 107090 w 114878"/>
                <a:gd name="connsiteY301" fmla="*/ 42776 h 113887"/>
                <a:gd name="connsiteX302" fmla="*/ 108868 w 114878"/>
                <a:gd name="connsiteY302" fmla="*/ 44131 h 113887"/>
                <a:gd name="connsiteX303" fmla="*/ 106667 w 114878"/>
                <a:gd name="connsiteY303" fmla="*/ 41167 h 113887"/>
                <a:gd name="connsiteX304" fmla="*/ 106667 w 114878"/>
                <a:gd name="connsiteY304" fmla="*/ 41167 h 113887"/>
                <a:gd name="connsiteX305" fmla="*/ 103365 w 114878"/>
                <a:gd name="connsiteY305" fmla="*/ 35749 h 113887"/>
                <a:gd name="connsiteX306" fmla="*/ 102857 w 114878"/>
                <a:gd name="connsiteY306" fmla="*/ 37358 h 113887"/>
                <a:gd name="connsiteX307" fmla="*/ 102857 w 114878"/>
                <a:gd name="connsiteY307" fmla="*/ 34988 h 113887"/>
                <a:gd name="connsiteX308" fmla="*/ 103365 w 114878"/>
                <a:gd name="connsiteY308" fmla="*/ 34988 h 113887"/>
                <a:gd name="connsiteX309" fmla="*/ 101926 w 114878"/>
                <a:gd name="connsiteY309" fmla="*/ 32448 h 113887"/>
                <a:gd name="connsiteX310" fmla="*/ 99810 w 114878"/>
                <a:gd name="connsiteY310" fmla="*/ 32448 h 113887"/>
                <a:gd name="connsiteX311" fmla="*/ 101418 w 114878"/>
                <a:gd name="connsiteY311" fmla="*/ 30585 h 113887"/>
                <a:gd name="connsiteX312" fmla="*/ 99386 w 114878"/>
                <a:gd name="connsiteY312" fmla="*/ 28892 h 113887"/>
                <a:gd name="connsiteX313" fmla="*/ 99386 w 114878"/>
                <a:gd name="connsiteY313" fmla="*/ 28046 h 113887"/>
                <a:gd name="connsiteX314" fmla="*/ 91513 w 114878"/>
                <a:gd name="connsiteY314" fmla="*/ 20850 h 113887"/>
                <a:gd name="connsiteX315" fmla="*/ 95323 w 114878"/>
                <a:gd name="connsiteY315" fmla="*/ 22543 h 113887"/>
                <a:gd name="connsiteX316" fmla="*/ 92444 w 114878"/>
                <a:gd name="connsiteY316" fmla="*/ 18818 h 113887"/>
                <a:gd name="connsiteX317" fmla="*/ 89566 w 114878"/>
                <a:gd name="connsiteY317" fmla="*/ 18141 h 113887"/>
                <a:gd name="connsiteX318" fmla="*/ 89058 w 114878"/>
                <a:gd name="connsiteY318" fmla="*/ 16363 h 113887"/>
                <a:gd name="connsiteX319" fmla="*/ 84825 w 114878"/>
                <a:gd name="connsiteY319" fmla="*/ 14162 h 113887"/>
                <a:gd name="connsiteX320" fmla="*/ 84825 w 114878"/>
                <a:gd name="connsiteY320" fmla="*/ 13569 h 113887"/>
                <a:gd name="connsiteX321" fmla="*/ 82371 w 114878"/>
                <a:gd name="connsiteY321" fmla="*/ 12808 h 113887"/>
                <a:gd name="connsiteX322" fmla="*/ 81778 w 114878"/>
                <a:gd name="connsiteY322" fmla="*/ 13739 h 113887"/>
                <a:gd name="connsiteX323" fmla="*/ 81270 w 114878"/>
                <a:gd name="connsiteY323" fmla="*/ 13316 h 113887"/>
                <a:gd name="connsiteX324" fmla="*/ 86603 w 114878"/>
                <a:gd name="connsiteY324" fmla="*/ 18818 h 113887"/>
                <a:gd name="connsiteX325" fmla="*/ 85587 w 114878"/>
                <a:gd name="connsiteY325" fmla="*/ 18818 h 113887"/>
                <a:gd name="connsiteX326" fmla="*/ 85587 w 114878"/>
                <a:gd name="connsiteY326" fmla="*/ 17972 h 113887"/>
                <a:gd name="connsiteX327" fmla="*/ 84825 w 114878"/>
                <a:gd name="connsiteY327" fmla="*/ 18734 h 113887"/>
                <a:gd name="connsiteX328" fmla="*/ 80593 w 114878"/>
                <a:gd name="connsiteY328" fmla="*/ 17379 h 113887"/>
                <a:gd name="connsiteX329" fmla="*/ 83556 w 114878"/>
                <a:gd name="connsiteY329" fmla="*/ 16956 h 113887"/>
                <a:gd name="connsiteX330" fmla="*/ 81693 w 114878"/>
                <a:gd name="connsiteY330" fmla="*/ 15940 h 113887"/>
                <a:gd name="connsiteX331" fmla="*/ 82540 w 114878"/>
                <a:gd name="connsiteY331" fmla="*/ 15178 h 113887"/>
                <a:gd name="connsiteX332" fmla="*/ 80339 w 114878"/>
                <a:gd name="connsiteY332" fmla="*/ 16109 h 113887"/>
                <a:gd name="connsiteX333" fmla="*/ 78138 w 114878"/>
                <a:gd name="connsiteY333" fmla="*/ 14585 h 113887"/>
                <a:gd name="connsiteX334" fmla="*/ 78815 w 114878"/>
                <a:gd name="connsiteY334" fmla="*/ 14585 h 113887"/>
                <a:gd name="connsiteX335" fmla="*/ 75259 w 114878"/>
                <a:gd name="connsiteY335" fmla="*/ 12977 h 113887"/>
                <a:gd name="connsiteX336" fmla="*/ 75259 w 114878"/>
                <a:gd name="connsiteY336" fmla="*/ 11877 h 113887"/>
                <a:gd name="connsiteX337" fmla="*/ 78984 w 114878"/>
                <a:gd name="connsiteY337" fmla="*/ 12977 h 113887"/>
                <a:gd name="connsiteX338" fmla="*/ 82201 w 114878"/>
                <a:gd name="connsiteY338" fmla="*/ 11199 h 113887"/>
                <a:gd name="connsiteX339" fmla="*/ 79662 w 114878"/>
                <a:gd name="connsiteY339" fmla="*/ 8829 h 113887"/>
                <a:gd name="connsiteX340" fmla="*/ 73735 w 114878"/>
                <a:gd name="connsiteY340" fmla="*/ 6797 h 113887"/>
                <a:gd name="connsiteX341" fmla="*/ 73735 w 114878"/>
                <a:gd name="connsiteY341" fmla="*/ 6035 h 113887"/>
                <a:gd name="connsiteX342" fmla="*/ 67386 w 114878"/>
                <a:gd name="connsiteY342" fmla="*/ 4003 h 113887"/>
                <a:gd name="connsiteX343" fmla="*/ 66455 w 114878"/>
                <a:gd name="connsiteY343" fmla="*/ 2649 h 113887"/>
                <a:gd name="connsiteX344" fmla="*/ 52656 w 114878"/>
                <a:gd name="connsiteY344" fmla="*/ 1210 h 113887"/>
                <a:gd name="connsiteX345" fmla="*/ 53587 w 114878"/>
                <a:gd name="connsiteY345" fmla="*/ 702 h 113887"/>
                <a:gd name="connsiteX346" fmla="*/ 50625 w 114878"/>
                <a:gd name="connsiteY346" fmla="*/ 702 h 113887"/>
                <a:gd name="connsiteX347" fmla="*/ 43090 w 114878"/>
                <a:gd name="connsiteY347" fmla="*/ 24 h 113887"/>
                <a:gd name="connsiteX348" fmla="*/ 38518 w 114878"/>
                <a:gd name="connsiteY348" fmla="*/ 2226 h 113887"/>
                <a:gd name="connsiteX349" fmla="*/ 37757 w 114878"/>
                <a:gd name="connsiteY349" fmla="*/ 871 h 113887"/>
                <a:gd name="connsiteX350" fmla="*/ 18794 w 114878"/>
                <a:gd name="connsiteY350" fmla="*/ 9929 h 113887"/>
                <a:gd name="connsiteX351" fmla="*/ 18794 w 114878"/>
                <a:gd name="connsiteY351" fmla="*/ 9252 h 113887"/>
                <a:gd name="connsiteX352" fmla="*/ 9143 w 114878"/>
                <a:gd name="connsiteY352" fmla="*/ 19749 h 113887"/>
                <a:gd name="connsiteX353" fmla="*/ 9143 w 114878"/>
                <a:gd name="connsiteY353" fmla="*/ 22543 h 113887"/>
                <a:gd name="connsiteX354" fmla="*/ 11090 w 114878"/>
                <a:gd name="connsiteY354" fmla="*/ 22543 h 113887"/>
                <a:gd name="connsiteX355" fmla="*/ 7958 w 114878"/>
                <a:gd name="connsiteY355" fmla="*/ 25337 h 113887"/>
                <a:gd name="connsiteX356" fmla="*/ 6688 w 114878"/>
                <a:gd name="connsiteY356" fmla="*/ 22797 h 113887"/>
                <a:gd name="connsiteX357" fmla="*/ 5757 w 114878"/>
                <a:gd name="connsiteY357" fmla="*/ 26437 h 113887"/>
                <a:gd name="connsiteX358" fmla="*/ 3217 w 114878"/>
                <a:gd name="connsiteY358" fmla="*/ 31517 h 113887"/>
                <a:gd name="connsiteX359" fmla="*/ 3217 w 114878"/>
                <a:gd name="connsiteY359" fmla="*/ 29824 h 113887"/>
                <a:gd name="connsiteX360" fmla="*/ 3217 w 114878"/>
                <a:gd name="connsiteY360" fmla="*/ 29824 h 113887"/>
                <a:gd name="connsiteX361" fmla="*/ 3979 w 114878"/>
                <a:gd name="connsiteY361" fmla="*/ 25421 h 113887"/>
                <a:gd name="connsiteX362" fmla="*/ 1524 w 114878"/>
                <a:gd name="connsiteY362" fmla="*/ 32787 h 113887"/>
                <a:gd name="connsiteX363" fmla="*/ 2032 w 114878"/>
                <a:gd name="connsiteY363" fmla="*/ 35241 h 113887"/>
                <a:gd name="connsiteX364" fmla="*/ 2032 w 114878"/>
                <a:gd name="connsiteY364" fmla="*/ 35241 h 113887"/>
                <a:gd name="connsiteX365" fmla="*/ 2540 w 114878"/>
                <a:gd name="connsiteY365" fmla="*/ 37019 h 113887"/>
                <a:gd name="connsiteX366" fmla="*/ 1185 w 114878"/>
                <a:gd name="connsiteY366" fmla="*/ 37019 h 113887"/>
                <a:gd name="connsiteX367" fmla="*/ 1862 w 114878"/>
                <a:gd name="connsiteY367" fmla="*/ 37781 h 113887"/>
                <a:gd name="connsiteX368" fmla="*/ 85 w 114878"/>
                <a:gd name="connsiteY368" fmla="*/ 43623 h 113887"/>
                <a:gd name="connsiteX369" fmla="*/ 677 w 114878"/>
                <a:gd name="connsiteY369" fmla="*/ 47094 h 113887"/>
                <a:gd name="connsiteX370" fmla="*/ 0 w 114878"/>
                <a:gd name="connsiteY370" fmla="*/ 46585 h 113887"/>
                <a:gd name="connsiteX371" fmla="*/ 0 w 114878"/>
                <a:gd name="connsiteY371" fmla="*/ 57083 h 113887"/>
                <a:gd name="connsiteX372" fmla="*/ 2794 w 114878"/>
                <a:gd name="connsiteY372" fmla="*/ 62839 h 113887"/>
                <a:gd name="connsiteX373" fmla="*/ 3386 w 114878"/>
                <a:gd name="connsiteY373" fmla="*/ 61316 h 113887"/>
                <a:gd name="connsiteX374" fmla="*/ 4656 w 114878"/>
                <a:gd name="connsiteY374" fmla="*/ 63686 h 113887"/>
                <a:gd name="connsiteX375" fmla="*/ 3810 w 114878"/>
                <a:gd name="connsiteY375" fmla="*/ 64533 h 113887"/>
                <a:gd name="connsiteX376" fmla="*/ 4233 w 114878"/>
                <a:gd name="connsiteY376" fmla="*/ 69189 h 113887"/>
                <a:gd name="connsiteX377" fmla="*/ 7111 w 114878"/>
                <a:gd name="connsiteY377" fmla="*/ 72829 h 113887"/>
                <a:gd name="connsiteX378" fmla="*/ 5587 w 114878"/>
                <a:gd name="connsiteY378" fmla="*/ 71813 h 113887"/>
                <a:gd name="connsiteX379" fmla="*/ 6349 w 114878"/>
                <a:gd name="connsiteY379" fmla="*/ 72998 h 113887"/>
                <a:gd name="connsiteX380" fmla="*/ 5926 w 114878"/>
                <a:gd name="connsiteY380" fmla="*/ 72998 h 113887"/>
                <a:gd name="connsiteX381" fmla="*/ 9735 w 114878"/>
                <a:gd name="connsiteY381" fmla="*/ 76131 h 113887"/>
                <a:gd name="connsiteX382" fmla="*/ 9735 w 114878"/>
                <a:gd name="connsiteY382" fmla="*/ 76131 h 113887"/>
                <a:gd name="connsiteX383" fmla="*/ 10497 w 114878"/>
                <a:gd name="connsiteY383" fmla="*/ 76892 h 113887"/>
                <a:gd name="connsiteX384" fmla="*/ 8804 w 114878"/>
                <a:gd name="connsiteY384" fmla="*/ 76892 h 113887"/>
                <a:gd name="connsiteX385" fmla="*/ 12444 w 114878"/>
                <a:gd name="connsiteY385" fmla="*/ 79517 h 113887"/>
                <a:gd name="connsiteX386" fmla="*/ 12444 w 114878"/>
                <a:gd name="connsiteY386" fmla="*/ 79940 h 113887"/>
                <a:gd name="connsiteX387" fmla="*/ 13376 w 114878"/>
                <a:gd name="connsiteY387" fmla="*/ 80533 h 113887"/>
                <a:gd name="connsiteX388" fmla="*/ 13376 w 114878"/>
                <a:gd name="connsiteY388" fmla="*/ 80533 h 113887"/>
                <a:gd name="connsiteX389" fmla="*/ 17270 w 114878"/>
                <a:gd name="connsiteY389" fmla="*/ 82734 h 113887"/>
                <a:gd name="connsiteX390" fmla="*/ 18286 w 114878"/>
                <a:gd name="connsiteY390" fmla="*/ 84765 h 113887"/>
                <a:gd name="connsiteX391" fmla="*/ 17185 w 114878"/>
                <a:gd name="connsiteY391" fmla="*/ 85612 h 113887"/>
                <a:gd name="connsiteX392" fmla="*/ 15323 w 114878"/>
                <a:gd name="connsiteY392" fmla="*/ 82818 h 113887"/>
                <a:gd name="connsiteX393" fmla="*/ 21587 w 114878"/>
                <a:gd name="connsiteY393" fmla="*/ 91284 h 113887"/>
                <a:gd name="connsiteX394" fmla="*/ 29122 w 114878"/>
                <a:gd name="connsiteY394" fmla="*/ 95263 h 113887"/>
                <a:gd name="connsiteX395" fmla="*/ 28444 w 114878"/>
                <a:gd name="connsiteY395" fmla="*/ 95771 h 113887"/>
                <a:gd name="connsiteX396" fmla="*/ 31915 w 114878"/>
                <a:gd name="connsiteY396" fmla="*/ 98903 h 113887"/>
                <a:gd name="connsiteX397" fmla="*/ 41905 w 114878"/>
                <a:gd name="connsiteY397" fmla="*/ 103220 h 113887"/>
                <a:gd name="connsiteX398" fmla="*/ 42328 w 114878"/>
                <a:gd name="connsiteY398" fmla="*/ 104152 h 113887"/>
                <a:gd name="connsiteX399" fmla="*/ 55027 w 114878"/>
                <a:gd name="connsiteY399" fmla="*/ 104660 h 113887"/>
                <a:gd name="connsiteX400" fmla="*/ 53926 w 114878"/>
                <a:gd name="connsiteY400" fmla="*/ 106014 h 113887"/>
                <a:gd name="connsiteX401" fmla="*/ 58328 w 114878"/>
                <a:gd name="connsiteY401" fmla="*/ 106861 h 113887"/>
                <a:gd name="connsiteX402" fmla="*/ 57228 w 114878"/>
                <a:gd name="connsiteY402" fmla="*/ 107284 h 113887"/>
                <a:gd name="connsiteX403" fmla="*/ 59429 w 114878"/>
                <a:gd name="connsiteY403" fmla="*/ 107961 h 113887"/>
                <a:gd name="connsiteX404" fmla="*/ 62899 w 114878"/>
                <a:gd name="connsiteY404" fmla="*/ 106607 h 113887"/>
                <a:gd name="connsiteX405" fmla="*/ 62899 w 114878"/>
                <a:gd name="connsiteY405" fmla="*/ 106607 h 113887"/>
                <a:gd name="connsiteX406" fmla="*/ 64508 w 114878"/>
                <a:gd name="connsiteY406" fmla="*/ 106607 h 113887"/>
                <a:gd name="connsiteX407" fmla="*/ 88381 w 114878"/>
                <a:gd name="connsiteY407" fmla="*/ 108554 h 113887"/>
                <a:gd name="connsiteX408" fmla="*/ 86857 w 114878"/>
                <a:gd name="connsiteY408" fmla="*/ 109062 h 113887"/>
                <a:gd name="connsiteX409" fmla="*/ 90582 w 114878"/>
                <a:gd name="connsiteY409" fmla="*/ 109062 h 113887"/>
                <a:gd name="connsiteX410" fmla="*/ 90582 w 114878"/>
                <a:gd name="connsiteY410" fmla="*/ 109062 h 113887"/>
                <a:gd name="connsiteX411" fmla="*/ 94561 w 114878"/>
                <a:gd name="connsiteY411" fmla="*/ 109062 h 113887"/>
                <a:gd name="connsiteX412" fmla="*/ 94561 w 114878"/>
                <a:gd name="connsiteY412" fmla="*/ 109062 h 113887"/>
                <a:gd name="connsiteX413" fmla="*/ 101080 w 114878"/>
                <a:gd name="connsiteY413" fmla="*/ 109824 h 113887"/>
                <a:gd name="connsiteX414" fmla="*/ 104127 w 114878"/>
                <a:gd name="connsiteY414" fmla="*/ 111686 h 113887"/>
                <a:gd name="connsiteX415" fmla="*/ 105820 w 114878"/>
                <a:gd name="connsiteY415" fmla="*/ 110586 h 113887"/>
                <a:gd name="connsiteX416" fmla="*/ 105312 w 114878"/>
                <a:gd name="connsiteY416" fmla="*/ 110586 h 113887"/>
                <a:gd name="connsiteX417" fmla="*/ 107259 w 114878"/>
                <a:gd name="connsiteY417" fmla="*/ 109570 h 113887"/>
                <a:gd name="connsiteX418" fmla="*/ 104720 w 114878"/>
                <a:gd name="connsiteY418" fmla="*/ 105083 h 113887"/>
                <a:gd name="connsiteX419" fmla="*/ 101249 w 114878"/>
                <a:gd name="connsiteY419" fmla="*/ 103305 h 113887"/>
                <a:gd name="connsiteX420" fmla="*/ 97016 w 114878"/>
                <a:gd name="connsiteY420" fmla="*/ 103305 h 113887"/>
                <a:gd name="connsiteX421" fmla="*/ 96508 w 114878"/>
                <a:gd name="connsiteY421" fmla="*/ 101358 h 113887"/>
                <a:gd name="connsiteX422" fmla="*/ 91598 w 114878"/>
                <a:gd name="connsiteY422" fmla="*/ 101358 h 113887"/>
                <a:gd name="connsiteX423" fmla="*/ 92106 w 114878"/>
                <a:gd name="connsiteY423" fmla="*/ 100681 h 113887"/>
                <a:gd name="connsiteX424" fmla="*/ 89566 w 114878"/>
                <a:gd name="connsiteY424" fmla="*/ 99834 h 113887"/>
                <a:gd name="connsiteX425" fmla="*/ 89566 w 114878"/>
                <a:gd name="connsiteY425" fmla="*/ 100935 h 113887"/>
                <a:gd name="connsiteX426" fmla="*/ 88466 w 114878"/>
                <a:gd name="connsiteY426" fmla="*/ 100935 h 113887"/>
                <a:gd name="connsiteX427" fmla="*/ 89143 w 114878"/>
                <a:gd name="connsiteY427" fmla="*/ 102120 h 113887"/>
                <a:gd name="connsiteX428" fmla="*/ 87281 w 114878"/>
                <a:gd name="connsiteY428" fmla="*/ 102712 h 113887"/>
                <a:gd name="connsiteX429" fmla="*/ 88127 w 114878"/>
                <a:gd name="connsiteY429" fmla="*/ 101951 h 113887"/>
                <a:gd name="connsiteX430" fmla="*/ 86603 w 114878"/>
                <a:gd name="connsiteY430" fmla="*/ 101189 h 113887"/>
                <a:gd name="connsiteX431" fmla="*/ 88296 w 114878"/>
                <a:gd name="connsiteY431" fmla="*/ 100258 h 113887"/>
                <a:gd name="connsiteX432" fmla="*/ 87281 w 114878"/>
                <a:gd name="connsiteY432" fmla="*/ 98903 h 113887"/>
                <a:gd name="connsiteX433" fmla="*/ 84571 w 114878"/>
                <a:gd name="connsiteY433" fmla="*/ 99665 h 113887"/>
                <a:gd name="connsiteX434" fmla="*/ 85587 w 114878"/>
                <a:gd name="connsiteY434" fmla="*/ 99072 h 113887"/>
                <a:gd name="connsiteX435" fmla="*/ 80169 w 114878"/>
                <a:gd name="connsiteY435" fmla="*/ 98564 h 113887"/>
                <a:gd name="connsiteX436" fmla="*/ 80677 w 114878"/>
                <a:gd name="connsiteY436" fmla="*/ 98564 h 113887"/>
                <a:gd name="connsiteX437" fmla="*/ 77968 w 114878"/>
                <a:gd name="connsiteY437" fmla="*/ 98564 h 113887"/>
                <a:gd name="connsiteX438" fmla="*/ 76275 w 114878"/>
                <a:gd name="connsiteY438" fmla="*/ 96787 h 113887"/>
                <a:gd name="connsiteX439" fmla="*/ 74074 w 114878"/>
                <a:gd name="connsiteY439" fmla="*/ 97803 h 113887"/>
                <a:gd name="connsiteX440" fmla="*/ 72889 w 114878"/>
                <a:gd name="connsiteY440" fmla="*/ 96702 h 113887"/>
                <a:gd name="connsiteX441" fmla="*/ 70603 w 114878"/>
                <a:gd name="connsiteY441" fmla="*/ 99072 h 113887"/>
                <a:gd name="connsiteX442" fmla="*/ 70095 w 114878"/>
                <a:gd name="connsiteY442" fmla="*/ 95601 h 113887"/>
                <a:gd name="connsiteX443" fmla="*/ 69503 w 114878"/>
                <a:gd name="connsiteY443" fmla="*/ 96363 h 113887"/>
                <a:gd name="connsiteX444" fmla="*/ 68656 w 114878"/>
                <a:gd name="connsiteY444" fmla="*/ 95601 h 113887"/>
                <a:gd name="connsiteX445" fmla="*/ 68656 w 114878"/>
                <a:gd name="connsiteY445" fmla="*/ 95601 h 113887"/>
                <a:gd name="connsiteX446" fmla="*/ 67048 w 114878"/>
                <a:gd name="connsiteY446" fmla="*/ 94840 h 113887"/>
                <a:gd name="connsiteX447" fmla="*/ 67979 w 114878"/>
                <a:gd name="connsiteY447" fmla="*/ 94332 h 113887"/>
                <a:gd name="connsiteX448" fmla="*/ 63238 w 114878"/>
                <a:gd name="connsiteY448" fmla="*/ 93485 h 113887"/>
                <a:gd name="connsiteX449" fmla="*/ 61968 w 114878"/>
                <a:gd name="connsiteY449" fmla="*/ 92046 h 113887"/>
                <a:gd name="connsiteX450" fmla="*/ 58751 w 114878"/>
                <a:gd name="connsiteY450" fmla="*/ 91453 h 113887"/>
                <a:gd name="connsiteX451" fmla="*/ 57820 w 114878"/>
                <a:gd name="connsiteY451" fmla="*/ 90437 h 113887"/>
                <a:gd name="connsiteX452" fmla="*/ 57143 w 114878"/>
                <a:gd name="connsiteY452" fmla="*/ 91623 h 113887"/>
                <a:gd name="connsiteX453" fmla="*/ 54942 w 114878"/>
                <a:gd name="connsiteY453" fmla="*/ 89506 h 113887"/>
                <a:gd name="connsiteX454" fmla="*/ 53249 w 114878"/>
                <a:gd name="connsiteY454" fmla="*/ 91453 h 113887"/>
                <a:gd name="connsiteX455" fmla="*/ 51725 w 114878"/>
                <a:gd name="connsiteY455" fmla="*/ 88660 h 113887"/>
                <a:gd name="connsiteX456" fmla="*/ 53418 w 114878"/>
                <a:gd name="connsiteY456" fmla="*/ 88660 h 113887"/>
                <a:gd name="connsiteX457" fmla="*/ 51979 w 114878"/>
                <a:gd name="connsiteY457" fmla="*/ 88660 h 113887"/>
                <a:gd name="connsiteX458" fmla="*/ 51979 w 114878"/>
                <a:gd name="connsiteY458" fmla="*/ 87305 h 113887"/>
                <a:gd name="connsiteX459" fmla="*/ 50201 w 114878"/>
                <a:gd name="connsiteY459" fmla="*/ 86459 h 113887"/>
                <a:gd name="connsiteX460" fmla="*/ 49524 w 114878"/>
                <a:gd name="connsiteY460" fmla="*/ 87813 h 113887"/>
                <a:gd name="connsiteX461" fmla="*/ 50963 w 114878"/>
                <a:gd name="connsiteY461" fmla="*/ 87390 h 113887"/>
                <a:gd name="connsiteX462" fmla="*/ 50963 w 114878"/>
                <a:gd name="connsiteY462" fmla="*/ 88660 h 113887"/>
                <a:gd name="connsiteX463" fmla="*/ 46222 w 114878"/>
                <a:gd name="connsiteY463" fmla="*/ 89083 h 113887"/>
                <a:gd name="connsiteX464" fmla="*/ 45206 w 114878"/>
                <a:gd name="connsiteY464" fmla="*/ 87813 h 113887"/>
                <a:gd name="connsiteX465" fmla="*/ 46053 w 114878"/>
                <a:gd name="connsiteY465" fmla="*/ 86543 h 113887"/>
                <a:gd name="connsiteX466" fmla="*/ 43683 w 114878"/>
                <a:gd name="connsiteY466" fmla="*/ 84173 h 113887"/>
                <a:gd name="connsiteX467" fmla="*/ 43090 w 114878"/>
                <a:gd name="connsiteY467" fmla="*/ 85443 h 113887"/>
                <a:gd name="connsiteX468" fmla="*/ 42074 w 114878"/>
                <a:gd name="connsiteY468" fmla="*/ 83665 h 113887"/>
                <a:gd name="connsiteX469" fmla="*/ 36148 w 114878"/>
                <a:gd name="connsiteY469" fmla="*/ 78670 h 113887"/>
                <a:gd name="connsiteX470" fmla="*/ 36148 w 114878"/>
                <a:gd name="connsiteY470" fmla="*/ 80363 h 113887"/>
                <a:gd name="connsiteX471" fmla="*/ 37164 w 114878"/>
                <a:gd name="connsiteY471" fmla="*/ 79686 h 113887"/>
                <a:gd name="connsiteX472" fmla="*/ 34624 w 114878"/>
                <a:gd name="connsiteY472" fmla="*/ 81802 h 113887"/>
                <a:gd name="connsiteX473" fmla="*/ 34624 w 114878"/>
                <a:gd name="connsiteY473" fmla="*/ 80533 h 113887"/>
                <a:gd name="connsiteX474" fmla="*/ 33101 w 114878"/>
                <a:gd name="connsiteY474" fmla="*/ 79855 h 113887"/>
                <a:gd name="connsiteX475" fmla="*/ 33101 w 114878"/>
                <a:gd name="connsiteY475" fmla="*/ 80787 h 113887"/>
                <a:gd name="connsiteX476" fmla="*/ 33101 w 114878"/>
                <a:gd name="connsiteY476" fmla="*/ 79094 h 113887"/>
                <a:gd name="connsiteX477" fmla="*/ 31153 w 114878"/>
                <a:gd name="connsiteY477" fmla="*/ 79094 h 113887"/>
                <a:gd name="connsiteX478" fmla="*/ 32931 w 114878"/>
                <a:gd name="connsiteY478" fmla="*/ 78162 h 113887"/>
                <a:gd name="connsiteX479" fmla="*/ 32813 w 114878"/>
                <a:gd name="connsiteY479" fmla="*/ 77087 h 113887"/>
                <a:gd name="connsiteX480" fmla="*/ 33355 w 114878"/>
                <a:gd name="connsiteY480" fmla="*/ 76808 h 113887"/>
                <a:gd name="connsiteX481" fmla="*/ 32339 w 114878"/>
                <a:gd name="connsiteY481" fmla="*/ 75961 h 113887"/>
                <a:gd name="connsiteX482" fmla="*/ 33439 w 114878"/>
                <a:gd name="connsiteY482" fmla="*/ 75961 h 113887"/>
                <a:gd name="connsiteX483" fmla="*/ 31915 w 114878"/>
                <a:gd name="connsiteY483" fmla="*/ 74268 h 113887"/>
                <a:gd name="connsiteX484" fmla="*/ 30984 w 114878"/>
                <a:gd name="connsiteY484" fmla="*/ 74268 h 113887"/>
                <a:gd name="connsiteX485" fmla="*/ 28868 w 114878"/>
                <a:gd name="connsiteY485" fmla="*/ 70205 h 113887"/>
                <a:gd name="connsiteX486" fmla="*/ 28868 w 114878"/>
                <a:gd name="connsiteY486" fmla="*/ 70882 h 113887"/>
                <a:gd name="connsiteX487" fmla="*/ 27259 w 114878"/>
                <a:gd name="connsiteY487" fmla="*/ 67665 h 113887"/>
                <a:gd name="connsiteX488" fmla="*/ 24719 w 114878"/>
                <a:gd name="connsiteY488" fmla="*/ 66988 h 113887"/>
                <a:gd name="connsiteX489" fmla="*/ 24719 w 114878"/>
                <a:gd name="connsiteY489" fmla="*/ 65549 h 113887"/>
                <a:gd name="connsiteX490" fmla="*/ 22603 w 114878"/>
                <a:gd name="connsiteY490" fmla="*/ 63601 h 113887"/>
                <a:gd name="connsiteX491" fmla="*/ 24042 w 114878"/>
                <a:gd name="connsiteY491" fmla="*/ 64787 h 113887"/>
                <a:gd name="connsiteX492" fmla="*/ 23534 w 114878"/>
                <a:gd name="connsiteY492" fmla="*/ 61824 h 113887"/>
                <a:gd name="connsiteX493" fmla="*/ 19471 w 114878"/>
                <a:gd name="connsiteY493" fmla="*/ 58861 h 113887"/>
                <a:gd name="connsiteX494" fmla="*/ 16254 w 114878"/>
                <a:gd name="connsiteY494" fmla="*/ 58861 h 113887"/>
                <a:gd name="connsiteX495" fmla="*/ 16847 w 114878"/>
                <a:gd name="connsiteY495" fmla="*/ 56152 h 113887"/>
                <a:gd name="connsiteX496" fmla="*/ 18709 w 114878"/>
                <a:gd name="connsiteY496" fmla="*/ 55728 h 113887"/>
                <a:gd name="connsiteX497" fmla="*/ 18116 w 114878"/>
                <a:gd name="connsiteY497" fmla="*/ 57252 h 113887"/>
                <a:gd name="connsiteX498" fmla="*/ 19640 w 114878"/>
                <a:gd name="connsiteY498" fmla="*/ 54374 h 113887"/>
                <a:gd name="connsiteX499" fmla="*/ 20656 w 114878"/>
                <a:gd name="connsiteY499" fmla="*/ 55390 h 113887"/>
                <a:gd name="connsiteX500" fmla="*/ 17439 w 114878"/>
                <a:gd name="connsiteY500" fmla="*/ 56406 h 1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Lst>
              <a:rect l="l" t="t" r="r" b="b"/>
              <a:pathLst>
                <a:path w="114878" h="113887">
                  <a:moveTo>
                    <a:pt x="17439" y="56406"/>
                  </a:moveTo>
                  <a:cubicBezTo>
                    <a:pt x="18709" y="58099"/>
                    <a:pt x="18878" y="55644"/>
                    <a:pt x="19810" y="55813"/>
                  </a:cubicBezTo>
                  <a:cubicBezTo>
                    <a:pt x="20741" y="55982"/>
                    <a:pt x="19810" y="54289"/>
                    <a:pt x="18963" y="54882"/>
                  </a:cubicBezTo>
                  <a:cubicBezTo>
                    <a:pt x="20402" y="53697"/>
                    <a:pt x="17693" y="52003"/>
                    <a:pt x="18963" y="50818"/>
                  </a:cubicBezTo>
                  <a:cubicBezTo>
                    <a:pt x="18963" y="50818"/>
                    <a:pt x="18201" y="51411"/>
                    <a:pt x="17778" y="50818"/>
                  </a:cubicBezTo>
                  <a:cubicBezTo>
                    <a:pt x="17354" y="50226"/>
                    <a:pt x="18370" y="49718"/>
                    <a:pt x="18709" y="49294"/>
                  </a:cubicBezTo>
                  <a:cubicBezTo>
                    <a:pt x="19048" y="48871"/>
                    <a:pt x="17947" y="47347"/>
                    <a:pt x="18201" y="47517"/>
                  </a:cubicBezTo>
                  <a:cubicBezTo>
                    <a:pt x="18455" y="47686"/>
                    <a:pt x="16508" y="48194"/>
                    <a:pt x="15831" y="47094"/>
                  </a:cubicBezTo>
                  <a:cubicBezTo>
                    <a:pt x="15154" y="45993"/>
                    <a:pt x="15831" y="45400"/>
                    <a:pt x="15831" y="44469"/>
                  </a:cubicBezTo>
                  <a:cubicBezTo>
                    <a:pt x="15831" y="43538"/>
                    <a:pt x="16254" y="45570"/>
                    <a:pt x="16593" y="46077"/>
                  </a:cubicBezTo>
                  <a:cubicBezTo>
                    <a:pt x="16593" y="45062"/>
                    <a:pt x="16593" y="44046"/>
                    <a:pt x="16593" y="43115"/>
                  </a:cubicBezTo>
                  <a:cubicBezTo>
                    <a:pt x="16593" y="42183"/>
                    <a:pt x="17608" y="43623"/>
                    <a:pt x="17354" y="44469"/>
                  </a:cubicBezTo>
                  <a:cubicBezTo>
                    <a:pt x="18193" y="43656"/>
                    <a:pt x="18218" y="42319"/>
                    <a:pt x="17405" y="41481"/>
                  </a:cubicBezTo>
                  <a:cubicBezTo>
                    <a:pt x="17388" y="41455"/>
                    <a:pt x="17371" y="41438"/>
                    <a:pt x="17354" y="41421"/>
                  </a:cubicBezTo>
                  <a:cubicBezTo>
                    <a:pt x="17354" y="40744"/>
                    <a:pt x="17354" y="40321"/>
                    <a:pt x="18201" y="39813"/>
                  </a:cubicBezTo>
                  <a:cubicBezTo>
                    <a:pt x="18201" y="40575"/>
                    <a:pt x="20063" y="40998"/>
                    <a:pt x="20148" y="41929"/>
                  </a:cubicBezTo>
                  <a:cubicBezTo>
                    <a:pt x="20233" y="42861"/>
                    <a:pt x="19048" y="41083"/>
                    <a:pt x="18540" y="42437"/>
                  </a:cubicBezTo>
                  <a:lnTo>
                    <a:pt x="19471" y="42437"/>
                  </a:lnTo>
                  <a:cubicBezTo>
                    <a:pt x="18794" y="42945"/>
                    <a:pt x="19471" y="43538"/>
                    <a:pt x="19471" y="44215"/>
                  </a:cubicBezTo>
                  <a:cubicBezTo>
                    <a:pt x="19471" y="44892"/>
                    <a:pt x="19471" y="44215"/>
                    <a:pt x="19048" y="43792"/>
                  </a:cubicBezTo>
                  <a:cubicBezTo>
                    <a:pt x="19048" y="44977"/>
                    <a:pt x="18286" y="45823"/>
                    <a:pt x="19048" y="46839"/>
                  </a:cubicBezTo>
                  <a:cubicBezTo>
                    <a:pt x="19979" y="45316"/>
                    <a:pt x="19048" y="42945"/>
                    <a:pt x="20402" y="42437"/>
                  </a:cubicBezTo>
                  <a:cubicBezTo>
                    <a:pt x="20402" y="41421"/>
                    <a:pt x="20402" y="40406"/>
                    <a:pt x="19810" y="39220"/>
                  </a:cubicBezTo>
                  <a:cubicBezTo>
                    <a:pt x="19217" y="38035"/>
                    <a:pt x="18455" y="39982"/>
                    <a:pt x="18032" y="39220"/>
                  </a:cubicBezTo>
                  <a:cubicBezTo>
                    <a:pt x="19158" y="39204"/>
                    <a:pt x="20174" y="38543"/>
                    <a:pt x="20656" y="37527"/>
                  </a:cubicBezTo>
                  <a:cubicBezTo>
                    <a:pt x="19302" y="37527"/>
                    <a:pt x="20656" y="35411"/>
                    <a:pt x="19217" y="35495"/>
                  </a:cubicBezTo>
                  <a:cubicBezTo>
                    <a:pt x="19217" y="36257"/>
                    <a:pt x="18455" y="36088"/>
                    <a:pt x="18370" y="36173"/>
                  </a:cubicBezTo>
                  <a:cubicBezTo>
                    <a:pt x="18286" y="36257"/>
                    <a:pt x="17354" y="35580"/>
                    <a:pt x="17608" y="34903"/>
                  </a:cubicBezTo>
                  <a:cubicBezTo>
                    <a:pt x="18878" y="32956"/>
                    <a:pt x="18201" y="34903"/>
                    <a:pt x="19640" y="33548"/>
                  </a:cubicBezTo>
                  <a:cubicBezTo>
                    <a:pt x="20131" y="34649"/>
                    <a:pt x="20445" y="35817"/>
                    <a:pt x="20571" y="37019"/>
                  </a:cubicBezTo>
                  <a:cubicBezTo>
                    <a:pt x="21079" y="37019"/>
                    <a:pt x="20571" y="36003"/>
                    <a:pt x="21672" y="35834"/>
                  </a:cubicBezTo>
                  <a:cubicBezTo>
                    <a:pt x="20825" y="35834"/>
                    <a:pt x="20825" y="34903"/>
                    <a:pt x="20402" y="35241"/>
                  </a:cubicBezTo>
                  <a:cubicBezTo>
                    <a:pt x="20427" y="33193"/>
                    <a:pt x="20885" y="31170"/>
                    <a:pt x="21757" y="29316"/>
                  </a:cubicBezTo>
                  <a:cubicBezTo>
                    <a:pt x="22857" y="30670"/>
                    <a:pt x="20825" y="32956"/>
                    <a:pt x="23026" y="33548"/>
                  </a:cubicBezTo>
                  <a:cubicBezTo>
                    <a:pt x="23026" y="32702"/>
                    <a:pt x="22603" y="32194"/>
                    <a:pt x="23026" y="31601"/>
                  </a:cubicBezTo>
                  <a:cubicBezTo>
                    <a:pt x="23450" y="31009"/>
                    <a:pt x="24550" y="29993"/>
                    <a:pt x="25397" y="28977"/>
                  </a:cubicBezTo>
                  <a:lnTo>
                    <a:pt x="24635" y="28977"/>
                  </a:lnTo>
                  <a:cubicBezTo>
                    <a:pt x="24635" y="28384"/>
                    <a:pt x="25566" y="27961"/>
                    <a:pt x="26074" y="27622"/>
                  </a:cubicBezTo>
                  <a:lnTo>
                    <a:pt x="26074" y="27622"/>
                  </a:lnTo>
                  <a:lnTo>
                    <a:pt x="26074" y="27030"/>
                  </a:lnTo>
                  <a:lnTo>
                    <a:pt x="26074" y="27030"/>
                  </a:lnTo>
                  <a:cubicBezTo>
                    <a:pt x="26074" y="26268"/>
                    <a:pt x="27852" y="25591"/>
                    <a:pt x="28698" y="24659"/>
                  </a:cubicBezTo>
                  <a:cubicBezTo>
                    <a:pt x="28190" y="23898"/>
                    <a:pt x="27598" y="25337"/>
                    <a:pt x="27175" y="25591"/>
                  </a:cubicBezTo>
                  <a:cubicBezTo>
                    <a:pt x="26751" y="25845"/>
                    <a:pt x="25736" y="26014"/>
                    <a:pt x="25820" y="25167"/>
                  </a:cubicBezTo>
                  <a:cubicBezTo>
                    <a:pt x="25905" y="24321"/>
                    <a:pt x="27429" y="22628"/>
                    <a:pt x="29122" y="21612"/>
                  </a:cubicBezTo>
                  <a:lnTo>
                    <a:pt x="28444" y="21612"/>
                  </a:lnTo>
                  <a:cubicBezTo>
                    <a:pt x="28444" y="20681"/>
                    <a:pt x="29545" y="20681"/>
                    <a:pt x="30392" y="20173"/>
                  </a:cubicBezTo>
                  <a:cubicBezTo>
                    <a:pt x="31238" y="19665"/>
                    <a:pt x="29884" y="21866"/>
                    <a:pt x="30984" y="21866"/>
                  </a:cubicBezTo>
                  <a:cubicBezTo>
                    <a:pt x="32085" y="21866"/>
                    <a:pt x="29376" y="22543"/>
                    <a:pt x="29799" y="23644"/>
                  </a:cubicBezTo>
                  <a:lnTo>
                    <a:pt x="31238" y="24236"/>
                  </a:lnTo>
                  <a:cubicBezTo>
                    <a:pt x="31661" y="23220"/>
                    <a:pt x="32931" y="24236"/>
                    <a:pt x="33355" y="23474"/>
                  </a:cubicBezTo>
                  <a:lnTo>
                    <a:pt x="32593" y="23474"/>
                  </a:lnTo>
                  <a:cubicBezTo>
                    <a:pt x="32593" y="22543"/>
                    <a:pt x="33101" y="22966"/>
                    <a:pt x="33439" y="22966"/>
                  </a:cubicBezTo>
                  <a:lnTo>
                    <a:pt x="32423" y="21866"/>
                  </a:lnTo>
                  <a:cubicBezTo>
                    <a:pt x="31492" y="21866"/>
                    <a:pt x="31492" y="23390"/>
                    <a:pt x="30561" y="22966"/>
                  </a:cubicBezTo>
                  <a:cubicBezTo>
                    <a:pt x="31831" y="21866"/>
                    <a:pt x="30561" y="20935"/>
                    <a:pt x="32847" y="20088"/>
                  </a:cubicBezTo>
                  <a:cubicBezTo>
                    <a:pt x="32847" y="20596"/>
                    <a:pt x="32847" y="20088"/>
                    <a:pt x="32847" y="20935"/>
                  </a:cubicBezTo>
                  <a:cubicBezTo>
                    <a:pt x="32847" y="21781"/>
                    <a:pt x="33862" y="19665"/>
                    <a:pt x="35132" y="19665"/>
                  </a:cubicBezTo>
                  <a:cubicBezTo>
                    <a:pt x="34624" y="20173"/>
                    <a:pt x="33862" y="21104"/>
                    <a:pt x="35132" y="21527"/>
                  </a:cubicBezTo>
                  <a:lnTo>
                    <a:pt x="35132" y="20257"/>
                  </a:lnTo>
                  <a:cubicBezTo>
                    <a:pt x="35640" y="20257"/>
                    <a:pt x="35556" y="20765"/>
                    <a:pt x="35810" y="20765"/>
                  </a:cubicBezTo>
                  <a:cubicBezTo>
                    <a:pt x="36064" y="20765"/>
                    <a:pt x="35301" y="19749"/>
                    <a:pt x="36487" y="19665"/>
                  </a:cubicBezTo>
                  <a:cubicBezTo>
                    <a:pt x="37672" y="19580"/>
                    <a:pt x="37164" y="19665"/>
                    <a:pt x="37079" y="20173"/>
                  </a:cubicBezTo>
                  <a:cubicBezTo>
                    <a:pt x="38349" y="20173"/>
                    <a:pt x="37587" y="19665"/>
                    <a:pt x="38688" y="18818"/>
                  </a:cubicBezTo>
                  <a:cubicBezTo>
                    <a:pt x="38222" y="18937"/>
                    <a:pt x="37748" y="18649"/>
                    <a:pt x="37630" y="18183"/>
                  </a:cubicBezTo>
                  <a:cubicBezTo>
                    <a:pt x="37511" y="17718"/>
                    <a:pt x="37799" y="17244"/>
                    <a:pt x="38265" y="17125"/>
                  </a:cubicBezTo>
                  <a:cubicBezTo>
                    <a:pt x="40042" y="17125"/>
                    <a:pt x="41143" y="15771"/>
                    <a:pt x="42497" y="17125"/>
                  </a:cubicBezTo>
                  <a:lnTo>
                    <a:pt x="43175" y="16363"/>
                  </a:lnTo>
                  <a:cubicBezTo>
                    <a:pt x="43175" y="17379"/>
                    <a:pt x="44360" y="16363"/>
                    <a:pt x="44952" y="16363"/>
                  </a:cubicBezTo>
                  <a:cubicBezTo>
                    <a:pt x="45545" y="16363"/>
                    <a:pt x="42328" y="16363"/>
                    <a:pt x="42582" y="18395"/>
                  </a:cubicBezTo>
                  <a:cubicBezTo>
                    <a:pt x="43683" y="18395"/>
                    <a:pt x="43259" y="18988"/>
                    <a:pt x="42582" y="19580"/>
                  </a:cubicBezTo>
                  <a:cubicBezTo>
                    <a:pt x="43767" y="19580"/>
                    <a:pt x="42582" y="18226"/>
                    <a:pt x="43344" y="17464"/>
                  </a:cubicBezTo>
                  <a:cubicBezTo>
                    <a:pt x="44106" y="16702"/>
                    <a:pt x="45460" y="17464"/>
                    <a:pt x="44783" y="18480"/>
                  </a:cubicBezTo>
                  <a:cubicBezTo>
                    <a:pt x="45799" y="18480"/>
                    <a:pt x="45968" y="17210"/>
                    <a:pt x="46730" y="17464"/>
                  </a:cubicBezTo>
                  <a:cubicBezTo>
                    <a:pt x="46637" y="17997"/>
                    <a:pt x="46637" y="18539"/>
                    <a:pt x="46730" y="19072"/>
                  </a:cubicBezTo>
                  <a:cubicBezTo>
                    <a:pt x="46730" y="19072"/>
                    <a:pt x="47746" y="19072"/>
                    <a:pt x="48000" y="19072"/>
                  </a:cubicBezTo>
                  <a:cubicBezTo>
                    <a:pt x="48254" y="19072"/>
                    <a:pt x="48000" y="18141"/>
                    <a:pt x="47408" y="18480"/>
                  </a:cubicBezTo>
                  <a:cubicBezTo>
                    <a:pt x="46815" y="18818"/>
                    <a:pt x="49524" y="18480"/>
                    <a:pt x="49524" y="17718"/>
                  </a:cubicBezTo>
                  <a:cubicBezTo>
                    <a:pt x="49524" y="18734"/>
                    <a:pt x="51386" y="17718"/>
                    <a:pt x="52317" y="18564"/>
                  </a:cubicBezTo>
                  <a:cubicBezTo>
                    <a:pt x="52317" y="16194"/>
                    <a:pt x="50455" y="19326"/>
                    <a:pt x="50286" y="17379"/>
                  </a:cubicBezTo>
                  <a:cubicBezTo>
                    <a:pt x="51640" y="16617"/>
                    <a:pt x="54603" y="17379"/>
                    <a:pt x="56804" y="17379"/>
                  </a:cubicBezTo>
                  <a:cubicBezTo>
                    <a:pt x="58413" y="18226"/>
                    <a:pt x="56804" y="18226"/>
                    <a:pt x="56804" y="19157"/>
                  </a:cubicBezTo>
                  <a:cubicBezTo>
                    <a:pt x="55196" y="19157"/>
                    <a:pt x="54942" y="18480"/>
                    <a:pt x="53503" y="18649"/>
                  </a:cubicBezTo>
                  <a:cubicBezTo>
                    <a:pt x="55137" y="19309"/>
                    <a:pt x="56931" y="19487"/>
                    <a:pt x="58667" y="19157"/>
                  </a:cubicBezTo>
                  <a:cubicBezTo>
                    <a:pt x="60275" y="19580"/>
                    <a:pt x="59683" y="21866"/>
                    <a:pt x="61630" y="22035"/>
                  </a:cubicBezTo>
                  <a:cubicBezTo>
                    <a:pt x="61630" y="21189"/>
                    <a:pt x="61630" y="21104"/>
                    <a:pt x="61630" y="20596"/>
                  </a:cubicBezTo>
                  <a:cubicBezTo>
                    <a:pt x="61630" y="20088"/>
                    <a:pt x="62730" y="21019"/>
                    <a:pt x="63238" y="21189"/>
                  </a:cubicBezTo>
                  <a:cubicBezTo>
                    <a:pt x="63746" y="21358"/>
                    <a:pt x="62646" y="20342"/>
                    <a:pt x="63238" y="20257"/>
                  </a:cubicBezTo>
                  <a:cubicBezTo>
                    <a:pt x="63831" y="20173"/>
                    <a:pt x="64085" y="20850"/>
                    <a:pt x="63746" y="21273"/>
                  </a:cubicBezTo>
                  <a:lnTo>
                    <a:pt x="63746" y="21273"/>
                  </a:lnTo>
                  <a:cubicBezTo>
                    <a:pt x="65778" y="21273"/>
                    <a:pt x="64169" y="23559"/>
                    <a:pt x="66370" y="22966"/>
                  </a:cubicBezTo>
                  <a:cubicBezTo>
                    <a:pt x="66370" y="22543"/>
                    <a:pt x="65863" y="22966"/>
                    <a:pt x="65609" y="22459"/>
                  </a:cubicBezTo>
                  <a:cubicBezTo>
                    <a:pt x="65355" y="21951"/>
                    <a:pt x="66878" y="21527"/>
                    <a:pt x="67725" y="21697"/>
                  </a:cubicBezTo>
                  <a:cubicBezTo>
                    <a:pt x="68572" y="21866"/>
                    <a:pt x="68233" y="22120"/>
                    <a:pt x="68656" y="22543"/>
                  </a:cubicBezTo>
                  <a:cubicBezTo>
                    <a:pt x="69079" y="22966"/>
                    <a:pt x="67386" y="22035"/>
                    <a:pt x="66794" y="22543"/>
                  </a:cubicBezTo>
                  <a:lnTo>
                    <a:pt x="68064" y="23390"/>
                  </a:lnTo>
                  <a:lnTo>
                    <a:pt x="68064" y="23390"/>
                  </a:lnTo>
                  <a:lnTo>
                    <a:pt x="69841" y="23390"/>
                  </a:lnTo>
                  <a:cubicBezTo>
                    <a:pt x="68741" y="23390"/>
                    <a:pt x="69841" y="22205"/>
                    <a:pt x="70434" y="22374"/>
                  </a:cubicBezTo>
                  <a:cubicBezTo>
                    <a:pt x="71026" y="22543"/>
                    <a:pt x="72212" y="24067"/>
                    <a:pt x="71619" y="24744"/>
                  </a:cubicBezTo>
                  <a:cubicBezTo>
                    <a:pt x="72296" y="23982"/>
                    <a:pt x="73482" y="24744"/>
                    <a:pt x="74413" y="25337"/>
                  </a:cubicBezTo>
                  <a:cubicBezTo>
                    <a:pt x="73735" y="24405"/>
                    <a:pt x="74413" y="24659"/>
                    <a:pt x="75259" y="24575"/>
                  </a:cubicBezTo>
                  <a:lnTo>
                    <a:pt x="76021" y="26437"/>
                  </a:lnTo>
                  <a:cubicBezTo>
                    <a:pt x="74413" y="25506"/>
                    <a:pt x="76021" y="27284"/>
                    <a:pt x="75005" y="27538"/>
                  </a:cubicBezTo>
                  <a:cubicBezTo>
                    <a:pt x="73989" y="27792"/>
                    <a:pt x="73482" y="26945"/>
                    <a:pt x="72804" y="26268"/>
                  </a:cubicBezTo>
                  <a:cubicBezTo>
                    <a:pt x="72804" y="28808"/>
                    <a:pt x="75429" y="27115"/>
                    <a:pt x="76106" y="28808"/>
                  </a:cubicBezTo>
                  <a:cubicBezTo>
                    <a:pt x="76106" y="28808"/>
                    <a:pt x="75344" y="29485"/>
                    <a:pt x="74921" y="28808"/>
                  </a:cubicBezTo>
                  <a:cubicBezTo>
                    <a:pt x="74497" y="28130"/>
                    <a:pt x="76529" y="28808"/>
                    <a:pt x="76952" y="30247"/>
                  </a:cubicBezTo>
                  <a:cubicBezTo>
                    <a:pt x="76952" y="29824"/>
                    <a:pt x="76952" y="28723"/>
                    <a:pt x="78222" y="29231"/>
                  </a:cubicBezTo>
                  <a:lnTo>
                    <a:pt x="78222" y="31009"/>
                  </a:lnTo>
                  <a:cubicBezTo>
                    <a:pt x="79154" y="32363"/>
                    <a:pt x="79408" y="30585"/>
                    <a:pt x="80762" y="31009"/>
                  </a:cubicBezTo>
                  <a:lnTo>
                    <a:pt x="80762" y="29824"/>
                  </a:lnTo>
                  <a:cubicBezTo>
                    <a:pt x="81608" y="29231"/>
                    <a:pt x="82032" y="31263"/>
                    <a:pt x="82878" y="30585"/>
                  </a:cubicBezTo>
                  <a:cubicBezTo>
                    <a:pt x="82286" y="29824"/>
                    <a:pt x="81354" y="29993"/>
                    <a:pt x="80931" y="29146"/>
                  </a:cubicBezTo>
                  <a:cubicBezTo>
                    <a:pt x="80508" y="28300"/>
                    <a:pt x="82201" y="29654"/>
                    <a:pt x="82963" y="29654"/>
                  </a:cubicBezTo>
                  <a:cubicBezTo>
                    <a:pt x="83556" y="30594"/>
                    <a:pt x="83877" y="31678"/>
                    <a:pt x="83894" y="32787"/>
                  </a:cubicBezTo>
                  <a:cubicBezTo>
                    <a:pt x="82709" y="33802"/>
                    <a:pt x="80847" y="32279"/>
                    <a:pt x="79492" y="33972"/>
                  </a:cubicBezTo>
                  <a:cubicBezTo>
                    <a:pt x="80847" y="35072"/>
                    <a:pt x="82878" y="36765"/>
                    <a:pt x="83048" y="38120"/>
                  </a:cubicBezTo>
                  <a:cubicBezTo>
                    <a:pt x="83217" y="39474"/>
                    <a:pt x="85333" y="38120"/>
                    <a:pt x="86011" y="37527"/>
                  </a:cubicBezTo>
                  <a:cubicBezTo>
                    <a:pt x="86417" y="37858"/>
                    <a:pt x="86637" y="38357"/>
                    <a:pt x="86603" y="38882"/>
                  </a:cubicBezTo>
                  <a:lnTo>
                    <a:pt x="85757" y="38882"/>
                  </a:lnTo>
                  <a:cubicBezTo>
                    <a:pt x="87230" y="39974"/>
                    <a:pt x="88491" y="41320"/>
                    <a:pt x="89482" y="42861"/>
                  </a:cubicBezTo>
                  <a:cubicBezTo>
                    <a:pt x="90328" y="43792"/>
                    <a:pt x="90921" y="42861"/>
                    <a:pt x="91429" y="42268"/>
                  </a:cubicBezTo>
                  <a:lnTo>
                    <a:pt x="92275" y="43453"/>
                  </a:lnTo>
                  <a:lnTo>
                    <a:pt x="92275" y="43453"/>
                  </a:lnTo>
                  <a:cubicBezTo>
                    <a:pt x="93291" y="43453"/>
                    <a:pt x="93545" y="44554"/>
                    <a:pt x="93968" y="45400"/>
                  </a:cubicBezTo>
                  <a:cubicBezTo>
                    <a:pt x="94392" y="46247"/>
                    <a:pt x="93207" y="45400"/>
                    <a:pt x="92953" y="45400"/>
                  </a:cubicBezTo>
                  <a:cubicBezTo>
                    <a:pt x="93071" y="46340"/>
                    <a:pt x="93562" y="47195"/>
                    <a:pt x="94307" y="47771"/>
                  </a:cubicBezTo>
                  <a:cubicBezTo>
                    <a:pt x="93697" y="48008"/>
                    <a:pt x="93012" y="47712"/>
                    <a:pt x="92766" y="47102"/>
                  </a:cubicBezTo>
                  <a:cubicBezTo>
                    <a:pt x="92732" y="47017"/>
                    <a:pt x="92715" y="46933"/>
                    <a:pt x="92699" y="46839"/>
                  </a:cubicBezTo>
                  <a:cubicBezTo>
                    <a:pt x="92699" y="46839"/>
                    <a:pt x="92699" y="46839"/>
                    <a:pt x="92699" y="46839"/>
                  </a:cubicBezTo>
                  <a:lnTo>
                    <a:pt x="91429" y="45739"/>
                  </a:lnTo>
                  <a:cubicBezTo>
                    <a:pt x="92343" y="46306"/>
                    <a:pt x="92614" y="47508"/>
                    <a:pt x="92047" y="48422"/>
                  </a:cubicBezTo>
                  <a:cubicBezTo>
                    <a:pt x="91894" y="48676"/>
                    <a:pt x="91683" y="48888"/>
                    <a:pt x="91429" y="49040"/>
                  </a:cubicBezTo>
                  <a:cubicBezTo>
                    <a:pt x="92699" y="50480"/>
                    <a:pt x="91429" y="47178"/>
                    <a:pt x="93122" y="49040"/>
                  </a:cubicBezTo>
                  <a:cubicBezTo>
                    <a:pt x="92360" y="52427"/>
                    <a:pt x="95746" y="53951"/>
                    <a:pt x="93122" y="56406"/>
                  </a:cubicBezTo>
                  <a:cubicBezTo>
                    <a:pt x="94485" y="57548"/>
                    <a:pt x="95560" y="58996"/>
                    <a:pt x="96254" y="60638"/>
                  </a:cubicBezTo>
                  <a:cubicBezTo>
                    <a:pt x="97101" y="60638"/>
                    <a:pt x="96931" y="61908"/>
                    <a:pt x="97947" y="61485"/>
                  </a:cubicBezTo>
                  <a:cubicBezTo>
                    <a:pt x="98624" y="59115"/>
                    <a:pt x="95238" y="58268"/>
                    <a:pt x="96339" y="56236"/>
                  </a:cubicBezTo>
                  <a:cubicBezTo>
                    <a:pt x="95661" y="55559"/>
                    <a:pt x="95069" y="56236"/>
                    <a:pt x="94476" y="55813"/>
                  </a:cubicBezTo>
                  <a:cubicBezTo>
                    <a:pt x="93884" y="55390"/>
                    <a:pt x="93968" y="54374"/>
                    <a:pt x="94476" y="54120"/>
                  </a:cubicBezTo>
                  <a:cubicBezTo>
                    <a:pt x="95577" y="55644"/>
                    <a:pt x="96677" y="54120"/>
                    <a:pt x="97524" y="56067"/>
                  </a:cubicBezTo>
                  <a:cubicBezTo>
                    <a:pt x="98117" y="55559"/>
                    <a:pt x="97524" y="53781"/>
                    <a:pt x="97101" y="52935"/>
                  </a:cubicBezTo>
                  <a:cubicBezTo>
                    <a:pt x="96677" y="52088"/>
                    <a:pt x="97947" y="52935"/>
                    <a:pt x="98117" y="51919"/>
                  </a:cubicBezTo>
                  <a:cubicBezTo>
                    <a:pt x="99090" y="52537"/>
                    <a:pt x="100021" y="53223"/>
                    <a:pt x="100910" y="53951"/>
                  </a:cubicBezTo>
                  <a:cubicBezTo>
                    <a:pt x="100402" y="53951"/>
                    <a:pt x="100318" y="54374"/>
                    <a:pt x="100064" y="53951"/>
                  </a:cubicBezTo>
                  <a:lnTo>
                    <a:pt x="102011" y="56067"/>
                  </a:lnTo>
                  <a:cubicBezTo>
                    <a:pt x="102011" y="56998"/>
                    <a:pt x="101164" y="57421"/>
                    <a:pt x="100572" y="57167"/>
                  </a:cubicBezTo>
                  <a:cubicBezTo>
                    <a:pt x="100572" y="58522"/>
                    <a:pt x="102519" y="60638"/>
                    <a:pt x="101249" y="60977"/>
                  </a:cubicBezTo>
                  <a:cubicBezTo>
                    <a:pt x="101926" y="62755"/>
                    <a:pt x="101841" y="60215"/>
                    <a:pt x="102180" y="59961"/>
                  </a:cubicBezTo>
                  <a:lnTo>
                    <a:pt x="102180" y="59961"/>
                  </a:lnTo>
                  <a:lnTo>
                    <a:pt x="101587" y="58014"/>
                  </a:lnTo>
                  <a:cubicBezTo>
                    <a:pt x="103026" y="57421"/>
                    <a:pt x="101587" y="60300"/>
                    <a:pt x="103281" y="60300"/>
                  </a:cubicBezTo>
                  <a:cubicBezTo>
                    <a:pt x="106159" y="59876"/>
                    <a:pt x="103281" y="63263"/>
                    <a:pt x="103789" y="64448"/>
                  </a:cubicBezTo>
                  <a:lnTo>
                    <a:pt x="102095" y="62839"/>
                  </a:lnTo>
                  <a:lnTo>
                    <a:pt x="102772" y="64109"/>
                  </a:lnTo>
                  <a:cubicBezTo>
                    <a:pt x="101841" y="63432"/>
                    <a:pt x="100572" y="64109"/>
                    <a:pt x="99471" y="62755"/>
                  </a:cubicBezTo>
                  <a:cubicBezTo>
                    <a:pt x="99573" y="64643"/>
                    <a:pt x="99852" y="66513"/>
                    <a:pt x="100318" y="68342"/>
                  </a:cubicBezTo>
                  <a:cubicBezTo>
                    <a:pt x="99827" y="68892"/>
                    <a:pt x="99107" y="69180"/>
                    <a:pt x="98370" y="69104"/>
                  </a:cubicBezTo>
                  <a:cubicBezTo>
                    <a:pt x="99894" y="70712"/>
                    <a:pt x="98370" y="72067"/>
                    <a:pt x="98370" y="73591"/>
                  </a:cubicBezTo>
                  <a:cubicBezTo>
                    <a:pt x="98370" y="75115"/>
                    <a:pt x="99217" y="71813"/>
                    <a:pt x="100318" y="72829"/>
                  </a:cubicBezTo>
                  <a:cubicBezTo>
                    <a:pt x="99810" y="73421"/>
                    <a:pt x="100318" y="74268"/>
                    <a:pt x="100318" y="74776"/>
                  </a:cubicBezTo>
                  <a:cubicBezTo>
                    <a:pt x="100318" y="75284"/>
                    <a:pt x="100318" y="72406"/>
                    <a:pt x="100318" y="71136"/>
                  </a:cubicBezTo>
                  <a:cubicBezTo>
                    <a:pt x="100318" y="72067"/>
                    <a:pt x="101418" y="71813"/>
                    <a:pt x="101841" y="72067"/>
                  </a:cubicBezTo>
                  <a:lnTo>
                    <a:pt x="101841" y="70458"/>
                  </a:lnTo>
                  <a:cubicBezTo>
                    <a:pt x="103111" y="70458"/>
                    <a:pt x="101841" y="72321"/>
                    <a:pt x="102942" y="72998"/>
                  </a:cubicBezTo>
                  <a:cubicBezTo>
                    <a:pt x="101757" y="72998"/>
                    <a:pt x="101757" y="72998"/>
                    <a:pt x="100572" y="72575"/>
                  </a:cubicBezTo>
                  <a:cubicBezTo>
                    <a:pt x="101156" y="74014"/>
                    <a:pt x="101156" y="75623"/>
                    <a:pt x="100572" y="77062"/>
                  </a:cubicBezTo>
                  <a:cubicBezTo>
                    <a:pt x="100148" y="77824"/>
                    <a:pt x="99979" y="76554"/>
                    <a:pt x="99640" y="76215"/>
                  </a:cubicBezTo>
                  <a:cubicBezTo>
                    <a:pt x="99302" y="75877"/>
                    <a:pt x="100148" y="77570"/>
                    <a:pt x="99640" y="77824"/>
                  </a:cubicBezTo>
                  <a:cubicBezTo>
                    <a:pt x="99132" y="78077"/>
                    <a:pt x="99640" y="77062"/>
                    <a:pt x="99217" y="76638"/>
                  </a:cubicBezTo>
                  <a:lnTo>
                    <a:pt x="99217" y="80533"/>
                  </a:lnTo>
                  <a:cubicBezTo>
                    <a:pt x="98794" y="80533"/>
                    <a:pt x="98624" y="79601"/>
                    <a:pt x="98709" y="78924"/>
                  </a:cubicBezTo>
                  <a:cubicBezTo>
                    <a:pt x="98286" y="80109"/>
                    <a:pt x="98709" y="80956"/>
                    <a:pt x="100148" y="82310"/>
                  </a:cubicBezTo>
                  <a:cubicBezTo>
                    <a:pt x="100148" y="83665"/>
                    <a:pt x="99132" y="85189"/>
                    <a:pt x="98455" y="84765"/>
                  </a:cubicBezTo>
                  <a:cubicBezTo>
                    <a:pt x="97778" y="84342"/>
                    <a:pt x="99132" y="84765"/>
                    <a:pt x="99640" y="84765"/>
                  </a:cubicBezTo>
                  <a:cubicBezTo>
                    <a:pt x="99640" y="86543"/>
                    <a:pt x="100995" y="86713"/>
                    <a:pt x="100995" y="87813"/>
                  </a:cubicBezTo>
                  <a:lnTo>
                    <a:pt x="101841" y="86967"/>
                  </a:lnTo>
                  <a:cubicBezTo>
                    <a:pt x="100995" y="88744"/>
                    <a:pt x="103196" y="87390"/>
                    <a:pt x="102603" y="88913"/>
                  </a:cubicBezTo>
                  <a:cubicBezTo>
                    <a:pt x="101680" y="88702"/>
                    <a:pt x="100732" y="88702"/>
                    <a:pt x="99810" y="88913"/>
                  </a:cubicBezTo>
                  <a:cubicBezTo>
                    <a:pt x="100656" y="88913"/>
                    <a:pt x="99810" y="90184"/>
                    <a:pt x="99810" y="90861"/>
                  </a:cubicBezTo>
                  <a:cubicBezTo>
                    <a:pt x="99810" y="91538"/>
                    <a:pt x="100656" y="92300"/>
                    <a:pt x="101503" y="91284"/>
                  </a:cubicBezTo>
                  <a:cubicBezTo>
                    <a:pt x="102180" y="92808"/>
                    <a:pt x="100910" y="93485"/>
                    <a:pt x="102011" y="94670"/>
                  </a:cubicBezTo>
                  <a:cubicBezTo>
                    <a:pt x="102011" y="93993"/>
                    <a:pt x="102857" y="96109"/>
                    <a:pt x="103450" y="95517"/>
                  </a:cubicBezTo>
                  <a:cubicBezTo>
                    <a:pt x="103450" y="97041"/>
                    <a:pt x="102349" y="98056"/>
                    <a:pt x="101503" y="97549"/>
                  </a:cubicBezTo>
                  <a:cubicBezTo>
                    <a:pt x="100656" y="97041"/>
                    <a:pt x="102011" y="96194"/>
                    <a:pt x="101503" y="96194"/>
                  </a:cubicBezTo>
                  <a:lnTo>
                    <a:pt x="101503" y="98988"/>
                  </a:lnTo>
                  <a:cubicBezTo>
                    <a:pt x="101503" y="99665"/>
                    <a:pt x="100741" y="100512"/>
                    <a:pt x="99725" y="100512"/>
                  </a:cubicBezTo>
                  <a:cubicBezTo>
                    <a:pt x="100826" y="101527"/>
                    <a:pt x="98794" y="103051"/>
                    <a:pt x="99725" y="103813"/>
                  </a:cubicBezTo>
                  <a:cubicBezTo>
                    <a:pt x="98963" y="102797"/>
                    <a:pt x="99725" y="102205"/>
                    <a:pt x="100318" y="101866"/>
                  </a:cubicBezTo>
                  <a:lnTo>
                    <a:pt x="100318" y="102289"/>
                  </a:lnTo>
                  <a:lnTo>
                    <a:pt x="100318" y="102289"/>
                  </a:lnTo>
                  <a:lnTo>
                    <a:pt x="101926" y="103559"/>
                  </a:lnTo>
                  <a:cubicBezTo>
                    <a:pt x="102688" y="102543"/>
                    <a:pt x="100826" y="103559"/>
                    <a:pt x="100995" y="101697"/>
                  </a:cubicBezTo>
                  <a:cubicBezTo>
                    <a:pt x="102688" y="100427"/>
                    <a:pt x="103111" y="105083"/>
                    <a:pt x="104212" y="103728"/>
                  </a:cubicBezTo>
                  <a:cubicBezTo>
                    <a:pt x="105312" y="102374"/>
                    <a:pt x="103281" y="102628"/>
                    <a:pt x="102772" y="101527"/>
                  </a:cubicBezTo>
                  <a:lnTo>
                    <a:pt x="102772" y="101527"/>
                  </a:lnTo>
                  <a:lnTo>
                    <a:pt x="102265" y="99242"/>
                  </a:lnTo>
                  <a:cubicBezTo>
                    <a:pt x="102772" y="99242"/>
                    <a:pt x="103196" y="99919"/>
                    <a:pt x="103196" y="99919"/>
                  </a:cubicBezTo>
                  <a:cubicBezTo>
                    <a:pt x="103196" y="97210"/>
                    <a:pt x="104297" y="96787"/>
                    <a:pt x="104635" y="93824"/>
                  </a:cubicBezTo>
                  <a:cubicBezTo>
                    <a:pt x="104635" y="93824"/>
                    <a:pt x="102688" y="94586"/>
                    <a:pt x="102434" y="93231"/>
                  </a:cubicBezTo>
                  <a:cubicBezTo>
                    <a:pt x="102180" y="91876"/>
                    <a:pt x="103026" y="92215"/>
                    <a:pt x="103196" y="91453"/>
                  </a:cubicBezTo>
                  <a:cubicBezTo>
                    <a:pt x="103365" y="90691"/>
                    <a:pt x="104297" y="92384"/>
                    <a:pt x="103704" y="92977"/>
                  </a:cubicBezTo>
                  <a:lnTo>
                    <a:pt x="104804" y="92977"/>
                  </a:lnTo>
                  <a:cubicBezTo>
                    <a:pt x="106159" y="95263"/>
                    <a:pt x="107344" y="94078"/>
                    <a:pt x="107598" y="97210"/>
                  </a:cubicBezTo>
                  <a:cubicBezTo>
                    <a:pt x="108445" y="97210"/>
                    <a:pt x="108783" y="99665"/>
                    <a:pt x="108360" y="101273"/>
                  </a:cubicBezTo>
                  <a:lnTo>
                    <a:pt x="109206" y="100512"/>
                  </a:lnTo>
                  <a:cubicBezTo>
                    <a:pt x="110561" y="102374"/>
                    <a:pt x="108021" y="100512"/>
                    <a:pt x="109206" y="103136"/>
                  </a:cubicBezTo>
                  <a:cubicBezTo>
                    <a:pt x="107598" y="103898"/>
                    <a:pt x="105651" y="105337"/>
                    <a:pt x="104466" y="104067"/>
                  </a:cubicBezTo>
                  <a:cubicBezTo>
                    <a:pt x="103958" y="105506"/>
                    <a:pt x="104466" y="106099"/>
                    <a:pt x="104466" y="107538"/>
                  </a:cubicBezTo>
                  <a:cubicBezTo>
                    <a:pt x="104466" y="108977"/>
                    <a:pt x="103196" y="106945"/>
                    <a:pt x="101841" y="106945"/>
                  </a:cubicBezTo>
                  <a:cubicBezTo>
                    <a:pt x="101841" y="107961"/>
                    <a:pt x="102349" y="109316"/>
                    <a:pt x="103111" y="108639"/>
                  </a:cubicBezTo>
                  <a:lnTo>
                    <a:pt x="102434" y="110501"/>
                  </a:lnTo>
                  <a:cubicBezTo>
                    <a:pt x="102434" y="110501"/>
                    <a:pt x="102434" y="109824"/>
                    <a:pt x="102434" y="109570"/>
                  </a:cubicBezTo>
                  <a:cubicBezTo>
                    <a:pt x="102205" y="110476"/>
                    <a:pt x="102392" y="111441"/>
                    <a:pt x="102942" y="112194"/>
                  </a:cubicBezTo>
                  <a:cubicBezTo>
                    <a:pt x="102942" y="112194"/>
                    <a:pt x="102942" y="111517"/>
                    <a:pt x="102942" y="111348"/>
                  </a:cubicBezTo>
                  <a:cubicBezTo>
                    <a:pt x="103162" y="112236"/>
                    <a:pt x="103501" y="113091"/>
                    <a:pt x="103958" y="113887"/>
                  </a:cubicBezTo>
                  <a:cubicBezTo>
                    <a:pt x="103450" y="112617"/>
                    <a:pt x="104974" y="112702"/>
                    <a:pt x="103958" y="111348"/>
                  </a:cubicBezTo>
                  <a:cubicBezTo>
                    <a:pt x="103958" y="111348"/>
                    <a:pt x="104889" y="111771"/>
                    <a:pt x="104635" y="112448"/>
                  </a:cubicBezTo>
                  <a:cubicBezTo>
                    <a:pt x="105566" y="111517"/>
                    <a:pt x="105566" y="110501"/>
                    <a:pt x="106413" y="110162"/>
                  </a:cubicBezTo>
                  <a:cubicBezTo>
                    <a:pt x="105736" y="110924"/>
                    <a:pt x="106413" y="111602"/>
                    <a:pt x="106413" y="111771"/>
                  </a:cubicBezTo>
                  <a:cubicBezTo>
                    <a:pt x="106709" y="110865"/>
                    <a:pt x="106709" y="109883"/>
                    <a:pt x="106413" y="108977"/>
                  </a:cubicBezTo>
                  <a:cubicBezTo>
                    <a:pt x="107852" y="108977"/>
                    <a:pt x="106413" y="105929"/>
                    <a:pt x="107852" y="107115"/>
                  </a:cubicBezTo>
                  <a:cubicBezTo>
                    <a:pt x="107344" y="107115"/>
                    <a:pt x="107429" y="105760"/>
                    <a:pt x="107852" y="105168"/>
                  </a:cubicBezTo>
                  <a:cubicBezTo>
                    <a:pt x="108275" y="104575"/>
                    <a:pt x="108699" y="106861"/>
                    <a:pt x="109376" y="107538"/>
                  </a:cubicBezTo>
                  <a:cubicBezTo>
                    <a:pt x="109376" y="110670"/>
                    <a:pt x="108275" y="107538"/>
                    <a:pt x="107767" y="108046"/>
                  </a:cubicBezTo>
                  <a:lnTo>
                    <a:pt x="107767" y="110331"/>
                  </a:lnTo>
                  <a:cubicBezTo>
                    <a:pt x="107767" y="110331"/>
                    <a:pt x="108699" y="111348"/>
                    <a:pt x="108783" y="109908"/>
                  </a:cubicBezTo>
                  <a:cubicBezTo>
                    <a:pt x="109774" y="110763"/>
                    <a:pt x="109960" y="112228"/>
                    <a:pt x="109206" y="113294"/>
                  </a:cubicBezTo>
                  <a:cubicBezTo>
                    <a:pt x="109630" y="113294"/>
                    <a:pt x="109630" y="112787"/>
                    <a:pt x="109714" y="112448"/>
                  </a:cubicBezTo>
                  <a:cubicBezTo>
                    <a:pt x="109799" y="112109"/>
                    <a:pt x="111408" y="114480"/>
                    <a:pt x="111831" y="112448"/>
                  </a:cubicBezTo>
                  <a:cubicBezTo>
                    <a:pt x="111831" y="112956"/>
                    <a:pt x="111323" y="111432"/>
                    <a:pt x="110730" y="112448"/>
                  </a:cubicBezTo>
                  <a:cubicBezTo>
                    <a:pt x="110730" y="111602"/>
                    <a:pt x="111492" y="109654"/>
                    <a:pt x="112169" y="110586"/>
                  </a:cubicBezTo>
                  <a:lnTo>
                    <a:pt x="111577" y="107030"/>
                  </a:lnTo>
                  <a:cubicBezTo>
                    <a:pt x="112254" y="107030"/>
                    <a:pt x="111577" y="107707"/>
                    <a:pt x="112000" y="108131"/>
                  </a:cubicBezTo>
                  <a:lnTo>
                    <a:pt x="112000" y="105422"/>
                  </a:lnTo>
                  <a:lnTo>
                    <a:pt x="111154" y="106099"/>
                  </a:lnTo>
                  <a:cubicBezTo>
                    <a:pt x="111916" y="104152"/>
                    <a:pt x="110307" y="102797"/>
                    <a:pt x="109884" y="101189"/>
                  </a:cubicBezTo>
                  <a:cubicBezTo>
                    <a:pt x="110984" y="101189"/>
                    <a:pt x="110984" y="102797"/>
                    <a:pt x="111492" y="103898"/>
                  </a:cubicBezTo>
                  <a:cubicBezTo>
                    <a:pt x="112931" y="102966"/>
                    <a:pt x="110815" y="103136"/>
                    <a:pt x="111492" y="101527"/>
                  </a:cubicBezTo>
                  <a:cubicBezTo>
                    <a:pt x="111746" y="101358"/>
                    <a:pt x="112085" y="101358"/>
                    <a:pt x="112339" y="101527"/>
                  </a:cubicBezTo>
                  <a:lnTo>
                    <a:pt x="111492" y="100173"/>
                  </a:lnTo>
                  <a:cubicBezTo>
                    <a:pt x="111492" y="99749"/>
                    <a:pt x="111492" y="100173"/>
                    <a:pt x="111916" y="100173"/>
                  </a:cubicBezTo>
                  <a:cubicBezTo>
                    <a:pt x="110815" y="97803"/>
                    <a:pt x="110307" y="100173"/>
                    <a:pt x="109968" y="97125"/>
                  </a:cubicBezTo>
                  <a:cubicBezTo>
                    <a:pt x="109291" y="98818"/>
                    <a:pt x="110646" y="98649"/>
                    <a:pt x="110476" y="100173"/>
                  </a:cubicBezTo>
                  <a:cubicBezTo>
                    <a:pt x="110307" y="101697"/>
                    <a:pt x="109122" y="98310"/>
                    <a:pt x="108614" y="97887"/>
                  </a:cubicBezTo>
                  <a:cubicBezTo>
                    <a:pt x="108106" y="97464"/>
                    <a:pt x="110730" y="96363"/>
                    <a:pt x="109884" y="94501"/>
                  </a:cubicBezTo>
                  <a:cubicBezTo>
                    <a:pt x="110392" y="95771"/>
                    <a:pt x="110984" y="94501"/>
                    <a:pt x="110900" y="96448"/>
                  </a:cubicBezTo>
                  <a:cubicBezTo>
                    <a:pt x="110815" y="98395"/>
                    <a:pt x="111408" y="95940"/>
                    <a:pt x="112085" y="95686"/>
                  </a:cubicBezTo>
                  <a:cubicBezTo>
                    <a:pt x="112762" y="95432"/>
                    <a:pt x="110900" y="95686"/>
                    <a:pt x="111069" y="94586"/>
                  </a:cubicBezTo>
                  <a:lnTo>
                    <a:pt x="111069" y="94586"/>
                  </a:lnTo>
                  <a:lnTo>
                    <a:pt x="109968" y="92300"/>
                  </a:lnTo>
                  <a:cubicBezTo>
                    <a:pt x="110646" y="90268"/>
                    <a:pt x="108699" y="87644"/>
                    <a:pt x="109968" y="86205"/>
                  </a:cubicBezTo>
                  <a:lnTo>
                    <a:pt x="108783" y="86205"/>
                  </a:lnTo>
                  <a:cubicBezTo>
                    <a:pt x="108749" y="84842"/>
                    <a:pt x="108614" y="83479"/>
                    <a:pt x="108360" y="82141"/>
                  </a:cubicBezTo>
                  <a:cubicBezTo>
                    <a:pt x="109037" y="82141"/>
                    <a:pt x="109122" y="83157"/>
                    <a:pt x="109376" y="84088"/>
                  </a:cubicBezTo>
                  <a:cubicBezTo>
                    <a:pt x="109486" y="81980"/>
                    <a:pt x="108893" y="79898"/>
                    <a:pt x="107683" y="78162"/>
                  </a:cubicBezTo>
                  <a:cubicBezTo>
                    <a:pt x="107141" y="78916"/>
                    <a:pt x="106718" y="79745"/>
                    <a:pt x="106413" y="80617"/>
                  </a:cubicBezTo>
                  <a:cubicBezTo>
                    <a:pt x="104635" y="79178"/>
                    <a:pt x="107344" y="78755"/>
                    <a:pt x="106413" y="76892"/>
                  </a:cubicBezTo>
                  <a:cubicBezTo>
                    <a:pt x="107598" y="76892"/>
                    <a:pt x="107429" y="77400"/>
                    <a:pt x="108529" y="76892"/>
                  </a:cubicBezTo>
                  <a:cubicBezTo>
                    <a:pt x="107683" y="76131"/>
                    <a:pt x="107767" y="74776"/>
                    <a:pt x="107005" y="73929"/>
                  </a:cubicBezTo>
                  <a:cubicBezTo>
                    <a:pt x="108021" y="73337"/>
                    <a:pt x="109122" y="73929"/>
                    <a:pt x="109376" y="76131"/>
                  </a:cubicBezTo>
                  <a:cubicBezTo>
                    <a:pt x="109630" y="78331"/>
                    <a:pt x="110307" y="79348"/>
                    <a:pt x="109376" y="80702"/>
                  </a:cubicBezTo>
                  <a:lnTo>
                    <a:pt x="110053" y="79855"/>
                  </a:lnTo>
                  <a:cubicBezTo>
                    <a:pt x="110239" y="81142"/>
                    <a:pt x="110519" y="82420"/>
                    <a:pt x="110900" y="83665"/>
                  </a:cubicBezTo>
                  <a:lnTo>
                    <a:pt x="110900" y="83665"/>
                  </a:lnTo>
                  <a:lnTo>
                    <a:pt x="112085" y="84342"/>
                  </a:lnTo>
                  <a:lnTo>
                    <a:pt x="112085" y="83580"/>
                  </a:lnTo>
                  <a:cubicBezTo>
                    <a:pt x="112872" y="84257"/>
                    <a:pt x="113498" y="85096"/>
                    <a:pt x="113947" y="86035"/>
                  </a:cubicBezTo>
                  <a:cubicBezTo>
                    <a:pt x="113947" y="83750"/>
                    <a:pt x="111831" y="83665"/>
                    <a:pt x="110815" y="82649"/>
                  </a:cubicBezTo>
                  <a:cubicBezTo>
                    <a:pt x="109799" y="81633"/>
                    <a:pt x="112762" y="79771"/>
                    <a:pt x="111746" y="78501"/>
                  </a:cubicBezTo>
                  <a:cubicBezTo>
                    <a:pt x="112254" y="78501"/>
                    <a:pt x="112847" y="77146"/>
                    <a:pt x="113355" y="77993"/>
                  </a:cubicBezTo>
                  <a:cubicBezTo>
                    <a:pt x="113863" y="78840"/>
                    <a:pt x="113355" y="79940"/>
                    <a:pt x="113863" y="80025"/>
                  </a:cubicBezTo>
                  <a:cubicBezTo>
                    <a:pt x="114371" y="80109"/>
                    <a:pt x="114286" y="79263"/>
                    <a:pt x="113863" y="77485"/>
                  </a:cubicBezTo>
                  <a:cubicBezTo>
                    <a:pt x="112762" y="77485"/>
                    <a:pt x="111662" y="75877"/>
                    <a:pt x="110730" y="74691"/>
                  </a:cubicBezTo>
                  <a:cubicBezTo>
                    <a:pt x="110400" y="73591"/>
                    <a:pt x="110341" y="72431"/>
                    <a:pt x="110561" y="71305"/>
                  </a:cubicBezTo>
                  <a:cubicBezTo>
                    <a:pt x="110561" y="72575"/>
                    <a:pt x="111916" y="73845"/>
                    <a:pt x="112677" y="73421"/>
                  </a:cubicBezTo>
                  <a:cubicBezTo>
                    <a:pt x="111492" y="72744"/>
                    <a:pt x="113185" y="70628"/>
                    <a:pt x="111831" y="71220"/>
                  </a:cubicBezTo>
                  <a:cubicBezTo>
                    <a:pt x="111831" y="69697"/>
                    <a:pt x="111238" y="66988"/>
                    <a:pt x="112508" y="66649"/>
                  </a:cubicBezTo>
                  <a:cubicBezTo>
                    <a:pt x="113185" y="68088"/>
                    <a:pt x="112508" y="69612"/>
                    <a:pt x="113101" y="70882"/>
                  </a:cubicBezTo>
                  <a:cubicBezTo>
                    <a:pt x="113101" y="70882"/>
                    <a:pt x="113101" y="70120"/>
                    <a:pt x="113693" y="70289"/>
                  </a:cubicBezTo>
                  <a:lnTo>
                    <a:pt x="113693" y="72236"/>
                  </a:lnTo>
                  <a:cubicBezTo>
                    <a:pt x="113693" y="70712"/>
                    <a:pt x="114540" y="70966"/>
                    <a:pt x="114201" y="69104"/>
                  </a:cubicBezTo>
                  <a:cubicBezTo>
                    <a:pt x="114201" y="69104"/>
                    <a:pt x="114201" y="69104"/>
                    <a:pt x="113778" y="69104"/>
                  </a:cubicBezTo>
                  <a:lnTo>
                    <a:pt x="113778" y="67580"/>
                  </a:lnTo>
                  <a:lnTo>
                    <a:pt x="114879" y="67580"/>
                  </a:lnTo>
                  <a:cubicBezTo>
                    <a:pt x="114201" y="66310"/>
                    <a:pt x="114879" y="63347"/>
                    <a:pt x="113778" y="60977"/>
                  </a:cubicBezTo>
                  <a:lnTo>
                    <a:pt x="113778" y="60977"/>
                  </a:lnTo>
                  <a:cubicBezTo>
                    <a:pt x="113778" y="58945"/>
                    <a:pt x="111323" y="59284"/>
                    <a:pt x="110476" y="57167"/>
                  </a:cubicBezTo>
                  <a:cubicBezTo>
                    <a:pt x="111238" y="57676"/>
                    <a:pt x="111577" y="57167"/>
                    <a:pt x="112085" y="57167"/>
                  </a:cubicBezTo>
                  <a:cubicBezTo>
                    <a:pt x="111238" y="56236"/>
                    <a:pt x="112085" y="55474"/>
                    <a:pt x="112085" y="54205"/>
                  </a:cubicBezTo>
                  <a:cubicBezTo>
                    <a:pt x="112085" y="55728"/>
                    <a:pt x="110646" y="53697"/>
                    <a:pt x="110561" y="54713"/>
                  </a:cubicBezTo>
                  <a:cubicBezTo>
                    <a:pt x="110476" y="55728"/>
                    <a:pt x="108783" y="52935"/>
                    <a:pt x="108614" y="51750"/>
                  </a:cubicBezTo>
                  <a:cubicBezTo>
                    <a:pt x="109799" y="50564"/>
                    <a:pt x="110476" y="55051"/>
                    <a:pt x="111408" y="52850"/>
                  </a:cubicBezTo>
                  <a:cubicBezTo>
                    <a:pt x="112339" y="50649"/>
                    <a:pt x="110307" y="51665"/>
                    <a:pt x="110222" y="52850"/>
                  </a:cubicBezTo>
                  <a:cubicBezTo>
                    <a:pt x="109892" y="51199"/>
                    <a:pt x="109892" y="49506"/>
                    <a:pt x="110222" y="47855"/>
                  </a:cubicBezTo>
                  <a:cubicBezTo>
                    <a:pt x="108529" y="46585"/>
                    <a:pt x="108783" y="45654"/>
                    <a:pt x="107005" y="45146"/>
                  </a:cubicBezTo>
                  <a:cubicBezTo>
                    <a:pt x="107429" y="45993"/>
                    <a:pt x="108445" y="45654"/>
                    <a:pt x="108360" y="47009"/>
                  </a:cubicBezTo>
                  <a:lnTo>
                    <a:pt x="106836" y="46247"/>
                  </a:lnTo>
                  <a:cubicBezTo>
                    <a:pt x="106497" y="44799"/>
                    <a:pt x="106243" y="43326"/>
                    <a:pt x="106074" y="41845"/>
                  </a:cubicBezTo>
                  <a:lnTo>
                    <a:pt x="107090" y="42776"/>
                  </a:lnTo>
                  <a:lnTo>
                    <a:pt x="107090" y="42776"/>
                  </a:lnTo>
                  <a:cubicBezTo>
                    <a:pt x="107767" y="42776"/>
                    <a:pt x="108191" y="44554"/>
                    <a:pt x="108868" y="44131"/>
                  </a:cubicBezTo>
                  <a:cubicBezTo>
                    <a:pt x="107429" y="43453"/>
                    <a:pt x="108021" y="42183"/>
                    <a:pt x="106667" y="41167"/>
                  </a:cubicBezTo>
                  <a:lnTo>
                    <a:pt x="106667" y="41167"/>
                  </a:lnTo>
                  <a:cubicBezTo>
                    <a:pt x="104720" y="39136"/>
                    <a:pt x="106074" y="36173"/>
                    <a:pt x="103365" y="35749"/>
                  </a:cubicBezTo>
                  <a:cubicBezTo>
                    <a:pt x="103365" y="36173"/>
                    <a:pt x="103365" y="37443"/>
                    <a:pt x="102857" y="37358"/>
                  </a:cubicBezTo>
                  <a:cubicBezTo>
                    <a:pt x="102349" y="37273"/>
                    <a:pt x="102095" y="35241"/>
                    <a:pt x="102857" y="34988"/>
                  </a:cubicBezTo>
                  <a:lnTo>
                    <a:pt x="103365" y="34988"/>
                  </a:lnTo>
                  <a:cubicBezTo>
                    <a:pt x="103018" y="34073"/>
                    <a:pt x="102536" y="33218"/>
                    <a:pt x="101926" y="32448"/>
                  </a:cubicBezTo>
                  <a:cubicBezTo>
                    <a:pt x="100995" y="32448"/>
                    <a:pt x="100741" y="33125"/>
                    <a:pt x="99810" y="32448"/>
                  </a:cubicBezTo>
                  <a:cubicBezTo>
                    <a:pt x="98794" y="29993"/>
                    <a:pt x="101841" y="32448"/>
                    <a:pt x="101418" y="30585"/>
                  </a:cubicBezTo>
                  <a:lnTo>
                    <a:pt x="99386" y="28892"/>
                  </a:lnTo>
                  <a:lnTo>
                    <a:pt x="99386" y="28046"/>
                  </a:lnTo>
                  <a:cubicBezTo>
                    <a:pt x="97778" y="24575"/>
                    <a:pt x="94138" y="23728"/>
                    <a:pt x="91513" y="20850"/>
                  </a:cubicBezTo>
                  <a:cubicBezTo>
                    <a:pt x="92275" y="20003"/>
                    <a:pt x="94646" y="21866"/>
                    <a:pt x="95323" y="22543"/>
                  </a:cubicBezTo>
                  <a:cubicBezTo>
                    <a:pt x="95323" y="20935"/>
                    <a:pt x="93037" y="20511"/>
                    <a:pt x="92444" y="18818"/>
                  </a:cubicBezTo>
                  <a:cubicBezTo>
                    <a:pt x="91852" y="17125"/>
                    <a:pt x="89820" y="17464"/>
                    <a:pt x="89566" y="18141"/>
                  </a:cubicBezTo>
                  <a:cubicBezTo>
                    <a:pt x="87958" y="17040"/>
                    <a:pt x="89058" y="16702"/>
                    <a:pt x="89058" y="16363"/>
                  </a:cubicBezTo>
                  <a:cubicBezTo>
                    <a:pt x="87704" y="16871"/>
                    <a:pt x="86265" y="14924"/>
                    <a:pt x="84825" y="14162"/>
                  </a:cubicBezTo>
                  <a:lnTo>
                    <a:pt x="84825" y="13569"/>
                  </a:lnTo>
                  <a:lnTo>
                    <a:pt x="82371" y="12808"/>
                  </a:lnTo>
                  <a:cubicBezTo>
                    <a:pt x="82878" y="13231"/>
                    <a:pt x="82371" y="13400"/>
                    <a:pt x="81778" y="13739"/>
                  </a:cubicBezTo>
                  <a:lnTo>
                    <a:pt x="81270" y="13316"/>
                  </a:lnTo>
                  <a:cubicBezTo>
                    <a:pt x="81947" y="16279"/>
                    <a:pt x="86349" y="15517"/>
                    <a:pt x="86603" y="18818"/>
                  </a:cubicBezTo>
                  <a:cubicBezTo>
                    <a:pt x="85841" y="18818"/>
                    <a:pt x="86603" y="19411"/>
                    <a:pt x="85587" y="18818"/>
                  </a:cubicBezTo>
                  <a:cubicBezTo>
                    <a:pt x="84571" y="18226"/>
                    <a:pt x="85587" y="18226"/>
                    <a:pt x="85587" y="17972"/>
                  </a:cubicBezTo>
                  <a:cubicBezTo>
                    <a:pt x="85587" y="17718"/>
                    <a:pt x="83894" y="17972"/>
                    <a:pt x="84825" y="18734"/>
                  </a:cubicBezTo>
                  <a:cubicBezTo>
                    <a:pt x="83725" y="19834"/>
                    <a:pt x="82201" y="17972"/>
                    <a:pt x="80593" y="17379"/>
                  </a:cubicBezTo>
                  <a:cubicBezTo>
                    <a:pt x="78984" y="16786"/>
                    <a:pt x="82540" y="17379"/>
                    <a:pt x="83556" y="16956"/>
                  </a:cubicBezTo>
                  <a:cubicBezTo>
                    <a:pt x="82963" y="16956"/>
                    <a:pt x="82117" y="16956"/>
                    <a:pt x="81693" y="15940"/>
                  </a:cubicBezTo>
                  <a:lnTo>
                    <a:pt x="82540" y="15178"/>
                  </a:lnTo>
                  <a:cubicBezTo>
                    <a:pt x="80254" y="14247"/>
                    <a:pt x="81439" y="15601"/>
                    <a:pt x="80339" y="16109"/>
                  </a:cubicBezTo>
                  <a:cubicBezTo>
                    <a:pt x="79238" y="16617"/>
                    <a:pt x="78730" y="14839"/>
                    <a:pt x="78138" y="14585"/>
                  </a:cubicBezTo>
                  <a:lnTo>
                    <a:pt x="78815" y="14585"/>
                  </a:lnTo>
                  <a:cubicBezTo>
                    <a:pt x="77630" y="13146"/>
                    <a:pt x="76614" y="13908"/>
                    <a:pt x="75259" y="12977"/>
                  </a:cubicBezTo>
                  <a:lnTo>
                    <a:pt x="75259" y="11877"/>
                  </a:lnTo>
                  <a:cubicBezTo>
                    <a:pt x="76445" y="13823"/>
                    <a:pt x="78222" y="11877"/>
                    <a:pt x="78984" y="12977"/>
                  </a:cubicBezTo>
                  <a:cubicBezTo>
                    <a:pt x="77037" y="10353"/>
                    <a:pt x="80762" y="11369"/>
                    <a:pt x="82201" y="11199"/>
                  </a:cubicBezTo>
                  <a:cubicBezTo>
                    <a:pt x="81084" y="10767"/>
                    <a:pt x="80169" y="9921"/>
                    <a:pt x="79662" y="8829"/>
                  </a:cubicBezTo>
                  <a:cubicBezTo>
                    <a:pt x="77206" y="8829"/>
                    <a:pt x="76275" y="6120"/>
                    <a:pt x="73735" y="6797"/>
                  </a:cubicBezTo>
                  <a:cubicBezTo>
                    <a:pt x="72804" y="6120"/>
                    <a:pt x="74921" y="6797"/>
                    <a:pt x="73735" y="6035"/>
                  </a:cubicBezTo>
                  <a:cubicBezTo>
                    <a:pt x="71789" y="4909"/>
                    <a:pt x="69621" y="4215"/>
                    <a:pt x="67386" y="4003"/>
                  </a:cubicBezTo>
                  <a:cubicBezTo>
                    <a:pt x="66286" y="3580"/>
                    <a:pt x="66624" y="3157"/>
                    <a:pt x="66455" y="2649"/>
                  </a:cubicBezTo>
                  <a:cubicBezTo>
                    <a:pt x="61207" y="278"/>
                    <a:pt x="58497" y="2649"/>
                    <a:pt x="52656" y="1210"/>
                  </a:cubicBezTo>
                  <a:lnTo>
                    <a:pt x="53587" y="702"/>
                  </a:lnTo>
                  <a:cubicBezTo>
                    <a:pt x="52317" y="702"/>
                    <a:pt x="51302" y="194"/>
                    <a:pt x="50625" y="702"/>
                  </a:cubicBezTo>
                  <a:cubicBezTo>
                    <a:pt x="49016" y="-1330"/>
                    <a:pt x="45291" y="1887"/>
                    <a:pt x="43090" y="24"/>
                  </a:cubicBezTo>
                  <a:cubicBezTo>
                    <a:pt x="40381" y="24"/>
                    <a:pt x="40466" y="1633"/>
                    <a:pt x="38518" y="2226"/>
                  </a:cubicBezTo>
                  <a:cubicBezTo>
                    <a:pt x="38518" y="1802"/>
                    <a:pt x="38518" y="871"/>
                    <a:pt x="37757" y="871"/>
                  </a:cubicBezTo>
                  <a:cubicBezTo>
                    <a:pt x="30950" y="2734"/>
                    <a:pt x="24525" y="5807"/>
                    <a:pt x="18794" y="9929"/>
                  </a:cubicBezTo>
                  <a:cubicBezTo>
                    <a:pt x="18794" y="9929"/>
                    <a:pt x="18794" y="9421"/>
                    <a:pt x="18794" y="9252"/>
                  </a:cubicBezTo>
                  <a:cubicBezTo>
                    <a:pt x="14392" y="11961"/>
                    <a:pt x="12106" y="16871"/>
                    <a:pt x="9143" y="19749"/>
                  </a:cubicBezTo>
                  <a:cubicBezTo>
                    <a:pt x="9143" y="20596"/>
                    <a:pt x="7873" y="22713"/>
                    <a:pt x="9143" y="22543"/>
                  </a:cubicBezTo>
                  <a:cubicBezTo>
                    <a:pt x="10413" y="22374"/>
                    <a:pt x="10667" y="22543"/>
                    <a:pt x="11090" y="22543"/>
                  </a:cubicBezTo>
                  <a:cubicBezTo>
                    <a:pt x="9820" y="25845"/>
                    <a:pt x="8974" y="23136"/>
                    <a:pt x="7958" y="25337"/>
                  </a:cubicBezTo>
                  <a:cubicBezTo>
                    <a:pt x="6264" y="25337"/>
                    <a:pt x="7958" y="23559"/>
                    <a:pt x="6688" y="22797"/>
                  </a:cubicBezTo>
                  <a:lnTo>
                    <a:pt x="5757" y="26437"/>
                  </a:lnTo>
                  <a:cubicBezTo>
                    <a:pt x="4487" y="27961"/>
                    <a:pt x="4487" y="30162"/>
                    <a:pt x="3217" y="31517"/>
                  </a:cubicBezTo>
                  <a:cubicBezTo>
                    <a:pt x="3217" y="30839"/>
                    <a:pt x="2286" y="30839"/>
                    <a:pt x="3217" y="29824"/>
                  </a:cubicBezTo>
                  <a:cubicBezTo>
                    <a:pt x="3217" y="29824"/>
                    <a:pt x="3217" y="29824"/>
                    <a:pt x="3217" y="29824"/>
                  </a:cubicBezTo>
                  <a:cubicBezTo>
                    <a:pt x="4487" y="27115"/>
                    <a:pt x="3217" y="28046"/>
                    <a:pt x="3979" y="25421"/>
                  </a:cubicBezTo>
                  <a:cubicBezTo>
                    <a:pt x="3301" y="27919"/>
                    <a:pt x="2480" y="30382"/>
                    <a:pt x="1524" y="32787"/>
                  </a:cubicBezTo>
                  <a:cubicBezTo>
                    <a:pt x="2624" y="32787"/>
                    <a:pt x="1524" y="34480"/>
                    <a:pt x="2032" y="35241"/>
                  </a:cubicBezTo>
                  <a:lnTo>
                    <a:pt x="2032" y="35241"/>
                  </a:lnTo>
                  <a:cubicBezTo>
                    <a:pt x="2455" y="35241"/>
                    <a:pt x="2455" y="36596"/>
                    <a:pt x="2540" y="37019"/>
                  </a:cubicBezTo>
                  <a:lnTo>
                    <a:pt x="1185" y="37019"/>
                  </a:lnTo>
                  <a:cubicBezTo>
                    <a:pt x="1185" y="37866"/>
                    <a:pt x="1862" y="37019"/>
                    <a:pt x="1862" y="37781"/>
                  </a:cubicBezTo>
                  <a:cubicBezTo>
                    <a:pt x="1862" y="38543"/>
                    <a:pt x="1439" y="43369"/>
                    <a:pt x="85" y="43623"/>
                  </a:cubicBezTo>
                  <a:cubicBezTo>
                    <a:pt x="85" y="45146"/>
                    <a:pt x="847" y="45570"/>
                    <a:pt x="677" y="47094"/>
                  </a:cubicBezTo>
                  <a:cubicBezTo>
                    <a:pt x="677" y="47094"/>
                    <a:pt x="169" y="46585"/>
                    <a:pt x="0" y="46585"/>
                  </a:cubicBezTo>
                  <a:cubicBezTo>
                    <a:pt x="0" y="49887"/>
                    <a:pt x="0" y="53866"/>
                    <a:pt x="0" y="57083"/>
                  </a:cubicBezTo>
                  <a:cubicBezTo>
                    <a:pt x="457" y="59199"/>
                    <a:pt x="1414" y="61172"/>
                    <a:pt x="2794" y="62839"/>
                  </a:cubicBezTo>
                  <a:cubicBezTo>
                    <a:pt x="2794" y="62247"/>
                    <a:pt x="2794" y="60300"/>
                    <a:pt x="3386" y="61316"/>
                  </a:cubicBezTo>
                  <a:cubicBezTo>
                    <a:pt x="3979" y="62332"/>
                    <a:pt x="4148" y="62755"/>
                    <a:pt x="4656" y="63686"/>
                  </a:cubicBezTo>
                  <a:cubicBezTo>
                    <a:pt x="5164" y="64617"/>
                    <a:pt x="4656" y="66395"/>
                    <a:pt x="3810" y="64533"/>
                  </a:cubicBezTo>
                  <a:cubicBezTo>
                    <a:pt x="2455" y="65549"/>
                    <a:pt x="5587" y="68596"/>
                    <a:pt x="4233" y="69189"/>
                  </a:cubicBezTo>
                  <a:cubicBezTo>
                    <a:pt x="4825" y="69189"/>
                    <a:pt x="5757" y="72321"/>
                    <a:pt x="7111" y="72829"/>
                  </a:cubicBezTo>
                  <a:cubicBezTo>
                    <a:pt x="6603" y="73421"/>
                    <a:pt x="5926" y="71644"/>
                    <a:pt x="5587" y="71813"/>
                  </a:cubicBezTo>
                  <a:lnTo>
                    <a:pt x="6349" y="72998"/>
                  </a:lnTo>
                  <a:lnTo>
                    <a:pt x="5926" y="72998"/>
                  </a:lnTo>
                  <a:cubicBezTo>
                    <a:pt x="6857" y="75538"/>
                    <a:pt x="8720" y="75030"/>
                    <a:pt x="9735" y="76131"/>
                  </a:cubicBezTo>
                  <a:lnTo>
                    <a:pt x="9735" y="76131"/>
                  </a:lnTo>
                  <a:lnTo>
                    <a:pt x="10497" y="76892"/>
                  </a:lnTo>
                  <a:lnTo>
                    <a:pt x="8804" y="76892"/>
                  </a:lnTo>
                  <a:cubicBezTo>
                    <a:pt x="9820" y="78162"/>
                    <a:pt x="11175" y="78247"/>
                    <a:pt x="12444" y="79517"/>
                  </a:cubicBezTo>
                  <a:lnTo>
                    <a:pt x="12444" y="79940"/>
                  </a:lnTo>
                  <a:lnTo>
                    <a:pt x="13376" y="80533"/>
                  </a:lnTo>
                  <a:cubicBezTo>
                    <a:pt x="13376" y="80533"/>
                    <a:pt x="13376" y="80533"/>
                    <a:pt x="13376" y="80533"/>
                  </a:cubicBezTo>
                  <a:cubicBezTo>
                    <a:pt x="14900" y="80533"/>
                    <a:pt x="16000" y="82734"/>
                    <a:pt x="17270" y="82734"/>
                  </a:cubicBezTo>
                  <a:cubicBezTo>
                    <a:pt x="18540" y="82734"/>
                    <a:pt x="17270" y="84765"/>
                    <a:pt x="18286" y="84765"/>
                  </a:cubicBezTo>
                  <a:lnTo>
                    <a:pt x="17185" y="85612"/>
                  </a:lnTo>
                  <a:cubicBezTo>
                    <a:pt x="15407" y="84004"/>
                    <a:pt x="17185" y="84342"/>
                    <a:pt x="15323" y="82818"/>
                  </a:cubicBezTo>
                  <a:cubicBezTo>
                    <a:pt x="15323" y="85443"/>
                    <a:pt x="18794" y="89167"/>
                    <a:pt x="21587" y="91284"/>
                  </a:cubicBezTo>
                  <a:cubicBezTo>
                    <a:pt x="24381" y="93400"/>
                    <a:pt x="27005" y="96363"/>
                    <a:pt x="29122" y="95263"/>
                  </a:cubicBezTo>
                  <a:lnTo>
                    <a:pt x="28444" y="95771"/>
                  </a:lnTo>
                  <a:cubicBezTo>
                    <a:pt x="29545" y="96787"/>
                    <a:pt x="30646" y="97887"/>
                    <a:pt x="31915" y="98903"/>
                  </a:cubicBezTo>
                  <a:cubicBezTo>
                    <a:pt x="34937" y="100960"/>
                    <a:pt x="38332" y="102425"/>
                    <a:pt x="41905" y="103220"/>
                  </a:cubicBezTo>
                  <a:lnTo>
                    <a:pt x="42328" y="104152"/>
                  </a:lnTo>
                  <a:cubicBezTo>
                    <a:pt x="46053" y="103305"/>
                    <a:pt x="52317" y="106945"/>
                    <a:pt x="55027" y="104660"/>
                  </a:cubicBezTo>
                  <a:cubicBezTo>
                    <a:pt x="56466" y="105760"/>
                    <a:pt x="54265" y="105591"/>
                    <a:pt x="53926" y="106014"/>
                  </a:cubicBezTo>
                  <a:cubicBezTo>
                    <a:pt x="55111" y="106607"/>
                    <a:pt x="57566" y="105337"/>
                    <a:pt x="58328" y="106861"/>
                  </a:cubicBezTo>
                  <a:cubicBezTo>
                    <a:pt x="59090" y="108385"/>
                    <a:pt x="56550" y="106861"/>
                    <a:pt x="57228" y="107284"/>
                  </a:cubicBezTo>
                  <a:cubicBezTo>
                    <a:pt x="57905" y="107707"/>
                    <a:pt x="58667" y="106776"/>
                    <a:pt x="59429" y="107961"/>
                  </a:cubicBezTo>
                  <a:cubicBezTo>
                    <a:pt x="59429" y="107030"/>
                    <a:pt x="61460" y="106522"/>
                    <a:pt x="62899" y="106607"/>
                  </a:cubicBezTo>
                  <a:lnTo>
                    <a:pt x="62899" y="106607"/>
                  </a:lnTo>
                  <a:cubicBezTo>
                    <a:pt x="62899" y="105929"/>
                    <a:pt x="63915" y="106607"/>
                    <a:pt x="64508" y="106607"/>
                  </a:cubicBezTo>
                  <a:cubicBezTo>
                    <a:pt x="72127" y="107030"/>
                    <a:pt x="80593" y="107369"/>
                    <a:pt x="88381" y="108554"/>
                  </a:cubicBezTo>
                  <a:lnTo>
                    <a:pt x="86857" y="109062"/>
                  </a:lnTo>
                  <a:cubicBezTo>
                    <a:pt x="88076" y="108740"/>
                    <a:pt x="89363" y="108740"/>
                    <a:pt x="90582" y="109062"/>
                  </a:cubicBezTo>
                  <a:lnTo>
                    <a:pt x="90582" y="109062"/>
                  </a:lnTo>
                  <a:cubicBezTo>
                    <a:pt x="92699" y="110416"/>
                    <a:pt x="93037" y="107792"/>
                    <a:pt x="94561" y="109062"/>
                  </a:cubicBezTo>
                  <a:lnTo>
                    <a:pt x="94561" y="109062"/>
                  </a:lnTo>
                  <a:cubicBezTo>
                    <a:pt x="97101" y="109062"/>
                    <a:pt x="98624" y="110586"/>
                    <a:pt x="101080" y="109824"/>
                  </a:cubicBezTo>
                  <a:cubicBezTo>
                    <a:pt x="102942" y="110331"/>
                    <a:pt x="102772" y="111009"/>
                    <a:pt x="104127" y="111686"/>
                  </a:cubicBezTo>
                  <a:cubicBezTo>
                    <a:pt x="104855" y="111661"/>
                    <a:pt x="105507" y="111238"/>
                    <a:pt x="105820" y="110586"/>
                  </a:cubicBezTo>
                  <a:lnTo>
                    <a:pt x="105312" y="110586"/>
                  </a:lnTo>
                  <a:cubicBezTo>
                    <a:pt x="104720" y="109739"/>
                    <a:pt x="106413" y="109908"/>
                    <a:pt x="107259" y="109570"/>
                  </a:cubicBezTo>
                  <a:cubicBezTo>
                    <a:pt x="106667" y="108300"/>
                    <a:pt x="107259" y="106353"/>
                    <a:pt x="104720" y="105083"/>
                  </a:cubicBezTo>
                  <a:cubicBezTo>
                    <a:pt x="103111" y="105083"/>
                    <a:pt x="103111" y="103136"/>
                    <a:pt x="101249" y="103305"/>
                  </a:cubicBezTo>
                  <a:cubicBezTo>
                    <a:pt x="100233" y="104998"/>
                    <a:pt x="98709" y="102035"/>
                    <a:pt x="97016" y="103305"/>
                  </a:cubicBezTo>
                  <a:cubicBezTo>
                    <a:pt x="97863" y="102120"/>
                    <a:pt x="94984" y="102628"/>
                    <a:pt x="96508" y="101358"/>
                  </a:cubicBezTo>
                  <a:cubicBezTo>
                    <a:pt x="95831" y="100512"/>
                    <a:pt x="92953" y="102289"/>
                    <a:pt x="91598" y="101358"/>
                  </a:cubicBezTo>
                  <a:cubicBezTo>
                    <a:pt x="91598" y="101358"/>
                    <a:pt x="91598" y="100850"/>
                    <a:pt x="92106" y="100681"/>
                  </a:cubicBezTo>
                  <a:cubicBezTo>
                    <a:pt x="90328" y="101273"/>
                    <a:pt x="90921" y="99834"/>
                    <a:pt x="89566" y="99834"/>
                  </a:cubicBezTo>
                  <a:lnTo>
                    <a:pt x="89566" y="100935"/>
                  </a:lnTo>
                  <a:cubicBezTo>
                    <a:pt x="89058" y="101358"/>
                    <a:pt x="88889" y="100512"/>
                    <a:pt x="88466" y="100935"/>
                  </a:cubicBezTo>
                  <a:cubicBezTo>
                    <a:pt x="88042" y="101358"/>
                    <a:pt x="89566" y="101697"/>
                    <a:pt x="89143" y="102120"/>
                  </a:cubicBezTo>
                  <a:cubicBezTo>
                    <a:pt x="88567" y="102433"/>
                    <a:pt x="87932" y="102628"/>
                    <a:pt x="87281" y="102712"/>
                  </a:cubicBezTo>
                  <a:cubicBezTo>
                    <a:pt x="87281" y="102289"/>
                    <a:pt x="87788" y="102035"/>
                    <a:pt x="88127" y="101951"/>
                  </a:cubicBezTo>
                  <a:cubicBezTo>
                    <a:pt x="88466" y="101866"/>
                    <a:pt x="86603" y="101951"/>
                    <a:pt x="86603" y="101189"/>
                  </a:cubicBezTo>
                  <a:cubicBezTo>
                    <a:pt x="86603" y="100427"/>
                    <a:pt x="87788" y="101189"/>
                    <a:pt x="88296" y="100258"/>
                  </a:cubicBezTo>
                  <a:cubicBezTo>
                    <a:pt x="86349" y="99834"/>
                    <a:pt x="88296" y="100258"/>
                    <a:pt x="87281" y="98903"/>
                  </a:cubicBezTo>
                  <a:cubicBezTo>
                    <a:pt x="87281" y="100258"/>
                    <a:pt x="85587" y="99411"/>
                    <a:pt x="84571" y="99665"/>
                  </a:cubicBezTo>
                  <a:cubicBezTo>
                    <a:pt x="83556" y="99919"/>
                    <a:pt x="85249" y="99665"/>
                    <a:pt x="85587" y="99072"/>
                  </a:cubicBezTo>
                  <a:cubicBezTo>
                    <a:pt x="83810" y="96533"/>
                    <a:pt x="82625" y="99072"/>
                    <a:pt x="80169" y="98564"/>
                  </a:cubicBezTo>
                  <a:cubicBezTo>
                    <a:pt x="80169" y="98564"/>
                    <a:pt x="80593" y="98564"/>
                    <a:pt x="80677" y="98564"/>
                  </a:cubicBezTo>
                  <a:cubicBezTo>
                    <a:pt x="80762" y="98564"/>
                    <a:pt x="78815" y="97464"/>
                    <a:pt x="77968" y="98564"/>
                  </a:cubicBezTo>
                  <a:cubicBezTo>
                    <a:pt x="77122" y="99665"/>
                    <a:pt x="77968" y="96956"/>
                    <a:pt x="76275" y="96787"/>
                  </a:cubicBezTo>
                  <a:cubicBezTo>
                    <a:pt x="76275" y="98310"/>
                    <a:pt x="74328" y="96279"/>
                    <a:pt x="74074" y="97803"/>
                  </a:cubicBezTo>
                  <a:lnTo>
                    <a:pt x="72889" y="96702"/>
                  </a:lnTo>
                  <a:cubicBezTo>
                    <a:pt x="71619" y="97295"/>
                    <a:pt x="72889" y="99242"/>
                    <a:pt x="70603" y="99072"/>
                  </a:cubicBezTo>
                  <a:cubicBezTo>
                    <a:pt x="68318" y="98903"/>
                    <a:pt x="71196" y="96617"/>
                    <a:pt x="70095" y="95601"/>
                  </a:cubicBezTo>
                  <a:lnTo>
                    <a:pt x="69503" y="96363"/>
                  </a:lnTo>
                  <a:lnTo>
                    <a:pt x="68656" y="95601"/>
                  </a:lnTo>
                  <a:lnTo>
                    <a:pt x="68656" y="95601"/>
                  </a:lnTo>
                  <a:cubicBezTo>
                    <a:pt x="67979" y="95601"/>
                    <a:pt x="66963" y="95601"/>
                    <a:pt x="67048" y="94840"/>
                  </a:cubicBezTo>
                  <a:cubicBezTo>
                    <a:pt x="67132" y="94078"/>
                    <a:pt x="67894" y="94840"/>
                    <a:pt x="67979" y="94332"/>
                  </a:cubicBezTo>
                  <a:cubicBezTo>
                    <a:pt x="68064" y="93824"/>
                    <a:pt x="64762" y="91538"/>
                    <a:pt x="63238" y="93485"/>
                  </a:cubicBezTo>
                  <a:cubicBezTo>
                    <a:pt x="62815" y="92977"/>
                    <a:pt x="61630" y="92638"/>
                    <a:pt x="61968" y="92046"/>
                  </a:cubicBezTo>
                  <a:cubicBezTo>
                    <a:pt x="61207" y="92808"/>
                    <a:pt x="59598" y="91030"/>
                    <a:pt x="58751" y="91453"/>
                  </a:cubicBezTo>
                  <a:cubicBezTo>
                    <a:pt x="57905" y="91876"/>
                    <a:pt x="58751" y="90353"/>
                    <a:pt x="57820" y="90437"/>
                  </a:cubicBezTo>
                  <a:cubicBezTo>
                    <a:pt x="56889" y="90522"/>
                    <a:pt x="57820" y="91284"/>
                    <a:pt x="57143" y="91623"/>
                  </a:cubicBezTo>
                  <a:cubicBezTo>
                    <a:pt x="56466" y="91961"/>
                    <a:pt x="54773" y="90691"/>
                    <a:pt x="54942" y="89506"/>
                  </a:cubicBezTo>
                  <a:cubicBezTo>
                    <a:pt x="53757" y="89506"/>
                    <a:pt x="53757" y="90691"/>
                    <a:pt x="53249" y="91453"/>
                  </a:cubicBezTo>
                  <a:cubicBezTo>
                    <a:pt x="53249" y="90522"/>
                    <a:pt x="50878" y="89845"/>
                    <a:pt x="51725" y="88660"/>
                  </a:cubicBezTo>
                  <a:cubicBezTo>
                    <a:pt x="52233" y="89083"/>
                    <a:pt x="53249" y="89760"/>
                    <a:pt x="53418" y="88660"/>
                  </a:cubicBezTo>
                  <a:cubicBezTo>
                    <a:pt x="53587" y="87559"/>
                    <a:pt x="52825" y="88660"/>
                    <a:pt x="51979" y="88660"/>
                  </a:cubicBezTo>
                  <a:cubicBezTo>
                    <a:pt x="51132" y="88660"/>
                    <a:pt x="51979" y="87644"/>
                    <a:pt x="51979" y="87305"/>
                  </a:cubicBezTo>
                  <a:cubicBezTo>
                    <a:pt x="51302" y="87237"/>
                    <a:pt x="50675" y="86941"/>
                    <a:pt x="50201" y="86459"/>
                  </a:cubicBezTo>
                  <a:cubicBezTo>
                    <a:pt x="50963" y="87474"/>
                    <a:pt x="49100" y="87051"/>
                    <a:pt x="49524" y="87813"/>
                  </a:cubicBezTo>
                  <a:lnTo>
                    <a:pt x="50963" y="87390"/>
                  </a:lnTo>
                  <a:cubicBezTo>
                    <a:pt x="52233" y="87813"/>
                    <a:pt x="50963" y="88152"/>
                    <a:pt x="50963" y="88660"/>
                  </a:cubicBezTo>
                  <a:cubicBezTo>
                    <a:pt x="48677" y="87982"/>
                    <a:pt x="48508" y="89506"/>
                    <a:pt x="46222" y="89083"/>
                  </a:cubicBezTo>
                  <a:lnTo>
                    <a:pt x="45206" y="87813"/>
                  </a:lnTo>
                  <a:cubicBezTo>
                    <a:pt x="45884" y="87813"/>
                    <a:pt x="46392" y="86882"/>
                    <a:pt x="46053" y="86543"/>
                  </a:cubicBezTo>
                  <a:cubicBezTo>
                    <a:pt x="44445" y="86543"/>
                    <a:pt x="44445" y="84850"/>
                    <a:pt x="43683" y="84173"/>
                  </a:cubicBezTo>
                  <a:cubicBezTo>
                    <a:pt x="44275" y="84850"/>
                    <a:pt x="43683" y="85358"/>
                    <a:pt x="43090" y="85443"/>
                  </a:cubicBezTo>
                  <a:cubicBezTo>
                    <a:pt x="40804" y="85019"/>
                    <a:pt x="42582" y="84596"/>
                    <a:pt x="42074" y="83665"/>
                  </a:cubicBezTo>
                  <a:cubicBezTo>
                    <a:pt x="39280" y="82056"/>
                    <a:pt x="38603" y="79601"/>
                    <a:pt x="36148" y="78670"/>
                  </a:cubicBezTo>
                  <a:lnTo>
                    <a:pt x="36148" y="80363"/>
                  </a:lnTo>
                  <a:lnTo>
                    <a:pt x="37164" y="79686"/>
                  </a:lnTo>
                  <a:cubicBezTo>
                    <a:pt x="37164" y="80956"/>
                    <a:pt x="35471" y="81633"/>
                    <a:pt x="34624" y="81802"/>
                  </a:cubicBezTo>
                  <a:cubicBezTo>
                    <a:pt x="33778" y="81972"/>
                    <a:pt x="33355" y="80533"/>
                    <a:pt x="34624" y="80533"/>
                  </a:cubicBezTo>
                  <a:lnTo>
                    <a:pt x="33101" y="79855"/>
                  </a:lnTo>
                  <a:cubicBezTo>
                    <a:pt x="33101" y="80363"/>
                    <a:pt x="33947" y="80871"/>
                    <a:pt x="33101" y="80787"/>
                  </a:cubicBezTo>
                  <a:cubicBezTo>
                    <a:pt x="32254" y="80702"/>
                    <a:pt x="31915" y="78924"/>
                    <a:pt x="33101" y="79094"/>
                  </a:cubicBezTo>
                  <a:cubicBezTo>
                    <a:pt x="32508" y="78585"/>
                    <a:pt x="31407" y="78162"/>
                    <a:pt x="31153" y="79094"/>
                  </a:cubicBezTo>
                  <a:cubicBezTo>
                    <a:pt x="30138" y="78162"/>
                    <a:pt x="32169" y="78162"/>
                    <a:pt x="32931" y="78162"/>
                  </a:cubicBezTo>
                  <a:cubicBezTo>
                    <a:pt x="32601" y="77900"/>
                    <a:pt x="32550" y="77417"/>
                    <a:pt x="32813" y="77087"/>
                  </a:cubicBezTo>
                  <a:cubicBezTo>
                    <a:pt x="32948" y="76926"/>
                    <a:pt x="33143" y="76825"/>
                    <a:pt x="33355" y="76808"/>
                  </a:cubicBezTo>
                  <a:lnTo>
                    <a:pt x="32339" y="75961"/>
                  </a:lnTo>
                  <a:cubicBezTo>
                    <a:pt x="32762" y="75961"/>
                    <a:pt x="33016" y="75961"/>
                    <a:pt x="33439" y="75961"/>
                  </a:cubicBezTo>
                  <a:cubicBezTo>
                    <a:pt x="33862" y="75961"/>
                    <a:pt x="31746" y="75453"/>
                    <a:pt x="31915" y="74268"/>
                  </a:cubicBezTo>
                  <a:lnTo>
                    <a:pt x="30984" y="74268"/>
                  </a:lnTo>
                  <a:cubicBezTo>
                    <a:pt x="30502" y="72804"/>
                    <a:pt x="29791" y="71432"/>
                    <a:pt x="28868" y="70205"/>
                  </a:cubicBezTo>
                  <a:lnTo>
                    <a:pt x="28868" y="70882"/>
                  </a:lnTo>
                  <a:cubicBezTo>
                    <a:pt x="26836" y="70289"/>
                    <a:pt x="28868" y="69273"/>
                    <a:pt x="27259" y="67665"/>
                  </a:cubicBezTo>
                  <a:cubicBezTo>
                    <a:pt x="25651" y="66056"/>
                    <a:pt x="25566" y="66310"/>
                    <a:pt x="24719" y="66988"/>
                  </a:cubicBezTo>
                  <a:cubicBezTo>
                    <a:pt x="23873" y="67665"/>
                    <a:pt x="24719" y="66056"/>
                    <a:pt x="24719" y="65549"/>
                  </a:cubicBezTo>
                  <a:cubicBezTo>
                    <a:pt x="24719" y="65041"/>
                    <a:pt x="22349" y="64702"/>
                    <a:pt x="22603" y="63601"/>
                  </a:cubicBezTo>
                  <a:lnTo>
                    <a:pt x="24042" y="64787"/>
                  </a:lnTo>
                  <a:cubicBezTo>
                    <a:pt x="24974" y="64109"/>
                    <a:pt x="23365" y="62924"/>
                    <a:pt x="23534" y="61824"/>
                  </a:cubicBezTo>
                  <a:cubicBezTo>
                    <a:pt x="23704" y="60723"/>
                    <a:pt x="20741" y="59792"/>
                    <a:pt x="19471" y="58861"/>
                  </a:cubicBezTo>
                  <a:cubicBezTo>
                    <a:pt x="18582" y="59741"/>
                    <a:pt x="17143" y="59741"/>
                    <a:pt x="16254" y="58861"/>
                  </a:cubicBezTo>
                  <a:cubicBezTo>
                    <a:pt x="17016" y="58861"/>
                    <a:pt x="16254" y="57083"/>
                    <a:pt x="16847" y="56152"/>
                  </a:cubicBezTo>
                  <a:cubicBezTo>
                    <a:pt x="17439" y="55220"/>
                    <a:pt x="18201" y="54120"/>
                    <a:pt x="18709" y="55728"/>
                  </a:cubicBezTo>
                  <a:cubicBezTo>
                    <a:pt x="19217" y="57337"/>
                    <a:pt x="17608" y="56659"/>
                    <a:pt x="18116" y="57252"/>
                  </a:cubicBezTo>
                  <a:cubicBezTo>
                    <a:pt x="18794" y="56389"/>
                    <a:pt x="19310" y="55415"/>
                    <a:pt x="19640" y="54374"/>
                  </a:cubicBezTo>
                  <a:cubicBezTo>
                    <a:pt x="20165" y="54442"/>
                    <a:pt x="20588" y="54865"/>
                    <a:pt x="20656" y="55390"/>
                  </a:cubicBezTo>
                  <a:cubicBezTo>
                    <a:pt x="20656" y="55390"/>
                    <a:pt x="18116" y="56236"/>
                    <a:pt x="17439" y="56406"/>
                  </a:cubicBezTo>
                  <a:close/>
                </a:path>
              </a:pathLst>
            </a:custGeom>
            <a:solidFill>
              <a:srgbClr val="FF725E"/>
            </a:solidFill>
            <a:ln w="8458"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D7AB3794-60A9-0D3B-6E4E-8A5D7CF4FCA8}"/>
                </a:ext>
              </a:extLst>
            </p:cNvPr>
            <p:cNvSpPr/>
            <p:nvPr/>
          </p:nvSpPr>
          <p:spPr>
            <a:xfrm>
              <a:off x="5932552" y="3548577"/>
              <a:ext cx="8465" cy="8465"/>
            </a:xfrm>
            <a:custGeom>
              <a:avLst/>
              <a:gdLst>
                <a:gd name="connsiteX0" fmla="*/ 0 w 8465"/>
                <a:gd name="connsiteY0" fmla="*/ 0 h 8465"/>
                <a:gd name="connsiteX1" fmla="*/ 0 w 8465"/>
                <a:gd name="connsiteY1" fmla="*/ 0 h 8465"/>
                <a:gd name="connsiteX2" fmla="*/ 0 w 8465"/>
                <a:gd name="connsiteY2" fmla="*/ 0 h 8465"/>
                <a:gd name="connsiteX3" fmla="*/ 0 w 8465"/>
                <a:gd name="connsiteY3" fmla="*/ 0 h 8465"/>
              </a:gdLst>
              <a:ahLst/>
              <a:cxnLst>
                <a:cxn ang="0">
                  <a:pos x="connsiteX0" y="connsiteY0"/>
                </a:cxn>
                <a:cxn ang="0">
                  <a:pos x="connsiteX1" y="connsiteY1"/>
                </a:cxn>
                <a:cxn ang="0">
                  <a:pos x="connsiteX2" y="connsiteY2"/>
                </a:cxn>
                <a:cxn ang="0">
                  <a:pos x="connsiteX3" y="connsiteY3"/>
                </a:cxn>
              </a:cxnLst>
              <a:rect l="l" t="t" r="r" b="b"/>
              <a:pathLst>
                <a:path w="8465" h="8465">
                  <a:moveTo>
                    <a:pt x="0" y="0"/>
                  </a:moveTo>
                  <a:lnTo>
                    <a:pt x="0" y="0"/>
                  </a:lnTo>
                  <a:lnTo>
                    <a:pt x="0" y="0"/>
                  </a:lnTo>
                  <a:lnTo>
                    <a:pt x="0" y="0"/>
                  </a:lnTo>
                  <a:close/>
                </a:path>
              </a:pathLst>
            </a:custGeom>
            <a:solidFill>
              <a:srgbClr val="FF8270"/>
            </a:solidFill>
            <a:ln w="8458"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3097F54A-0DA5-7DAC-84E1-C90C7E33881F}"/>
                </a:ext>
              </a:extLst>
            </p:cNvPr>
            <p:cNvSpPr/>
            <p:nvPr/>
          </p:nvSpPr>
          <p:spPr>
            <a:xfrm>
              <a:off x="5850319" y="3473910"/>
              <a:ext cx="31" cy="423"/>
            </a:xfrm>
            <a:custGeom>
              <a:avLst/>
              <a:gdLst>
                <a:gd name="connsiteX0" fmla="*/ 32 w 31"/>
                <a:gd name="connsiteY0" fmla="*/ 423 h 423"/>
                <a:gd name="connsiteX1" fmla="*/ 32 w 31"/>
                <a:gd name="connsiteY1" fmla="*/ 0 h 423"/>
                <a:gd name="connsiteX2" fmla="*/ 32 w 31"/>
                <a:gd name="connsiteY2" fmla="*/ 423 h 423"/>
              </a:gdLst>
              <a:ahLst/>
              <a:cxnLst>
                <a:cxn ang="0">
                  <a:pos x="connsiteX0" y="connsiteY0"/>
                </a:cxn>
                <a:cxn ang="0">
                  <a:pos x="connsiteX1" y="connsiteY1"/>
                </a:cxn>
                <a:cxn ang="0">
                  <a:pos x="connsiteX2" y="connsiteY2"/>
                </a:cxn>
              </a:cxnLst>
              <a:rect l="l" t="t" r="r" b="b"/>
              <a:pathLst>
                <a:path w="31" h="423">
                  <a:moveTo>
                    <a:pt x="32" y="423"/>
                  </a:moveTo>
                  <a:cubicBezTo>
                    <a:pt x="32" y="423"/>
                    <a:pt x="32" y="423"/>
                    <a:pt x="32" y="0"/>
                  </a:cubicBezTo>
                  <a:cubicBezTo>
                    <a:pt x="-11" y="135"/>
                    <a:pt x="-11" y="288"/>
                    <a:pt x="32" y="423"/>
                  </a:cubicBezTo>
                  <a:close/>
                </a:path>
              </a:pathLst>
            </a:custGeom>
            <a:solidFill>
              <a:srgbClr val="FF8270"/>
            </a:solidFill>
            <a:ln w="8458"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3B22BEF2-6576-B874-75D3-B53061B384A8}"/>
                </a:ext>
              </a:extLst>
            </p:cNvPr>
            <p:cNvSpPr/>
            <p:nvPr/>
          </p:nvSpPr>
          <p:spPr>
            <a:xfrm>
              <a:off x="5870837" y="3466206"/>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4DDFC994-75F2-6EC1-978F-078DEC744D00}"/>
                </a:ext>
              </a:extLst>
            </p:cNvPr>
            <p:cNvSpPr/>
            <p:nvPr/>
          </p:nvSpPr>
          <p:spPr>
            <a:xfrm>
              <a:off x="5924557" y="3549254"/>
              <a:ext cx="37" cy="507"/>
            </a:xfrm>
            <a:custGeom>
              <a:avLst/>
              <a:gdLst>
                <a:gd name="connsiteX0" fmla="*/ 38 w 37"/>
                <a:gd name="connsiteY0" fmla="*/ 508 h 507"/>
                <a:gd name="connsiteX1" fmla="*/ 38 w 37"/>
                <a:gd name="connsiteY1" fmla="*/ 0 h 507"/>
                <a:gd name="connsiteX2" fmla="*/ 38 w 37"/>
                <a:gd name="connsiteY2" fmla="*/ 508 h 507"/>
              </a:gdLst>
              <a:ahLst/>
              <a:cxnLst>
                <a:cxn ang="0">
                  <a:pos x="connsiteX0" y="connsiteY0"/>
                </a:cxn>
                <a:cxn ang="0">
                  <a:pos x="connsiteX1" y="connsiteY1"/>
                </a:cxn>
                <a:cxn ang="0">
                  <a:pos x="connsiteX2" y="connsiteY2"/>
                </a:cxn>
              </a:cxnLst>
              <a:rect l="l" t="t" r="r" b="b"/>
              <a:pathLst>
                <a:path w="37" h="507">
                  <a:moveTo>
                    <a:pt x="38" y="508"/>
                  </a:moveTo>
                  <a:lnTo>
                    <a:pt x="38" y="0"/>
                  </a:lnTo>
                  <a:cubicBezTo>
                    <a:pt x="38" y="0"/>
                    <a:pt x="-47" y="254"/>
                    <a:pt x="38" y="508"/>
                  </a:cubicBezTo>
                  <a:close/>
                </a:path>
              </a:pathLst>
            </a:custGeom>
            <a:solidFill>
              <a:srgbClr val="FF8270"/>
            </a:solidFill>
            <a:ln w="8458"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33C6455C-ADC5-A26C-605A-649B879E800D}"/>
                </a:ext>
              </a:extLst>
            </p:cNvPr>
            <p:cNvSpPr/>
            <p:nvPr/>
          </p:nvSpPr>
          <p:spPr>
            <a:xfrm>
              <a:off x="5921999" y="3420609"/>
              <a:ext cx="94172" cy="134062"/>
            </a:xfrm>
            <a:custGeom>
              <a:avLst/>
              <a:gdLst>
                <a:gd name="connsiteX0" fmla="*/ 25536 w 94172"/>
                <a:gd name="connsiteY0" fmla="*/ 133216 h 134062"/>
                <a:gd name="connsiteX1" fmla="*/ 2679 w 94172"/>
                <a:gd name="connsiteY1" fmla="*/ 81322 h 134062"/>
                <a:gd name="connsiteX2" fmla="*/ 8521 w 94172"/>
                <a:gd name="connsiteY2" fmla="*/ 26041 h 134062"/>
                <a:gd name="connsiteX3" fmla="*/ 68085 w 94172"/>
                <a:gd name="connsiteY3" fmla="*/ 4158 h 134062"/>
                <a:gd name="connsiteX4" fmla="*/ 94108 w 94172"/>
                <a:gd name="connsiteY4" fmla="*/ 44581 h 134062"/>
                <a:gd name="connsiteX5" fmla="*/ 70997 w 94172"/>
                <a:gd name="connsiteY5" fmla="*/ 101301 h 134062"/>
                <a:gd name="connsiteX6" fmla="*/ 17579 w 94172"/>
                <a:gd name="connsiteY6" fmla="*/ 134063 h 1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2" h="134062">
                  <a:moveTo>
                    <a:pt x="25536" y="133216"/>
                  </a:moveTo>
                  <a:cubicBezTo>
                    <a:pt x="15386" y="117148"/>
                    <a:pt x="7683" y="99658"/>
                    <a:pt x="2679" y="81322"/>
                  </a:cubicBezTo>
                  <a:cubicBezTo>
                    <a:pt x="-2341" y="62808"/>
                    <a:pt x="-258" y="43091"/>
                    <a:pt x="8521" y="26041"/>
                  </a:cubicBezTo>
                  <a:cubicBezTo>
                    <a:pt x="18925" y="3548"/>
                    <a:pt x="45592" y="-6247"/>
                    <a:pt x="68085" y="4158"/>
                  </a:cubicBezTo>
                  <a:cubicBezTo>
                    <a:pt x="83848" y="11455"/>
                    <a:pt x="93989" y="27201"/>
                    <a:pt x="94108" y="44581"/>
                  </a:cubicBezTo>
                  <a:cubicBezTo>
                    <a:pt x="95006" y="65948"/>
                    <a:pt x="86565" y="86647"/>
                    <a:pt x="70997" y="101301"/>
                  </a:cubicBezTo>
                  <a:cubicBezTo>
                    <a:pt x="55547" y="115675"/>
                    <a:pt x="37389" y="126808"/>
                    <a:pt x="17579" y="134063"/>
                  </a:cubicBezTo>
                </a:path>
              </a:pathLst>
            </a:custGeom>
            <a:solidFill>
              <a:srgbClr val="FFFFFF"/>
            </a:solidFill>
            <a:ln w="8458"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2CEE2D80-40D9-B550-A65C-61EB902E74E8}"/>
                </a:ext>
              </a:extLst>
            </p:cNvPr>
            <p:cNvSpPr/>
            <p:nvPr/>
          </p:nvSpPr>
          <p:spPr>
            <a:xfrm>
              <a:off x="5944827" y="3557719"/>
              <a:ext cx="846" cy="423"/>
            </a:xfrm>
            <a:custGeom>
              <a:avLst/>
              <a:gdLst>
                <a:gd name="connsiteX0" fmla="*/ 0 w 846"/>
                <a:gd name="connsiteY0" fmla="*/ 423 h 423"/>
                <a:gd name="connsiteX1" fmla="*/ 846 w 846"/>
                <a:gd name="connsiteY1" fmla="*/ 0 h 423"/>
              </a:gdLst>
              <a:ahLst/>
              <a:cxnLst>
                <a:cxn ang="0">
                  <a:pos x="connsiteX0" y="connsiteY0"/>
                </a:cxn>
                <a:cxn ang="0">
                  <a:pos x="connsiteX1" y="connsiteY1"/>
                </a:cxn>
              </a:cxnLst>
              <a:rect l="l" t="t" r="r" b="b"/>
              <a:pathLst>
                <a:path w="846" h="423">
                  <a:moveTo>
                    <a:pt x="0" y="423"/>
                  </a:moveTo>
                  <a:lnTo>
                    <a:pt x="846" y="0"/>
                  </a:lnTo>
                  <a:close/>
                </a:path>
              </a:pathLst>
            </a:custGeom>
            <a:solidFill>
              <a:srgbClr val="FF8270"/>
            </a:solidFill>
            <a:ln w="8458"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E6ED903B-1015-4FC5-B2B3-B97C9FEDA03B}"/>
                </a:ext>
              </a:extLst>
            </p:cNvPr>
            <p:cNvSpPr/>
            <p:nvPr/>
          </p:nvSpPr>
          <p:spPr>
            <a:xfrm>
              <a:off x="5943642" y="3557550"/>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7D7E3267-67BD-5F96-2AE6-4EAC076996C1}"/>
                </a:ext>
              </a:extLst>
            </p:cNvPr>
            <p:cNvSpPr/>
            <p:nvPr/>
          </p:nvSpPr>
          <p:spPr>
            <a:xfrm>
              <a:off x="5933906" y="3490164"/>
              <a:ext cx="614" cy="599"/>
            </a:xfrm>
            <a:custGeom>
              <a:avLst/>
              <a:gdLst>
                <a:gd name="connsiteX0" fmla="*/ 0 w 614"/>
                <a:gd name="connsiteY0" fmla="*/ 0 h 599"/>
                <a:gd name="connsiteX1" fmla="*/ 423 w 614"/>
                <a:gd name="connsiteY1" fmla="*/ 592 h 599"/>
                <a:gd name="connsiteX2" fmla="*/ 0 w 614"/>
                <a:gd name="connsiteY2" fmla="*/ 0 h 599"/>
              </a:gdLst>
              <a:ahLst/>
              <a:cxnLst>
                <a:cxn ang="0">
                  <a:pos x="connsiteX0" y="connsiteY0"/>
                </a:cxn>
                <a:cxn ang="0">
                  <a:pos x="connsiteX1" y="connsiteY1"/>
                </a:cxn>
                <a:cxn ang="0">
                  <a:pos x="connsiteX2" y="connsiteY2"/>
                </a:cxn>
              </a:cxnLst>
              <a:rect l="l" t="t" r="r" b="b"/>
              <a:pathLst>
                <a:path w="614" h="599">
                  <a:moveTo>
                    <a:pt x="0" y="0"/>
                  </a:moveTo>
                  <a:cubicBezTo>
                    <a:pt x="0" y="0"/>
                    <a:pt x="0" y="508"/>
                    <a:pt x="423" y="592"/>
                  </a:cubicBezTo>
                  <a:cubicBezTo>
                    <a:pt x="847" y="677"/>
                    <a:pt x="508" y="0"/>
                    <a:pt x="0" y="0"/>
                  </a:cubicBezTo>
                  <a:close/>
                </a:path>
              </a:pathLst>
            </a:custGeom>
            <a:solidFill>
              <a:srgbClr val="FF8270"/>
            </a:solidFill>
            <a:ln w="8458"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B37425F7-D5B4-4100-8FEA-3F4DCC8A605C}"/>
                </a:ext>
              </a:extLst>
            </p:cNvPr>
            <p:cNvSpPr/>
            <p:nvPr/>
          </p:nvSpPr>
          <p:spPr>
            <a:xfrm>
              <a:off x="5927642" y="343556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4E9537A4-2755-DF1C-41B7-8DF3752BA722}"/>
                </a:ext>
              </a:extLst>
            </p:cNvPr>
            <p:cNvSpPr/>
            <p:nvPr/>
          </p:nvSpPr>
          <p:spPr>
            <a:xfrm>
              <a:off x="5954055" y="3553317"/>
              <a:ext cx="423" cy="75"/>
            </a:xfrm>
            <a:custGeom>
              <a:avLst/>
              <a:gdLst>
                <a:gd name="connsiteX0" fmla="*/ 423 w 423"/>
                <a:gd name="connsiteY0" fmla="*/ 0 h 75"/>
                <a:gd name="connsiteX1" fmla="*/ 0 w 423"/>
                <a:gd name="connsiteY1" fmla="*/ 0 h 75"/>
                <a:gd name="connsiteX2" fmla="*/ 423 w 423"/>
                <a:gd name="connsiteY2" fmla="*/ 0 h 75"/>
              </a:gdLst>
              <a:ahLst/>
              <a:cxnLst>
                <a:cxn ang="0">
                  <a:pos x="connsiteX0" y="connsiteY0"/>
                </a:cxn>
                <a:cxn ang="0">
                  <a:pos x="connsiteX1" y="connsiteY1"/>
                </a:cxn>
                <a:cxn ang="0">
                  <a:pos x="connsiteX2" y="connsiteY2"/>
                </a:cxn>
              </a:cxnLst>
              <a:rect l="l" t="t" r="r" b="b"/>
              <a:pathLst>
                <a:path w="423" h="75">
                  <a:moveTo>
                    <a:pt x="423" y="0"/>
                  </a:moveTo>
                  <a:lnTo>
                    <a:pt x="0" y="0"/>
                  </a:lnTo>
                  <a:cubicBezTo>
                    <a:pt x="0" y="0"/>
                    <a:pt x="338" y="169"/>
                    <a:pt x="423" y="0"/>
                  </a:cubicBezTo>
                  <a:close/>
                </a:path>
              </a:pathLst>
            </a:custGeom>
            <a:solidFill>
              <a:srgbClr val="FF8270"/>
            </a:solidFill>
            <a:ln w="8458"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E1E0FB21-EE58-67D8-63FF-FEF570F7B0FC}"/>
                </a:ext>
              </a:extLst>
            </p:cNvPr>
            <p:cNvSpPr/>
            <p:nvPr/>
          </p:nvSpPr>
          <p:spPr>
            <a:xfrm>
              <a:off x="5935176" y="3502439"/>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9D13F1B8-4734-A118-B381-FD51756362D4}"/>
                </a:ext>
              </a:extLst>
            </p:cNvPr>
            <p:cNvSpPr/>
            <p:nvPr/>
          </p:nvSpPr>
          <p:spPr>
            <a:xfrm>
              <a:off x="5986224" y="354011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8A40ACEE-D5E1-8041-480C-44AD776FD71A}"/>
                </a:ext>
              </a:extLst>
            </p:cNvPr>
            <p:cNvSpPr/>
            <p:nvPr/>
          </p:nvSpPr>
          <p:spPr>
            <a:xfrm>
              <a:off x="5949483" y="3441487"/>
              <a:ext cx="8465" cy="423"/>
            </a:xfrm>
            <a:custGeom>
              <a:avLst/>
              <a:gdLst>
                <a:gd name="connsiteX0" fmla="*/ 0 w 8465"/>
                <a:gd name="connsiteY0" fmla="*/ 423 h 423"/>
                <a:gd name="connsiteX1" fmla="*/ 0 w 8465"/>
                <a:gd name="connsiteY1" fmla="*/ 0 h 423"/>
                <a:gd name="connsiteX2" fmla="*/ 0 w 8465"/>
                <a:gd name="connsiteY2" fmla="*/ 423 h 423"/>
              </a:gdLst>
              <a:ahLst/>
              <a:cxnLst>
                <a:cxn ang="0">
                  <a:pos x="connsiteX0" y="connsiteY0"/>
                </a:cxn>
                <a:cxn ang="0">
                  <a:pos x="connsiteX1" y="connsiteY1"/>
                </a:cxn>
                <a:cxn ang="0">
                  <a:pos x="connsiteX2" y="connsiteY2"/>
                </a:cxn>
              </a:cxnLst>
              <a:rect l="l" t="t" r="r" b="b"/>
              <a:pathLst>
                <a:path w="8465" h="423">
                  <a:moveTo>
                    <a:pt x="0" y="423"/>
                  </a:moveTo>
                  <a:lnTo>
                    <a:pt x="0" y="0"/>
                  </a:lnTo>
                  <a:lnTo>
                    <a:pt x="0" y="423"/>
                  </a:lnTo>
                  <a:close/>
                </a:path>
              </a:pathLst>
            </a:custGeom>
            <a:solidFill>
              <a:srgbClr val="FF8270"/>
            </a:solidFill>
            <a:ln w="8458"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7CFB2119-751D-728D-5AC0-4D9DC4571228}"/>
                </a:ext>
              </a:extLst>
            </p:cNvPr>
            <p:cNvSpPr/>
            <p:nvPr/>
          </p:nvSpPr>
          <p:spPr>
            <a:xfrm>
              <a:off x="5914714" y="3410841"/>
              <a:ext cx="111975" cy="151624"/>
            </a:xfrm>
            <a:custGeom>
              <a:avLst/>
              <a:gdLst>
                <a:gd name="connsiteX0" fmla="*/ 33076 w 111975"/>
                <a:gd name="connsiteY0" fmla="*/ 28783 h 151624"/>
                <a:gd name="connsiteX1" fmla="*/ 34769 w 111975"/>
                <a:gd name="connsiteY1" fmla="*/ 30561 h 151624"/>
                <a:gd name="connsiteX2" fmla="*/ 35277 w 111975"/>
                <a:gd name="connsiteY2" fmla="*/ 29206 h 151624"/>
                <a:gd name="connsiteX3" fmla="*/ 39256 w 111975"/>
                <a:gd name="connsiteY3" fmla="*/ 26836 h 151624"/>
                <a:gd name="connsiteX4" fmla="*/ 38833 w 111975"/>
                <a:gd name="connsiteY4" fmla="*/ 25820 h 151624"/>
                <a:gd name="connsiteX5" fmla="*/ 40695 w 111975"/>
                <a:gd name="connsiteY5" fmla="*/ 25820 h 151624"/>
                <a:gd name="connsiteX6" fmla="*/ 42304 w 111975"/>
                <a:gd name="connsiteY6" fmla="*/ 24297 h 151624"/>
                <a:gd name="connsiteX7" fmla="*/ 41457 w 111975"/>
                <a:gd name="connsiteY7" fmla="*/ 22095 h 151624"/>
                <a:gd name="connsiteX8" fmla="*/ 43997 w 111975"/>
                <a:gd name="connsiteY8" fmla="*/ 20402 h 151624"/>
                <a:gd name="connsiteX9" fmla="*/ 42812 w 111975"/>
                <a:gd name="connsiteY9" fmla="*/ 21926 h 151624"/>
                <a:gd name="connsiteX10" fmla="*/ 45690 w 111975"/>
                <a:gd name="connsiteY10" fmla="*/ 20148 h 151624"/>
                <a:gd name="connsiteX11" fmla="*/ 44759 w 111975"/>
                <a:gd name="connsiteY11" fmla="*/ 21587 h 151624"/>
                <a:gd name="connsiteX12" fmla="*/ 47637 w 111975"/>
                <a:gd name="connsiteY12" fmla="*/ 19640 h 151624"/>
                <a:gd name="connsiteX13" fmla="*/ 49669 w 111975"/>
                <a:gd name="connsiteY13" fmla="*/ 19640 h 151624"/>
                <a:gd name="connsiteX14" fmla="*/ 48483 w 111975"/>
                <a:gd name="connsiteY14" fmla="*/ 22434 h 151624"/>
                <a:gd name="connsiteX15" fmla="*/ 47214 w 111975"/>
                <a:gd name="connsiteY15" fmla="*/ 21334 h 151624"/>
                <a:gd name="connsiteX16" fmla="*/ 47214 w 111975"/>
                <a:gd name="connsiteY16" fmla="*/ 22265 h 151624"/>
                <a:gd name="connsiteX17" fmla="*/ 45436 w 111975"/>
                <a:gd name="connsiteY17" fmla="*/ 23111 h 151624"/>
                <a:gd name="connsiteX18" fmla="*/ 45436 w 111975"/>
                <a:gd name="connsiteY18" fmla="*/ 22519 h 151624"/>
                <a:gd name="connsiteX19" fmla="*/ 42558 w 111975"/>
                <a:gd name="connsiteY19" fmla="*/ 24551 h 151624"/>
                <a:gd name="connsiteX20" fmla="*/ 47637 w 111975"/>
                <a:gd name="connsiteY20" fmla="*/ 23280 h 151624"/>
                <a:gd name="connsiteX21" fmla="*/ 50685 w 111975"/>
                <a:gd name="connsiteY21" fmla="*/ 21080 h 151624"/>
                <a:gd name="connsiteX22" fmla="*/ 50092 w 111975"/>
                <a:gd name="connsiteY22" fmla="*/ 19386 h 151624"/>
                <a:gd name="connsiteX23" fmla="*/ 53224 w 111975"/>
                <a:gd name="connsiteY23" fmla="*/ 20656 h 151624"/>
                <a:gd name="connsiteX24" fmla="*/ 54494 w 111975"/>
                <a:gd name="connsiteY24" fmla="*/ 18455 h 151624"/>
                <a:gd name="connsiteX25" fmla="*/ 53309 w 111975"/>
                <a:gd name="connsiteY25" fmla="*/ 18032 h 151624"/>
                <a:gd name="connsiteX26" fmla="*/ 54155 w 111975"/>
                <a:gd name="connsiteY26" fmla="*/ 16762 h 151624"/>
                <a:gd name="connsiteX27" fmla="*/ 56695 w 111975"/>
                <a:gd name="connsiteY27" fmla="*/ 17863 h 151624"/>
                <a:gd name="connsiteX28" fmla="*/ 53732 w 111975"/>
                <a:gd name="connsiteY28" fmla="*/ 20318 h 151624"/>
                <a:gd name="connsiteX29" fmla="*/ 55510 w 111975"/>
                <a:gd name="connsiteY29" fmla="*/ 20741 h 151624"/>
                <a:gd name="connsiteX30" fmla="*/ 55510 w 111975"/>
                <a:gd name="connsiteY30" fmla="*/ 19302 h 151624"/>
                <a:gd name="connsiteX31" fmla="*/ 62282 w 111975"/>
                <a:gd name="connsiteY31" fmla="*/ 17609 h 151624"/>
                <a:gd name="connsiteX32" fmla="*/ 58727 w 111975"/>
                <a:gd name="connsiteY32" fmla="*/ 20741 h 151624"/>
                <a:gd name="connsiteX33" fmla="*/ 60759 w 111975"/>
                <a:gd name="connsiteY33" fmla="*/ 19894 h 151624"/>
                <a:gd name="connsiteX34" fmla="*/ 64822 w 111975"/>
                <a:gd name="connsiteY34" fmla="*/ 20826 h 151624"/>
                <a:gd name="connsiteX35" fmla="*/ 64314 w 111975"/>
                <a:gd name="connsiteY35" fmla="*/ 20064 h 151624"/>
                <a:gd name="connsiteX36" fmla="*/ 66515 w 111975"/>
                <a:gd name="connsiteY36" fmla="*/ 20741 h 151624"/>
                <a:gd name="connsiteX37" fmla="*/ 66515 w 111975"/>
                <a:gd name="connsiteY37" fmla="*/ 20741 h 151624"/>
                <a:gd name="connsiteX38" fmla="*/ 67277 w 111975"/>
                <a:gd name="connsiteY38" fmla="*/ 20741 h 151624"/>
                <a:gd name="connsiteX39" fmla="*/ 67277 w 111975"/>
                <a:gd name="connsiteY39" fmla="*/ 20741 h 151624"/>
                <a:gd name="connsiteX40" fmla="*/ 71171 w 111975"/>
                <a:gd name="connsiteY40" fmla="*/ 22095 h 151624"/>
                <a:gd name="connsiteX41" fmla="*/ 69309 w 111975"/>
                <a:gd name="connsiteY41" fmla="*/ 21080 h 151624"/>
                <a:gd name="connsiteX42" fmla="*/ 69309 w 111975"/>
                <a:gd name="connsiteY42" fmla="*/ 19640 h 151624"/>
                <a:gd name="connsiteX43" fmla="*/ 74558 w 111975"/>
                <a:gd name="connsiteY43" fmla="*/ 20995 h 151624"/>
                <a:gd name="connsiteX44" fmla="*/ 74134 w 111975"/>
                <a:gd name="connsiteY44" fmla="*/ 20487 h 151624"/>
                <a:gd name="connsiteX45" fmla="*/ 76589 w 111975"/>
                <a:gd name="connsiteY45" fmla="*/ 21587 h 151624"/>
                <a:gd name="connsiteX46" fmla="*/ 75404 w 111975"/>
                <a:gd name="connsiteY46" fmla="*/ 22942 h 151624"/>
                <a:gd name="connsiteX47" fmla="*/ 73034 w 111975"/>
                <a:gd name="connsiteY47" fmla="*/ 22942 h 151624"/>
                <a:gd name="connsiteX48" fmla="*/ 73034 w 111975"/>
                <a:gd name="connsiteY48" fmla="*/ 24551 h 151624"/>
                <a:gd name="connsiteX49" fmla="*/ 75066 w 111975"/>
                <a:gd name="connsiteY49" fmla="*/ 26159 h 151624"/>
                <a:gd name="connsiteX50" fmla="*/ 75066 w 111975"/>
                <a:gd name="connsiteY50" fmla="*/ 25312 h 151624"/>
                <a:gd name="connsiteX51" fmla="*/ 75997 w 111975"/>
                <a:gd name="connsiteY51" fmla="*/ 25905 h 151624"/>
                <a:gd name="connsiteX52" fmla="*/ 76505 w 111975"/>
                <a:gd name="connsiteY52" fmla="*/ 24466 h 151624"/>
                <a:gd name="connsiteX53" fmla="*/ 74304 w 111975"/>
                <a:gd name="connsiteY53" fmla="*/ 23196 h 151624"/>
                <a:gd name="connsiteX54" fmla="*/ 78283 w 111975"/>
                <a:gd name="connsiteY54" fmla="*/ 24043 h 151624"/>
                <a:gd name="connsiteX55" fmla="*/ 77351 w 111975"/>
                <a:gd name="connsiteY55" fmla="*/ 24043 h 151624"/>
                <a:gd name="connsiteX56" fmla="*/ 79891 w 111975"/>
                <a:gd name="connsiteY56" fmla="*/ 25651 h 151624"/>
                <a:gd name="connsiteX57" fmla="*/ 78029 w 111975"/>
                <a:gd name="connsiteY57" fmla="*/ 26243 h 151624"/>
                <a:gd name="connsiteX58" fmla="*/ 79298 w 111975"/>
                <a:gd name="connsiteY58" fmla="*/ 26243 h 151624"/>
                <a:gd name="connsiteX59" fmla="*/ 79298 w 111975"/>
                <a:gd name="connsiteY59" fmla="*/ 27090 h 151624"/>
                <a:gd name="connsiteX60" fmla="*/ 80737 w 111975"/>
                <a:gd name="connsiteY60" fmla="*/ 27090 h 151624"/>
                <a:gd name="connsiteX61" fmla="*/ 80737 w 111975"/>
                <a:gd name="connsiteY61" fmla="*/ 27852 h 151624"/>
                <a:gd name="connsiteX62" fmla="*/ 82854 w 111975"/>
                <a:gd name="connsiteY62" fmla="*/ 28868 h 151624"/>
                <a:gd name="connsiteX63" fmla="*/ 84208 w 111975"/>
                <a:gd name="connsiteY63" fmla="*/ 27598 h 151624"/>
                <a:gd name="connsiteX64" fmla="*/ 86748 w 111975"/>
                <a:gd name="connsiteY64" fmla="*/ 31662 h 151624"/>
                <a:gd name="connsiteX65" fmla="*/ 87848 w 111975"/>
                <a:gd name="connsiteY65" fmla="*/ 31662 h 151624"/>
                <a:gd name="connsiteX66" fmla="*/ 88526 w 111975"/>
                <a:gd name="connsiteY66" fmla="*/ 33524 h 151624"/>
                <a:gd name="connsiteX67" fmla="*/ 85394 w 111975"/>
                <a:gd name="connsiteY67" fmla="*/ 32170 h 151624"/>
                <a:gd name="connsiteX68" fmla="*/ 84632 w 111975"/>
                <a:gd name="connsiteY68" fmla="*/ 33185 h 151624"/>
                <a:gd name="connsiteX69" fmla="*/ 86917 w 111975"/>
                <a:gd name="connsiteY69" fmla="*/ 33185 h 151624"/>
                <a:gd name="connsiteX70" fmla="*/ 86917 w 111975"/>
                <a:gd name="connsiteY70" fmla="*/ 35133 h 151624"/>
                <a:gd name="connsiteX71" fmla="*/ 88865 w 111975"/>
                <a:gd name="connsiteY71" fmla="*/ 36487 h 151624"/>
                <a:gd name="connsiteX72" fmla="*/ 87425 w 111975"/>
                <a:gd name="connsiteY72" fmla="*/ 37164 h 151624"/>
                <a:gd name="connsiteX73" fmla="*/ 88018 w 111975"/>
                <a:gd name="connsiteY73" fmla="*/ 38434 h 151624"/>
                <a:gd name="connsiteX74" fmla="*/ 88018 w 111975"/>
                <a:gd name="connsiteY74" fmla="*/ 37587 h 151624"/>
                <a:gd name="connsiteX75" fmla="*/ 89796 w 111975"/>
                <a:gd name="connsiteY75" fmla="*/ 39281 h 151624"/>
                <a:gd name="connsiteX76" fmla="*/ 90642 w 111975"/>
                <a:gd name="connsiteY76" fmla="*/ 42498 h 151624"/>
                <a:gd name="connsiteX77" fmla="*/ 90642 w 111975"/>
                <a:gd name="connsiteY77" fmla="*/ 39873 h 151624"/>
                <a:gd name="connsiteX78" fmla="*/ 94282 w 111975"/>
                <a:gd name="connsiteY78" fmla="*/ 46222 h 151624"/>
                <a:gd name="connsiteX79" fmla="*/ 92759 w 111975"/>
                <a:gd name="connsiteY79" fmla="*/ 47154 h 151624"/>
                <a:gd name="connsiteX80" fmla="*/ 91404 w 111975"/>
                <a:gd name="connsiteY80" fmla="*/ 43513 h 151624"/>
                <a:gd name="connsiteX81" fmla="*/ 93775 w 111975"/>
                <a:gd name="connsiteY81" fmla="*/ 48931 h 151624"/>
                <a:gd name="connsiteX82" fmla="*/ 92843 w 111975"/>
                <a:gd name="connsiteY82" fmla="*/ 53503 h 151624"/>
                <a:gd name="connsiteX83" fmla="*/ 93859 w 111975"/>
                <a:gd name="connsiteY83" fmla="*/ 52402 h 151624"/>
                <a:gd name="connsiteX84" fmla="*/ 93859 w 111975"/>
                <a:gd name="connsiteY84" fmla="*/ 54265 h 151624"/>
                <a:gd name="connsiteX85" fmla="*/ 94875 w 111975"/>
                <a:gd name="connsiteY85" fmla="*/ 54265 h 151624"/>
                <a:gd name="connsiteX86" fmla="*/ 94198 w 111975"/>
                <a:gd name="connsiteY86" fmla="*/ 55280 h 151624"/>
                <a:gd name="connsiteX87" fmla="*/ 94198 w 111975"/>
                <a:gd name="connsiteY87" fmla="*/ 55280 h 151624"/>
                <a:gd name="connsiteX88" fmla="*/ 94198 w 111975"/>
                <a:gd name="connsiteY88" fmla="*/ 58836 h 151624"/>
                <a:gd name="connsiteX89" fmla="*/ 94198 w 111975"/>
                <a:gd name="connsiteY89" fmla="*/ 57736 h 151624"/>
                <a:gd name="connsiteX90" fmla="*/ 95891 w 111975"/>
                <a:gd name="connsiteY90" fmla="*/ 59429 h 151624"/>
                <a:gd name="connsiteX91" fmla="*/ 95891 w 111975"/>
                <a:gd name="connsiteY91" fmla="*/ 60868 h 151624"/>
                <a:gd name="connsiteX92" fmla="*/ 95129 w 111975"/>
                <a:gd name="connsiteY92" fmla="*/ 59005 h 151624"/>
                <a:gd name="connsiteX93" fmla="*/ 95129 w 111975"/>
                <a:gd name="connsiteY93" fmla="*/ 60699 h 151624"/>
                <a:gd name="connsiteX94" fmla="*/ 95129 w 111975"/>
                <a:gd name="connsiteY94" fmla="*/ 60699 h 151624"/>
                <a:gd name="connsiteX95" fmla="*/ 95891 w 111975"/>
                <a:gd name="connsiteY95" fmla="*/ 62561 h 151624"/>
                <a:gd name="connsiteX96" fmla="*/ 97076 w 111975"/>
                <a:gd name="connsiteY96" fmla="*/ 62561 h 151624"/>
                <a:gd name="connsiteX97" fmla="*/ 95637 w 111975"/>
                <a:gd name="connsiteY97" fmla="*/ 65016 h 151624"/>
                <a:gd name="connsiteX98" fmla="*/ 96399 w 111975"/>
                <a:gd name="connsiteY98" fmla="*/ 68148 h 151624"/>
                <a:gd name="connsiteX99" fmla="*/ 97499 w 111975"/>
                <a:gd name="connsiteY99" fmla="*/ 68148 h 151624"/>
                <a:gd name="connsiteX100" fmla="*/ 96230 w 111975"/>
                <a:gd name="connsiteY100" fmla="*/ 69926 h 151624"/>
                <a:gd name="connsiteX101" fmla="*/ 94790 w 111975"/>
                <a:gd name="connsiteY101" fmla="*/ 69926 h 151624"/>
                <a:gd name="connsiteX102" fmla="*/ 94790 w 111975"/>
                <a:gd name="connsiteY102" fmla="*/ 67048 h 151624"/>
                <a:gd name="connsiteX103" fmla="*/ 94113 w 111975"/>
                <a:gd name="connsiteY103" fmla="*/ 71704 h 151624"/>
                <a:gd name="connsiteX104" fmla="*/ 93521 w 111975"/>
                <a:gd name="connsiteY104" fmla="*/ 70604 h 151624"/>
                <a:gd name="connsiteX105" fmla="*/ 93521 w 111975"/>
                <a:gd name="connsiteY105" fmla="*/ 73482 h 151624"/>
                <a:gd name="connsiteX106" fmla="*/ 94960 w 111975"/>
                <a:gd name="connsiteY106" fmla="*/ 74074 h 151624"/>
                <a:gd name="connsiteX107" fmla="*/ 93521 w 111975"/>
                <a:gd name="connsiteY107" fmla="*/ 75344 h 151624"/>
                <a:gd name="connsiteX108" fmla="*/ 94452 w 111975"/>
                <a:gd name="connsiteY108" fmla="*/ 77969 h 151624"/>
                <a:gd name="connsiteX109" fmla="*/ 95552 w 111975"/>
                <a:gd name="connsiteY109" fmla="*/ 77122 h 151624"/>
                <a:gd name="connsiteX110" fmla="*/ 95552 w 111975"/>
                <a:gd name="connsiteY110" fmla="*/ 79577 h 151624"/>
                <a:gd name="connsiteX111" fmla="*/ 95552 w 111975"/>
                <a:gd name="connsiteY111" fmla="*/ 76953 h 151624"/>
                <a:gd name="connsiteX112" fmla="*/ 96060 w 111975"/>
                <a:gd name="connsiteY112" fmla="*/ 79154 h 151624"/>
                <a:gd name="connsiteX113" fmla="*/ 93690 w 111975"/>
                <a:gd name="connsiteY113" fmla="*/ 81947 h 151624"/>
                <a:gd name="connsiteX114" fmla="*/ 90642 w 111975"/>
                <a:gd name="connsiteY114" fmla="*/ 78392 h 151624"/>
                <a:gd name="connsiteX115" fmla="*/ 88441 w 111975"/>
                <a:gd name="connsiteY115" fmla="*/ 84233 h 151624"/>
                <a:gd name="connsiteX116" fmla="*/ 89719 w 111975"/>
                <a:gd name="connsiteY116" fmla="*/ 86536 h 151624"/>
                <a:gd name="connsiteX117" fmla="*/ 90304 w 111975"/>
                <a:gd name="connsiteY117" fmla="*/ 86603 h 151624"/>
                <a:gd name="connsiteX118" fmla="*/ 89457 w 111975"/>
                <a:gd name="connsiteY118" fmla="*/ 88043 h 151624"/>
                <a:gd name="connsiteX119" fmla="*/ 89457 w 111975"/>
                <a:gd name="connsiteY119" fmla="*/ 87027 h 151624"/>
                <a:gd name="connsiteX120" fmla="*/ 87425 w 111975"/>
                <a:gd name="connsiteY120" fmla="*/ 92868 h 151624"/>
                <a:gd name="connsiteX121" fmla="*/ 88949 w 111975"/>
                <a:gd name="connsiteY121" fmla="*/ 94307 h 151624"/>
                <a:gd name="connsiteX122" fmla="*/ 88272 w 111975"/>
                <a:gd name="connsiteY122" fmla="*/ 95662 h 151624"/>
                <a:gd name="connsiteX123" fmla="*/ 88272 w 111975"/>
                <a:gd name="connsiteY123" fmla="*/ 95662 h 151624"/>
                <a:gd name="connsiteX124" fmla="*/ 87341 w 111975"/>
                <a:gd name="connsiteY124" fmla="*/ 98371 h 151624"/>
                <a:gd name="connsiteX125" fmla="*/ 87341 w 111975"/>
                <a:gd name="connsiteY125" fmla="*/ 97439 h 151624"/>
                <a:gd name="connsiteX126" fmla="*/ 85732 w 111975"/>
                <a:gd name="connsiteY126" fmla="*/ 100064 h 151624"/>
                <a:gd name="connsiteX127" fmla="*/ 85648 w 111975"/>
                <a:gd name="connsiteY127" fmla="*/ 98032 h 151624"/>
                <a:gd name="connsiteX128" fmla="*/ 85732 w 111975"/>
                <a:gd name="connsiteY128" fmla="*/ 97947 h 151624"/>
                <a:gd name="connsiteX129" fmla="*/ 85732 w 111975"/>
                <a:gd name="connsiteY129" fmla="*/ 97947 h 151624"/>
                <a:gd name="connsiteX130" fmla="*/ 86240 w 111975"/>
                <a:gd name="connsiteY130" fmla="*/ 96170 h 151624"/>
                <a:gd name="connsiteX131" fmla="*/ 83108 w 111975"/>
                <a:gd name="connsiteY131" fmla="*/ 97863 h 151624"/>
                <a:gd name="connsiteX132" fmla="*/ 83870 w 111975"/>
                <a:gd name="connsiteY132" fmla="*/ 99387 h 151624"/>
                <a:gd name="connsiteX133" fmla="*/ 77012 w 111975"/>
                <a:gd name="connsiteY133" fmla="*/ 104043 h 151624"/>
                <a:gd name="connsiteX134" fmla="*/ 74473 w 111975"/>
                <a:gd name="connsiteY134" fmla="*/ 109291 h 151624"/>
                <a:gd name="connsiteX135" fmla="*/ 74473 w 111975"/>
                <a:gd name="connsiteY135" fmla="*/ 111323 h 151624"/>
                <a:gd name="connsiteX136" fmla="*/ 78706 w 111975"/>
                <a:gd name="connsiteY136" fmla="*/ 106921 h 151624"/>
                <a:gd name="connsiteX137" fmla="*/ 78198 w 111975"/>
                <a:gd name="connsiteY137" fmla="*/ 104974 h 151624"/>
                <a:gd name="connsiteX138" fmla="*/ 79891 w 111975"/>
                <a:gd name="connsiteY138" fmla="*/ 103958 h 151624"/>
                <a:gd name="connsiteX139" fmla="*/ 79383 w 111975"/>
                <a:gd name="connsiteY139" fmla="*/ 107852 h 151624"/>
                <a:gd name="connsiteX140" fmla="*/ 82261 w 111975"/>
                <a:gd name="connsiteY140" fmla="*/ 105651 h 151624"/>
                <a:gd name="connsiteX141" fmla="*/ 83616 w 111975"/>
                <a:gd name="connsiteY141" fmla="*/ 105651 h 151624"/>
                <a:gd name="connsiteX142" fmla="*/ 83023 w 111975"/>
                <a:gd name="connsiteY142" fmla="*/ 109291 h 151624"/>
                <a:gd name="connsiteX143" fmla="*/ 82346 w 111975"/>
                <a:gd name="connsiteY143" fmla="*/ 108699 h 151624"/>
                <a:gd name="connsiteX144" fmla="*/ 81330 w 111975"/>
                <a:gd name="connsiteY144" fmla="*/ 111746 h 151624"/>
                <a:gd name="connsiteX145" fmla="*/ 79637 w 111975"/>
                <a:gd name="connsiteY145" fmla="*/ 111069 h 151624"/>
                <a:gd name="connsiteX146" fmla="*/ 76251 w 111975"/>
                <a:gd name="connsiteY146" fmla="*/ 113863 h 151624"/>
                <a:gd name="connsiteX147" fmla="*/ 77690 w 111975"/>
                <a:gd name="connsiteY147" fmla="*/ 113863 h 151624"/>
                <a:gd name="connsiteX148" fmla="*/ 77690 w 111975"/>
                <a:gd name="connsiteY148" fmla="*/ 113863 h 151624"/>
                <a:gd name="connsiteX149" fmla="*/ 79214 w 111975"/>
                <a:gd name="connsiteY149" fmla="*/ 112254 h 151624"/>
                <a:gd name="connsiteX150" fmla="*/ 77944 w 111975"/>
                <a:gd name="connsiteY150" fmla="*/ 115048 h 151624"/>
                <a:gd name="connsiteX151" fmla="*/ 74134 w 111975"/>
                <a:gd name="connsiteY151" fmla="*/ 117842 h 151624"/>
                <a:gd name="connsiteX152" fmla="*/ 74134 w 111975"/>
                <a:gd name="connsiteY152" fmla="*/ 115132 h 151624"/>
                <a:gd name="connsiteX153" fmla="*/ 73288 w 111975"/>
                <a:gd name="connsiteY153" fmla="*/ 116487 h 151624"/>
                <a:gd name="connsiteX154" fmla="*/ 73288 w 111975"/>
                <a:gd name="connsiteY154" fmla="*/ 112847 h 151624"/>
                <a:gd name="connsiteX155" fmla="*/ 68293 w 111975"/>
                <a:gd name="connsiteY155" fmla="*/ 116741 h 151624"/>
                <a:gd name="connsiteX156" fmla="*/ 66600 w 111975"/>
                <a:gd name="connsiteY156" fmla="*/ 115471 h 151624"/>
                <a:gd name="connsiteX157" fmla="*/ 62282 w 111975"/>
                <a:gd name="connsiteY157" fmla="*/ 117926 h 151624"/>
                <a:gd name="connsiteX158" fmla="*/ 63891 w 111975"/>
                <a:gd name="connsiteY158" fmla="*/ 119281 h 151624"/>
                <a:gd name="connsiteX159" fmla="*/ 62282 w 111975"/>
                <a:gd name="connsiteY159" fmla="*/ 120635 h 151624"/>
                <a:gd name="connsiteX160" fmla="*/ 65838 w 111975"/>
                <a:gd name="connsiteY160" fmla="*/ 118773 h 151624"/>
                <a:gd name="connsiteX161" fmla="*/ 65838 w 111975"/>
                <a:gd name="connsiteY161" fmla="*/ 120635 h 151624"/>
                <a:gd name="connsiteX162" fmla="*/ 67362 w 111975"/>
                <a:gd name="connsiteY162" fmla="*/ 119704 h 151624"/>
                <a:gd name="connsiteX163" fmla="*/ 65415 w 111975"/>
                <a:gd name="connsiteY163" fmla="*/ 122074 h 151624"/>
                <a:gd name="connsiteX164" fmla="*/ 64653 w 111975"/>
                <a:gd name="connsiteY164" fmla="*/ 119789 h 151624"/>
                <a:gd name="connsiteX165" fmla="*/ 60420 w 111975"/>
                <a:gd name="connsiteY165" fmla="*/ 122582 h 151624"/>
                <a:gd name="connsiteX166" fmla="*/ 60420 w 111975"/>
                <a:gd name="connsiteY166" fmla="*/ 121228 h 151624"/>
                <a:gd name="connsiteX167" fmla="*/ 58727 w 111975"/>
                <a:gd name="connsiteY167" fmla="*/ 121820 h 151624"/>
                <a:gd name="connsiteX168" fmla="*/ 59743 w 111975"/>
                <a:gd name="connsiteY168" fmla="*/ 120805 h 151624"/>
                <a:gd name="connsiteX169" fmla="*/ 55933 w 111975"/>
                <a:gd name="connsiteY169" fmla="*/ 122921 h 151624"/>
                <a:gd name="connsiteX170" fmla="*/ 57203 w 111975"/>
                <a:gd name="connsiteY170" fmla="*/ 121651 h 151624"/>
                <a:gd name="connsiteX171" fmla="*/ 54663 w 111975"/>
                <a:gd name="connsiteY171" fmla="*/ 124783 h 151624"/>
                <a:gd name="connsiteX172" fmla="*/ 51446 w 111975"/>
                <a:gd name="connsiteY172" fmla="*/ 124783 h 151624"/>
                <a:gd name="connsiteX173" fmla="*/ 51446 w 111975"/>
                <a:gd name="connsiteY173" fmla="*/ 125884 h 151624"/>
                <a:gd name="connsiteX174" fmla="*/ 49161 w 111975"/>
                <a:gd name="connsiteY174" fmla="*/ 128847 h 151624"/>
                <a:gd name="connsiteX175" fmla="*/ 50431 w 111975"/>
                <a:gd name="connsiteY175" fmla="*/ 128847 h 151624"/>
                <a:gd name="connsiteX176" fmla="*/ 48822 w 111975"/>
                <a:gd name="connsiteY176" fmla="*/ 130540 h 151624"/>
                <a:gd name="connsiteX177" fmla="*/ 47383 w 111975"/>
                <a:gd name="connsiteY177" fmla="*/ 128170 h 151624"/>
                <a:gd name="connsiteX178" fmla="*/ 45520 w 111975"/>
                <a:gd name="connsiteY178" fmla="*/ 129270 h 151624"/>
                <a:gd name="connsiteX179" fmla="*/ 46028 w 111975"/>
                <a:gd name="connsiteY179" fmla="*/ 130963 h 151624"/>
                <a:gd name="connsiteX180" fmla="*/ 42896 w 111975"/>
                <a:gd name="connsiteY180" fmla="*/ 133249 h 151624"/>
                <a:gd name="connsiteX181" fmla="*/ 42896 w 111975"/>
                <a:gd name="connsiteY181" fmla="*/ 135027 h 151624"/>
                <a:gd name="connsiteX182" fmla="*/ 39933 w 111975"/>
                <a:gd name="connsiteY182" fmla="*/ 134350 h 151624"/>
                <a:gd name="connsiteX183" fmla="*/ 41118 w 111975"/>
                <a:gd name="connsiteY183" fmla="*/ 133503 h 151624"/>
                <a:gd name="connsiteX184" fmla="*/ 38409 w 111975"/>
                <a:gd name="connsiteY184" fmla="*/ 135027 h 151624"/>
                <a:gd name="connsiteX185" fmla="*/ 36039 w 111975"/>
                <a:gd name="connsiteY185" fmla="*/ 134350 h 151624"/>
                <a:gd name="connsiteX186" fmla="*/ 32907 w 111975"/>
                <a:gd name="connsiteY186" fmla="*/ 136381 h 151624"/>
                <a:gd name="connsiteX187" fmla="*/ 35192 w 111975"/>
                <a:gd name="connsiteY187" fmla="*/ 135789 h 151624"/>
                <a:gd name="connsiteX188" fmla="*/ 35192 w 111975"/>
                <a:gd name="connsiteY188" fmla="*/ 136212 h 151624"/>
                <a:gd name="connsiteX189" fmla="*/ 35192 w 111975"/>
                <a:gd name="connsiteY189" fmla="*/ 136212 h 151624"/>
                <a:gd name="connsiteX190" fmla="*/ 34684 w 111975"/>
                <a:gd name="connsiteY190" fmla="*/ 138328 h 151624"/>
                <a:gd name="connsiteX191" fmla="*/ 36039 w 111975"/>
                <a:gd name="connsiteY191" fmla="*/ 136466 h 151624"/>
                <a:gd name="connsiteX192" fmla="*/ 36039 w 111975"/>
                <a:gd name="connsiteY192" fmla="*/ 140445 h 151624"/>
                <a:gd name="connsiteX193" fmla="*/ 37309 w 111975"/>
                <a:gd name="connsiteY193" fmla="*/ 137990 h 151624"/>
                <a:gd name="connsiteX194" fmla="*/ 37309 w 111975"/>
                <a:gd name="connsiteY194" fmla="*/ 137990 h 151624"/>
                <a:gd name="connsiteX195" fmla="*/ 39341 w 111975"/>
                <a:gd name="connsiteY195" fmla="*/ 136297 h 151624"/>
                <a:gd name="connsiteX196" fmla="*/ 39341 w 111975"/>
                <a:gd name="connsiteY196" fmla="*/ 137482 h 151624"/>
                <a:gd name="connsiteX197" fmla="*/ 45944 w 111975"/>
                <a:gd name="connsiteY197" fmla="*/ 135365 h 151624"/>
                <a:gd name="connsiteX198" fmla="*/ 45436 w 111975"/>
                <a:gd name="connsiteY198" fmla="*/ 133164 h 151624"/>
                <a:gd name="connsiteX199" fmla="*/ 47637 w 111975"/>
                <a:gd name="connsiteY199" fmla="*/ 133164 h 151624"/>
                <a:gd name="connsiteX200" fmla="*/ 46367 w 111975"/>
                <a:gd name="connsiteY200" fmla="*/ 134434 h 151624"/>
                <a:gd name="connsiteX201" fmla="*/ 46960 w 111975"/>
                <a:gd name="connsiteY201" fmla="*/ 135450 h 151624"/>
                <a:gd name="connsiteX202" fmla="*/ 44166 w 111975"/>
                <a:gd name="connsiteY202" fmla="*/ 140191 h 151624"/>
                <a:gd name="connsiteX203" fmla="*/ 40610 w 111975"/>
                <a:gd name="connsiteY203" fmla="*/ 143069 h 151624"/>
                <a:gd name="connsiteX204" fmla="*/ 41711 w 111975"/>
                <a:gd name="connsiteY204" fmla="*/ 143069 h 151624"/>
                <a:gd name="connsiteX205" fmla="*/ 39171 w 111975"/>
                <a:gd name="connsiteY205" fmla="*/ 144339 h 151624"/>
                <a:gd name="connsiteX206" fmla="*/ 35870 w 111975"/>
                <a:gd name="connsiteY206" fmla="*/ 140699 h 151624"/>
                <a:gd name="connsiteX207" fmla="*/ 32568 w 111975"/>
                <a:gd name="connsiteY207" fmla="*/ 142730 h 151624"/>
                <a:gd name="connsiteX208" fmla="*/ 31722 w 111975"/>
                <a:gd name="connsiteY208" fmla="*/ 140191 h 151624"/>
                <a:gd name="connsiteX209" fmla="*/ 30706 w 111975"/>
                <a:gd name="connsiteY209" fmla="*/ 142138 h 151624"/>
                <a:gd name="connsiteX210" fmla="*/ 28589 w 111975"/>
                <a:gd name="connsiteY210" fmla="*/ 142138 h 151624"/>
                <a:gd name="connsiteX211" fmla="*/ 29436 w 111975"/>
                <a:gd name="connsiteY211" fmla="*/ 141545 h 151624"/>
                <a:gd name="connsiteX212" fmla="*/ 27065 w 111975"/>
                <a:gd name="connsiteY212" fmla="*/ 143408 h 151624"/>
                <a:gd name="connsiteX213" fmla="*/ 27912 w 111975"/>
                <a:gd name="connsiteY213" fmla="*/ 143408 h 151624"/>
                <a:gd name="connsiteX214" fmla="*/ 25965 w 111975"/>
                <a:gd name="connsiteY214" fmla="*/ 145609 h 151624"/>
                <a:gd name="connsiteX215" fmla="*/ 28589 w 111975"/>
                <a:gd name="connsiteY215" fmla="*/ 144508 h 151624"/>
                <a:gd name="connsiteX216" fmla="*/ 27912 w 111975"/>
                <a:gd name="connsiteY216" fmla="*/ 145778 h 151624"/>
                <a:gd name="connsiteX217" fmla="*/ 31044 w 111975"/>
                <a:gd name="connsiteY217" fmla="*/ 145778 h 151624"/>
                <a:gd name="connsiteX218" fmla="*/ 29520 w 111975"/>
                <a:gd name="connsiteY218" fmla="*/ 146879 h 151624"/>
                <a:gd name="connsiteX219" fmla="*/ 32314 w 111975"/>
                <a:gd name="connsiteY219" fmla="*/ 145270 h 151624"/>
                <a:gd name="connsiteX220" fmla="*/ 34854 w 111975"/>
                <a:gd name="connsiteY220" fmla="*/ 145270 h 151624"/>
                <a:gd name="connsiteX221" fmla="*/ 36716 w 111975"/>
                <a:gd name="connsiteY221" fmla="*/ 144254 h 151624"/>
                <a:gd name="connsiteX222" fmla="*/ 35108 w 111975"/>
                <a:gd name="connsiteY222" fmla="*/ 146794 h 151624"/>
                <a:gd name="connsiteX223" fmla="*/ 33838 w 111975"/>
                <a:gd name="connsiteY223" fmla="*/ 145694 h 151624"/>
                <a:gd name="connsiteX224" fmla="*/ 31552 w 111975"/>
                <a:gd name="connsiteY224" fmla="*/ 146794 h 151624"/>
                <a:gd name="connsiteX225" fmla="*/ 32484 w 111975"/>
                <a:gd name="connsiteY225" fmla="*/ 147386 h 151624"/>
                <a:gd name="connsiteX226" fmla="*/ 29351 w 111975"/>
                <a:gd name="connsiteY226" fmla="*/ 149588 h 151624"/>
                <a:gd name="connsiteX227" fmla="*/ 30367 w 111975"/>
                <a:gd name="connsiteY227" fmla="*/ 149588 h 151624"/>
                <a:gd name="connsiteX228" fmla="*/ 31383 w 111975"/>
                <a:gd name="connsiteY228" fmla="*/ 151535 h 151624"/>
                <a:gd name="connsiteX229" fmla="*/ 30875 w 111975"/>
                <a:gd name="connsiteY229" fmla="*/ 150519 h 151624"/>
                <a:gd name="connsiteX230" fmla="*/ 33499 w 111975"/>
                <a:gd name="connsiteY230" fmla="*/ 150519 h 151624"/>
                <a:gd name="connsiteX231" fmla="*/ 36547 w 111975"/>
                <a:gd name="connsiteY231" fmla="*/ 148064 h 151624"/>
                <a:gd name="connsiteX232" fmla="*/ 35785 w 111975"/>
                <a:gd name="connsiteY232" fmla="*/ 149080 h 151624"/>
                <a:gd name="connsiteX233" fmla="*/ 38325 w 111975"/>
                <a:gd name="connsiteY233" fmla="*/ 147471 h 151624"/>
                <a:gd name="connsiteX234" fmla="*/ 37224 w 111975"/>
                <a:gd name="connsiteY234" fmla="*/ 147471 h 151624"/>
                <a:gd name="connsiteX235" fmla="*/ 41372 w 111975"/>
                <a:gd name="connsiteY235" fmla="*/ 143662 h 151624"/>
                <a:gd name="connsiteX236" fmla="*/ 39595 w 111975"/>
                <a:gd name="connsiteY236" fmla="*/ 146540 h 151624"/>
                <a:gd name="connsiteX237" fmla="*/ 41711 w 111975"/>
                <a:gd name="connsiteY237" fmla="*/ 145016 h 151624"/>
                <a:gd name="connsiteX238" fmla="*/ 42219 w 111975"/>
                <a:gd name="connsiteY238" fmla="*/ 145694 h 151624"/>
                <a:gd name="connsiteX239" fmla="*/ 43066 w 111975"/>
                <a:gd name="connsiteY239" fmla="*/ 144170 h 151624"/>
                <a:gd name="connsiteX240" fmla="*/ 43066 w 111975"/>
                <a:gd name="connsiteY240" fmla="*/ 144593 h 151624"/>
                <a:gd name="connsiteX241" fmla="*/ 45012 w 111975"/>
                <a:gd name="connsiteY241" fmla="*/ 141207 h 151624"/>
                <a:gd name="connsiteX242" fmla="*/ 42304 w 111975"/>
                <a:gd name="connsiteY242" fmla="*/ 143323 h 151624"/>
                <a:gd name="connsiteX243" fmla="*/ 43573 w 111975"/>
                <a:gd name="connsiteY243" fmla="*/ 140445 h 151624"/>
                <a:gd name="connsiteX244" fmla="*/ 47552 w 111975"/>
                <a:gd name="connsiteY244" fmla="*/ 139683 h 151624"/>
                <a:gd name="connsiteX245" fmla="*/ 46198 w 111975"/>
                <a:gd name="connsiteY245" fmla="*/ 141630 h 151624"/>
                <a:gd name="connsiteX246" fmla="*/ 47468 w 111975"/>
                <a:gd name="connsiteY246" fmla="*/ 142307 h 151624"/>
                <a:gd name="connsiteX247" fmla="*/ 47975 w 111975"/>
                <a:gd name="connsiteY247" fmla="*/ 140868 h 151624"/>
                <a:gd name="connsiteX248" fmla="*/ 47975 w 111975"/>
                <a:gd name="connsiteY248" fmla="*/ 140868 h 151624"/>
                <a:gd name="connsiteX249" fmla="*/ 49584 w 111975"/>
                <a:gd name="connsiteY249" fmla="*/ 138582 h 151624"/>
                <a:gd name="connsiteX250" fmla="*/ 55594 w 111975"/>
                <a:gd name="connsiteY250" fmla="*/ 135281 h 151624"/>
                <a:gd name="connsiteX251" fmla="*/ 54663 w 111975"/>
                <a:gd name="connsiteY251" fmla="*/ 134434 h 151624"/>
                <a:gd name="connsiteX252" fmla="*/ 58388 w 111975"/>
                <a:gd name="connsiteY252" fmla="*/ 131725 h 151624"/>
                <a:gd name="connsiteX253" fmla="*/ 56949 w 111975"/>
                <a:gd name="connsiteY253" fmla="*/ 133757 h 151624"/>
                <a:gd name="connsiteX254" fmla="*/ 61859 w 111975"/>
                <a:gd name="connsiteY254" fmla="*/ 128931 h 151624"/>
                <a:gd name="connsiteX255" fmla="*/ 58811 w 111975"/>
                <a:gd name="connsiteY255" fmla="*/ 128931 h 151624"/>
                <a:gd name="connsiteX256" fmla="*/ 62452 w 111975"/>
                <a:gd name="connsiteY256" fmla="*/ 126815 h 151624"/>
                <a:gd name="connsiteX257" fmla="*/ 63552 w 111975"/>
                <a:gd name="connsiteY257" fmla="*/ 128678 h 151624"/>
                <a:gd name="connsiteX258" fmla="*/ 65669 w 111975"/>
                <a:gd name="connsiteY258" fmla="*/ 125630 h 151624"/>
                <a:gd name="connsiteX259" fmla="*/ 64653 w 111975"/>
                <a:gd name="connsiteY259" fmla="*/ 128931 h 151624"/>
                <a:gd name="connsiteX260" fmla="*/ 60335 w 111975"/>
                <a:gd name="connsiteY260" fmla="*/ 131556 h 151624"/>
                <a:gd name="connsiteX261" fmla="*/ 61521 w 111975"/>
                <a:gd name="connsiteY261" fmla="*/ 131556 h 151624"/>
                <a:gd name="connsiteX262" fmla="*/ 58219 w 111975"/>
                <a:gd name="connsiteY262" fmla="*/ 134434 h 151624"/>
                <a:gd name="connsiteX263" fmla="*/ 58219 w 111975"/>
                <a:gd name="connsiteY263" fmla="*/ 135619 h 151624"/>
                <a:gd name="connsiteX264" fmla="*/ 58981 w 111975"/>
                <a:gd name="connsiteY264" fmla="*/ 135196 h 151624"/>
                <a:gd name="connsiteX265" fmla="*/ 57457 w 111975"/>
                <a:gd name="connsiteY265" fmla="*/ 138075 h 151624"/>
                <a:gd name="connsiteX266" fmla="*/ 59235 w 111975"/>
                <a:gd name="connsiteY266" fmla="*/ 133503 h 151624"/>
                <a:gd name="connsiteX267" fmla="*/ 63722 w 111975"/>
                <a:gd name="connsiteY267" fmla="*/ 131979 h 151624"/>
                <a:gd name="connsiteX268" fmla="*/ 64907 w 111975"/>
                <a:gd name="connsiteY268" fmla="*/ 133164 h 151624"/>
                <a:gd name="connsiteX269" fmla="*/ 63214 w 111975"/>
                <a:gd name="connsiteY269" fmla="*/ 134773 h 151624"/>
                <a:gd name="connsiteX270" fmla="*/ 65753 w 111975"/>
                <a:gd name="connsiteY270" fmla="*/ 133503 h 151624"/>
                <a:gd name="connsiteX271" fmla="*/ 66938 w 111975"/>
                <a:gd name="connsiteY271" fmla="*/ 129270 h 151624"/>
                <a:gd name="connsiteX272" fmla="*/ 70494 w 111975"/>
                <a:gd name="connsiteY272" fmla="*/ 126392 h 151624"/>
                <a:gd name="connsiteX273" fmla="*/ 69478 w 111975"/>
                <a:gd name="connsiteY273" fmla="*/ 129439 h 151624"/>
                <a:gd name="connsiteX274" fmla="*/ 71171 w 111975"/>
                <a:gd name="connsiteY274" fmla="*/ 127408 h 151624"/>
                <a:gd name="connsiteX275" fmla="*/ 75912 w 111975"/>
                <a:gd name="connsiteY275" fmla="*/ 125461 h 151624"/>
                <a:gd name="connsiteX276" fmla="*/ 72103 w 111975"/>
                <a:gd name="connsiteY276" fmla="*/ 128339 h 151624"/>
                <a:gd name="connsiteX277" fmla="*/ 72949 w 111975"/>
                <a:gd name="connsiteY277" fmla="*/ 128339 h 151624"/>
                <a:gd name="connsiteX278" fmla="*/ 71171 w 111975"/>
                <a:gd name="connsiteY278" fmla="*/ 129524 h 151624"/>
                <a:gd name="connsiteX279" fmla="*/ 74388 w 111975"/>
                <a:gd name="connsiteY279" fmla="*/ 128254 h 151624"/>
                <a:gd name="connsiteX280" fmla="*/ 74388 w 111975"/>
                <a:gd name="connsiteY280" fmla="*/ 128254 h 151624"/>
                <a:gd name="connsiteX281" fmla="*/ 75658 w 111975"/>
                <a:gd name="connsiteY281" fmla="*/ 127154 h 151624"/>
                <a:gd name="connsiteX282" fmla="*/ 76420 w 111975"/>
                <a:gd name="connsiteY282" fmla="*/ 128085 h 151624"/>
                <a:gd name="connsiteX283" fmla="*/ 82177 w 111975"/>
                <a:gd name="connsiteY283" fmla="*/ 123344 h 151624"/>
                <a:gd name="connsiteX284" fmla="*/ 82177 w 111975"/>
                <a:gd name="connsiteY284" fmla="*/ 123344 h 151624"/>
                <a:gd name="connsiteX285" fmla="*/ 84208 w 111975"/>
                <a:gd name="connsiteY285" fmla="*/ 118265 h 151624"/>
                <a:gd name="connsiteX286" fmla="*/ 85055 w 111975"/>
                <a:gd name="connsiteY286" fmla="*/ 119619 h 151624"/>
                <a:gd name="connsiteX287" fmla="*/ 87848 w 111975"/>
                <a:gd name="connsiteY287" fmla="*/ 117842 h 151624"/>
                <a:gd name="connsiteX288" fmla="*/ 86663 w 111975"/>
                <a:gd name="connsiteY288" fmla="*/ 116741 h 151624"/>
                <a:gd name="connsiteX289" fmla="*/ 88441 w 111975"/>
                <a:gd name="connsiteY289" fmla="*/ 113270 h 151624"/>
                <a:gd name="connsiteX290" fmla="*/ 88441 w 111975"/>
                <a:gd name="connsiteY290" fmla="*/ 116487 h 151624"/>
                <a:gd name="connsiteX291" fmla="*/ 88441 w 111975"/>
                <a:gd name="connsiteY291" fmla="*/ 115217 h 151624"/>
                <a:gd name="connsiteX292" fmla="*/ 93013 w 111975"/>
                <a:gd name="connsiteY292" fmla="*/ 112085 h 151624"/>
                <a:gd name="connsiteX293" fmla="*/ 93944 w 111975"/>
                <a:gd name="connsiteY293" fmla="*/ 107683 h 151624"/>
                <a:gd name="connsiteX294" fmla="*/ 92843 w 111975"/>
                <a:gd name="connsiteY294" fmla="*/ 109884 h 151624"/>
                <a:gd name="connsiteX295" fmla="*/ 92843 w 111975"/>
                <a:gd name="connsiteY295" fmla="*/ 108106 h 151624"/>
                <a:gd name="connsiteX296" fmla="*/ 96484 w 111975"/>
                <a:gd name="connsiteY296" fmla="*/ 104889 h 151624"/>
                <a:gd name="connsiteX297" fmla="*/ 95891 w 111975"/>
                <a:gd name="connsiteY297" fmla="*/ 107260 h 151624"/>
                <a:gd name="connsiteX298" fmla="*/ 95891 w 111975"/>
                <a:gd name="connsiteY298" fmla="*/ 107260 h 151624"/>
                <a:gd name="connsiteX299" fmla="*/ 95468 w 111975"/>
                <a:gd name="connsiteY299" fmla="*/ 109630 h 151624"/>
                <a:gd name="connsiteX300" fmla="*/ 97161 w 111975"/>
                <a:gd name="connsiteY300" fmla="*/ 105990 h 151624"/>
                <a:gd name="connsiteX301" fmla="*/ 97161 w 111975"/>
                <a:gd name="connsiteY301" fmla="*/ 105990 h 151624"/>
                <a:gd name="connsiteX302" fmla="*/ 100547 w 111975"/>
                <a:gd name="connsiteY302" fmla="*/ 99894 h 151624"/>
                <a:gd name="connsiteX303" fmla="*/ 98938 w 111975"/>
                <a:gd name="connsiteY303" fmla="*/ 100402 h 151624"/>
                <a:gd name="connsiteX304" fmla="*/ 100970 w 111975"/>
                <a:gd name="connsiteY304" fmla="*/ 98794 h 151624"/>
                <a:gd name="connsiteX305" fmla="*/ 100970 w 111975"/>
                <a:gd name="connsiteY305" fmla="*/ 99387 h 151624"/>
                <a:gd name="connsiteX306" fmla="*/ 102663 w 111975"/>
                <a:gd name="connsiteY306" fmla="*/ 96593 h 151624"/>
                <a:gd name="connsiteX307" fmla="*/ 101647 w 111975"/>
                <a:gd name="connsiteY307" fmla="*/ 94730 h 151624"/>
                <a:gd name="connsiteX308" fmla="*/ 104187 w 111975"/>
                <a:gd name="connsiteY308" fmla="*/ 95154 h 151624"/>
                <a:gd name="connsiteX309" fmla="*/ 104695 w 111975"/>
                <a:gd name="connsiteY309" fmla="*/ 92360 h 151624"/>
                <a:gd name="connsiteX310" fmla="*/ 105542 w 111975"/>
                <a:gd name="connsiteY310" fmla="*/ 92360 h 151624"/>
                <a:gd name="connsiteX311" fmla="*/ 108335 w 111975"/>
                <a:gd name="connsiteY311" fmla="*/ 80932 h 151624"/>
                <a:gd name="connsiteX312" fmla="*/ 108335 w 111975"/>
                <a:gd name="connsiteY312" fmla="*/ 85418 h 151624"/>
                <a:gd name="connsiteX313" fmla="*/ 110283 w 111975"/>
                <a:gd name="connsiteY313" fmla="*/ 80593 h 151624"/>
                <a:gd name="connsiteX314" fmla="*/ 109605 w 111975"/>
                <a:gd name="connsiteY314" fmla="*/ 77545 h 151624"/>
                <a:gd name="connsiteX315" fmla="*/ 110875 w 111975"/>
                <a:gd name="connsiteY315" fmla="*/ 76021 h 151624"/>
                <a:gd name="connsiteX316" fmla="*/ 110875 w 111975"/>
                <a:gd name="connsiteY316" fmla="*/ 70857 h 151624"/>
                <a:gd name="connsiteX317" fmla="*/ 111552 w 111975"/>
                <a:gd name="connsiteY317" fmla="*/ 70857 h 151624"/>
                <a:gd name="connsiteX318" fmla="*/ 111044 w 111975"/>
                <a:gd name="connsiteY318" fmla="*/ 68064 h 151624"/>
                <a:gd name="connsiteX319" fmla="*/ 109944 w 111975"/>
                <a:gd name="connsiteY319" fmla="*/ 68064 h 151624"/>
                <a:gd name="connsiteX320" fmla="*/ 109944 w 111975"/>
                <a:gd name="connsiteY320" fmla="*/ 67471 h 151624"/>
                <a:gd name="connsiteX321" fmla="*/ 107574 w 111975"/>
                <a:gd name="connsiteY321" fmla="*/ 75513 h 151624"/>
                <a:gd name="connsiteX322" fmla="*/ 106812 w 111975"/>
                <a:gd name="connsiteY322" fmla="*/ 74752 h 151624"/>
                <a:gd name="connsiteX323" fmla="*/ 107404 w 111975"/>
                <a:gd name="connsiteY323" fmla="*/ 74074 h 151624"/>
                <a:gd name="connsiteX324" fmla="*/ 106388 w 111975"/>
                <a:gd name="connsiteY324" fmla="*/ 74074 h 151624"/>
                <a:gd name="connsiteX325" fmla="*/ 105542 w 111975"/>
                <a:gd name="connsiteY325" fmla="*/ 69249 h 151624"/>
                <a:gd name="connsiteX326" fmla="*/ 107404 w 111975"/>
                <a:gd name="connsiteY326" fmla="*/ 71873 h 151624"/>
                <a:gd name="connsiteX327" fmla="*/ 107404 w 111975"/>
                <a:gd name="connsiteY327" fmla="*/ 69503 h 151624"/>
                <a:gd name="connsiteX328" fmla="*/ 108505 w 111975"/>
                <a:gd name="connsiteY328" fmla="*/ 69926 h 151624"/>
                <a:gd name="connsiteX329" fmla="*/ 106642 w 111975"/>
                <a:gd name="connsiteY329" fmla="*/ 68402 h 151624"/>
                <a:gd name="connsiteX330" fmla="*/ 106642 w 111975"/>
                <a:gd name="connsiteY330" fmla="*/ 65355 h 151624"/>
                <a:gd name="connsiteX331" fmla="*/ 106642 w 111975"/>
                <a:gd name="connsiteY331" fmla="*/ 66117 h 151624"/>
                <a:gd name="connsiteX332" fmla="*/ 106219 w 111975"/>
                <a:gd name="connsiteY332" fmla="*/ 61884 h 151624"/>
                <a:gd name="connsiteX333" fmla="*/ 107150 w 111975"/>
                <a:gd name="connsiteY333" fmla="*/ 61037 h 151624"/>
                <a:gd name="connsiteX334" fmla="*/ 107997 w 111975"/>
                <a:gd name="connsiteY334" fmla="*/ 65185 h 151624"/>
                <a:gd name="connsiteX335" fmla="*/ 111129 w 111975"/>
                <a:gd name="connsiteY335" fmla="*/ 67302 h 151624"/>
                <a:gd name="connsiteX336" fmla="*/ 111976 w 111975"/>
                <a:gd name="connsiteY336" fmla="*/ 63662 h 151624"/>
                <a:gd name="connsiteX337" fmla="*/ 110706 w 111975"/>
                <a:gd name="connsiteY337" fmla="*/ 56804 h 151624"/>
                <a:gd name="connsiteX338" fmla="*/ 111552 w 111975"/>
                <a:gd name="connsiteY338" fmla="*/ 56804 h 151624"/>
                <a:gd name="connsiteX339" fmla="*/ 110029 w 111975"/>
                <a:gd name="connsiteY339" fmla="*/ 49693 h 151624"/>
                <a:gd name="connsiteX340" fmla="*/ 110790 w 111975"/>
                <a:gd name="connsiteY340" fmla="*/ 48085 h 151624"/>
                <a:gd name="connsiteX341" fmla="*/ 104695 w 111975"/>
                <a:gd name="connsiteY341" fmla="*/ 34116 h 151624"/>
                <a:gd name="connsiteX342" fmla="*/ 105711 w 111975"/>
                <a:gd name="connsiteY342" fmla="*/ 34794 h 151624"/>
                <a:gd name="connsiteX343" fmla="*/ 103849 w 111975"/>
                <a:gd name="connsiteY343" fmla="*/ 32000 h 151624"/>
                <a:gd name="connsiteX344" fmla="*/ 100378 w 111975"/>
                <a:gd name="connsiteY344" fmla="*/ 24551 h 151624"/>
                <a:gd name="connsiteX345" fmla="*/ 95806 w 111975"/>
                <a:gd name="connsiteY345" fmla="*/ 21249 h 151624"/>
                <a:gd name="connsiteX346" fmla="*/ 96653 w 111975"/>
                <a:gd name="connsiteY346" fmla="*/ 19894 h 151624"/>
                <a:gd name="connsiteX347" fmla="*/ 78113 w 111975"/>
                <a:gd name="connsiteY347" fmla="*/ 5672 h 151624"/>
                <a:gd name="connsiteX348" fmla="*/ 78960 w 111975"/>
                <a:gd name="connsiteY348" fmla="*/ 5672 h 151624"/>
                <a:gd name="connsiteX349" fmla="*/ 63637 w 111975"/>
                <a:gd name="connsiteY349" fmla="*/ 2116 h 151624"/>
                <a:gd name="connsiteX350" fmla="*/ 60928 w 111975"/>
                <a:gd name="connsiteY350" fmla="*/ 3302 h 151624"/>
                <a:gd name="connsiteX351" fmla="*/ 61952 w 111975"/>
                <a:gd name="connsiteY351" fmla="*/ 4775 h 151624"/>
                <a:gd name="connsiteX352" fmla="*/ 61859 w 111975"/>
                <a:gd name="connsiteY352" fmla="*/ 5079 h 151624"/>
                <a:gd name="connsiteX353" fmla="*/ 57457 w 111975"/>
                <a:gd name="connsiteY353" fmla="*/ 3725 h 151624"/>
                <a:gd name="connsiteX354" fmla="*/ 59150 w 111975"/>
                <a:gd name="connsiteY354" fmla="*/ 1355 h 151624"/>
                <a:gd name="connsiteX355" fmla="*/ 55256 w 111975"/>
                <a:gd name="connsiteY355" fmla="*/ 2370 h 151624"/>
                <a:gd name="connsiteX356" fmla="*/ 49076 w 111975"/>
                <a:gd name="connsiteY356" fmla="*/ 2370 h 151624"/>
                <a:gd name="connsiteX357" fmla="*/ 50600 w 111975"/>
                <a:gd name="connsiteY357" fmla="*/ 1524 h 151624"/>
                <a:gd name="connsiteX358" fmla="*/ 50600 w 111975"/>
                <a:gd name="connsiteY358" fmla="*/ 1524 h 151624"/>
                <a:gd name="connsiteX359" fmla="*/ 55256 w 111975"/>
                <a:gd name="connsiteY359" fmla="*/ 0 h 151624"/>
                <a:gd name="connsiteX360" fmla="*/ 46790 w 111975"/>
                <a:gd name="connsiteY360" fmla="*/ 1524 h 151624"/>
                <a:gd name="connsiteX361" fmla="*/ 44674 w 111975"/>
                <a:gd name="connsiteY361" fmla="*/ 3217 h 151624"/>
                <a:gd name="connsiteX362" fmla="*/ 44674 w 111975"/>
                <a:gd name="connsiteY362" fmla="*/ 3217 h 151624"/>
                <a:gd name="connsiteX363" fmla="*/ 43235 w 111975"/>
                <a:gd name="connsiteY363" fmla="*/ 4572 h 151624"/>
                <a:gd name="connsiteX364" fmla="*/ 42304 w 111975"/>
                <a:gd name="connsiteY364" fmla="*/ 3556 h 151624"/>
                <a:gd name="connsiteX365" fmla="*/ 41880 w 111975"/>
                <a:gd name="connsiteY365" fmla="*/ 4487 h 151624"/>
                <a:gd name="connsiteX366" fmla="*/ 35446 w 111975"/>
                <a:gd name="connsiteY366" fmla="*/ 6095 h 151624"/>
                <a:gd name="connsiteX367" fmla="*/ 32314 w 111975"/>
                <a:gd name="connsiteY367" fmla="*/ 8466 h 151624"/>
                <a:gd name="connsiteX368" fmla="*/ 32314 w 111975"/>
                <a:gd name="connsiteY368" fmla="*/ 7619 h 151624"/>
                <a:gd name="connsiteX369" fmla="*/ 22409 w 111975"/>
                <a:gd name="connsiteY369" fmla="*/ 13630 h 151624"/>
                <a:gd name="connsiteX370" fmla="*/ 18261 w 111975"/>
                <a:gd name="connsiteY370" fmla="*/ 19386 h 151624"/>
                <a:gd name="connsiteX371" fmla="*/ 20039 w 111975"/>
                <a:gd name="connsiteY371" fmla="*/ 18963 h 151624"/>
                <a:gd name="connsiteX372" fmla="*/ 18431 w 111975"/>
                <a:gd name="connsiteY372" fmla="*/ 21587 h 151624"/>
                <a:gd name="connsiteX373" fmla="*/ 17161 w 111975"/>
                <a:gd name="connsiteY373" fmla="*/ 21587 h 151624"/>
                <a:gd name="connsiteX374" fmla="*/ 13097 w 111975"/>
                <a:gd name="connsiteY374" fmla="*/ 24551 h 151624"/>
                <a:gd name="connsiteX375" fmla="*/ 11065 w 111975"/>
                <a:gd name="connsiteY375" fmla="*/ 29291 h 151624"/>
                <a:gd name="connsiteX376" fmla="*/ 11065 w 111975"/>
                <a:gd name="connsiteY376" fmla="*/ 27344 h 151624"/>
                <a:gd name="connsiteX377" fmla="*/ 10473 w 111975"/>
                <a:gd name="connsiteY377" fmla="*/ 28699 h 151624"/>
                <a:gd name="connsiteX378" fmla="*/ 10049 w 111975"/>
                <a:gd name="connsiteY378" fmla="*/ 28699 h 151624"/>
                <a:gd name="connsiteX379" fmla="*/ 9034 w 111975"/>
                <a:gd name="connsiteY379" fmla="*/ 33947 h 151624"/>
                <a:gd name="connsiteX380" fmla="*/ 9034 w 111975"/>
                <a:gd name="connsiteY380" fmla="*/ 33947 h 151624"/>
                <a:gd name="connsiteX381" fmla="*/ 9034 w 111975"/>
                <a:gd name="connsiteY381" fmla="*/ 35048 h 151624"/>
                <a:gd name="connsiteX382" fmla="*/ 8610 w 111975"/>
                <a:gd name="connsiteY382" fmla="*/ 33355 h 151624"/>
                <a:gd name="connsiteX383" fmla="*/ 7849 w 111975"/>
                <a:gd name="connsiteY383" fmla="*/ 38180 h 151624"/>
                <a:gd name="connsiteX384" fmla="*/ 7425 w 111975"/>
                <a:gd name="connsiteY384" fmla="*/ 38180 h 151624"/>
                <a:gd name="connsiteX385" fmla="*/ 7425 w 111975"/>
                <a:gd name="connsiteY385" fmla="*/ 39535 h 151624"/>
                <a:gd name="connsiteX386" fmla="*/ 7425 w 111975"/>
                <a:gd name="connsiteY386" fmla="*/ 39535 h 151624"/>
                <a:gd name="connsiteX387" fmla="*/ 7425 w 111975"/>
                <a:gd name="connsiteY387" fmla="*/ 44445 h 151624"/>
                <a:gd name="connsiteX388" fmla="*/ 6155 w 111975"/>
                <a:gd name="connsiteY388" fmla="*/ 46561 h 151624"/>
                <a:gd name="connsiteX389" fmla="*/ 4801 w 111975"/>
                <a:gd name="connsiteY389" fmla="*/ 45969 h 151624"/>
                <a:gd name="connsiteX390" fmla="*/ 6494 w 111975"/>
                <a:gd name="connsiteY390" fmla="*/ 42667 h 151624"/>
                <a:gd name="connsiteX391" fmla="*/ 1922 w 111975"/>
                <a:gd name="connsiteY391" fmla="*/ 53334 h 151624"/>
                <a:gd name="connsiteX392" fmla="*/ 1922 w 111975"/>
                <a:gd name="connsiteY392" fmla="*/ 62730 h 151624"/>
                <a:gd name="connsiteX393" fmla="*/ 1076 w 111975"/>
                <a:gd name="connsiteY393" fmla="*/ 62730 h 151624"/>
                <a:gd name="connsiteX394" fmla="*/ 60 w 111975"/>
                <a:gd name="connsiteY394" fmla="*/ 67810 h 151624"/>
                <a:gd name="connsiteX395" fmla="*/ 1330 w 111975"/>
                <a:gd name="connsiteY395" fmla="*/ 79746 h 151624"/>
                <a:gd name="connsiteX396" fmla="*/ 737 w 111975"/>
                <a:gd name="connsiteY396" fmla="*/ 80677 h 151624"/>
                <a:gd name="connsiteX397" fmla="*/ 6833 w 111975"/>
                <a:gd name="connsiteY397" fmla="*/ 93291 h 151624"/>
                <a:gd name="connsiteX398" fmla="*/ 5139 w 111975"/>
                <a:gd name="connsiteY398" fmla="*/ 93291 h 151624"/>
                <a:gd name="connsiteX399" fmla="*/ 6663 w 111975"/>
                <a:gd name="connsiteY399" fmla="*/ 98032 h 151624"/>
                <a:gd name="connsiteX400" fmla="*/ 5732 w 111975"/>
                <a:gd name="connsiteY400" fmla="*/ 97185 h 151624"/>
                <a:gd name="connsiteX401" fmla="*/ 6325 w 111975"/>
                <a:gd name="connsiteY401" fmla="*/ 99641 h 151624"/>
                <a:gd name="connsiteX402" fmla="*/ 9288 w 111975"/>
                <a:gd name="connsiteY402" fmla="*/ 102350 h 151624"/>
                <a:gd name="connsiteX403" fmla="*/ 9288 w 111975"/>
                <a:gd name="connsiteY403" fmla="*/ 101926 h 151624"/>
                <a:gd name="connsiteX404" fmla="*/ 10388 w 111975"/>
                <a:gd name="connsiteY404" fmla="*/ 103281 h 151624"/>
                <a:gd name="connsiteX405" fmla="*/ 10388 w 111975"/>
                <a:gd name="connsiteY405" fmla="*/ 103281 h 151624"/>
                <a:gd name="connsiteX406" fmla="*/ 21563 w 111975"/>
                <a:gd name="connsiteY406" fmla="*/ 127577 h 151624"/>
                <a:gd name="connsiteX407" fmla="*/ 20293 w 111975"/>
                <a:gd name="connsiteY407" fmla="*/ 126392 h 151624"/>
                <a:gd name="connsiteX408" fmla="*/ 22155 w 111975"/>
                <a:gd name="connsiteY408" fmla="*/ 130117 h 151624"/>
                <a:gd name="connsiteX409" fmla="*/ 22155 w 111975"/>
                <a:gd name="connsiteY409" fmla="*/ 130117 h 151624"/>
                <a:gd name="connsiteX410" fmla="*/ 24018 w 111975"/>
                <a:gd name="connsiteY410" fmla="*/ 134096 h 151624"/>
                <a:gd name="connsiteX411" fmla="*/ 24018 w 111975"/>
                <a:gd name="connsiteY411" fmla="*/ 134096 h 151624"/>
                <a:gd name="connsiteX412" fmla="*/ 26981 w 111975"/>
                <a:gd name="connsiteY412" fmla="*/ 140699 h 151624"/>
                <a:gd name="connsiteX413" fmla="*/ 26981 w 111975"/>
                <a:gd name="connsiteY413" fmla="*/ 144593 h 151624"/>
                <a:gd name="connsiteX414" fmla="*/ 28843 w 111975"/>
                <a:gd name="connsiteY414" fmla="*/ 145694 h 151624"/>
                <a:gd name="connsiteX415" fmla="*/ 28843 w 111975"/>
                <a:gd name="connsiteY415" fmla="*/ 145186 h 151624"/>
                <a:gd name="connsiteX416" fmla="*/ 30790 w 111975"/>
                <a:gd name="connsiteY416" fmla="*/ 146540 h 151624"/>
                <a:gd name="connsiteX417" fmla="*/ 33245 w 111975"/>
                <a:gd name="connsiteY417" fmla="*/ 141884 h 151624"/>
                <a:gd name="connsiteX418" fmla="*/ 33245 w 111975"/>
                <a:gd name="connsiteY418" fmla="*/ 137651 h 151624"/>
                <a:gd name="connsiteX419" fmla="*/ 30706 w 111975"/>
                <a:gd name="connsiteY419" fmla="*/ 133587 h 151624"/>
                <a:gd name="connsiteX420" fmla="*/ 32060 w 111975"/>
                <a:gd name="connsiteY420" fmla="*/ 132148 h 151624"/>
                <a:gd name="connsiteX421" fmla="*/ 29605 w 111975"/>
                <a:gd name="connsiteY421" fmla="*/ 127323 h 151624"/>
                <a:gd name="connsiteX422" fmla="*/ 30367 w 111975"/>
                <a:gd name="connsiteY422" fmla="*/ 127323 h 151624"/>
                <a:gd name="connsiteX423" fmla="*/ 29774 w 111975"/>
                <a:gd name="connsiteY423" fmla="*/ 124360 h 151624"/>
                <a:gd name="connsiteX424" fmla="*/ 28759 w 111975"/>
                <a:gd name="connsiteY424" fmla="*/ 124953 h 151624"/>
                <a:gd name="connsiteX425" fmla="*/ 28759 w 111975"/>
                <a:gd name="connsiteY425" fmla="*/ 123768 h 151624"/>
                <a:gd name="connsiteX426" fmla="*/ 28081 w 111975"/>
                <a:gd name="connsiteY426" fmla="*/ 125037 h 151624"/>
                <a:gd name="connsiteX427" fmla="*/ 26557 w 111975"/>
                <a:gd name="connsiteY427" fmla="*/ 123429 h 151624"/>
                <a:gd name="connsiteX428" fmla="*/ 27658 w 111975"/>
                <a:gd name="connsiteY428" fmla="*/ 123937 h 151624"/>
                <a:gd name="connsiteX429" fmla="*/ 27658 w 111975"/>
                <a:gd name="connsiteY429" fmla="*/ 122074 h 151624"/>
                <a:gd name="connsiteX430" fmla="*/ 29351 w 111975"/>
                <a:gd name="connsiteY430" fmla="*/ 123260 h 151624"/>
                <a:gd name="connsiteX431" fmla="*/ 30028 w 111975"/>
                <a:gd name="connsiteY431" fmla="*/ 121566 h 151624"/>
                <a:gd name="connsiteX432" fmla="*/ 27912 w 111975"/>
                <a:gd name="connsiteY432" fmla="*/ 119281 h 151624"/>
                <a:gd name="connsiteX433" fmla="*/ 28843 w 111975"/>
                <a:gd name="connsiteY433" fmla="*/ 119958 h 151624"/>
                <a:gd name="connsiteX434" fmla="*/ 26388 w 111975"/>
                <a:gd name="connsiteY434" fmla="*/ 114455 h 151624"/>
                <a:gd name="connsiteX435" fmla="*/ 26981 w 111975"/>
                <a:gd name="connsiteY435" fmla="*/ 114455 h 151624"/>
                <a:gd name="connsiteX436" fmla="*/ 25880 w 111975"/>
                <a:gd name="connsiteY436" fmla="*/ 111662 h 151624"/>
                <a:gd name="connsiteX437" fmla="*/ 26388 w 111975"/>
                <a:gd name="connsiteY437" fmla="*/ 109037 h 151624"/>
                <a:gd name="connsiteX438" fmla="*/ 24356 w 111975"/>
                <a:gd name="connsiteY438" fmla="*/ 107344 h 151624"/>
                <a:gd name="connsiteX439" fmla="*/ 24356 w 111975"/>
                <a:gd name="connsiteY439" fmla="*/ 105651 h 151624"/>
                <a:gd name="connsiteX440" fmla="*/ 21055 w 111975"/>
                <a:gd name="connsiteY440" fmla="*/ 104550 h 151624"/>
                <a:gd name="connsiteX441" fmla="*/ 23764 w 111975"/>
                <a:gd name="connsiteY441" fmla="*/ 102434 h 151624"/>
                <a:gd name="connsiteX442" fmla="*/ 22748 w 111975"/>
                <a:gd name="connsiteY442" fmla="*/ 102434 h 151624"/>
                <a:gd name="connsiteX443" fmla="*/ 22748 w 111975"/>
                <a:gd name="connsiteY443" fmla="*/ 101164 h 151624"/>
                <a:gd name="connsiteX444" fmla="*/ 22748 w 111975"/>
                <a:gd name="connsiteY444" fmla="*/ 101164 h 151624"/>
                <a:gd name="connsiteX445" fmla="*/ 22748 w 111975"/>
                <a:gd name="connsiteY445" fmla="*/ 99217 h 151624"/>
                <a:gd name="connsiteX446" fmla="*/ 23679 w 111975"/>
                <a:gd name="connsiteY446" fmla="*/ 99894 h 151624"/>
                <a:gd name="connsiteX447" fmla="*/ 21817 w 111975"/>
                <a:gd name="connsiteY447" fmla="*/ 94730 h 151624"/>
                <a:gd name="connsiteX448" fmla="*/ 22409 w 111975"/>
                <a:gd name="connsiteY448" fmla="*/ 92699 h 151624"/>
                <a:gd name="connsiteX449" fmla="*/ 21224 w 111975"/>
                <a:gd name="connsiteY449" fmla="*/ 89143 h 151624"/>
                <a:gd name="connsiteX450" fmla="*/ 21224 w 111975"/>
                <a:gd name="connsiteY450" fmla="*/ 87704 h 151624"/>
                <a:gd name="connsiteX451" fmla="*/ 19870 w 111975"/>
                <a:gd name="connsiteY451" fmla="*/ 87704 h 151624"/>
                <a:gd name="connsiteX452" fmla="*/ 20631 w 111975"/>
                <a:gd name="connsiteY452" fmla="*/ 84318 h 151624"/>
                <a:gd name="connsiteX453" fmla="*/ 18092 w 111975"/>
                <a:gd name="connsiteY453" fmla="*/ 83640 h 151624"/>
                <a:gd name="connsiteX454" fmla="*/ 19616 w 111975"/>
                <a:gd name="connsiteY454" fmla="*/ 80677 h 151624"/>
                <a:gd name="connsiteX455" fmla="*/ 20377 w 111975"/>
                <a:gd name="connsiteY455" fmla="*/ 82371 h 151624"/>
                <a:gd name="connsiteX456" fmla="*/ 19616 w 111975"/>
                <a:gd name="connsiteY456" fmla="*/ 80932 h 151624"/>
                <a:gd name="connsiteX457" fmla="*/ 20801 w 111975"/>
                <a:gd name="connsiteY457" fmla="*/ 80339 h 151624"/>
                <a:gd name="connsiteX458" fmla="*/ 20801 w 111975"/>
                <a:gd name="connsiteY458" fmla="*/ 78053 h 151624"/>
                <a:gd name="connsiteX459" fmla="*/ 19277 w 111975"/>
                <a:gd name="connsiteY459" fmla="*/ 78053 h 151624"/>
                <a:gd name="connsiteX460" fmla="*/ 20377 w 111975"/>
                <a:gd name="connsiteY460" fmla="*/ 79154 h 151624"/>
                <a:gd name="connsiteX461" fmla="*/ 19362 w 111975"/>
                <a:gd name="connsiteY461" fmla="*/ 80169 h 151624"/>
                <a:gd name="connsiteX462" fmla="*/ 16653 w 111975"/>
                <a:gd name="connsiteY462" fmla="*/ 75683 h 151624"/>
                <a:gd name="connsiteX463" fmla="*/ 17161 w 111975"/>
                <a:gd name="connsiteY463" fmla="*/ 73990 h 151624"/>
                <a:gd name="connsiteX464" fmla="*/ 18769 w 111975"/>
                <a:gd name="connsiteY464" fmla="*/ 73990 h 151624"/>
                <a:gd name="connsiteX465" fmla="*/ 19616 w 111975"/>
                <a:gd name="connsiteY465" fmla="*/ 70265 h 151624"/>
                <a:gd name="connsiteX466" fmla="*/ 18177 w 111975"/>
                <a:gd name="connsiteY466" fmla="*/ 70265 h 151624"/>
                <a:gd name="connsiteX467" fmla="*/ 19277 w 111975"/>
                <a:gd name="connsiteY467" fmla="*/ 68233 h 151624"/>
                <a:gd name="connsiteX468" fmla="*/ 20716 w 111975"/>
                <a:gd name="connsiteY468" fmla="*/ 59768 h 151624"/>
                <a:gd name="connsiteX469" fmla="*/ 19362 w 111975"/>
                <a:gd name="connsiteY469" fmla="*/ 60953 h 151624"/>
                <a:gd name="connsiteX470" fmla="*/ 20377 w 111975"/>
                <a:gd name="connsiteY470" fmla="*/ 61545 h 151624"/>
                <a:gd name="connsiteX471" fmla="*/ 17330 w 111975"/>
                <a:gd name="connsiteY471" fmla="*/ 60275 h 151624"/>
                <a:gd name="connsiteX472" fmla="*/ 18346 w 111975"/>
                <a:gd name="connsiteY472" fmla="*/ 59175 h 151624"/>
                <a:gd name="connsiteX473" fmla="*/ 18346 w 111975"/>
                <a:gd name="connsiteY473" fmla="*/ 57312 h 151624"/>
                <a:gd name="connsiteX474" fmla="*/ 17415 w 111975"/>
                <a:gd name="connsiteY474" fmla="*/ 57736 h 151624"/>
                <a:gd name="connsiteX475" fmla="*/ 18854 w 111975"/>
                <a:gd name="connsiteY475" fmla="*/ 56720 h 151624"/>
                <a:gd name="connsiteX476" fmla="*/ 18346 w 111975"/>
                <a:gd name="connsiteY476" fmla="*/ 54603 h 151624"/>
                <a:gd name="connsiteX477" fmla="*/ 19954 w 111975"/>
                <a:gd name="connsiteY477" fmla="*/ 55873 h 151624"/>
                <a:gd name="connsiteX478" fmla="*/ 21394 w 111975"/>
                <a:gd name="connsiteY478" fmla="*/ 55873 h 151624"/>
                <a:gd name="connsiteX479" fmla="*/ 21394 w 111975"/>
                <a:gd name="connsiteY479" fmla="*/ 54265 h 151624"/>
                <a:gd name="connsiteX480" fmla="*/ 22240 w 111975"/>
                <a:gd name="connsiteY480" fmla="*/ 55196 h 151624"/>
                <a:gd name="connsiteX481" fmla="*/ 23087 w 111975"/>
                <a:gd name="connsiteY481" fmla="*/ 52656 h 151624"/>
                <a:gd name="connsiteX482" fmla="*/ 22325 w 111975"/>
                <a:gd name="connsiteY482" fmla="*/ 52064 h 151624"/>
                <a:gd name="connsiteX483" fmla="*/ 25034 w 111975"/>
                <a:gd name="connsiteY483" fmla="*/ 47492 h 151624"/>
                <a:gd name="connsiteX484" fmla="*/ 24187 w 111975"/>
                <a:gd name="connsiteY484" fmla="*/ 47492 h 151624"/>
                <a:gd name="connsiteX485" fmla="*/ 26473 w 111975"/>
                <a:gd name="connsiteY485" fmla="*/ 44021 h 151624"/>
                <a:gd name="connsiteX486" fmla="*/ 25880 w 111975"/>
                <a:gd name="connsiteY486" fmla="*/ 41143 h 151624"/>
                <a:gd name="connsiteX487" fmla="*/ 27235 w 111975"/>
                <a:gd name="connsiteY487" fmla="*/ 40296 h 151624"/>
                <a:gd name="connsiteX488" fmla="*/ 28081 w 111975"/>
                <a:gd name="connsiteY488" fmla="*/ 37079 h 151624"/>
                <a:gd name="connsiteX489" fmla="*/ 27658 w 111975"/>
                <a:gd name="connsiteY489" fmla="*/ 39111 h 151624"/>
                <a:gd name="connsiteX490" fmla="*/ 30198 w 111975"/>
                <a:gd name="connsiteY490" fmla="*/ 36826 h 151624"/>
                <a:gd name="connsiteX491" fmla="*/ 31213 w 111975"/>
                <a:gd name="connsiteY491" fmla="*/ 31408 h 151624"/>
                <a:gd name="connsiteX492" fmla="*/ 29690 w 111975"/>
                <a:gd name="connsiteY492" fmla="*/ 28614 h 151624"/>
                <a:gd name="connsiteX493" fmla="*/ 32568 w 111975"/>
                <a:gd name="connsiteY493" fmla="*/ 27513 h 151624"/>
                <a:gd name="connsiteX494" fmla="*/ 33838 w 111975"/>
                <a:gd name="connsiteY494" fmla="*/ 28868 h 151624"/>
                <a:gd name="connsiteX495" fmla="*/ 32060 w 111975"/>
                <a:gd name="connsiteY495" fmla="*/ 29291 h 151624"/>
                <a:gd name="connsiteX496" fmla="*/ 35700 w 111975"/>
                <a:gd name="connsiteY496" fmla="*/ 29291 h 151624"/>
                <a:gd name="connsiteX497" fmla="*/ 35108 w 111975"/>
                <a:gd name="connsiteY497" fmla="*/ 30730 h 151624"/>
                <a:gd name="connsiteX498" fmla="*/ 33076 w 111975"/>
                <a:gd name="connsiteY498" fmla="*/ 28783 h 15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11975" h="151624">
                  <a:moveTo>
                    <a:pt x="33076" y="28783"/>
                  </a:moveTo>
                  <a:cubicBezTo>
                    <a:pt x="31976" y="30900"/>
                    <a:pt x="34430" y="29630"/>
                    <a:pt x="34769" y="30561"/>
                  </a:cubicBezTo>
                  <a:cubicBezTo>
                    <a:pt x="34769" y="30053"/>
                    <a:pt x="36124" y="29376"/>
                    <a:pt x="35277" y="29206"/>
                  </a:cubicBezTo>
                  <a:cubicBezTo>
                    <a:pt x="37139" y="29799"/>
                    <a:pt x="37478" y="26413"/>
                    <a:pt x="39256" y="26836"/>
                  </a:cubicBezTo>
                  <a:cubicBezTo>
                    <a:pt x="39256" y="26836"/>
                    <a:pt x="38325" y="26836"/>
                    <a:pt x="38833" y="25820"/>
                  </a:cubicBezTo>
                  <a:cubicBezTo>
                    <a:pt x="39341" y="24804"/>
                    <a:pt x="40103" y="25820"/>
                    <a:pt x="40695" y="25820"/>
                  </a:cubicBezTo>
                  <a:cubicBezTo>
                    <a:pt x="41288" y="25820"/>
                    <a:pt x="42388" y="24043"/>
                    <a:pt x="42304" y="24297"/>
                  </a:cubicBezTo>
                  <a:cubicBezTo>
                    <a:pt x="42219" y="24551"/>
                    <a:pt x="40695" y="23280"/>
                    <a:pt x="41457" y="22095"/>
                  </a:cubicBezTo>
                  <a:cubicBezTo>
                    <a:pt x="42219" y="20910"/>
                    <a:pt x="43235" y="21080"/>
                    <a:pt x="43997" y="20402"/>
                  </a:cubicBezTo>
                  <a:cubicBezTo>
                    <a:pt x="44759" y="19725"/>
                    <a:pt x="43066" y="21334"/>
                    <a:pt x="42812" y="21926"/>
                  </a:cubicBezTo>
                  <a:cubicBezTo>
                    <a:pt x="43743" y="21283"/>
                    <a:pt x="44699" y="20690"/>
                    <a:pt x="45690" y="20148"/>
                  </a:cubicBezTo>
                  <a:cubicBezTo>
                    <a:pt x="46790" y="20148"/>
                    <a:pt x="45690" y="21249"/>
                    <a:pt x="44759" y="21587"/>
                  </a:cubicBezTo>
                  <a:cubicBezTo>
                    <a:pt x="46062" y="21723"/>
                    <a:pt x="47273" y="20902"/>
                    <a:pt x="47637" y="19640"/>
                  </a:cubicBezTo>
                  <a:cubicBezTo>
                    <a:pt x="48306" y="19513"/>
                    <a:pt x="49000" y="19513"/>
                    <a:pt x="49669" y="19640"/>
                  </a:cubicBezTo>
                  <a:cubicBezTo>
                    <a:pt x="49076" y="20318"/>
                    <a:pt x="49669" y="21841"/>
                    <a:pt x="48483" y="22434"/>
                  </a:cubicBezTo>
                  <a:cubicBezTo>
                    <a:pt x="47298" y="23026"/>
                    <a:pt x="48483" y="20995"/>
                    <a:pt x="47214" y="21334"/>
                  </a:cubicBezTo>
                  <a:lnTo>
                    <a:pt x="47214" y="22265"/>
                  </a:lnTo>
                  <a:cubicBezTo>
                    <a:pt x="46367" y="22265"/>
                    <a:pt x="46113" y="22773"/>
                    <a:pt x="45436" y="23111"/>
                  </a:cubicBezTo>
                  <a:cubicBezTo>
                    <a:pt x="44759" y="23450"/>
                    <a:pt x="45436" y="23111"/>
                    <a:pt x="45436" y="22519"/>
                  </a:cubicBezTo>
                  <a:cubicBezTo>
                    <a:pt x="44251" y="23196"/>
                    <a:pt x="42981" y="23026"/>
                    <a:pt x="42558" y="24551"/>
                  </a:cubicBezTo>
                  <a:cubicBezTo>
                    <a:pt x="44505" y="24551"/>
                    <a:pt x="46621" y="22519"/>
                    <a:pt x="47637" y="23280"/>
                  </a:cubicBezTo>
                  <a:cubicBezTo>
                    <a:pt x="48653" y="22434"/>
                    <a:pt x="49669" y="21841"/>
                    <a:pt x="50685" y="21080"/>
                  </a:cubicBezTo>
                  <a:cubicBezTo>
                    <a:pt x="51700" y="20318"/>
                    <a:pt x="49161" y="20233"/>
                    <a:pt x="50092" y="19386"/>
                  </a:cubicBezTo>
                  <a:cubicBezTo>
                    <a:pt x="50820" y="20352"/>
                    <a:pt x="52022" y="20842"/>
                    <a:pt x="53224" y="20656"/>
                  </a:cubicBezTo>
                  <a:cubicBezTo>
                    <a:pt x="52547" y="19471"/>
                    <a:pt x="55256" y="19386"/>
                    <a:pt x="54494" y="18455"/>
                  </a:cubicBezTo>
                  <a:cubicBezTo>
                    <a:pt x="53902" y="19132"/>
                    <a:pt x="53478" y="18455"/>
                    <a:pt x="53309" y="18032"/>
                  </a:cubicBezTo>
                  <a:cubicBezTo>
                    <a:pt x="54748" y="18032"/>
                    <a:pt x="53309" y="16931"/>
                    <a:pt x="54155" y="16762"/>
                  </a:cubicBezTo>
                  <a:cubicBezTo>
                    <a:pt x="56780" y="16762"/>
                    <a:pt x="54155" y="17439"/>
                    <a:pt x="56695" y="17863"/>
                  </a:cubicBezTo>
                  <a:cubicBezTo>
                    <a:pt x="55832" y="18819"/>
                    <a:pt x="54833" y="19649"/>
                    <a:pt x="53732" y="20318"/>
                  </a:cubicBezTo>
                  <a:cubicBezTo>
                    <a:pt x="53732" y="20910"/>
                    <a:pt x="55002" y="20318"/>
                    <a:pt x="55510" y="20741"/>
                  </a:cubicBezTo>
                  <a:cubicBezTo>
                    <a:pt x="56018" y="21164"/>
                    <a:pt x="56018" y="19556"/>
                    <a:pt x="55510" y="19302"/>
                  </a:cubicBezTo>
                  <a:cubicBezTo>
                    <a:pt x="57635" y="18303"/>
                    <a:pt x="59937" y="17727"/>
                    <a:pt x="62282" y="17609"/>
                  </a:cubicBezTo>
                  <a:cubicBezTo>
                    <a:pt x="61605" y="19217"/>
                    <a:pt x="58134" y="18540"/>
                    <a:pt x="58727" y="20741"/>
                  </a:cubicBezTo>
                  <a:cubicBezTo>
                    <a:pt x="59827" y="20741"/>
                    <a:pt x="59912" y="19725"/>
                    <a:pt x="60759" y="19894"/>
                  </a:cubicBezTo>
                  <a:cubicBezTo>
                    <a:pt x="61605" y="20064"/>
                    <a:pt x="63298" y="20487"/>
                    <a:pt x="64822" y="20826"/>
                  </a:cubicBezTo>
                  <a:lnTo>
                    <a:pt x="64314" y="20064"/>
                  </a:lnTo>
                  <a:cubicBezTo>
                    <a:pt x="64991" y="20064"/>
                    <a:pt x="65923" y="20487"/>
                    <a:pt x="66515" y="20741"/>
                  </a:cubicBezTo>
                  <a:lnTo>
                    <a:pt x="66515" y="20741"/>
                  </a:lnTo>
                  <a:lnTo>
                    <a:pt x="67277" y="20741"/>
                  </a:lnTo>
                  <a:lnTo>
                    <a:pt x="67277" y="20741"/>
                  </a:lnTo>
                  <a:cubicBezTo>
                    <a:pt x="68124" y="20741"/>
                    <a:pt x="69817" y="21672"/>
                    <a:pt x="71171" y="22095"/>
                  </a:cubicBezTo>
                  <a:cubicBezTo>
                    <a:pt x="71595" y="21249"/>
                    <a:pt x="69901" y="21334"/>
                    <a:pt x="69309" y="21080"/>
                  </a:cubicBezTo>
                  <a:cubicBezTo>
                    <a:pt x="68716" y="20826"/>
                    <a:pt x="68124" y="19894"/>
                    <a:pt x="69309" y="19640"/>
                  </a:cubicBezTo>
                  <a:cubicBezTo>
                    <a:pt x="71095" y="19920"/>
                    <a:pt x="72856" y="20377"/>
                    <a:pt x="74558" y="20995"/>
                  </a:cubicBezTo>
                  <a:lnTo>
                    <a:pt x="74134" y="20487"/>
                  </a:lnTo>
                  <a:cubicBezTo>
                    <a:pt x="75066" y="20487"/>
                    <a:pt x="75658" y="21080"/>
                    <a:pt x="76589" y="21587"/>
                  </a:cubicBezTo>
                  <a:cubicBezTo>
                    <a:pt x="77520" y="22095"/>
                    <a:pt x="74727" y="21587"/>
                    <a:pt x="75404" y="22942"/>
                  </a:cubicBezTo>
                  <a:cubicBezTo>
                    <a:pt x="74388" y="22942"/>
                    <a:pt x="73796" y="21757"/>
                    <a:pt x="73034" y="22942"/>
                  </a:cubicBezTo>
                  <a:cubicBezTo>
                    <a:pt x="73076" y="23475"/>
                    <a:pt x="73076" y="24017"/>
                    <a:pt x="73034" y="24551"/>
                  </a:cubicBezTo>
                  <a:cubicBezTo>
                    <a:pt x="74219" y="24551"/>
                    <a:pt x="74473" y="25905"/>
                    <a:pt x="75066" y="26159"/>
                  </a:cubicBezTo>
                  <a:lnTo>
                    <a:pt x="75066" y="25312"/>
                  </a:lnTo>
                  <a:cubicBezTo>
                    <a:pt x="75743" y="24551"/>
                    <a:pt x="75912" y="25312"/>
                    <a:pt x="75997" y="25905"/>
                  </a:cubicBezTo>
                  <a:lnTo>
                    <a:pt x="76505" y="24466"/>
                  </a:lnTo>
                  <a:cubicBezTo>
                    <a:pt x="75743" y="23619"/>
                    <a:pt x="74473" y="24466"/>
                    <a:pt x="74304" y="23196"/>
                  </a:cubicBezTo>
                  <a:cubicBezTo>
                    <a:pt x="76081" y="23873"/>
                    <a:pt x="76420" y="22603"/>
                    <a:pt x="78283" y="24043"/>
                  </a:cubicBezTo>
                  <a:cubicBezTo>
                    <a:pt x="78283" y="24551"/>
                    <a:pt x="77859" y="24043"/>
                    <a:pt x="77351" y="24043"/>
                  </a:cubicBezTo>
                  <a:cubicBezTo>
                    <a:pt x="76843" y="24043"/>
                    <a:pt x="79129" y="24043"/>
                    <a:pt x="79891" y="25651"/>
                  </a:cubicBezTo>
                  <a:cubicBezTo>
                    <a:pt x="79129" y="25651"/>
                    <a:pt x="77774" y="25143"/>
                    <a:pt x="78029" y="26243"/>
                  </a:cubicBezTo>
                  <a:lnTo>
                    <a:pt x="79298" y="26243"/>
                  </a:lnTo>
                  <a:cubicBezTo>
                    <a:pt x="79298" y="26751"/>
                    <a:pt x="79298" y="26921"/>
                    <a:pt x="79298" y="27090"/>
                  </a:cubicBezTo>
                  <a:cubicBezTo>
                    <a:pt x="79298" y="27259"/>
                    <a:pt x="79891" y="26159"/>
                    <a:pt x="80737" y="27090"/>
                  </a:cubicBezTo>
                  <a:cubicBezTo>
                    <a:pt x="81584" y="28021"/>
                    <a:pt x="80737" y="27852"/>
                    <a:pt x="80737" y="27852"/>
                  </a:cubicBezTo>
                  <a:cubicBezTo>
                    <a:pt x="81838" y="28953"/>
                    <a:pt x="81499" y="27852"/>
                    <a:pt x="82854" y="28868"/>
                  </a:cubicBezTo>
                  <a:cubicBezTo>
                    <a:pt x="82007" y="27852"/>
                    <a:pt x="82854" y="26667"/>
                    <a:pt x="84208" y="27598"/>
                  </a:cubicBezTo>
                  <a:cubicBezTo>
                    <a:pt x="85563" y="28529"/>
                    <a:pt x="87002" y="29714"/>
                    <a:pt x="86748" y="31662"/>
                  </a:cubicBezTo>
                  <a:lnTo>
                    <a:pt x="87848" y="31662"/>
                  </a:lnTo>
                  <a:cubicBezTo>
                    <a:pt x="86748" y="31662"/>
                    <a:pt x="88356" y="32931"/>
                    <a:pt x="88526" y="33524"/>
                  </a:cubicBezTo>
                  <a:cubicBezTo>
                    <a:pt x="88695" y="34116"/>
                    <a:pt x="86833" y="31069"/>
                    <a:pt x="85394" y="32170"/>
                  </a:cubicBezTo>
                  <a:cubicBezTo>
                    <a:pt x="86071" y="33270"/>
                    <a:pt x="85394" y="33185"/>
                    <a:pt x="84632" y="33185"/>
                  </a:cubicBezTo>
                  <a:cubicBezTo>
                    <a:pt x="85563" y="34116"/>
                    <a:pt x="85986" y="32762"/>
                    <a:pt x="86917" y="33185"/>
                  </a:cubicBezTo>
                  <a:cubicBezTo>
                    <a:pt x="86494" y="33185"/>
                    <a:pt x="88102" y="35217"/>
                    <a:pt x="86917" y="35133"/>
                  </a:cubicBezTo>
                  <a:cubicBezTo>
                    <a:pt x="87510" y="36064"/>
                    <a:pt x="88611" y="35640"/>
                    <a:pt x="88865" y="36487"/>
                  </a:cubicBezTo>
                  <a:cubicBezTo>
                    <a:pt x="88356" y="36639"/>
                    <a:pt x="87874" y="36868"/>
                    <a:pt x="87425" y="37164"/>
                  </a:cubicBezTo>
                  <a:cubicBezTo>
                    <a:pt x="87425" y="37164"/>
                    <a:pt x="87933" y="38265"/>
                    <a:pt x="88018" y="38434"/>
                  </a:cubicBezTo>
                  <a:cubicBezTo>
                    <a:pt x="88102" y="38603"/>
                    <a:pt x="89034" y="38434"/>
                    <a:pt x="88018" y="37587"/>
                  </a:cubicBezTo>
                  <a:cubicBezTo>
                    <a:pt x="88865" y="37587"/>
                    <a:pt x="89203" y="39619"/>
                    <a:pt x="89796" y="39281"/>
                  </a:cubicBezTo>
                  <a:cubicBezTo>
                    <a:pt x="88949" y="39789"/>
                    <a:pt x="90558" y="41312"/>
                    <a:pt x="90642" y="42498"/>
                  </a:cubicBezTo>
                  <a:cubicBezTo>
                    <a:pt x="92674" y="41397"/>
                    <a:pt x="88949" y="41058"/>
                    <a:pt x="90642" y="39873"/>
                  </a:cubicBezTo>
                  <a:cubicBezTo>
                    <a:pt x="91997" y="40889"/>
                    <a:pt x="92674" y="44275"/>
                    <a:pt x="94282" y="46222"/>
                  </a:cubicBezTo>
                  <a:cubicBezTo>
                    <a:pt x="94282" y="48339"/>
                    <a:pt x="93436" y="46222"/>
                    <a:pt x="92759" y="47154"/>
                  </a:cubicBezTo>
                  <a:cubicBezTo>
                    <a:pt x="91912" y="45545"/>
                    <a:pt x="92759" y="44868"/>
                    <a:pt x="91404" y="43513"/>
                  </a:cubicBezTo>
                  <a:cubicBezTo>
                    <a:pt x="91734" y="45486"/>
                    <a:pt x="92555" y="47348"/>
                    <a:pt x="93775" y="48931"/>
                  </a:cubicBezTo>
                  <a:cubicBezTo>
                    <a:pt x="94198" y="50794"/>
                    <a:pt x="91997" y="51471"/>
                    <a:pt x="92843" y="53503"/>
                  </a:cubicBezTo>
                  <a:cubicBezTo>
                    <a:pt x="93521" y="53080"/>
                    <a:pt x="93690" y="53080"/>
                    <a:pt x="93859" y="52402"/>
                  </a:cubicBezTo>
                  <a:cubicBezTo>
                    <a:pt x="94028" y="51725"/>
                    <a:pt x="93859" y="53672"/>
                    <a:pt x="93859" y="54265"/>
                  </a:cubicBezTo>
                  <a:cubicBezTo>
                    <a:pt x="93859" y="54857"/>
                    <a:pt x="94367" y="53249"/>
                    <a:pt x="94875" y="54265"/>
                  </a:cubicBezTo>
                  <a:cubicBezTo>
                    <a:pt x="95383" y="55280"/>
                    <a:pt x="94875" y="55365"/>
                    <a:pt x="94198" y="55280"/>
                  </a:cubicBezTo>
                  <a:lnTo>
                    <a:pt x="94198" y="55280"/>
                  </a:lnTo>
                  <a:cubicBezTo>
                    <a:pt x="95129" y="57482"/>
                    <a:pt x="92505" y="56974"/>
                    <a:pt x="94198" y="58836"/>
                  </a:cubicBezTo>
                  <a:cubicBezTo>
                    <a:pt x="94198" y="58836"/>
                    <a:pt x="94198" y="58244"/>
                    <a:pt x="94198" y="57736"/>
                  </a:cubicBezTo>
                  <a:cubicBezTo>
                    <a:pt x="94198" y="57228"/>
                    <a:pt x="95637" y="58497"/>
                    <a:pt x="95891" y="59429"/>
                  </a:cubicBezTo>
                  <a:cubicBezTo>
                    <a:pt x="96145" y="60360"/>
                    <a:pt x="95891" y="60275"/>
                    <a:pt x="95891" y="60868"/>
                  </a:cubicBezTo>
                  <a:cubicBezTo>
                    <a:pt x="95891" y="61460"/>
                    <a:pt x="95891" y="59259"/>
                    <a:pt x="95129" y="59005"/>
                  </a:cubicBezTo>
                  <a:lnTo>
                    <a:pt x="95129" y="60699"/>
                  </a:lnTo>
                  <a:lnTo>
                    <a:pt x="95129" y="60699"/>
                  </a:lnTo>
                  <a:lnTo>
                    <a:pt x="95891" y="62561"/>
                  </a:lnTo>
                  <a:cubicBezTo>
                    <a:pt x="95891" y="61291"/>
                    <a:pt x="96991" y="61968"/>
                    <a:pt x="97076" y="62561"/>
                  </a:cubicBezTo>
                  <a:cubicBezTo>
                    <a:pt x="97161" y="63154"/>
                    <a:pt x="96568" y="65270"/>
                    <a:pt x="95637" y="65016"/>
                  </a:cubicBezTo>
                  <a:cubicBezTo>
                    <a:pt x="96568" y="65016"/>
                    <a:pt x="96399" y="66879"/>
                    <a:pt x="96399" y="68148"/>
                  </a:cubicBezTo>
                  <a:cubicBezTo>
                    <a:pt x="96907" y="66879"/>
                    <a:pt x="97245" y="68148"/>
                    <a:pt x="97499" y="68148"/>
                  </a:cubicBezTo>
                  <a:lnTo>
                    <a:pt x="96230" y="69926"/>
                  </a:lnTo>
                  <a:cubicBezTo>
                    <a:pt x="96230" y="67894"/>
                    <a:pt x="95298" y="69926"/>
                    <a:pt x="94790" y="69926"/>
                  </a:cubicBezTo>
                  <a:cubicBezTo>
                    <a:pt x="94282" y="69926"/>
                    <a:pt x="94790" y="68148"/>
                    <a:pt x="94790" y="67048"/>
                  </a:cubicBezTo>
                  <a:cubicBezTo>
                    <a:pt x="92759" y="68826"/>
                    <a:pt x="95383" y="70095"/>
                    <a:pt x="94113" y="71704"/>
                  </a:cubicBezTo>
                  <a:cubicBezTo>
                    <a:pt x="93690" y="71704"/>
                    <a:pt x="93267" y="71704"/>
                    <a:pt x="93521" y="70604"/>
                  </a:cubicBezTo>
                  <a:cubicBezTo>
                    <a:pt x="93775" y="69503"/>
                    <a:pt x="94028" y="72381"/>
                    <a:pt x="93521" y="73482"/>
                  </a:cubicBezTo>
                  <a:cubicBezTo>
                    <a:pt x="93521" y="73482"/>
                    <a:pt x="94875" y="72804"/>
                    <a:pt x="94960" y="74074"/>
                  </a:cubicBezTo>
                  <a:lnTo>
                    <a:pt x="93521" y="75344"/>
                  </a:lnTo>
                  <a:cubicBezTo>
                    <a:pt x="92759" y="77037"/>
                    <a:pt x="94452" y="76275"/>
                    <a:pt x="94452" y="77969"/>
                  </a:cubicBezTo>
                  <a:lnTo>
                    <a:pt x="95552" y="77122"/>
                  </a:lnTo>
                  <a:cubicBezTo>
                    <a:pt x="96399" y="77630"/>
                    <a:pt x="94875" y="79238"/>
                    <a:pt x="95552" y="79577"/>
                  </a:cubicBezTo>
                  <a:cubicBezTo>
                    <a:pt x="95552" y="78646"/>
                    <a:pt x="95552" y="77884"/>
                    <a:pt x="95552" y="76953"/>
                  </a:cubicBezTo>
                  <a:cubicBezTo>
                    <a:pt x="95552" y="76021"/>
                    <a:pt x="95552" y="78392"/>
                    <a:pt x="96060" y="79154"/>
                  </a:cubicBezTo>
                  <a:cubicBezTo>
                    <a:pt x="95527" y="80271"/>
                    <a:pt x="94706" y="81236"/>
                    <a:pt x="93690" y="81947"/>
                  </a:cubicBezTo>
                  <a:cubicBezTo>
                    <a:pt x="92251" y="81355"/>
                    <a:pt x="92759" y="78730"/>
                    <a:pt x="90642" y="78392"/>
                  </a:cubicBezTo>
                  <a:cubicBezTo>
                    <a:pt x="90422" y="80500"/>
                    <a:pt x="89669" y="82506"/>
                    <a:pt x="88441" y="84233"/>
                  </a:cubicBezTo>
                  <a:cubicBezTo>
                    <a:pt x="88162" y="85224"/>
                    <a:pt x="88737" y="86256"/>
                    <a:pt x="89719" y="86536"/>
                  </a:cubicBezTo>
                  <a:cubicBezTo>
                    <a:pt x="89914" y="86587"/>
                    <a:pt x="90109" y="86612"/>
                    <a:pt x="90304" y="86603"/>
                  </a:cubicBezTo>
                  <a:cubicBezTo>
                    <a:pt x="90244" y="87179"/>
                    <a:pt x="89931" y="87704"/>
                    <a:pt x="89457" y="88043"/>
                  </a:cubicBezTo>
                  <a:lnTo>
                    <a:pt x="89457" y="87027"/>
                  </a:lnTo>
                  <a:cubicBezTo>
                    <a:pt x="89144" y="89084"/>
                    <a:pt x="88458" y="91065"/>
                    <a:pt x="87425" y="92868"/>
                  </a:cubicBezTo>
                  <a:cubicBezTo>
                    <a:pt x="87002" y="94138"/>
                    <a:pt x="88102" y="94222"/>
                    <a:pt x="88949" y="94307"/>
                  </a:cubicBezTo>
                  <a:lnTo>
                    <a:pt x="88272" y="95662"/>
                  </a:lnTo>
                  <a:lnTo>
                    <a:pt x="88272" y="95662"/>
                  </a:lnTo>
                  <a:cubicBezTo>
                    <a:pt x="89034" y="96508"/>
                    <a:pt x="88272" y="97524"/>
                    <a:pt x="87341" y="98371"/>
                  </a:cubicBezTo>
                  <a:cubicBezTo>
                    <a:pt x="86409" y="99217"/>
                    <a:pt x="87341" y="97524"/>
                    <a:pt x="87341" y="97439"/>
                  </a:cubicBezTo>
                  <a:cubicBezTo>
                    <a:pt x="86477" y="98066"/>
                    <a:pt x="85893" y="99005"/>
                    <a:pt x="85732" y="100064"/>
                  </a:cubicBezTo>
                  <a:cubicBezTo>
                    <a:pt x="85148" y="99522"/>
                    <a:pt x="85114" y="98616"/>
                    <a:pt x="85648" y="98032"/>
                  </a:cubicBezTo>
                  <a:cubicBezTo>
                    <a:pt x="85673" y="97998"/>
                    <a:pt x="85707" y="97973"/>
                    <a:pt x="85732" y="97947"/>
                  </a:cubicBezTo>
                  <a:cubicBezTo>
                    <a:pt x="85732" y="97947"/>
                    <a:pt x="85732" y="97947"/>
                    <a:pt x="85732" y="97947"/>
                  </a:cubicBezTo>
                  <a:lnTo>
                    <a:pt x="86240" y="96170"/>
                  </a:lnTo>
                  <a:cubicBezTo>
                    <a:pt x="85648" y="98201"/>
                    <a:pt x="83954" y="98540"/>
                    <a:pt x="83108" y="97863"/>
                  </a:cubicBezTo>
                  <a:cubicBezTo>
                    <a:pt x="82346" y="99894"/>
                    <a:pt x="84970" y="97185"/>
                    <a:pt x="83870" y="99387"/>
                  </a:cubicBezTo>
                  <a:cubicBezTo>
                    <a:pt x="80314" y="100741"/>
                    <a:pt x="80483" y="104720"/>
                    <a:pt x="77012" y="104043"/>
                  </a:cubicBezTo>
                  <a:cubicBezTo>
                    <a:pt x="76648" y="105990"/>
                    <a:pt x="75768" y="107801"/>
                    <a:pt x="74473" y="109291"/>
                  </a:cubicBezTo>
                  <a:cubicBezTo>
                    <a:pt x="75066" y="109969"/>
                    <a:pt x="73542" y="110646"/>
                    <a:pt x="74473" y="111323"/>
                  </a:cubicBezTo>
                  <a:cubicBezTo>
                    <a:pt x="77012" y="110561"/>
                    <a:pt x="76251" y="107090"/>
                    <a:pt x="78706" y="106921"/>
                  </a:cubicBezTo>
                  <a:cubicBezTo>
                    <a:pt x="78706" y="105820"/>
                    <a:pt x="78283" y="105566"/>
                    <a:pt x="78198" y="104974"/>
                  </a:cubicBezTo>
                  <a:cubicBezTo>
                    <a:pt x="78113" y="104381"/>
                    <a:pt x="79383" y="103619"/>
                    <a:pt x="79891" y="103958"/>
                  </a:cubicBezTo>
                  <a:cubicBezTo>
                    <a:pt x="78960" y="105820"/>
                    <a:pt x="81161" y="105736"/>
                    <a:pt x="79383" y="107852"/>
                  </a:cubicBezTo>
                  <a:cubicBezTo>
                    <a:pt x="80229" y="107852"/>
                    <a:pt x="81415" y="106244"/>
                    <a:pt x="82261" y="105651"/>
                  </a:cubicBezTo>
                  <a:cubicBezTo>
                    <a:pt x="83108" y="105058"/>
                    <a:pt x="82939" y="106159"/>
                    <a:pt x="83616" y="105651"/>
                  </a:cubicBezTo>
                  <a:cubicBezTo>
                    <a:pt x="83497" y="106878"/>
                    <a:pt x="83303" y="108089"/>
                    <a:pt x="83023" y="109291"/>
                  </a:cubicBezTo>
                  <a:cubicBezTo>
                    <a:pt x="83023" y="108783"/>
                    <a:pt x="82431" y="109291"/>
                    <a:pt x="82346" y="108699"/>
                  </a:cubicBezTo>
                  <a:cubicBezTo>
                    <a:pt x="82346" y="109715"/>
                    <a:pt x="81669" y="110730"/>
                    <a:pt x="81330" y="111746"/>
                  </a:cubicBezTo>
                  <a:cubicBezTo>
                    <a:pt x="80991" y="112762"/>
                    <a:pt x="79637" y="111746"/>
                    <a:pt x="79637" y="111069"/>
                  </a:cubicBezTo>
                  <a:cubicBezTo>
                    <a:pt x="78367" y="112085"/>
                    <a:pt x="77182" y="114794"/>
                    <a:pt x="76251" y="113863"/>
                  </a:cubicBezTo>
                  <a:cubicBezTo>
                    <a:pt x="74981" y="115471"/>
                    <a:pt x="77266" y="113863"/>
                    <a:pt x="77690" y="113863"/>
                  </a:cubicBezTo>
                  <a:lnTo>
                    <a:pt x="77690" y="113863"/>
                  </a:lnTo>
                  <a:lnTo>
                    <a:pt x="79214" y="112254"/>
                  </a:lnTo>
                  <a:cubicBezTo>
                    <a:pt x="80483" y="113186"/>
                    <a:pt x="77182" y="113693"/>
                    <a:pt x="77944" y="115048"/>
                  </a:cubicBezTo>
                  <a:cubicBezTo>
                    <a:pt x="78706" y="116402"/>
                    <a:pt x="74981" y="116572"/>
                    <a:pt x="74134" y="117842"/>
                  </a:cubicBezTo>
                  <a:lnTo>
                    <a:pt x="74134" y="115132"/>
                  </a:lnTo>
                  <a:lnTo>
                    <a:pt x="73288" y="116487"/>
                  </a:lnTo>
                  <a:cubicBezTo>
                    <a:pt x="73288" y="115302"/>
                    <a:pt x="72526" y="114371"/>
                    <a:pt x="73288" y="112847"/>
                  </a:cubicBezTo>
                  <a:cubicBezTo>
                    <a:pt x="71544" y="114040"/>
                    <a:pt x="69876" y="115336"/>
                    <a:pt x="68293" y="116741"/>
                  </a:cubicBezTo>
                  <a:cubicBezTo>
                    <a:pt x="67540" y="116648"/>
                    <a:pt x="66896" y="116165"/>
                    <a:pt x="66600" y="115471"/>
                  </a:cubicBezTo>
                  <a:cubicBezTo>
                    <a:pt x="65838" y="117757"/>
                    <a:pt x="63722" y="116995"/>
                    <a:pt x="62282" y="117926"/>
                  </a:cubicBezTo>
                  <a:cubicBezTo>
                    <a:pt x="60843" y="118857"/>
                    <a:pt x="64399" y="117926"/>
                    <a:pt x="63891" y="119281"/>
                  </a:cubicBezTo>
                  <a:cubicBezTo>
                    <a:pt x="63129" y="119281"/>
                    <a:pt x="62536" y="120127"/>
                    <a:pt x="62282" y="120635"/>
                  </a:cubicBezTo>
                  <a:cubicBezTo>
                    <a:pt x="62028" y="121143"/>
                    <a:pt x="64568" y="119365"/>
                    <a:pt x="65838" y="118773"/>
                  </a:cubicBezTo>
                  <a:cubicBezTo>
                    <a:pt x="64991" y="119365"/>
                    <a:pt x="65838" y="120127"/>
                    <a:pt x="65838" y="120635"/>
                  </a:cubicBezTo>
                  <a:lnTo>
                    <a:pt x="67362" y="119704"/>
                  </a:lnTo>
                  <a:cubicBezTo>
                    <a:pt x="67954" y="120720"/>
                    <a:pt x="65669" y="121143"/>
                    <a:pt x="65415" y="122074"/>
                  </a:cubicBezTo>
                  <a:cubicBezTo>
                    <a:pt x="65415" y="120889"/>
                    <a:pt x="64907" y="121059"/>
                    <a:pt x="64653" y="119789"/>
                  </a:cubicBezTo>
                  <a:cubicBezTo>
                    <a:pt x="63620" y="121194"/>
                    <a:pt x="62113" y="122184"/>
                    <a:pt x="60420" y="122582"/>
                  </a:cubicBezTo>
                  <a:cubicBezTo>
                    <a:pt x="59573" y="122582"/>
                    <a:pt x="60420" y="121736"/>
                    <a:pt x="60420" y="121228"/>
                  </a:cubicBezTo>
                  <a:cubicBezTo>
                    <a:pt x="60420" y="120720"/>
                    <a:pt x="59489" y="122498"/>
                    <a:pt x="58727" y="121820"/>
                  </a:cubicBezTo>
                  <a:cubicBezTo>
                    <a:pt x="57965" y="121143"/>
                    <a:pt x="59404" y="121312"/>
                    <a:pt x="59743" y="120805"/>
                  </a:cubicBezTo>
                  <a:lnTo>
                    <a:pt x="55933" y="122921"/>
                  </a:lnTo>
                  <a:cubicBezTo>
                    <a:pt x="55933" y="122921"/>
                    <a:pt x="56526" y="121905"/>
                    <a:pt x="57203" y="121651"/>
                  </a:cubicBezTo>
                  <a:cubicBezTo>
                    <a:pt x="55848" y="121651"/>
                    <a:pt x="55171" y="122667"/>
                    <a:pt x="54663" y="124783"/>
                  </a:cubicBezTo>
                  <a:cubicBezTo>
                    <a:pt x="53140" y="124783"/>
                    <a:pt x="51362" y="125461"/>
                    <a:pt x="51446" y="124783"/>
                  </a:cubicBezTo>
                  <a:cubicBezTo>
                    <a:pt x="51023" y="125376"/>
                    <a:pt x="51446" y="125545"/>
                    <a:pt x="51446" y="125884"/>
                  </a:cubicBezTo>
                  <a:cubicBezTo>
                    <a:pt x="49669" y="126730"/>
                    <a:pt x="50261" y="128170"/>
                    <a:pt x="49161" y="128847"/>
                  </a:cubicBezTo>
                  <a:lnTo>
                    <a:pt x="50431" y="128847"/>
                  </a:lnTo>
                  <a:cubicBezTo>
                    <a:pt x="48229" y="128847"/>
                    <a:pt x="50431" y="130286"/>
                    <a:pt x="48822" y="130540"/>
                  </a:cubicBezTo>
                  <a:cubicBezTo>
                    <a:pt x="48577" y="129626"/>
                    <a:pt x="48077" y="128805"/>
                    <a:pt x="47383" y="128170"/>
                  </a:cubicBezTo>
                  <a:cubicBezTo>
                    <a:pt x="47383" y="129101"/>
                    <a:pt x="46198" y="128931"/>
                    <a:pt x="45520" y="129270"/>
                  </a:cubicBezTo>
                  <a:cubicBezTo>
                    <a:pt x="46367" y="129863"/>
                    <a:pt x="44505" y="130794"/>
                    <a:pt x="46028" y="130963"/>
                  </a:cubicBezTo>
                  <a:cubicBezTo>
                    <a:pt x="44759" y="132402"/>
                    <a:pt x="43489" y="131725"/>
                    <a:pt x="42896" y="133249"/>
                  </a:cubicBezTo>
                  <a:cubicBezTo>
                    <a:pt x="43743" y="133249"/>
                    <a:pt x="41965" y="134773"/>
                    <a:pt x="42896" y="135027"/>
                  </a:cubicBezTo>
                  <a:cubicBezTo>
                    <a:pt x="41457" y="135873"/>
                    <a:pt x="39933" y="135450"/>
                    <a:pt x="39933" y="134350"/>
                  </a:cubicBezTo>
                  <a:cubicBezTo>
                    <a:pt x="39933" y="133249"/>
                    <a:pt x="41457" y="134350"/>
                    <a:pt x="41118" y="133503"/>
                  </a:cubicBezTo>
                  <a:lnTo>
                    <a:pt x="38409" y="135027"/>
                  </a:lnTo>
                  <a:cubicBezTo>
                    <a:pt x="37563" y="135027"/>
                    <a:pt x="36547" y="135027"/>
                    <a:pt x="36039" y="134350"/>
                  </a:cubicBezTo>
                  <a:cubicBezTo>
                    <a:pt x="35616" y="135789"/>
                    <a:pt x="33076" y="134858"/>
                    <a:pt x="32907" y="136381"/>
                  </a:cubicBezTo>
                  <a:cubicBezTo>
                    <a:pt x="33499" y="135196"/>
                    <a:pt x="34769" y="135873"/>
                    <a:pt x="35192" y="135789"/>
                  </a:cubicBezTo>
                  <a:lnTo>
                    <a:pt x="35192" y="136212"/>
                  </a:lnTo>
                  <a:lnTo>
                    <a:pt x="35192" y="136212"/>
                  </a:lnTo>
                  <a:lnTo>
                    <a:pt x="34684" y="138328"/>
                  </a:lnTo>
                  <a:cubicBezTo>
                    <a:pt x="36124" y="138328"/>
                    <a:pt x="34684" y="137228"/>
                    <a:pt x="36039" y="136466"/>
                  </a:cubicBezTo>
                  <a:cubicBezTo>
                    <a:pt x="38155" y="137312"/>
                    <a:pt x="33838" y="140191"/>
                    <a:pt x="36039" y="140445"/>
                  </a:cubicBezTo>
                  <a:cubicBezTo>
                    <a:pt x="38240" y="140699"/>
                    <a:pt x="36547" y="139006"/>
                    <a:pt x="37309" y="137990"/>
                  </a:cubicBezTo>
                  <a:lnTo>
                    <a:pt x="37309" y="137990"/>
                  </a:lnTo>
                  <a:lnTo>
                    <a:pt x="39341" y="136297"/>
                  </a:lnTo>
                  <a:cubicBezTo>
                    <a:pt x="39341" y="136804"/>
                    <a:pt x="39341" y="137482"/>
                    <a:pt x="39341" y="137482"/>
                  </a:cubicBezTo>
                  <a:cubicBezTo>
                    <a:pt x="42050" y="136127"/>
                    <a:pt x="42896" y="136720"/>
                    <a:pt x="45944" y="135365"/>
                  </a:cubicBezTo>
                  <a:cubicBezTo>
                    <a:pt x="45944" y="135365"/>
                    <a:pt x="44251" y="134096"/>
                    <a:pt x="45436" y="133164"/>
                  </a:cubicBezTo>
                  <a:cubicBezTo>
                    <a:pt x="46621" y="132233"/>
                    <a:pt x="46790" y="133164"/>
                    <a:pt x="47637" y="133164"/>
                  </a:cubicBezTo>
                  <a:cubicBezTo>
                    <a:pt x="47214" y="133164"/>
                    <a:pt x="47637" y="134688"/>
                    <a:pt x="46367" y="134434"/>
                  </a:cubicBezTo>
                  <a:lnTo>
                    <a:pt x="46960" y="135450"/>
                  </a:lnTo>
                  <a:cubicBezTo>
                    <a:pt x="45351" y="137820"/>
                    <a:pt x="46960" y="138328"/>
                    <a:pt x="44166" y="140191"/>
                  </a:cubicBezTo>
                  <a:cubicBezTo>
                    <a:pt x="44166" y="141037"/>
                    <a:pt x="42388" y="142561"/>
                    <a:pt x="40610" y="143069"/>
                  </a:cubicBezTo>
                  <a:lnTo>
                    <a:pt x="41711" y="143069"/>
                  </a:lnTo>
                  <a:cubicBezTo>
                    <a:pt x="40610" y="145270"/>
                    <a:pt x="40864" y="142138"/>
                    <a:pt x="39171" y="144339"/>
                  </a:cubicBezTo>
                  <a:cubicBezTo>
                    <a:pt x="37563" y="143323"/>
                    <a:pt x="35192" y="142477"/>
                    <a:pt x="35870" y="140699"/>
                  </a:cubicBezTo>
                  <a:cubicBezTo>
                    <a:pt x="34176" y="140699"/>
                    <a:pt x="33923" y="142053"/>
                    <a:pt x="32568" y="142730"/>
                  </a:cubicBezTo>
                  <a:cubicBezTo>
                    <a:pt x="31129" y="141884"/>
                    <a:pt x="32568" y="141291"/>
                    <a:pt x="31722" y="140191"/>
                  </a:cubicBezTo>
                  <a:cubicBezTo>
                    <a:pt x="30790" y="140699"/>
                    <a:pt x="29690" y="141799"/>
                    <a:pt x="30706" y="142138"/>
                  </a:cubicBezTo>
                  <a:lnTo>
                    <a:pt x="28589" y="142138"/>
                  </a:lnTo>
                  <a:cubicBezTo>
                    <a:pt x="28589" y="142138"/>
                    <a:pt x="29097" y="141630"/>
                    <a:pt x="29436" y="141545"/>
                  </a:cubicBezTo>
                  <a:cubicBezTo>
                    <a:pt x="28420" y="141816"/>
                    <a:pt x="27565" y="142485"/>
                    <a:pt x="27065" y="143408"/>
                  </a:cubicBezTo>
                  <a:cubicBezTo>
                    <a:pt x="27065" y="143408"/>
                    <a:pt x="27573" y="142900"/>
                    <a:pt x="27912" y="143408"/>
                  </a:cubicBezTo>
                  <a:cubicBezTo>
                    <a:pt x="28251" y="143916"/>
                    <a:pt x="25965" y="145270"/>
                    <a:pt x="25965" y="145609"/>
                  </a:cubicBezTo>
                  <a:cubicBezTo>
                    <a:pt x="26981" y="144508"/>
                    <a:pt x="27658" y="145609"/>
                    <a:pt x="28589" y="144508"/>
                  </a:cubicBezTo>
                  <a:cubicBezTo>
                    <a:pt x="28589" y="144508"/>
                    <a:pt x="28589" y="145609"/>
                    <a:pt x="27912" y="145778"/>
                  </a:cubicBezTo>
                  <a:cubicBezTo>
                    <a:pt x="29267" y="145778"/>
                    <a:pt x="30282" y="145778"/>
                    <a:pt x="31044" y="145778"/>
                  </a:cubicBezTo>
                  <a:cubicBezTo>
                    <a:pt x="29859" y="145778"/>
                    <a:pt x="29690" y="146625"/>
                    <a:pt x="29520" y="146879"/>
                  </a:cubicBezTo>
                  <a:cubicBezTo>
                    <a:pt x="30604" y="146658"/>
                    <a:pt x="31586" y="146091"/>
                    <a:pt x="32314" y="145270"/>
                  </a:cubicBezTo>
                  <a:cubicBezTo>
                    <a:pt x="32991" y="146540"/>
                    <a:pt x="35277" y="143746"/>
                    <a:pt x="34854" y="145270"/>
                  </a:cubicBezTo>
                  <a:cubicBezTo>
                    <a:pt x="34854" y="144762"/>
                    <a:pt x="35954" y="144170"/>
                    <a:pt x="36716" y="144254"/>
                  </a:cubicBezTo>
                  <a:cubicBezTo>
                    <a:pt x="37478" y="144339"/>
                    <a:pt x="35531" y="145863"/>
                    <a:pt x="35108" y="146794"/>
                  </a:cubicBezTo>
                  <a:cubicBezTo>
                    <a:pt x="32314" y="148741"/>
                    <a:pt x="35108" y="145778"/>
                    <a:pt x="33838" y="145694"/>
                  </a:cubicBezTo>
                  <a:lnTo>
                    <a:pt x="31552" y="146794"/>
                  </a:lnTo>
                  <a:cubicBezTo>
                    <a:pt x="31552" y="146794"/>
                    <a:pt x="30959" y="148148"/>
                    <a:pt x="32484" y="147386"/>
                  </a:cubicBezTo>
                  <a:cubicBezTo>
                    <a:pt x="32086" y="148767"/>
                    <a:pt x="30782" y="149681"/>
                    <a:pt x="29351" y="149588"/>
                  </a:cubicBezTo>
                  <a:cubicBezTo>
                    <a:pt x="29351" y="150096"/>
                    <a:pt x="30113" y="149588"/>
                    <a:pt x="30367" y="149588"/>
                  </a:cubicBezTo>
                  <a:cubicBezTo>
                    <a:pt x="30621" y="149588"/>
                    <a:pt x="29351" y="152127"/>
                    <a:pt x="31383" y="151535"/>
                  </a:cubicBezTo>
                  <a:cubicBezTo>
                    <a:pt x="30875" y="151535"/>
                    <a:pt x="32145" y="150519"/>
                    <a:pt x="30875" y="150519"/>
                  </a:cubicBezTo>
                  <a:cubicBezTo>
                    <a:pt x="31637" y="150011"/>
                    <a:pt x="34007" y="149672"/>
                    <a:pt x="33499" y="150519"/>
                  </a:cubicBezTo>
                  <a:lnTo>
                    <a:pt x="36547" y="148064"/>
                  </a:lnTo>
                  <a:cubicBezTo>
                    <a:pt x="37055" y="148572"/>
                    <a:pt x="36039" y="148572"/>
                    <a:pt x="35785" y="149080"/>
                  </a:cubicBezTo>
                  <a:lnTo>
                    <a:pt x="38325" y="147471"/>
                  </a:lnTo>
                  <a:lnTo>
                    <a:pt x="37224" y="147471"/>
                  </a:lnTo>
                  <a:cubicBezTo>
                    <a:pt x="39510" y="147048"/>
                    <a:pt x="40018" y="144932"/>
                    <a:pt x="41372" y="143662"/>
                  </a:cubicBezTo>
                  <a:cubicBezTo>
                    <a:pt x="41372" y="144847"/>
                    <a:pt x="40356" y="145524"/>
                    <a:pt x="39595" y="146540"/>
                  </a:cubicBezTo>
                  <a:cubicBezTo>
                    <a:pt x="41118" y="147386"/>
                    <a:pt x="39595" y="145609"/>
                    <a:pt x="41711" y="145016"/>
                  </a:cubicBezTo>
                  <a:cubicBezTo>
                    <a:pt x="41990" y="145135"/>
                    <a:pt x="42185" y="145397"/>
                    <a:pt x="42219" y="145694"/>
                  </a:cubicBezTo>
                  <a:lnTo>
                    <a:pt x="43066" y="144170"/>
                  </a:lnTo>
                  <a:cubicBezTo>
                    <a:pt x="43573" y="144170"/>
                    <a:pt x="43066" y="144170"/>
                    <a:pt x="43066" y="144593"/>
                  </a:cubicBezTo>
                  <a:cubicBezTo>
                    <a:pt x="44759" y="142307"/>
                    <a:pt x="42304" y="143154"/>
                    <a:pt x="45012" y="141207"/>
                  </a:cubicBezTo>
                  <a:cubicBezTo>
                    <a:pt x="42981" y="141207"/>
                    <a:pt x="43827" y="142646"/>
                    <a:pt x="42304" y="143323"/>
                  </a:cubicBezTo>
                  <a:cubicBezTo>
                    <a:pt x="40780" y="144000"/>
                    <a:pt x="43404" y="141122"/>
                    <a:pt x="43573" y="140445"/>
                  </a:cubicBezTo>
                  <a:cubicBezTo>
                    <a:pt x="45182" y="140021"/>
                    <a:pt x="46113" y="141461"/>
                    <a:pt x="47552" y="139683"/>
                  </a:cubicBezTo>
                  <a:cubicBezTo>
                    <a:pt x="46536" y="140868"/>
                    <a:pt x="47975" y="140699"/>
                    <a:pt x="46198" y="141630"/>
                  </a:cubicBezTo>
                  <a:cubicBezTo>
                    <a:pt x="44420" y="142561"/>
                    <a:pt x="46960" y="141630"/>
                    <a:pt x="47468" y="142307"/>
                  </a:cubicBezTo>
                  <a:cubicBezTo>
                    <a:pt x="47975" y="142984"/>
                    <a:pt x="46621" y="141376"/>
                    <a:pt x="47975" y="140868"/>
                  </a:cubicBezTo>
                  <a:lnTo>
                    <a:pt x="47975" y="140868"/>
                  </a:lnTo>
                  <a:lnTo>
                    <a:pt x="49584" y="138582"/>
                  </a:lnTo>
                  <a:cubicBezTo>
                    <a:pt x="51954" y="138075"/>
                    <a:pt x="53478" y="134858"/>
                    <a:pt x="55594" y="135281"/>
                  </a:cubicBezTo>
                  <a:lnTo>
                    <a:pt x="54663" y="134434"/>
                  </a:lnTo>
                  <a:cubicBezTo>
                    <a:pt x="55959" y="133605"/>
                    <a:pt x="57203" y="132699"/>
                    <a:pt x="58388" y="131725"/>
                  </a:cubicBezTo>
                  <a:cubicBezTo>
                    <a:pt x="58388" y="132487"/>
                    <a:pt x="57711" y="132995"/>
                    <a:pt x="56949" y="133757"/>
                  </a:cubicBezTo>
                  <a:cubicBezTo>
                    <a:pt x="59049" y="132699"/>
                    <a:pt x="60767" y="131014"/>
                    <a:pt x="61859" y="128931"/>
                  </a:cubicBezTo>
                  <a:cubicBezTo>
                    <a:pt x="60843" y="128830"/>
                    <a:pt x="59827" y="128830"/>
                    <a:pt x="58811" y="128931"/>
                  </a:cubicBezTo>
                  <a:cubicBezTo>
                    <a:pt x="59319" y="126561"/>
                    <a:pt x="61097" y="128931"/>
                    <a:pt x="62452" y="126815"/>
                  </a:cubicBezTo>
                  <a:cubicBezTo>
                    <a:pt x="63129" y="127746"/>
                    <a:pt x="62452" y="128000"/>
                    <a:pt x="63552" y="128678"/>
                  </a:cubicBezTo>
                  <a:cubicBezTo>
                    <a:pt x="63552" y="127492"/>
                    <a:pt x="65161" y="126730"/>
                    <a:pt x="65669" y="125630"/>
                  </a:cubicBezTo>
                  <a:cubicBezTo>
                    <a:pt x="66769" y="126222"/>
                    <a:pt x="66515" y="127577"/>
                    <a:pt x="64653" y="128931"/>
                  </a:cubicBezTo>
                  <a:cubicBezTo>
                    <a:pt x="62790" y="130286"/>
                    <a:pt x="62113" y="131556"/>
                    <a:pt x="60335" y="131556"/>
                  </a:cubicBezTo>
                  <a:lnTo>
                    <a:pt x="61521" y="131556"/>
                  </a:lnTo>
                  <a:cubicBezTo>
                    <a:pt x="60369" y="132453"/>
                    <a:pt x="59260" y="133410"/>
                    <a:pt x="58219" y="134434"/>
                  </a:cubicBezTo>
                  <a:lnTo>
                    <a:pt x="58219" y="135619"/>
                  </a:lnTo>
                  <a:lnTo>
                    <a:pt x="58981" y="135196"/>
                  </a:lnTo>
                  <a:cubicBezTo>
                    <a:pt x="58701" y="136263"/>
                    <a:pt x="58185" y="137245"/>
                    <a:pt x="57457" y="138075"/>
                  </a:cubicBezTo>
                  <a:cubicBezTo>
                    <a:pt x="59573" y="136720"/>
                    <a:pt x="58727" y="135027"/>
                    <a:pt x="59235" y="133503"/>
                  </a:cubicBezTo>
                  <a:cubicBezTo>
                    <a:pt x="61182" y="132402"/>
                    <a:pt x="62960" y="133503"/>
                    <a:pt x="63722" y="131979"/>
                  </a:cubicBezTo>
                  <a:cubicBezTo>
                    <a:pt x="63722" y="132402"/>
                    <a:pt x="65499" y="131979"/>
                    <a:pt x="64907" y="133164"/>
                  </a:cubicBezTo>
                  <a:cubicBezTo>
                    <a:pt x="64314" y="134350"/>
                    <a:pt x="62875" y="134011"/>
                    <a:pt x="63214" y="134773"/>
                  </a:cubicBezTo>
                  <a:cubicBezTo>
                    <a:pt x="64314" y="134011"/>
                    <a:pt x="64145" y="134773"/>
                    <a:pt x="65753" y="133503"/>
                  </a:cubicBezTo>
                  <a:cubicBezTo>
                    <a:pt x="65711" y="132005"/>
                    <a:pt x="66126" y="130531"/>
                    <a:pt x="66938" y="129270"/>
                  </a:cubicBezTo>
                  <a:cubicBezTo>
                    <a:pt x="67836" y="128000"/>
                    <a:pt x="69063" y="127010"/>
                    <a:pt x="70494" y="126392"/>
                  </a:cubicBezTo>
                  <a:cubicBezTo>
                    <a:pt x="69393" y="127323"/>
                    <a:pt x="68801" y="129016"/>
                    <a:pt x="69478" y="129439"/>
                  </a:cubicBezTo>
                  <a:cubicBezTo>
                    <a:pt x="69478" y="128000"/>
                    <a:pt x="72441" y="128339"/>
                    <a:pt x="71171" y="127408"/>
                  </a:cubicBezTo>
                  <a:cubicBezTo>
                    <a:pt x="72610" y="126476"/>
                    <a:pt x="74981" y="124614"/>
                    <a:pt x="75912" y="125461"/>
                  </a:cubicBezTo>
                  <a:cubicBezTo>
                    <a:pt x="74896" y="126900"/>
                    <a:pt x="73118" y="127238"/>
                    <a:pt x="72103" y="128339"/>
                  </a:cubicBezTo>
                  <a:cubicBezTo>
                    <a:pt x="72103" y="128339"/>
                    <a:pt x="72949" y="128339"/>
                    <a:pt x="72949" y="128339"/>
                  </a:cubicBezTo>
                  <a:lnTo>
                    <a:pt x="71171" y="129524"/>
                  </a:lnTo>
                  <a:cubicBezTo>
                    <a:pt x="72864" y="129101"/>
                    <a:pt x="72864" y="129524"/>
                    <a:pt x="74388" y="128254"/>
                  </a:cubicBezTo>
                  <a:cubicBezTo>
                    <a:pt x="74388" y="128254"/>
                    <a:pt x="73880" y="128254"/>
                    <a:pt x="74388" y="128254"/>
                  </a:cubicBezTo>
                  <a:lnTo>
                    <a:pt x="75658" y="127154"/>
                  </a:lnTo>
                  <a:lnTo>
                    <a:pt x="76420" y="128085"/>
                  </a:lnTo>
                  <a:cubicBezTo>
                    <a:pt x="77351" y="126730"/>
                    <a:pt x="80568" y="125884"/>
                    <a:pt x="82177" y="123344"/>
                  </a:cubicBezTo>
                  <a:lnTo>
                    <a:pt x="82177" y="123344"/>
                  </a:lnTo>
                  <a:cubicBezTo>
                    <a:pt x="84039" y="121990"/>
                    <a:pt x="82600" y="120212"/>
                    <a:pt x="84208" y="118265"/>
                  </a:cubicBezTo>
                  <a:cubicBezTo>
                    <a:pt x="84208" y="119196"/>
                    <a:pt x="84208" y="119281"/>
                    <a:pt x="85055" y="119619"/>
                  </a:cubicBezTo>
                  <a:cubicBezTo>
                    <a:pt x="85563" y="118265"/>
                    <a:pt x="86748" y="118603"/>
                    <a:pt x="87848" y="117842"/>
                  </a:cubicBezTo>
                  <a:cubicBezTo>
                    <a:pt x="86325" y="118434"/>
                    <a:pt x="87848" y="116233"/>
                    <a:pt x="86663" y="116741"/>
                  </a:cubicBezTo>
                  <a:cubicBezTo>
                    <a:pt x="85732" y="115979"/>
                    <a:pt x="87510" y="114201"/>
                    <a:pt x="88441" y="113270"/>
                  </a:cubicBezTo>
                  <a:cubicBezTo>
                    <a:pt x="90134" y="113778"/>
                    <a:pt x="86325" y="116826"/>
                    <a:pt x="88441" y="116487"/>
                  </a:cubicBezTo>
                  <a:cubicBezTo>
                    <a:pt x="89457" y="115556"/>
                    <a:pt x="89034" y="114794"/>
                    <a:pt x="88441" y="115217"/>
                  </a:cubicBezTo>
                  <a:cubicBezTo>
                    <a:pt x="89796" y="114201"/>
                    <a:pt x="91489" y="112339"/>
                    <a:pt x="93013" y="112085"/>
                  </a:cubicBezTo>
                  <a:cubicBezTo>
                    <a:pt x="93013" y="109799"/>
                    <a:pt x="94367" y="109545"/>
                    <a:pt x="93944" y="107683"/>
                  </a:cubicBezTo>
                  <a:cubicBezTo>
                    <a:pt x="93351" y="108529"/>
                    <a:pt x="93944" y="109207"/>
                    <a:pt x="92843" y="109884"/>
                  </a:cubicBezTo>
                  <a:lnTo>
                    <a:pt x="92843" y="108106"/>
                  </a:lnTo>
                  <a:cubicBezTo>
                    <a:pt x="93944" y="106582"/>
                    <a:pt x="95552" y="105905"/>
                    <a:pt x="96484" y="104889"/>
                  </a:cubicBezTo>
                  <a:lnTo>
                    <a:pt x="95891" y="107260"/>
                  </a:lnTo>
                  <a:lnTo>
                    <a:pt x="95891" y="107260"/>
                  </a:lnTo>
                  <a:cubicBezTo>
                    <a:pt x="95891" y="108021"/>
                    <a:pt x="94706" y="109291"/>
                    <a:pt x="95468" y="109630"/>
                  </a:cubicBezTo>
                  <a:cubicBezTo>
                    <a:pt x="95468" y="107937"/>
                    <a:pt x="96738" y="107767"/>
                    <a:pt x="97161" y="105990"/>
                  </a:cubicBezTo>
                  <a:lnTo>
                    <a:pt x="97161" y="105990"/>
                  </a:lnTo>
                  <a:cubicBezTo>
                    <a:pt x="98092" y="103111"/>
                    <a:pt x="101478" y="102604"/>
                    <a:pt x="100547" y="99894"/>
                  </a:cubicBezTo>
                  <a:cubicBezTo>
                    <a:pt x="100547" y="100402"/>
                    <a:pt x="99108" y="100826"/>
                    <a:pt x="98938" y="100402"/>
                  </a:cubicBezTo>
                  <a:cubicBezTo>
                    <a:pt x="98769" y="99979"/>
                    <a:pt x="100462" y="98455"/>
                    <a:pt x="100970" y="98794"/>
                  </a:cubicBezTo>
                  <a:lnTo>
                    <a:pt x="100970" y="99387"/>
                  </a:lnTo>
                  <a:cubicBezTo>
                    <a:pt x="101732" y="98591"/>
                    <a:pt x="102308" y="97634"/>
                    <a:pt x="102663" y="96593"/>
                  </a:cubicBezTo>
                  <a:cubicBezTo>
                    <a:pt x="102240" y="95831"/>
                    <a:pt x="101478" y="96000"/>
                    <a:pt x="101647" y="94730"/>
                  </a:cubicBezTo>
                  <a:cubicBezTo>
                    <a:pt x="103425" y="92360"/>
                    <a:pt x="102663" y="96593"/>
                    <a:pt x="104187" y="95154"/>
                  </a:cubicBezTo>
                  <a:lnTo>
                    <a:pt x="104695" y="92360"/>
                  </a:lnTo>
                  <a:lnTo>
                    <a:pt x="105542" y="92360"/>
                  </a:lnTo>
                  <a:cubicBezTo>
                    <a:pt x="107997" y="88889"/>
                    <a:pt x="106981" y="84995"/>
                    <a:pt x="108335" y="80932"/>
                  </a:cubicBezTo>
                  <a:cubicBezTo>
                    <a:pt x="109436" y="80932"/>
                    <a:pt x="108928" y="84318"/>
                    <a:pt x="108335" y="85418"/>
                  </a:cubicBezTo>
                  <a:cubicBezTo>
                    <a:pt x="109775" y="84487"/>
                    <a:pt x="109097" y="82117"/>
                    <a:pt x="110283" y="80593"/>
                  </a:cubicBezTo>
                  <a:cubicBezTo>
                    <a:pt x="111468" y="79069"/>
                    <a:pt x="110283" y="77461"/>
                    <a:pt x="109605" y="77545"/>
                  </a:cubicBezTo>
                  <a:cubicBezTo>
                    <a:pt x="109605" y="75429"/>
                    <a:pt x="110621" y="76191"/>
                    <a:pt x="110875" y="76021"/>
                  </a:cubicBezTo>
                  <a:cubicBezTo>
                    <a:pt x="109775" y="75006"/>
                    <a:pt x="110875" y="72550"/>
                    <a:pt x="110875" y="70857"/>
                  </a:cubicBezTo>
                  <a:lnTo>
                    <a:pt x="111552" y="70857"/>
                  </a:lnTo>
                  <a:lnTo>
                    <a:pt x="111044" y="68064"/>
                  </a:lnTo>
                  <a:cubicBezTo>
                    <a:pt x="111044" y="68741"/>
                    <a:pt x="110367" y="68064"/>
                    <a:pt x="109944" y="68064"/>
                  </a:cubicBezTo>
                  <a:lnTo>
                    <a:pt x="109944" y="67471"/>
                  </a:lnTo>
                  <a:cubicBezTo>
                    <a:pt x="107658" y="69672"/>
                    <a:pt x="110367" y="73397"/>
                    <a:pt x="107574" y="75513"/>
                  </a:cubicBezTo>
                  <a:cubicBezTo>
                    <a:pt x="107574" y="74667"/>
                    <a:pt x="106896" y="75513"/>
                    <a:pt x="106812" y="74752"/>
                  </a:cubicBezTo>
                  <a:cubicBezTo>
                    <a:pt x="106727" y="73990"/>
                    <a:pt x="106812" y="74074"/>
                    <a:pt x="107404" y="74074"/>
                  </a:cubicBezTo>
                  <a:cubicBezTo>
                    <a:pt x="107997" y="74074"/>
                    <a:pt x="106642" y="72381"/>
                    <a:pt x="106388" y="74074"/>
                  </a:cubicBezTo>
                  <a:cubicBezTo>
                    <a:pt x="104949" y="74074"/>
                    <a:pt x="105880" y="71196"/>
                    <a:pt x="105542" y="69249"/>
                  </a:cubicBezTo>
                  <a:cubicBezTo>
                    <a:pt x="106727" y="67979"/>
                    <a:pt x="106812" y="71027"/>
                    <a:pt x="107404" y="71873"/>
                  </a:cubicBezTo>
                  <a:cubicBezTo>
                    <a:pt x="107404" y="71196"/>
                    <a:pt x="106812" y="70519"/>
                    <a:pt x="107404" y="69503"/>
                  </a:cubicBezTo>
                  <a:lnTo>
                    <a:pt x="108505" y="69926"/>
                  </a:lnTo>
                  <a:cubicBezTo>
                    <a:pt x="108505" y="67217"/>
                    <a:pt x="107658" y="69079"/>
                    <a:pt x="106642" y="68402"/>
                  </a:cubicBezTo>
                  <a:cubicBezTo>
                    <a:pt x="105626" y="67725"/>
                    <a:pt x="106642" y="66117"/>
                    <a:pt x="106642" y="65355"/>
                  </a:cubicBezTo>
                  <a:lnTo>
                    <a:pt x="106642" y="66117"/>
                  </a:lnTo>
                  <a:cubicBezTo>
                    <a:pt x="107235" y="64170"/>
                    <a:pt x="106134" y="63662"/>
                    <a:pt x="106219" y="61884"/>
                  </a:cubicBezTo>
                  <a:lnTo>
                    <a:pt x="107150" y="61037"/>
                  </a:lnTo>
                  <a:cubicBezTo>
                    <a:pt x="106050" y="63323"/>
                    <a:pt x="108674" y="63916"/>
                    <a:pt x="107997" y="65185"/>
                  </a:cubicBezTo>
                  <a:cubicBezTo>
                    <a:pt x="109266" y="61884"/>
                    <a:pt x="110283" y="66117"/>
                    <a:pt x="111129" y="67302"/>
                  </a:cubicBezTo>
                  <a:cubicBezTo>
                    <a:pt x="110943" y="66023"/>
                    <a:pt x="111248" y="64728"/>
                    <a:pt x="111976" y="63662"/>
                  </a:cubicBezTo>
                  <a:cubicBezTo>
                    <a:pt x="110537" y="61376"/>
                    <a:pt x="112653" y="58921"/>
                    <a:pt x="110706" y="56804"/>
                  </a:cubicBezTo>
                  <a:cubicBezTo>
                    <a:pt x="110706" y="55619"/>
                    <a:pt x="111552" y="57820"/>
                    <a:pt x="111552" y="56804"/>
                  </a:cubicBezTo>
                  <a:cubicBezTo>
                    <a:pt x="111569" y="54349"/>
                    <a:pt x="111044" y="51928"/>
                    <a:pt x="110029" y="49693"/>
                  </a:cubicBezTo>
                  <a:cubicBezTo>
                    <a:pt x="110029" y="48423"/>
                    <a:pt x="110029" y="48593"/>
                    <a:pt x="110790" y="48085"/>
                  </a:cubicBezTo>
                  <a:cubicBezTo>
                    <a:pt x="110113" y="41820"/>
                    <a:pt x="106812" y="40296"/>
                    <a:pt x="104695" y="34116"/>
                  </a:cubicBezTo>
                  <a:lnTo>
                    <a:pt x="105711" y="34794"/>
                  </a:lnTo>
                  <a:cubicBezTo>
                    <a:pt x="105203" y="33439"/>
                    <a:pt x="104949" y="32254"/>
                    <a:pt x="103849" y="32000"/>
                  </a:cubicBezTo>
                  <a:cubicBezTo>
                    <a:pt x="104780" y="29460"/>
                    <a:pt x="99955" y="27513"/>
                    <a:pt x="100378" y="24551"/>
                  </a:cubicBezTo>
                  <a:cubicBezTo>
                    <a:pt x="99023" y="21926"/>
                    <a:pt x="97499" y="22857"/>
                    <a:pt x="95806" y="21249"/>
                  </a:cubicBezTo>
                  <a:cubicBezTo>
                    <a:pt x="95806" y="21249"/>
                    <a:pt x="97245" y="21249"/>
                    <a:pt x="96653" y="19894"/>
                  </a:cubicBezTo>
                  <a:cubicBezTo>
                    <a:pt x="91370" y="14079"/>
                    <a:pt x="85097" y="9262"/>
                    <a:pt x="78113" y="5672"/>
                  </a:cubicBezTo>
                  <a:lnTo>
                    <a:pt x="78960" y="5672"/>
                  </a:lnTo>
                  <a:cubicBezTo>
                    <a:pt x="74024" y="3843"/>
                    <a:pt x="68877" y="2650"/>
                    <a:pt x="63637" y="2116"/>
                  </a:cubicBezTo>
                  <a:cubicBezTo>
                    <a:pt x="62790" y="2116"/>
                    <a:pt x="60166" y="2116"/>
                    <a:pt x="60928" y="3302"/>
                  </a:cubicBezTo>
                  <a:cubicBezTo>
                    <a:pt x="61622" y="3429"/>
                    <a:pt x="62079" y="4089"/>
                    <a:pt x="61952" y="4775"/>
                  </a:cubicBezTo>
                  <a:cubicBezTo>
                    <a:pt x="61935" y="4876"/>
                    <a:pt x="61901" y="4986"/>
                    <a:pt x="61859" y="5079"/>
                  </a:cubicBezTo>
                  <a:cubicBezTo>
                    <a:pt x="58050" y="5587"/>
                    <a:pt x="60081" y="3471"/>
                    <a:pt x="57457" y="3725"/>
                  </a:cubicBezTo>
                  <a:cubicBezTo>
                    <a:pt x="56610" y="2201"/>
                    <a:pt x="59150" y="2709"/>
                    <a:pt x="59150" y="1355"/>
                  </a:cubicBezTo>
                  <a:lnTo>
                    <a:pt x="55256" y="2370"/>
                  </a:lnTo>
                  <a:cubicBezTo>
                    <a:pt x="53055" y="2370"/>
                    <a:pt x="51023" y="3048"/>
                    <a:pt x="49076" y="2370"/>
                  </a:cubicBezTo>
                  <a:cubicBezTo>
                    <a:pt x="49923" y="2370"/>
                    <a:pt x="49076" y="1185"/>
                    <a:pt x="50600" y="1524"/>
                  </a:cubicBezTo>
                  <a:cubicBezTo>
                    <a:pt x="50600" y="1524"/>
                    <a:pt x="50600" y="1524"/>
                    <a:pt x="50600" y="1524"/>
                  </a:cubicBezTo>
                  <a:cubicBezTo>
                    <a:pt x="53902" y="1524"/>
                    <a:pt x="52293" y="593"/>
                    <a:pt x="55256" y="0"/>
                  </a:cubicBezTo>
                  <a:cubicBezTo>
                    <a:pt x="52632" y="508"/>
                    <a:pt x="49245" y="1355"/>
                    <a:pt x="46790" y="1524"/>
                  </a:cubicBezTo>
                  <a:cubicBezTo>
                    <a:pt x="47468" y="2455"/>
                    <a:pt x="45097" y="2455"/>
                    <a:pt x="44674" y="3217"/>
                  </a:cubicBezTo>
                  <a:lnTo>
                    <a:pt x="44674" y="3217"/>
                  </a:lnTo>
                  <a:cubicBezTo>
                    <a:pt x="44674" y="3217"/>
                    <a:pt x="43573" y="4318"/>
                    <a:pt x="43235" y="4572"/>
                  </a:cubicBezTo>
                  <a:lnTo>
                    <a:pt x="42304" y="3556"/>
                  </a:lnTo>
                  <a:cubicBezTo>
                    <a:pt x="41457" y="3979"/>
                    <a:pt x="42727" y="4064"/>
                    <a:pt x="41880" y="4487"/>
                  </a:cubicBezTo>
                  <a:cubicBezTo>
                    <a:pt x="41034" y="4910"/>
                    <a:pt x="36293" y="7196"/>
                    <a:pt x="35446" y="6095"/>
                  </a:cubicBezTo>
                  <a:cubicBezTo>
                    <a:pt x="34007" y="7027"/>
                    <a:pt x="33923" y="7873"/>
                    <a:pt x="32314" y="8466"/>
                  </a:cubicBezTo>
                  <a:cubicBezTo>
                    <a:pt x="32314" y="8466"/>
                    <a:pt x="32314" y="7873"/>
                    <a:pt x="32314" y="7619"/>
                  </a:cubicBezTo>
                  <a:cubicBezTo>
                    <a:pt x="28928" y="9228"/>
                    <a:pt x="25457" y="12021"/>
                    <a:pt x="22409" y="13630"/>
                  </a:cubicBezTo>
                  <a:cubicBezTo>
                    <a:pt x="20648" y="15247"/>
                    <a:pt x="19235" y="17202"/>
                    <a:pt x="18261" y="19386"/>
                  </a:cubicBezTo>
                  <a:cubicBezTo>
                    <a:pt x="18685" y="18794"/>
                    <a:pt x="20462" y="17524"/>
                    <a:pt x="20039" y="18963"/>
                  </a:cubicBezTo>
                  <a:cubicBezTo>
                    <a:pt x="19616" y="20402"/>
                    <a:pt x="19023" y="20572"/>
                    <a:pt x="18431" y="21587"/>
                  </a:cubicBezTo>
                  <a:cubicBezTo>
                    <a:pt x="18431" y="20910"/>
                    <a:pt x="15975" y="23196"/>
                    <a:pt x="17161" y="21587"/>
                  </a:cubicBezTo>
                  <a:cubicBezTo>
                    <a:pt x="15637" y="20995"/>
                    <a:pt x="14282" y="25566"/>
                    <a:pt x="13097" y="24551"/>
                  </a:cubicBezTo>
                  <a:cubicBezTo>
                    <a:pt x="13097" y="25312"/>
                    <a:pt x="10981" y="27767"/>
                    <a:pt x="11065" y="29291"/>
                  </a:cubicBezTo>
                  <a:cubicBezTo>
                    <a:pt x="10304" y="29291"/>
                    <a:pt x="11573" y="27513"/>
                    <a:pt x="11065" y="27344"/>
                  </a:cubicBezTo>
                  <a:cubicBezTo>
                    <a:pt x="10820" y="27776"/>
                    <a:pt x="10617" y="28225"/>
                    <a:pt x="10473" y="28699"/>
                  </a:cubicBezTo>
                  <a:lnTo>
                    <a:pt x="10049" y="28699"/>
                  </a:lnTo>
                  <a:cubicBezTo>
                    <a:pt x="8187" y="30984"/>
                    <a:pt x="9457" y="32339"/>
                    <a:pt x="9034" y="33947"/>
                  </a:cubicBezTo>
                  <a:lnTo>
                    <a:pt x="9034" y="33947"/>
                  </a:lnTo>
                  <a:lnTo>
                    <a:pt x="9034" y="35048"/>
                  </a:lnTo>
                  <a:lnTo>
                    <a:pt x="8610" y="33355"/>
                  </a:lnTo>
                  <a:cubicBezTo>
                    <a:pt x="7933" y="35048"/>
                    <a:pt x="8610" y="36318"/>
                    <a:pt x="7849" y="38180"/>
                  </a:cubicBezTo>
                  <a:lnTo>
                    <a:pt x="7425" y="38180"/>
                  </a:lnTo>
                  <a:lnTo>
                    <a:pt x="7425" y="39535"/>
                  </a:lnTo>
                  <a:cubicBezTo>
                    <a:pt x="7425" y="39535"/>
                    <a:pt x="7425" y="39535"/>
                    <a:pt x="7425" y="39535"/>
                  </a:cubicBezTo>
                  <a:cubicBezTo>
                    <a:pt x="8018" y="40974"/>
                    <a:pt x="6748" y="43175"/>
                    <a:pt x="7425" y="44445"/>
                  </a:cubicBezTo>
                  <a:cubicBezTo>
                    <a:pt x="8102" y="45715"/>
                    <a:pt x="5478" y="45291"/>
                    <a:pt x="6155" y="46561"/>
                  </a:cubicBezTo>
                  <a:lnTo>
                    <a:pt x="4801" y="45969"/>
                  </a:lnTo>
                  <a:cubicBezTo>
                    <a:pt x="5478" y="43429"/>
                    <a:pt x="5986" y="45376"/>
                    <a:pt x="6494" y="42667"/>
                  </a:cubicBezTo>
                  <a:cubicBezTo>
                    <a:pt x="4039" y="43852"/>
                    <a:pt x="2430" y="49524"/>
                    <a:pt x="1922" y="53334"/>
                  </a:cubicBezTo>
                  <a:cubicBezTo>
                    <a:pt x="1415" y="57143"/>
                    <a:pt x="145" y="61291"/>
                    <a:pt x="1922" y="62730"/>
                  </a:cubicBezTo>
                  <a:lnTo>
                    <a:pt x="1076" y="62730"/>
                  </a:lnTo>
                  <a:cubicBezTo>
                    <a:pt x="1076" y="64424"/>
                    <a:pt x="314" y="66117"/>
                    <a:pt x="60" y="67810"/>
                  </a:cubicBezTo>
                  <a:cubicBezTo>
                    <a:pt x="-168" y="71831"/>
                    <a:pt x="255" y="75860"/>
                    <a:pt x="1330" y="79746"/>
                  </a:cubicBezTo>
                  <a:lnTo>
                    <a:pt x="737" y="80677"/>
                  </a:lnTo>
                  <a:cubicBezTo>
                    <a:pt x="3362" y="83810"/>
                    <a:pt x="3446" y="91937"/>
                    <a:pt x="6833" y="93291"/>
                  </a:cubicBezTo>
                  <a:cubicBezTo>
                    <a:pt x="6833" y="95238"/>
                    <a:pt x="5647" y="93291"/>
                    <a:pt x="5139" y="93291"/>
                  </a:cubicBezTo>
                  <a:cubicBezTo>
                    <a:pt x="5139" y="94730"/>
                    <a:pt x="7595" y="96424"/>
                    <a:pt x="6663" y="98032"/>
                  </a:cubicBezTo>
                  <a:cubicBezTo>
                    <a:pt x="6240" y="98032"/>
                    <a:pt x="5732" y="96254"/>
                    <a:pt x="5732" y="97185"/>
                  </a:cubicBezTo>
                  <a:cubicBezTo>
                    <a:pt x="5732" y="98117"/>
                    <a:pt x="6917" y="98371"/>
                    <a:pt x="6325" y="99641"/>
                  </a:cubicBezTo>
                  <a:cubicBezTo>
                    <a:pt x="7002" y="98963"/>
                    <a:pt x="8610" y="100910"/>
                    <a:pt x="9288" y="102350"/>
                  </a:cubicBezTo>
                  <a:cubicBezTo>
                    <a:pt x="9288" y="102350"/>
                    <a:pt x="9288" y="102350"/>
                    <a:pt x="9288" y="101926"/>
                  </a:cubicBezTo>
                  <a:cubicBezTo>
                    <a:pt x="9288" y="101503"/>
                    <a:pt x="10049" y="102688"/>
                    <a:pt x="10388" y="103281"/>
                  </a:cubicBezTo>
                  <a:lnTo>
                    <a:pt x="10388" y="103281"/>
                  </a:lnTo>
                  <a:cubicBezTo>
                    <a:pt x="14113" y="110984"/>
                    <a:pt x="18346" y="119450"/>
                    <a:pt x="21563" y="127577"/>
                  </a:cubicBezTo>
                  <a:lnTo>
                    <a:pt x="20293" y="126392"/>
                  </a:lnTo>
                  <a:cubicBezTo>
                    <a:pt x="21199" y="127467"/>
                    <a:pt x="21834" y="128745"/>
                    <a:pt x="22155" y="130117"/>
                  </a:cubicBezTo>
                  <a:lnTo>
                    <a:pt x="22155" y="130117"/>
                  </a:lnTo>
                  <a:cubicBezTo>
                    <a:pt x="22155" y="132826"/>
                    <a:pt x="24526" y="131810"/>
                    <a:pt x="24018" y="134096"/>
                  </a:cubicBezTo>
                  <a:lnTo>
                    <a:pt x="24018" y="134096"/>
                  </a:lnTo>
                  <a:cubicBezTo>
                    <a:pt x="25372" y="136466"/>
                    <a:pt x="24949" y="138667"/>
                    <a:pt x="26981" y="140699"/>
                  </a:cubicBezTo>
                  <a:cubicBezTo>
                    <a:pt x="27573" y="142815"/>
                    <a:pt x="26981" y="142984"/>
                    <a:pt x="26981" y="144593"/>
                  </a:cubicBezTo>
                  <a:cubicBezTo>
                    <a:pt x="27387" y="145236"/>
                    <a:pt x="28081" y="145651"/>
                    <a:pt x="28843" y="145694"/>
                  </a:cubicBezTo>
                  <a:lnTo>
                    <a:pt x="28843" y="145186"/>
                  </a:lnTo>
                  <a:cubicBezTo>
                    <a:pt x="28843" y="144170"/>
                    <a:pt x="30028" y="145947"/>
                    <a:pt x="30790" y="146540"/>
                  </a:cubicBezTo>
                  <a:cubicBezTo>
                    <a:pt x="31552" y="145355"/>
                    <a:pt x="33415" y="144678"/>
                    <a:pt x="33245" y="141884"/>
                  </a:cubicBezTo>
                  <a:cubicBezTo>
                    <a:pt x="31976" y="140529"/>
                    <a:pt x="34092" y="139344"/>
                    <a:pt x="33245" y="137651"/>
                  </a:cubicBezTo>
                  <a:cubicBezTo>
                    <a:pt x="31213" y="137651"/>
                    <a:pt x="33245" y="134519"/>
                    <a:pt x="30706" y="133587"/>
                  </a:cubicBezTo>
                  <a:cubicBezTo>
                    <a:pt x="32145" y="133587"/>
                    <a:pt x="30198" y="131302"/>
                    <a:pt x="32060" y="132148"/>
                  </a:cubicBezTo>
                  <a:cubicBezTo>
                    <a:pt x="32060" y="131133"/>
                    <a:pt x="29351" y="129185"/>
                    <a:pt x="29605" y="127323"/>
                  </a:cubicBezTo>
                  <a:cubicBezTo>
                    <a:pt x="29605" y="127323"/>
                    <a:pt x="30113" y="127323"/>
                    <a:pt x="30367" y="127323"/>
                  </a:cubicBezTo>
                  <a:cubicBezTo>
                    <a:pt x="28843" y="125799"/>
                    <a:pt x="30367" y="125715"/>
                    <a:pt x="29774" y="124360"/>
                  </a:cubicBezTo>
                  <a:lnTo>
                    <a:pt x="28759" y="124953"/>
                  </a:lnTo>
                  <a:cubicBezTo>
                    <a:pt x="28166" y="124953"/>
                    <a:pt x="28759" y="124106"/>
                    <a:pt x="28759" y="123768"/>
                  </a:cubicBezTo>
                  <a:cubicBezTo>
                    <a:pt x="28759" y="123429"/>
                    <a:pt x="28759" y="125207"/>
                    <a:pt x="28081" y="125037"/>
                  </a:cubicBezTo>
                  <a:cubicBezTo>
                    <a:pt x="27455" y="124631"/>
                    <a:pt x="26930" y="124081"/>
                    <a:pt x="26557" y="123429"/>
                  </a:cubicBezTo>
                  <a:cubicBezTo>
                    <a:pt x="26557" y="123429"/>
                    <a:pt x="27404" y="123429"/>
                    <a:pt x="27658" y="123937"/>
                  </a:cubicBezTo>
                  <a:cubicBezTo>
                    <a:pt x="27912" y="124445"/>
                    <a:pt x="26981" y="122413"/>
                    <a:pt x="27658" y="122074"/>
                  </a:cubicBezTo>
                  <a:cubicBezTo>
                    <a:pt x="28335" y="121736"/>
                    <a:pt x="28589" y="123090"/>
                    <a:pt x="29351" y="123260"/>
                  </a:cubicBezTo>
                  <a:cubicBezTo>
                    <a:pt x="28759" y="121143"/>
                    <a:pt x="29351" y="123260"/>
                    <a:pt x="30028" y="121566"/>
                  </a:cubicBezTo>
                  <a:cubicBezTo>
                    <a:pt x="28928" y="122413"/>
                    <a:pt x="28674" y="120212"/>
                    <a:pt x="27912" y="119281"/>
                  </a:cubicBezTo>
                  <a:cubicBezTo>
                    <a:pt x="27150" y="118349"/>
                    <a:pt x="28420" y="119958"/>
                    <a:pt x="28843" y="119958"/>
                  </a:cubicBezTo>
                  <a:cubicBezTo>
                    <a:pt x="30113" y="116995"/>
                    <a:pt x="27065" y="117249"/>
                    <a:pt x="26388" y="114455"/>
                  </a:cubicBezTo>
                  <a:cubicBezTo>
                    <a:pt x="26583" y="114413"/>
                    <a:pt x="26786" y="114413"/>
                    <a:pt x="26981" y="114455"/>
                  </a:cubicBezTo>
                  <a:cubicBezTo>
                    <a:pt x="26050" y="113440"/>
                    <a:pt x="26981" y="112085"/>
                    <a:pt x="25880" y="111662"/>
                  </a:cubicBezTo>
                  <a:cubicBezTo>
                    <a:pt x="24780" y="111238"/>
                    <a:pt x="27150" y="110815"/>
                    <a:pt x="26388" y="109037"/>
                  </a:cubicBezTo>
                  <a:cubicBezTo>
                    <a:pt x="25288" y="110138"/>
                    <a:pt x="25796" y="106836"/>
                    <a:pt x="24356" y="107344"/>
                  </a:cubicBezTo>
                  <a:lnTo>
                    <a:pt x="24356" y="105651"/>
                  </a:lnTo>
                  <a:cubicBezTo>
                    <a:pt x="23087" y="104804"/>
                    <a:pt x="22071" y="106921"/>
                    <a:pt x="21055" y="104550"/>
                  </a:cubicBezTo>
                  <a:cubicBezTo>
                    <a:pt x="20039" y="102180"/>
                    <a:pt x="23425" y="103958"/>
                    <a:pt x="23764" y="102434"/>
                  </a:cubicBezTo>
                  <a:lnTo>
                    <a:pt x="22748" y="102434"/>
                  </a:lnTo>
                  <a:lnTo>
                    <a:pt x="22748" y="101164"/>
                  </a:lnTo>
                  <a:lnTo>
                    <a:pt x="22748" y="101164"/>
                  </a:lnTo>
                  <a:cubicBezTo>
                    <a:pt x="22240" y="100572"/>
                    <a:pt x="22071" y="99387"/>
                    <a:pt x="22748" y="99217"/>
                  </a:cubicBezTo>
                  <a:cubicBezTo>
                    <a:pt x="23425" y="99048"/>
                    <a:pt x="23256" y="99894"/>
                    <a:pt x="23679" y="99894"/>
                  </a:cubicBezTo>
                  <a:cubicBezTo>
                    <a:pt x="22579" y="99048"/>
                    <a:pt x="24356" y="95154"/>
                    <a:pt x="21817" y="94730"/>
                  </a:cubicBezTo>
                  <a:cubicBezTo>
                    <a:pt x="21817" y="93968"/>
                    <a:pt x="21817" y="92699"/>
                    <a:pt x="22409" y="92699"/>
                  </a:cubicBezTo>
                  <a:cubicBezTo>
                    <a:pt x="21309" y="92699"/>
                    <a:pt x="22409" y="89820"/>
                    <a:pt x="21224" y="89143"/>
                  </a:cubicBezTo>
                  <a:cubicBezTo>
                    <a:pt x="20039" y="88466"/>
                    <a:pt x="21986" y="88297"/>
                    <a:pt x="21224" y="87704"/>
                  </a:cubicBezTo>
                  <a:cubicBezTo>
                    <a:pt x="21224" y="88635"/>
                    <a:pt x="20547" y="88212"/>
                    <a:pt x="19870" y="87704"/>
                  </a:cubicBezTo>
                  <a:cubicBezTo>
                    <a:pt x="20462" y="86773"/>
                    <a:pt x="19446" y="84826"/>
                    <a:pt x="20631" y="84318"/>
                  </a:cubicBezTo>
                  <a:cubicBezTo>
                    <a:pt x="19785" y="83217"/>
                    <a:pt x="18938" y="83810"/>
                    <a:pt x="18092" y="83640"/>
                  </a:cubicBezTo>
                  <a:cubicBezTo>
                    <a:pt x="18685" y="82794"/>
                    <a:pt x="18092" y="80423"/>
                    <a:pt x="19616" y="80677"/>
                  </a:cubicBezTo>
                  <a:cubicBezTo>
                    <a:pt x="19616" y="81355"/>
                    <a:pt x="19616" y="82794"/>
                    <a:pt x="20377" y="82371"/>
                  </a:cubicBezTo>
                  <a:cubicBezTo>
                    <a:pt x="21140" y="81947"/>
                    <a:pt x="19954" y="81947"/>
                    <a:pt x="19616" y="80932"/>
                  </a:cubicBezTo>
                  <a:cubicBezTo>
                    <a:pt x="19277" y="79915"/>
                    <a:pt x="20377" y="80169"/>
                    <a:pt x="20801" y="80339"/>
                  </a:cubicBezTo>
                  <a:cubicBezTo>
                    <a:pt x="20623" y="79585"/>
                    <a:pt x="20623" y="78807"/>
                    <a:pt x="20801" y="78053"/>
                  </a:cubicBezTo>
                  <a:cubicBezTo>
                    <a:pt x="20293" y="79492"/>
                    <a:pt x="19700" y="77376"/>
                    <a:pt x="19277" y="78053"/>
                  </a:cubicBezTo>
                  <a:lnTo>
                    <a:pt x="20377" y="79154"/>
                  </a:lnTo>
                  <a:cubicBezTo>
                    <a:pt x="20377" y="80677"/>
                    <a:pt x="19616" y="79577"/>
                    <a:pt x="19362" y="80169"/>
                  </a:cubicBezTo>
                  <a:cubicBezTo>
                    <a:pt x="18854" y="77545"/>
                    <a:pt x="17415" y="78223"/>
                    <a:pt x="16653" y="75683"/>
                  </a:cubicBezTo>
                  <a:cubicBezTo>
                    <a:pt x="16864" y="75132"/>
                    <a:pt x="17034" y="74565"/>
                    <a:pt x="17161" y="73990"/>
                  </a:cubicBezTo>
                  <a:cubicBezTo>
                    <a:pt x="17161" y="74836"/>
                    <a:pt x="18515" y="74582"/>
                    <a:pt x="18769" y="73990"/>
                  </a:cubicBezTo>
                  <a:cubicBezTo>
                    <a:pt x="17669" y="72550"/>
                    <a:pt x="19362" y="71450"/>
                    <a:pt x="19616" y="70265"/>
                  </a:cubicBezTo>
                  <a:cubicBezTo>
                    <a:pt x="19616" y="71281"/>
                    <a:pt x="18515" y="70773"/>
                    <a:pt x="18177" y="70265"/>
                  </a:cubicBezTo>
                  <a:cubicBezTo>
                    <a:pt x="17415" y="67810"/>
                    <a:pt x="18685" y="69249"/>
                    <a:pt x="19277" y="68233"/>
                  </a:cubicBezTo>
                  <a:cubicBezTo>
                    <a:pt x="19277" y="64508"/>
                    <a:pt x="21140" y="62392"/>
                    <a:pt x="20716" y="59768"/>
                  </a:cubicBezTo>
                  <a:lnTo>
                    <a:pt x="19362" y="60953"/>
                  </a:lnTo>
                  <a:lnTo>
                    <a:pt x="20377" y="61545"/>
                  </a:lnTo>
                  <a:cubicBezTo>
                    <a:pt x="19446" y="62476"/>
                    <a:pt x="17923" y="61037"/>
                    <a:pt x="17330" y="60275"/>
                  </a:cubicBezTo>
                  <a:cubicBezTo>
                    <a:pt x="16737" y="59513"/>
                    <a:pt x="17838" y="58328"/>
                    <a:pt x="18346" y="59175"/>
                  </a:cubicBezTo>
                  <a:lnTo>
                    <a:pt x="18346" y="57312"/>
                  </a:lnTo>
                  <a:cubicBezTo>
                    <a:pt x="17753" y="57312"/>
                    <a:pt x="17753" y="58667"/>
                    <a:pt x="17415" y="57736"/>
                  </a:cubicBezTo>
                  <a:cubicBezTo>
                    <a:pt x="17076" y="56804"/>
                    <a:pt x="18515" y="55450"/>
                    <a:pt x="18854" y="56720"/>
                  </a:cubicBezTo>
                  <a:cubicBezTo>
                    <a:pt x="18854" y="55789"/>
                    <a:pt x="18854" y="54603"/>
                    <a:pt x="18346" y="54603"/>
                  </a:cubicBezTo>
                  <a:cubicBezTo>
                    <a:pt x="18346" y="53164"/>
                    <a:pt x="19616" y="55111"/>
                    <a:pt x="19954" y="55873"/>
                  </a:cubicBezTo>
                  <a:cubicBezTo>
                    <a:pt x="19954" y="54688"/>
                    <a:pt x="21140" y="55111"/>
                    <a:pt x="21394" y="55873"/>
                  </a:cubicBezTo>
                  <a:lnTo>
                    <a:pt x="21394" y="54265"/>
                  </a:lnTo>
                  <a:cubicBezTo>
                    <a:pt x="21394" y="54688"/>
                    <a:pt x="22071" y="54773"/>
                    <a:pt x="22240" y="55196"/>
                  </a:cubicBezTo>
                  <a:cubicBezTo>
                    <a:pt x="22917" y="54349"/>
                    <a:pt x="22240" y="53249"/>
                    <a:pt x="23087" y="52656"/>
                  </a:cubicBezTo>
                  <a:lnTo>
                    <a:pt x="22325" y="52064"/>
                  </a:lnTo>
                  <a:cubicBezTo>
                    <a:pt x="23349" y="50616"/>
                    <a:pt x="24255" y="49084"/>
                    <a:pt x="25034" y="47492"/>
                  </a:cubicBezTo>
                  <a:lnTo>
                    <a:pt x="24187" y="47492"/>
                  </a:lnTo>
                  <a:cubicBezTo>
                    <a:pt x="24187" y="45207"/>
                    <a:pt x="25711" y="46561"/>
                    <a:pt x="26473" y="44021"/>
                  </a:cubicBezTo>
                  <a:cubicBezTo>
                    <a:pt x="27235" y="41482"/>
                    <a:pt x="26981" y="41482"/>
                    <a:pt x="25880" y="41143"/>
                  </a:cubicBezTo>
                  <a:cubicBezTo>
                    <a:pt x="24780" y="40804"/>
                    <a:pt x="26727" y="40381"/>
                    <a:pt x="27235" y="40296"/>
                  </a:cubicBezTo>
                  <a:cubicBezTo>
                    <a:pt x="27743" y="40212"/>
                    <a:pt x="27235" y="37503"/>
                    <a:pt x="28081" y="37079"/>
                  </a:cubicBezTo>
                  <a:cubicBezTo>
                    <a:pt x="28039" y="37774"/>
                    <a:pt x="27895" y="38459"/>
                    <a:pt x="27658" y="39111"/>
                  </a:cubicBezTo>
                  <a:cubicBezTo>
                    <a:pt x="28674" y="39619"/>
                    <a:pt x="29097" y="37333"/>
                    <a:pt x="30198" y="36826"/>
                  </a:cubicBezTo>
                  <a:cubicBezTo>
                    <a:pt x="31298" y="36318"/>
                    <a:pt x="30875" y="33185"/>
                    <a:pt x="31213" y="31408"/>
                  </a:cubicBezTo>
                  <a:cubicBezTo>
                    <a:pt x="30113" y="31408"/>
                    <a:pt x="29351" y="30222"/>
                    <a:pt x="29690" y="28614"/>
                  </a:cubicBezTo>
                  <a:cubicBezTo>
                    <a:pt x="29690" y="29206"/>
                    <a:pt x="31552" y="27767"/>
                    <a:pt x="32568" y="27513"/>
                  </a:cubicBezTo>
                  <a:cubicBezTo>
                    <a:pt x="33584" y="27259"/>
                    <a:pt x="35192" y="27513"/>
                    <a:pt x="33838" y="28868"/>
                  </a:cubicBezTo>
                  <a:cubicBezTo>
                    <a:pt x="33245" y="28868"/>
                    <a:pt x="32399" y="28445"/>
                    <a:pt x="32060" y="29291"/>
                  </a:cubicBezTo>
                  <a:cubicBezTo>
                    <a:pt x="33271" y="29478"/>
                    <a:pt x="34490" y="29478"/>
                    <a:pt x="35700" y="29291"/>
                  </a:cubicBezTo>
                  <a:cubicBezTo>
                    <a:pt x="35760" y="29842"/>
                    <a:pt x="35540" y="30383"/>
                    <a:pt x="35108" y="30730"/>
                  </a:cubicBezTo>
                  <a:cubicBezTo>
                    <a:pt x="33584" y="29037"/>
                    <a:pt x="33330" y="28953"/>
                    <a:pt x="33076" y="28783"/>
                  </a:cubicBezTo>
                  <a:close/>
                </a:path>
              </a:pathLst>
            </a:custGeom>
            <a:solidFill>
              <a:srgbClr val="FF725E"/>
            </a:solidFill>
            <a:ln w="8458"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8CC764A4-BB3A-63CA-D62C-34A6FCEAF8E3}"/>
                </a:ext>
              </a:extLst>
            </p:cNvPr>
            <p:cNvSpPr/>
            <p:nvPr/>
          </p:nvSpPr>
          <p:spPr>
            <a:xfrm>
              <a:off x="5954478" y="3553280"/>
              <a:ext cx="8465" cy="37"/>
            </a:xfrm>
            <a:custGeom>
              <a:avLst/>
              <a:gdLst>
                <a:gd name="connsiteX0" fmla="*/ 0 w 8465"/>
                <a:gd name="connsiteY0" fmla="*/ 38 h 37"/>
                <a:gd name="connsiteX1" fmla="*/ 0 w 8465"/>
                <a:gd name="connsiteY1" fmla="*/ 38 h 37"/>
                <a:gd name="connsiteX2" fmla="*/ 0 w 8465"/>
                <a:gd name="connsiteY2" fmla="*/ 38 h 37"/>
              </a:gdLst>
              <a:ahLst/>
              <a:cxnLst>
                <a:cxn ang="0">
                  <a:pos x="connsiteX0" y="connsiteY0"/>
                </a:cxn>
                <a:cxn ang="0">
                  <a:pos x="connsiteX1" y="connsiteY1"/>
                </a:cxn>
                <a:cxn ang="0">
                  <a:pos x="connsiteX2" y="connsiteY2"/>
                </a:cxn>
              </a:cxnLst>
              <a:rect l="l" t="t" r="r" b="b"/>
              <a:pathLst>
                <a:path w="8465" h="37">
                  <a:moveTo>
                    <a:pt x="0" y="38"/>
                  </a:moveTo>
                  <a:lnTo>
                    <a:pt x="0" y="38"/>
                  </a:lnTo>
                  <a:cubicBezTo>
                    <a:pt x="0" y="38"/>
                    <a:pt x="0" y="-47"/>
                    <a:pt x="0" y="38"/>
                  </a:cubicBezTo>
                  <a:close/>
                </a:path>
              </a:pathLst>
            </a:custGeom>
            <a:solidFill>
              <a:srgbClr val="FF8270"/>
            </a:solidFill>
            <a:ln w="8458"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B69C063A-9A8B-3895-3E37-E823BB06FDE2}"/>
                </a:ext>
              </a:extLst>
            </p:cNvPr>
            <p:cNvSpPr/>
            <p:nvPr/>
          </p:nvSpPr>
          <p:spPr>
            <a:xfrm>
              <a:off x="5981652" y="3431836"/>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cubicBezTo>
                    <a:pt x="0" y="0"/>
                    <a:pt x="0" y="0"/>
                    <a:pt x="0" y="0"/>
                  </a:cubicBezTo>
                  <a:close/>
                </a:path>
              </a:pathLst>
            </a:custGeom>
            <a:solidFill>
              <a:srgbClr val="FF8270"/>
            </a:solidFill>
            <a:ln w="8458"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4302F804-C0B3-D358-B558-ED535C2F6EFC}"/>
                </a:ext>
              </a:extLst>
            </p:cNvPr>
            <p:cNvSpPr/>
            <p:nvPr/>
          </p:nvSpPr>
          <p:spPr>
            <a:xfrm>
              <a:off x="6001377" y="344775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B7D97800-21D3-B883-C5B0-5047EB5DDF3B}"/>
                </a:ext>
              </a:extLst>
            </p:cNvPr>
            <p:cNvSpPr/>
            <p:nvPr/>
          </p:nvSpPr>
          <p:spPr>
            <a:xfrm>
              <a:off x="5949314" y="3546714"/>
              <a:ext cx="423" cy="423"/>
            </a:xfrm>
            <a:custGeom>
              <a:avLst/>
              <a:gdLst>
                <a:gd name="connsiteX0" fmla="*/ 0 w 423"/>
                <a:gd name="connsiteY0" fmla="*/ 423 h 423"/>
                <a:gd name="connsiteX1" fmla="*/ 423 w 423"/>
                <a:gd name="connsiteY1" fmla="*/ 0 h 423"/>
                <a:gd name="connsiteX2" fmla="*/ 0 w 423"/>
                <a:gd name="connsiteY2" fmla="*/ 423 h 423"/>
              </a:gdLst>
              <a:ahLst/>
              <a:cxnLst>
                <a:cxn ang="0">
                  <a:pos x="connsiteX0" y="connsiteY0"/>
                </a:cxn>
                <a:cxn ang="0">
                  <a:pos x="connsiteX1" y="connsiteY1"/>
                </a:cxn>
                <a:cxn ang="0">
                  <a:pos x="connsiteX2" y="connsiteY2"/>
                </a:cxn>
              </a:cxnLst>
              <a:rect l="l" t="t" r="r" b="b"/>
              <a:pathLst>
                <a:path w="423" h="423">
                  <a:moveTo>
                    <a:pt x="0" y="423"/>
                  </a:moveTo>
                  <a:lnTo>
                    <a:pt x="423" y="0"/>
                  </a:lnTo>
                  <a:cubicBezTo>
                    <a:pt x="423" y="0"/>
                    <a:pt x="169" y="254"/>
                    <a:pt x="0" y="423"/>
                  </a:cubicBezTo>
                  <a:close/>
                </a:path>
              </a:pathLst>
            </a:custGeom>
            <a:solidFill>
              <a:srgbClr val="FF8270"/>
            </a:solidFill>
            <a:ln w="8458"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FF6A938D-261F-B7AD-31AB-C2E5B81F2A06}"/>
                </a:ext>
              </a:extLst>
            </p:cNvPr>
            <p:cNvSpPr/>
            <p:nvPr/>
          </p:nvSpPr>
          <p:spPr>
            <a:xfrm>
              <a:off x="5827192" y="3552453"/>
              <a:ext cx="107137" cy="92144"/>
            </a:xfrm>
            <a:custGeom>
              <a:avLst/>
              <a:gdLst>
                <a:gd name="connsiteX0" fmla="*/ 102735 w 107137"/>
                <a:gd name="connsiteY0" fmla="*/ 21943 h 92144"/>
                <a:gd name="connsiteX1" fmla="*/ 67002 w 107137"/>
                <a:gd name="connsiteY1" fmla="*/ 89719 h 92144"/>
                <a:gd name="connsiteX2" fmla="*/ 16301 w 107137"/>
                <a:gd name="connsiteY2" fmla="*/ 79594 h 92144"/>
                <a:gd name="connsiteX3" fmla="*/ 1233 w 107137"/>
                <a:gd name="connsiteY3" fmla="*/ 36081 h 92144"/>
                <a:gd name="connsiteX4" fmla="*/ 30100 w 107137"/>
                <a:gd name="connsiteY4" fmla="*/ 7721 h 92144"/>
                <a:gd name="connsiteX5" fmla="*/ 107137 w 107137"/>
                <a:gd name="connsiteY5" fmla="*/ 16187 h 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7" h="92144">
                  <a:moveTo>
                    <a:pt x="102735" y="21943"/>
                  </a:moveTo>
                  <a:cubicBezTo>
                    <a:pt x="111582" y="50532"/>
                    <a:pt x="95582" y="80873"/>
                    <a:pt x="67002" y="89719"/>
                  </a:cubicBezTo>
                  <a:cubicBezTo>
                    <a:pt x="49478" y="95146"/>
                    <a:pt x="30397" y="91336"/>
                    <a:pt x="16301" y="79594"/>
                  </a:cubicBezTo>
                  <a:cubicBezTo>
                    <a:pt x="3137" y="69326"/>
                    <a:pt x="-2763" y="52284"/>
                    <a:pt x="1233" y="36081"/>
                  </a:cubicBezTo>
                  <a:cubicBezTo>
                    <a:pt x="6515" y="23036"/>
                    <a:pt x="16962" y="12767"/>
                    <a:pt x="30100" y="7721"/>
                  </a:cubicBezTo>
                  <a:cubicBezTo>
                    <a:pt x="55497" y="-3877"/>
                    <a:pt x="88090" y="-3453"/>
                    <a:pt x="107137" y="16187"/>
                  </a:cubicBezTo>
                </a:path>
              </a:pathLst>
            </a:custGeom>
            <a:solidFill>
              <a:srgbClr val="FFFFFF"/>
            </a:solidFill>
            <a:ln w="8458"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56DA48F1-0972-BF06-DCB3-70CCE463E33D}"/>
                </a:ext>
              </a:extLst>
            </p:cNvPr>
            <p:cNvSpPr/>
            <p:nvPr/>
          </p:nvSpPr>
          <p:spPr>
            <a:xfrm>
              <a:off x="5935007" y="3562545"/>
              <a:ext cx="592" cy="592"/>
            </a:xfrm>
            <a:custGeom>
              <a:avLst/>
              <a:gdLst>
                <a:gd name="connsiteX0" fmla="*/ 593 w 592"/>
                <a:gd name="connsiteY0" fmla="*/ 593 h 592"/>
                <a:gd name="connsiteX1" fmla="*/ 0 w 592"/>
                <a:gd name="connsiteY1" fmla="*/ 0 h 592"/>
              </a:gdLst>
              <a:ahLst/>
              <a:cxnLst>
                <a:cxn ang="0">
                  <a:pos x="connsiteX0" y="connsiteY0"/>
                </a:cxn>
                <a:cxn ang="0">
                  <a:pos x="connsiteX1" y="connsiteY1"/>
                </a:cxn>
              </a:cxnLst>
              <a:rect l="l" t="t" r="r" b="b"/>
              <a:pathLst>
                <a:path w="592" h="592">
                  <a:moveTo>
                    <a:pt x="593" y="593"/>
                  </a:moveTo>
                  <a:lnTo>
                    <a:pt x="0" y="0"/>
                  </a:lnTo>
                  <a:close/>
                </a:path>
              </a:pathLst>
            </a:custGeom>
            <a:solidFill>
              <a:srgbClr val="FF8270"/>
            </a:solidFill>
            <a:ln w="8458"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E6E9C7D2-9582-76CD-9D63-20E86A271FC8}"/>
                </a:ext>
              </a:extLst>
            </p:cNvPr>
            <p:cNvSpPr/>
            <p:nvPr/>
          </p:nvSpPr>
          <p:spPr>
            <a:xfrm>
              <a:off x="5935515" y="3564407"/>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7BDB2C38-040F-FA29-260E-0EFD47A53FEA}"/>
                </a:ext>
              </a:extLst>
            </p:cNvPr>
            <p:cNvSpPr/>
            <p:nvPr/>
          </p:nvSpPr>
          <p:spPr>
            <a:xfrm>
              <a:off x="5908245" y="3620111"/>
              <a:ext cx="95" cy="592"/>
            </a:xfrm>
            <a:custGeom>
              <a:avLst/>
              <a:gdLst>
                <a:gd name="connsiteX0" fmla="*/ 95 w 95"/>
                <a:gd name="connsiteY0" fmla="*/ 593 h 592"/>
                <a:gd name="connsiteX1" fmla="*/ 95 w 95"/>
                <a:gd name="connsiteY1" fmla="*/ 0 h 592"/>
                <a:gd name="connsiteX2" fmla="*/ 95 w 95"/>
                <a:gd name="connsiteY2" fmla="*/ 593 h 592"/>
              </a:gdLst>
              <a:ahLst/>
              <a:cxnLst>
                <a:cxn ang="0">
                  <a:pos x="connsiteX0" y="connsiteY0"/>
                </a:cxn>
                <a:cxn ang="0">
                  <a:pos x="connsiteX1" y="connsiteY1"/>
                </a:cxn>
                <a:cxn ang="0">
                  <a:pos x="connsiteX2" y="connsiteY2"/>
                </a:cxn>
              </a:cxnLst>
              <a:rect l="l" t="t" r="r" b="b"/>
              <a:pathLst>
                <a:path w="95" h="592">
                  <a:moveTo>
                    <a:pt x="95" y="593"/>
                  </a:moveTo>
                  <a:cubicBezTo>
                    <a:pt x="95" y="593"/>
                    <a:pt x="95" y="169"/>
                    <a:pt x="95" y="0"/>
                  </a:cubicBezTo>
                  <a:cubicBezTo>
                    <a:pt x="-32" y="178"/>
                    <a:pt x="-32" y="415"/>
                    <a:pt x="95" y="593"/>
                  </a:cubicBezTo>
                  <a:close/>
                </a:path>
              </a:pathLst>
            </a:custGeom>
            <a:solidFill>
              <a:srgbClr val="FF8270"/>
            </a:solidFill>
            <a:ln w="8458"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0654C029-1218-C8B7-B55D-7E2F4E4582AD}"/>
                </a:ext>
              </a:extLst>
            </p:cNvPr>
            <p:cNvSpPr/>
            <p:nvPr/>
          </p:nvSpPr>
          <p:spPr>
            <a:xfrm>
              <a:off x="5873885" y="3652459"/>
              <a:ext cx="8465" cy="75"/>
            </a:xfrm>
            <a:custGeom>
              <a:avLst/>
              <a:gdLst>
                <a:gd name="connsiteX0" fmla="*/ 0 w 8465"/>
                <a:gd name="connsiteY0" fmla="*/ 75 h 75"/>
                <a:gd name="connsiteX1" fmla="*/ 0 w 8465"/>
                <a:gd name="connsiteY1" fmla="*/ 75 h 75"/>
                <a:gd name="connsiteX2" fmla="*/ 0 w 8465"/>
                <a:gd name="connsiteY2" fmla="*/ 75 h 75"/>
              </a:gdLst>
              <a:ahLst/>
              <a:cxnLst>
                <a:cxn ang="0">
                  <a:pos x="connsiteX0" y="connsiteY0"/>
                </a:cxn>
                <a:cxn ang="0">
                  <a:pos x="connsiteX1" y="connsiteY1"/>
                </a:cxn>
                <a:cxn ang="0">
                  <a:pos x="connsiteX2" y="connsiteY2"/>
                </a:cxn>
              </a:cxnLst>
              <a:rect l="l" t="t" r="r" b="b"/>
              <a:pathLst>
                <a:path w="8465" h="75">
                  <a:moveTo>
                    <a:pt x="0" y="75"/>
                  </a:moveTo>
                  <a:lnTo>
                    <a:pt x="0" y="75"/>
                  </a:lnTo>
                  <a:cubicBezTo>
                    <a:pt x="0" y="75"/>
                    <a:pt x="0" y="-94"/>
                    <a:pt x="0" y="75"/>
                  </a:cubicBezTo>
                  <a:close/>
                </a:path>
              </a:pathLst>
            </a:custGeom>
            <a:solidFill>
              <a:srgbClr val="FF8270"/>
            </a:solidFill>
            <a:ln w="8458"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5BA48961-63D2-81D7-613B-77984C4D3622}"/>
                </a:ext>
              </a:extLst>
            </p:cNvPr>
            <p:cNvSpPr/>
            <p:nvPr/>
          </p:nvSpPr>
          <p:spPr>
            <a:xfrm>
              <a:off x="5927388" y="3557343"/>
              <a:ext cx="75" cy="37"/>
            </a:xfrm>
            <a:custGeom>
              <a:avLst/>
              <a:gdLst>
                <a:gd name="connsiteX0" fmla="*/ 0 w 75"/>
                <a:gd name="connsiteY0" fmla="*/ 38 h 37"/>
                <a:gd name="connsiteX1" fmla="*/ 0 w 75"/>
                <a:gd name="connsiteY1" fmla="*/ 38 h 37"/>
                <a:gd name="connsiteX2" fmla="*/ 0 w 75"/>
                <a:gd name="connsiteY2" fmla="*/ 38 h 37"/>
              </a:gdLst>
              <a:ahLst/>
              <a:cxnLst>
                <a:cxn ang="0">
                  <a:pos x="connsiteX0" y="connsiteY0"/>
                </a:cxn>
                <a:cxn ang="0">
                  <a:pos x="connsiteX1" y="connsiteY1"/>
                </a:cxn>
                <a:cxn ang="0">
                  <a:pos x="connsiteX2" y="connsiteY2"/>
                </a:cxn>
              </a:cxnLst>
              <a:rect l="l" t="t" r="r" b="b"/>
              <a:pathLst>
                <a:path w="75" h="37">
                  <a:moveTo>
                    <a:pt x="0" y="38"/>
                  </a:moveTo>
                  <a:lnTo>
                    <a:pt x="0" y="38"/>
                  </a:lnTo>
                  <a:cubicBezTo>
                    <a:pt x="0" y="38"/>
                    <a:pt x="169" y="-47"/>
                    <a:pt x="0" y="38"/>
                  </a:cubicBezTo>
                  <a:close/>
                </a:path>
              </a:pathLst>
            </a:custGeom>
            <a:solidFill>
              <a:srgbClr val="FF8270"/>
            </a:solidFill>
            <a:ln w="8458"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31597CC9-A34B-38AF-1170-958A7C5F8947}"/>
                </a:ext>
              </a:extLst>
            </p:cNvPr>
            <p:cNvSpPr/>
            <p:nvPr/>
          </p:nvSpPr>
          <p:spPr>
            <a:xfrm>
              <a:off x="5915028" y="361376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B1304213-842D-FBF4-F4E9-CCB18554058C}"/>
                </a:ext>
              </a:extLst>
            </p:cNvPr>
            <p:cNvSpPr/>
            <p:nvPr/>
          </p:nvSpPr>
          <p:spPr>
            <a:xfrm>
              <a:off x="5899028" y="3543497"/>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4F4342FA-04C9-8A60-1876-A8C1FDFCE648}"/>
                </a:ext>
              </a:extLst>
            </p:cNvPr>
            <p:cNvSpPr/>
            <p:nvPr/>
          </p:nvSpPr>
          <p:spPr>
            <a:xfrm>
              <a:off x="5867959" y="3631117"/>
              <a:ext cx="8465" cy="75"/>
            </a:xfrm>
            <a:custGeom>
              <a:avLst/>
              <a:gdLst>
                <a:gd name="connsiteX0" fmla="*/ 0 w 8465"/>
                <a:gd name="connsiteY0" fmla="*/ 0 h 75"/>
                <a:gd name="connsiteX1" fmla="*/ 0 w 8465"/>
                <a:gd name="connsiteY1" fmla="*/ 0 h 75"/>
                <a:gd name="connsiteX2" fmla="*/ 0 w 8465"/>
                <a:gd name="connsiteY2" fmla="*/ 0 h 75"/>
              </a:gdLst>
              <a:ahLst/>
              <a:cxnLst>
                <a:cxn ang="0">
                  <a:pos x="connsiteX0" y="connsiteY0"/>
                </a:cxn>
                <a:cxn ang="0">
                  <a:pos x="connsiteX1" y="connsiteY1"/>
                </a:cxn>
                <a:cxn ang="0">
                  <a:pos x="connsiteX2" y="connsiteY2"/>
                </a:cxn>
              </a:cxnLst>
              <a:rect l="l" t="t" r="r" b="b"/>
              <a:pathLst>
                <a:path w="8465" h="75">
                  <a:moveTo>
                    <a:pt x="0" y="0"/>
                  </a:moveTo>
                  <a:lnTo>
                    <a:pt x="0" y="0"/>
                  </a:lnTo>
                  <a:cubicBezTo>
                    <a:pt x="0" y="0"/>
                    <a:pt x="0" y="169"/>
                    <a:pt x="0" y="0"/>
                  </a:cubicBezTo>
                  <a:close/>
                </a:path>
              </a:pathLst>
            </a:custGeom>
            <a:solidFill>
              <a:srgbClr val="FF8270"/>
            </a:solidFill>
            <a:ln w="8458"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6766E751-6F26-1AFE-5D1F-B3858FA4D828}"/>
                </a:ext>
              </a:extLst>
            </p:cNvPr>
            <p:cNvSpPr/>
            <p:nvPr/>
          </p:nvSpPr>
          <p:spPr>
            <a:xfrm>
              <a:off x="5816567" y="3540553"/>
              <a:ext cx="123974" cy="112718"/>
            </a:xfrm>
            <a:custGeom>
              <a:avLst/>
              <a:gdLst>
                <a:gd name="connsiteX0" fmla="*/ 50630 w 123974"/>
                <a:gd name="connsiteY0" fmla="*/ 93273 h 112718"/>
                <a:gd name="connsiteX1" fmla="*/ 51054 w 123974"/>
                <a:gd name="connsiteY1" fmla="*/ 90817 h 112718"/>
                <a:gd name="connsiteX2" fmla="*/ 49869 w 123974"/>
                <a:gd name="connsiteY2" fmla="*/ 91241 h 112718"/>
                <a:gd name="connsiteX3" fmla="*/ 46144 w 123974"/>
                <a:gd name="connsiteY3" fmla="*/ 89717 h 112718"/>
                <a:gd name="connsiteX4" fmla="*/ 45551 w 123974"/>
                <a:gd name="connsiteY4" fmla="*/ 90733 h 112718"/>
                <a:gd name="connsiteX5" fmla="*/ 44535 w 123974"/>
                <a:gd name="connsiteY5" fmla="*/ 89294 h 112718"/>
                <a:gd name="connsiteX6" fmla="*/ 42588 w 123974"/>
                <a:gd name="connsiteY6" fmla="*/ 89294 h 112718"/>
                <a:gd name="connsiteX7" fmla="*/ 41403 w 123974"/>
                <a:gd name="connsiteY7" fmla="*/ 91325 h 112718"/>
                <a:gd name="connsiteX8" fmla="*/ 38863 w 123974"/>
                <a:gd name="connsiteY8" fmla="*/ 90563 h 112718"/>
                <a:gd name="connsiteX9" fmla="*/ 40556 w 123974"/>
                <a:gd name="connsiteY9" fmla="*/ 90563 h 112718"/>
                <a:gd name="connsiteX10" fmla="*/ 37763 w 123974"/>
                <a:gd name="connsiteY10" fmla="*/ 89632 h 112718"/>
                <a:gd name="connsiteX11" fmla="*/ 39286 w 123974"/>
                <a:gd name="connsiteY11" fmla="*/ 89632 h 112718"/>
                <a:gd name="connsiteX12" fmla="*/ 36323 w 123974"/>
                <a:gd name="connsiteY12" fmla="*/ 88870 h 112718"/>
                <a:gd name="connsiteX13" fmla="*/ 34969 w 123974"/>
                <a:gd name="connsiteY13" fmla="*/ 87600 h 112718"/>
                <a:gd name="connsiteX14" fmla="*/ 37763 w 123974"/>
                <a:gd name="connsiteY14" fmla="*/ 86500 h 112718"/>
                <a:gd name="connsiteX15" fmla="*/ 37763 w 123974"/>
                <a:gd name="connsiteY15" fmla="*/ 88193 h 112718"/>
                <a:gd name="connsiteX16" fmla="*/ 38355 w 123974"/>
                <a:gd name="connsiteY16" fmla="*/ 87431 h 112718"/>
                <a:gd name="connsiteX17" fmla="*/ 39964 w 123974"/>
                <a:gd name="connsiteY17" fmla="*/ 88108 h 112718"/>
                <a:gd name="connsiteX18" fmla="*/ 39456 w 123974"/>
                <a:gd name="connsiteY18" fmla="*/ 88108 h 112718"/>
                <a:gd name="connsiteX19" fmla="*/ 42419 w 123974"/>
                <a:gd name="connsiteY19" fmla="*/ 88955 h 112718"/>
                <a:gd name="connsiteX20" fmla="*/ 38779 w 123974"/>
                <a:gd name="connsiteY20" fmla="*/ 85992 h 112718"/>
                <a:gd name="connsiteX21" fmla="*/ 35392 w 123974"/>
                <a:gd name="connsiteY21" fmla="*/ 85399 h 112718"/>
                <a:gd name="connsiteX22" fmla="*/ 34546 w 123974"/>
                <a:gd name="connsiteY22" fmla="*/ 87008 h 112718"/>
                <a:gd name="connsiteX23" fmla="*/ 33614 w 123974"/>
                <a:gd name="connsiteY23" fmla="*/ 83960 h 112718"/>
                <a:gd name="connsiteX24" fmla="*/ 31244 w 123974"/>
                <a:gd name="connsiteY24" fmla="*/ 84722 h 112718"/>
                <a:gd name="connsiteX25" fmla="*/ 31244 w 123974"/>
                <a:gd name="connsiteY25" fmla="*/ 85738 h 112718"/>
                <a:gd name="connsiteX26" fmla="*/ 29805 w 123974"/>
                <a:gd name="connsiteY26" fmla="*/ 85738 h 112718"/>
                <a:gd name="connsiteX27" fmla="*/ 29043 w 123974"/>
                <a:gd name="connsiteY27" fmla="*/ 83368 h 112718"/>
                <a:gd name="connsiteX28" fmla="*/ 32683 w 123974"/>
                <a:gd name="connsiteY28" fmla="*/ 83368 h 112718"/>
                <a:gd name="connsiteX29" fmla="*/ 31837 w 123974"/>
                <a:gd name="connsiteY29" fmla="*/ 81844 h 112718"/>
                <a:gd name="connsiteX30" fmla="*/ 30906 w 123974"/>
                <a:gd name="connsiteY30" fmla="*/ 83029 h 112718"/>
                <a:gd name="connsiteX31" fmla="*/ 25318 w 123974"/>
                <a:gd name="connsiteY31" fmla="*/ 79981 h 112718"/>
                <a:gd name="connsiteX32" fmla="*/ 29890 w 123974"/>
                <a:gd name="connsiteY32" fmla="*/ 79981 h 112718"/>
                <a:gd name="connsiteX33" fmla="*/ 27943 w 123974"/>
                <a:gd name="connsiteY33" fmla="*/ 79304 h 112718"/>
                <a:gd name="connsiteX34" fmla="*/ 25741 w 123974"/>
                <a:gd name="connsiteY34" fmla="*/ 76172 h 112718"/>
                <a:gd name="connsiteX35" fmla="*/ 25741 w 123974"/>
                <a:gd name="connsiteY35" fmla="*/ 77018 h 112718"/>
                <a:gd name="connsiteX36" fmla="*/ 24472 w 123974"/>
                <a:gd name="connsiteY36" fmla="*/ 75241 h 112718"/>
                <a:gd name="connsiteX37" fmla="*/ 24472 w 123974"/>
                <a:gd name="connsiteY37" fmla="*/ 75241 h 112718"/>
                <a:gd name="connsiteX38" fmla="*/ 23879 w 123974"/>
                <a:gd name="connsiteY38" fmla="*/ 75241 h 112718"/>
                <a:gd name="connsiteX39" fmla="*/ 23879 w 123974"/>
                <a:gd name="connsiteY39" fmla="*/ 75241 h 112718"/>
                <a:gd name="connsiteX40" fmla="*/ 21763 w 123974"/>
                <a:gd name="connsiteY40" fmla="*/ 72193 h 112718"/>
                <a:gd name="connsiteX41" fmla="*/ 22524 w 123974"/>
                <a:gd name="connsiteY41" fmla="*/ 73971 h 112718"/>
                <a:gd name="connsiteX42" fmla="*/ 21847 w 123974"/>
                <a:gd name="connsiteY42" fmla="*/ 75241 h 112718"/>
                <a:gd name="connsiteX43" fmla="*/ 18800 w 123974"/>
                <a:gd name="connsiteY43" fmla="*/ 71431 h 112718"/>
                <a:gd name="connsiteX44" fmla="*/ 18800 w 123974"/>
                <a:gd name="connsiteY44" fmla="*/ 72108 h 112718"/>
                <a:gd name="connsiteX45" fmla="*/ 17615 w 123974"/>
                <a:gd name="connsiteY45" fmla="*/ 69992 h 112718"/>
                <a:gd name="connsiteX46" fmla="*/ 19307 w 123974"/>
                <a:gd name="connsiteY46" fmla="*/ 69569 h 112718"/>
                <a:gd name="connsiteX47" fmla="*/ 21001 w 123974"/>
                <a:gd name="connsiteY47" fmla="*/ 71008 h 112718"/>
                <a:gd name="connsiteX48" fmla="*/ 21763 w 123974"/>
                <a:gd name="connsiteY48" fmla="*/ 69569 h 112718"/>
                <a:gd name="connsiteX49" fmla="*/ 21255 w 123974"/>
                <a:gd name="connsiteY49" fmla="*/ 67452 h 112718"/>
                <a:gd name="connsiteX50" fmla="*/ 21255 w 123974"/>
                <a:gd name="connsiteY50" fmla="*/ 68214 h 112718"/>
                <a:gd name="connsiteX51" fmla="*/ 20831 w 123974"/>
                <a:gd name="connsiteY51" fmla="*/ 67283 h 112718"/>
                <a:gd name="connsiteX52" fmla="*/ 19646 w 123974"/>
                <a:gd name="connsiteY52" fmla="*/ 68130 h 112718"/>
                <a:gd name="connsiteX53" fmla="*/ 20493 w 123974"/>
                <a:gd name="connsiteY53" fmla="*/ 70161 h 112718"/>
                <a:gd name="connsiteX54" fmla="*/ 17868 w 123974"/>
                <a:gd name="connsiteY54" fmla="*/ 67622 h 112718"/>
                <a:gd name="connsiteX55" fmla="*/ 18715 w 123974"/>
                <a:gd name="connsiteY55" fmla="*/ 67622 h 112718"/>
                <a:gd name="connsiteX56" fmla="*/ 17699 w 123974"/>
                <a:gd name="connsiteY56" fmla="*/ 65336 h 112718"/>
                <a:gd name="connsiteX57" fmla="*/ 19562 w 123974"/>
                <a:gd name="connsiteY57" fmla="*/ 65336 h 112718"/>
                <a:gd name="connsiteX58" fmla="*/ 18376 w 123974"/>
                <a:gd name="connsiteY58" fmla="*/ 65336 h 112718"/>
                <a:gd name="connsiteX59" fmla="*/ 18800 w 123974"/>
                <a:gd name="connsiteY59" fmla="*/ 64659 h 112718"/>
                <a:gd name="connsiteX60" fmla="*/ 17868 w 123974"/>
                <a:gd name="connsiteY60" fmla="*/ 63897 h 112718"/>
                <a:gd name="connsiteX61" fmla="*/ 18461 w 123974"/>
                <a:gd name="connsiteY61" fmla="*/ 63473 h 112718"/>
                <a:gd name="connsiteX62" fmla="*/ 17276 w 123974"/>
                <a:gd name="connsiteY62" fmla="*/ 61780 h 112718"/>
                <a:gd name="connsiteX63" fmla="*/ 15498 w 123974"/>
                <a:gd name="connsiteY63" fmla="*/ 61780 h 112718"/>
                <a:gd name="connsiteX64" fmla="*/ 15921 w 123974"/>
                <a:gd name="connsiteY64" fmla="*/ 57802 h 112718"/>
                <a:gd name="connsiteX65" fmla="*/ 15244 w 123974"/>
                <a:gd name="connsiteY65" fmla="*/ 57040 h 112718"/>
                <a:gd name="connsiteX66" fmla="*/ 15837 w 123974"/>
                <a:gd name="connsiteY66" fmla="*/ 55516 h 112718"/>
                <a:gd name="connsiteX67" fmla="*/ 17530 w 123974"/>
                <a:gd name="connsiteY67" fmla="*/ 57971 h 112718"/>
                <a:gd name="connsiteX68" fmla="*/ 18715 w 123974"/>
                <a:gd name="connsiteY68" fmla="*/ 57971 h 112718"/>
                <a:gd name="connsiteX69" fmla="*/ 16683 w 123974"/>
                <a:gd name="connsiteY69" fmla="*/ 57040 h 112718"/>
                <a:gd name="connsiteX70" fmla="*/ 17868 w 123974"/>
                <a:gd name="connsiteY70" fmla="*/ 55939 h 112718"/>
                <a:gd name="connsiteX71" fmla="*/ 17276 w 123974"/>
                <a:gd name="connsiteY71" fmla="*/ 54077 h 112718"/>
                <a:gd name="connsiteX72" fmla="*/ 18800 w 123974"/>
                <a:gd name="connsiteY72" fmla="*/ 54500 h 112718"/>
                <a:gd name="connsiteX73" fmla="*/ 18800 w 123974"/>
                <a:gd name="connsiteY73" fmla="*/ 53399 h 112718"/>
                <a:gd name="connsiteX74" fmla="*/ 18122 w 123974"/>
                <a:gd name="connsiteY74" fmla="*/ 53399 h 112718"/>
                <a:gd name="connsiteX75" fmla="*/ 18122 w 123974"/>
                <a:gd name="connsiteY75" fmla="*/ 51537 h 112718"/>
                <a:gd name="connsiteX76" fmla="*/ 19477 w 123974"/>
                <a:gd name="connsiteY76" fmla="*/ 49251 h 112718"/>
                <a:gd name="connsiteX77" fmla="*/ 17953 w 123974"/>
                <a:gd name="connsiteY77" fmla="*/ 50690 h 112718"/>
                <a:gd name="connsiteX78" fmla="*/ 19054 w 123974"/>
                <a:gd name="connsiteY78" fmla="*/ 44934 h 112718"/>
                <a:gd name="connsiteX79" fmla="*/ 20747 w 123974"/>
                <a:gd name="connsiteY79" fmla="*/ 45442 h 112718"/>
                <a:gd name="connsiteX80" fmla="*/ 19562 w 123974"/>
                <a:gd name="connsiteY80" fmla="*/ 48235 h 112718"/>
                <a:gd name="connsiteX81" fmla="*/ 21170 w 123974"/>
                <a:gd name="connsiteY81" fmla="*/ 43833 h 112718"/>
                <a:gd name="connsiteX82" fmla="*/ 24556 w 123974"/>
                <a:gd name="connsiteY82" fmla="*/ 41886 h 112718"/>
                <a:gd name="connsiteX83" fmla="*/ 23117 w 123974"/>
                <a:gd name="connsiteY83" fmla="*/ 41886 h 112718"/>
                <a:gd name="connsiteX84" fmla="*/ 24133 w 123974"/>
                <a:gd name="connsiteY84" fmla="*/ 40616 h 112718"/>
                <a:gd name="connsiteX85" fmla="*/ 23286 w 123974"/>
                <a:gd name="connsiteY85" fmla="*/ 40024 h 112718"/>
                <a:gd name="connsiteX86" fmla="*/ 24387 w 123974"/>
                <a:gd name="connsiteY86" fmla="*/ 40024 h 112718"/>
                <a:gd name="connsiteX87" fmla="*/ 24387 w 123974"/>
                <a:gd name="connsiteY87" fmla="*/ 40024 h 112718"/>
                <a:gd name="connsiteX88" fmla="*/ 26588 w 123974"/>
                <a:gd name="connsiteY88" fmla="*/ 38077 h 112718"/>
                <a:gd name="connsiteX89" fmla="*/ 25911 w 123974"/>
                <a:gd name="connsiteY89" fmla="*/ 38669 h 112718"/>
                <a:gd name="connsiteX90" fmla="*/ 25911 w 123974"/>
                <a:gd name="connsiteY90" fmla="*/ 36468 h 112718"/>
                <a:gd name="connsiteX91" fmla="*/ 27011 w 123974"/>
                <a:gd name="connsiteY91" fmla="*/ 35791 h 112718"/>
                <a:gd name="connsiteX92" fmla="*/ 26419 w 123974"/>
                <a:gd name="connsiteY92" fmla="*/ 37484 h 112718"/>
                <a:gd name="connsiteX93" fmla="*/ 27519 w 123974"/>
                <a:gd name="connsiteY93" fmla="*/ 36553 h 112718"/>
                <a:gd name="connsiteX94" fmla="*/ 27519 w 123974"/>
                <a:gd name="connsiteY94" fmla="*/ 36553 h 112718"/>
                <a:gd name="connsiteX95" fmla="*/ 28112 w 123974"/>
                <a:gd name="connsiteY95" fmla="*/ 34860 h 112718"/>
                <a:gd name="connsiteX96" fmla="*/ 27265 w 123974"/>
                <a:gd name="connsiteY96" fmla="*/ 34013 h 112718"/>
                <a:gd name="connsiteX97" fmla="*/ 29720 w 123974"/>
                <a:gd name="connsiteY97" fmla="*/ 34013 h 112718"/>
                <a:gd name="connsiteX98" fmla="*/ 31075 w 123974"/>
                <a:gd name="connsiteY98" fmla="*/ 31473 h 112718"/>
                <a:gd name="connsiteX99" fmla="*/ 30567 w 123974"/>
                <a:gd name="connsiteY99" fmla="*/ 30458 h 112718"/>
                <a:gd name="connsiteX100" fmla="*/ 32514 w 123974"/>
                <a:gd name="connsiteY100" fmla="*/ 30458 h 112718"/>
                <a:gd name="connsiteX101" fmla="*/ 33360 w 123974"/>
                <a:gd name="connsiteY101" fmla="*/ 31727 h 112718"/>
                <a:gd name="connsiteX102" fmla="*/ 31583 w 123974"/>
                <a:gd name="connsiteY102" fmla="*/ 33421 h 112718"/>
                <a:gd name="connsiteX103" fmla="*/ 34800 w 123974"/>
                <a:gd name="connsiteY103" fmla="*/ 30965 h 112718"/>
                <a:gd name="connsiteX104" fmla="*/ 34800 w 123974"/>
                <a:gd name="connsiteY104" fmla="*/ 32151 h 112718"/>
                <a:gd name="connsiteX105" fmla="*/ 36662 w 123974"/>
                <a:gd name="connsiteY105" fmla="*/ 30542 h 112718"/>
                <a:gd name="connsiteX106" fmla="*/ 35985 w 123974"/>
                <a:gd name="connsiteY106" fmla="*/ 29103 h 112718"/>
                <a:gd name="connsiteX107" fmla="*/ 37763 w 123974"/>
                <a:gd name="connsiteY107" fmla="*/ 29103 h 112718"/>
                <a:gd name="connsiteX108" fmla="*/ 38609 w 123974"/>
                <a:gd name="connsiteY108" fmla="*/ 26648 h 112718"/>
                <a:gd name="connsiteX109" fmla="*/ 37424 w 123974"/>
                <a:gd name="connsiteY109" fmla="*/ 26648 h 112718"/>
                <a:gd name="connsiteX110" fmla="*/ 38609 w 123974"/>
                <a:gd name="connsiteY110" fmla="*/ 24785 h 112718"/>
                <a:gd name="connsiteX111" fmla="*/ 36831 w 123974"/>
                <a:gd name="connsiteY111" fmla="*/ 26309 h 112718"/>
                <a:gd name="connsiteX112" fmla="*/ 37763 w 123974"/>
                <a:gd name="connsiteY112" fmla="*/ 24531 h 112718"/>
                <a:gd name="connsiteX113" fmla="*/ 40980 w 123974"/>
                <a:gd name="connsiteY113" fmla="*/ 24531 h 112718"/>
                <a:gd name="connsiteX114" fmla="*/ 40980 w 123974"/>
                <a:gd name="connsiteY114" fmla="*/ 29103 h 112718"/>
                <a:gd name="connsiteX115" fmla="*/ 45805 w 123974"/>
                <a:gd name="connsiteY115" fmla="*/ 26563 h 112718"/>
                <a:gd name="connsiteX116" fmla="*/ 45805 w 123974"/>
                <a:gd name="connsiteY116" fmla="*/ 23600 h 112718"/>
                <a:gd name="connsiteX117" fmla="*/ 47159 w 123974"/>
                <a:gd name="connsiteY117" fmla="*/ 23600 h 112718"/>
                <a:gd name="connsiteX118" fmla="*/ 46652 w 123974"/>
                <a:gd name="connsiteY118" fmla="*/ 24362 h 112718"/>
                <a:gd name="connsiteX119" fmla="*/ 51223 w 123974"/>
                <a:gd name="connsiteY119" fmla="*/ 21569 h 112718"/>
                <a:gd name="connsiteX120" fmla="*/ 51223 w 123974"/>
                <a:gd name="connsiteY120" fmla="*/ 19537 h 112718"/>
                <a:gd name="connsiteX121" fmla="*/ 52408 w 123974"/>
                <a:gd name="connsiteY121" fmla="*/ 18944 h 112718"/>
                <a:gd name="connsiteX122" fmla="*/ 52408 w 123974"/>
                <a:gd name="connsiteY122" fmla="*/ 18944 h 112718"/>
                <a:gd name="connsiteX123" fmla="*/ 54524 w 123974"/>
                <a:gd name="connsiteY123" fmla="*/ 17590 h 112718"/>
                <a:gd name="connsiteX124" fmla="*/ 54524 w 123974"/>
                <a:gd name="connsiteY124" fmla="*/ 18521 h 112718"/>
                <a:gd name="connsiteX125" fmla="*/ 56980 w 123974"/>
                <a:gd name="connsiteY125" fmla="*/ 17674 h 112718"/>
                <a:gd name="connsiteX126" fmla="*/ 55998 w 123974"/>
                <a:gd name="connsiteY126" fmla="*/ 19181 h 112718"/>
                <a:gd name="connsiteX127" fmla="*/ 55879 w 123974"/>
                <a:gd name="connsiteY127" fmla="*/ 19198 h 112718"/>
                <a:gd name="connsiteX128" fmla="*/ 55879 w 123974"/>
                <a:gd name="connsiteY128" fmla="*/ 19198 h 112718"/>
                <a:gd name="connsiteX129" fmla="*/ 54524 w 123974"/>
                <a:gd name="connsiteY129" fmla="*/ 20214 h 112718"/>
                <a:gd name="connsiteX130" fmla="*/ 57657 w 123974"/>
                <a:gd name="connsiteY130" fmla="*/ 20976 h 112718"/>
                <a:gd name="connsiteX131" fmla="*/ 57657 w 123974"/>
                <a:gd name="connsiteY131" fmla="*/ 19368 h 112718"/>
                <a:gd name="connsiteX132" fmla="*/ 64768 w 123974"/>
                <a:gd name="connsiteY132" fmla="*/ 20383 h 112718"/>
                <a:gd name="connsiteX133" fmla="*/ 69339 w 123974"/>
                <a:gd name="connsiteY133" fmla="*/ 18098 h 112718"/>
                <a:gd name="connsiteX134" fmla="*/ 70355 w 123974"/>
                <a:gd name="connsiteY134" fmla="*/ 16574 h 112718"/>
                <a:gd name="connsiteX135" fmla="*/ 65191 w 123974"/>
                <a:gd name="connsiteY135" fmla="*/ 17251 h 112718"/>
                <a:gd name="connsiteX136" fmla="*/ 64429 w 123974"/>
                <a:gd name="connsiteY136" fmla="*/ 19029 h 112718"/>
                <a:gd name="connsiteX137" fmla="*/ 62821 w 123974"/>
                <a:gd name="connsiteY137" fmla="*/ 19029 h 112718"/>
                <a:gd name="connsiteX138" fmla="*/ 65191 w 123974"/>
                <a:gd name="connsiteY138" fmla="*/ 16405 h 112718"/>
                <a:gd name="connsiteX139" fmla="*/ 62059 w 123974"/>
                <a:gd name="connsiteY139" fmla="*/ 16405 h 112718"/>
                <a:gd name="connsiteX140" fmla="*/ 61297 w 123974"/>
                <a:gd name="connsiteY140" fmla="*/ 15304 h 112718"/>
                <a:gd name="connsiteX141" fmla="*/ 63668 w 123974"/>
                <a:gd name="connsiteY141" fmla="*/ 12934 h 112718"/>
                <a:gd name="connsiteX142" fmla="*/ 63668 w 123974"/>
                <a:gd name="connsiteY142" fmla="*/ 13865 h 112718"/>
                <a:gd name="connsiteX143" fmla="*/ 65953 w 123974"/>
                <a:gd name="connsiteY143" fmla="*/ 12172 h 112718"/>
                <a:gd name="connsiteX144" fmla="*/ 66715 w 123974"/>
                <a:gd name="connsiteY144" fmla="*/ 13780 h 112718"/>
                <a:gd name="connsiteX145" fmla="*/ 70525 w 123974"/>
                <a:gd name="connsiteY145" fmla="*/ 13780 h 112718"/>
                <a:gd name="connsiteX146" fmla="*/ 69678 w 123974"/>
                <a:gd name="connsiteY146" fmla="*/ 12680 h 112718"/>
                <a:gd name="connsiteX147" fmla="*/ 69678 w 123974"/>
                <a:gd name="connsiteY147" fmla="*/ 12680 h 112718"/>
                <a:gd name="connsiteX148" fmla="*/ 67816 w 123974"/>
                <a:gd name="connsiteY148" fmla="*/ 12680 h 112718"/>
                <a:gd name="connsiteX149" fmla="*/ 70186 w 123974"/>
                <a:gd name="connsiteY149" fmla="*/ 11410 h 112718"/>
                <a:gd name="connsiteX150" fmla="*/ 74334 w 123974"/>
                <a:gd name="connsiteY150" fmla="*/ 11410 h 112718"/>
                <a:gd name="connsiteX151" fmla="*/ 72810 w 123974"/>
                <a:gd name="connsiteY151" fmla="*/ 13442 h 112718"/>
                <a:gd name="connsiteX152" fmla="*/ 74165 w 123974"/>
                <a:gd name="connsiteY152" fmla="*/ 13442 h 112718"/>
                <a:gd name="connsiteX153" fmla="*/ 72302 w 123974"/>
                <a:gd name="connsiteY153" fmla="*/ 16405 h 112718"/>
                <a:gd name="connsiteX154" fmla="*/ 77720 w 123974"/>
                <a:gd name="connsiteY154" fmla="*/ 16405 h 112718"/>
                <a:gd name="connsiteX155" fmla="*/ 78144 w 123974"/>
                <a:gd name="connsiteY155" fmla="*/ 18521 h 112718"/>
                <a:gd name="connsiteX156" fmla="*/ 82207 w 123974"/>
                <a:gd name="connsiteY156" fmla="*/ 19452 h 112718"/>
                <a:gd name="connsiteX157" fmla="*/ 82207 w 123974"/>
                <a:gd name="connsiteY157" fmla="*/ 17336 h 112718"/>
                <a:gd name="connsiteX158" fmla="*/ 83985 w 123974"/>
                <a:gd name="connsiteY158" fmla="*/ 17336 h 112718"/>
                <a:gd name="connsiteX159" fmla="*/ 80683 w 123974"/>
                <a:gd name="connsiteY159" fmla="*/ 16405 h 112718"/>
                <a:gd name="connsiteX160" fmla="*/ 81869 w 123974"/>
                <a:gd name="connsiteY160" fmla="*/ 15050 h 112718"/>
                <a:gd name="connsiteX161" fmla="*/ 80345 w 123974"/>
                <a:gd name="connsiteY161" fmla="*/ 15050 h 112718"/>
                <a:gd name="connsiteX162" fmla="*/ 82969 w 123974"/>
                <a:gd name="connsiteY162" fmla="*/ 14542 h 112718"/>
                <a:gd name="connsiteX163" fmla="*/ 82122 w 123974"/>
                <a:gd name="connsiteY163" fmla="*/ 16659 h 112718"/>
                <a:gd name="connsiteX164" fmla="*/ 86355 w 123974"/>
                <a:gd name="connsiteY164" fmla="*/ 17420 h 112718"/>
                <a:gd name="connsiteX165" fmla="*/ 85339 w 123974"/>
                <a:gd name="connsiteY165" fmla="*/ 18182 h 112718"/>
                <a:gd name="connsiteX166" fmla="*/ 86778 w 123974"/>
                <a:gd name="connsiteY166" fmla="*/ 18860 h 112718"/>
                <a:gd name="connsiteX167" fmla="*/ 85509 w 123974"/>
                <a:gd name="connsiteY167" fmla="*/ 18860 h 112718"/>
                <a:gd name="connsiteX168" fmla="*/ 88980 w 123974"/>
                <a:gd name="connsiteY168" fmla="*/ 19791 h 112718"/>
                <a:gd name="connsiteX169" fmla="*/ 87456 w 123974"/>
                <a:gd name="connsiteY169" fmla="*/ 19791 h 112718"/>
                <a:gd name="connsiteX170" fmla="*/ 90842 w 123974"/>
                <a:gd name="connsiteY170" fmla="*/ 19198 h 112718"/>
                <a:gd name="connsiteX171" fmla="*/ 92535 w 123974"/>
                <a:gd name="connsiteY171" fmla="*/ 21484 h 112718"/>
                <a:gd name="connsiteX172" fmla="*/ 93043 w 123974"/>
                <a:gd name="connsiteY172" fmla="*/ 20383 h 112718"/>
                <a:gd name="connsiteX173" fmla="*/ 96175 w 123974"/>
                <a:gd name="connsiteY173" fmla="*/ 19875 h 112718"/>
                <a:gd name="connsiteX174" fmla="*/ 95668 w 123974"/>
                <a:gd name="connsiteY174" fmla="*/ 18860 h 112718"/>
                <a:gd name="connsiteX175" fmla="*/ 97699 w 123974"/>
                <a:gd name="connsiteY175" fmla="*/ 18860 h 112718"/>
                <a:gd name="connsiteX176" fmla="*/ 96853 w 123974"/>
                <a:gd name="connsiteY176" fmla="*/ 21569 h 112718"/>
                <a:gd name="connsiteX177" fmla="*/ 98461 w 123974"/>
                <a:gd name="connsiteY177" fmla="*/ 22077 h 112718"/>
                <a:gd name="connsiteX178" fmla="*/ 99392 w 123974"/>
                <a:gd name="connsiteY178" fmla="*/ 20637 h 112718"/>
                <a:gd name="connsiteX179" fmla="*/ 102609 w 123974"/>
                <a:gd name="connsiteY179" fmla="*/ 21315 h 112718"/>
                <a:gd name="connsiteX180" fmla="*/ 103879 w 123974"/>
                <a:gd name="connsiteY180" fmla="*/ 20299 h 112718"/>
                <a:gd name="connsiteX181" fmla="*/ 104810 w 123974"/>
                <a:gd name="connsiteY181" fmla="*/ 22839 h 112718"/>
                <a:gd name="connsiteX182" fmla="*/ 103625 w 123974"/>
                <a:gd name="connsiteY182" fmla="*/ 22839 h 112718"/>
                <a:gd name="connsiteX183" fmla="*/ 105996 w 123974"/>
                <a:gd name="connsiteY183" fmla="*/ 23854 h 112718"/>
                <a:gd name="connsiteX184" fmla="*/ 106419 w 123974"/>
                <a:gd name="connsiteY184" fmla="*/ 26140 h 112718"/>
                <a:gd name="connsiteX185" fmla="*/ 109213 w 123974"/>
                <a:gd name="connsiteY185" fmla="*/ 27241 h 112718"/>
                <a:gd name="connsiteX186" fmla="*/ 107943 w 123974"/>
                <a:gd name="connsiteY186" fmla="*/ 25886 h 112718"/>
                <a:gd name="connsiteX187" fmla="*/ 107943 w 123974"/>
                <a:gd name="connsiteY187" fmla="*/ 25886 h 112718"/>
                <a:gd name="connsiteX188" fmla="*/ 109890 w 123974"/>
                <a:gd name="connsiteY188" fmla="*/ 25039 h 112718"/>
                <a:gd name="connsiteX189" fmla="*/ 107773 w 123974"/>
                <a:gd name="connsiteY189" fmla="*/ 25039 h 112718"/>
                <a:gd name="connsiteX190" fmla="*/ 111075 w 123974"/>
                <a:gd name="connsiteY190" fmla="*/ 23008 h 112718"/>
                <a:gd name="connsiteX191" fmla="*/ 108535 w 123974"/>
                <a:gd name="connsiteY191" fmla="*/ 23008 h 112718"/>
                <a:gd name="connsiteX192" fmla="*/ 108535 w 123974"/>
                <a:gd name="connsiteY192" fmla="*/ 23008 h 112718"/>
                <a:gd name="connsiteX193" fmla="*/ 106334 w 123974"/>
                <a:gd name="connsiteY193" fmla="*/ 22500 h 112718"/>
                <a:gd name="connsiteX194" fmla="*/ 107265 w 123974"/>
                <a:gd name="connsiteY194" fmla="*/ 21907 h 112718"/>
                <a:gd name="connsiteX195" fmla="*/ 102525 w 123974"/>
                <a:gd name="connsiteY195" fmla="*/ 18182 h 112718"/>
                <a:gd name="connsiteX196" fmla="*/ 101170 w 123974"/>
                <a:gd name="connsiteY196" fmla="*/ 19960 h 112718"/>
                <a:gd name="connsiteX197" fmla="*/ 99816 w 123974"/>
                <a:gd name="connsiteY197" fmla="*/ 18606 h 112718"/>
                <a:gd name="connsiteX198" fmla="*/ 101424 w 123974"/>
                <a:gd name="connsiteY198" fmla="*/ 18606 h 112718"/>
                <a:gd name="connsiteX199" fmla="*/ 101847 w 123974"/>
                <a:gd name="connsiteY199" fmla="*/ 17505 h 112718"/>
                <a:gd name="connsiteX200" fmla="*/ 106842 w 123974"/>
                <a:gd name="connsiteY200" fmla="*/ 16659 h 112718"/>
                <a:gd name="connsiteX201" fmla="*/ 110906 w 123974"/>
                <a:gd name="connsiteY201" fmla="*/ 17844 h 112718"/>
                <a:gd name="connsiteX202" fmla="*/ 110906 w 123974"/>
                <a:gd name="connsiteY202" fmla="*/ 16743 h 112718"/>
                <a:gd name="connsiteX203" fmla="*/ 113191 w 123974"/>
                <a:gd name="connsiteY203" fmla="*/ 18098 h 112718"/>
                <a:gd name="connsiteX204" fmla="*/ 111667 w 123974"/>
                <a:gd name="connsiteY204" fmla="*/ 22669 h 112718"/>
                <a:gd name="connsiteX205" fmla="*/ 114715 w 123974"/>
                <a:gd name="connsiteY205" fmla="*/ 24447 h 112718"/>
                <a:gd name="connsiteX206" fmla="*/ 112768 w 123974"/>
                <a:gd name="connsiteY206" fmla="*/ 26309 h 112718"/>
                <a:gd name="connsiteX207" fmla="*/ 114884 w 123974"/>
                <a:gd name="connsiteY207" fmla="*/ 26309 h 112718"/>
                <a:gd name="connsiteX208" fmla="*/ 115816 w 123974"/>
                <a:gd name="connsiteY208" fmla="*/ 28002 h 112718"/>
                <a:gd name="connsiteX209" fmla="*/ 115054 w 123974"/>
                <a:gd name="connsiteY209" fmla="*/ 27579 h 112718"/>
                <a:gd name="connsiteX210" fmla="*/ 117424 w 123974"/>
                <a:gd name="connsiteY210" fmla="*/ 28680 h 112718"/>
                <a:gd name="connsiteX211" fmla="*/ 116832 w 123974"/>
                <a:gd name="connsiteY211" fmla="*/ 28172 h 112718"/>
                <a:gd name="connsiteX212" fmla="*/ 119371 w 123974"/>
                <a:gd name="connsiteY212" fmla="*/ 28764 h 112718"/>
                <a:gd name="connsiteX213" fmla="*/ 117593 w 123974"/>
                <a:gd name="connsiteY213" fmla="*/ 27156 h 112718"/>
                <a:gd name="connsiteX214" fmla="*/ 118863 w 123974"/>
                <a:gd name="connsiteY214" fmla="*/ 27156 h 112718"/>
                <a:gd name="connsiteX215" fmla="*/ 118017 w 123974"/>
                <a:gd name="connsiteY215" fmla="*/ 24362 h 112718"/>
                <a:gd name="connsiteX216" fmla="*/ 119541 w 123974"/>
                <a:gd name="connsiteY216" fmla="*/ 25209 h 112718"/>
                <a:gd name="connsiteX217" fmla="*/ 117170 w 123974"/>
                <a:gd name="connsiteY217" fmla="*/ 23431 h 112718"/>
                <a:gd name="connsiteX218" fmla="*/ 116324 w 123974"/>
                <a:gd name="connsiteY218" fmla="*/ 21230 h 112718"/>
                <a:gd name="connsiteX219" fmla="*/ 114630 w 123974"/>
                <a:gd name="connsiteY219" fmla="*/ 20214 h 112718"/>
                <a:gd name="connsiteX220" fmla="*/ 117509 w 123974"/>
                <a:gd name="connsiteY220" fmla="*/ 20214 h 112718"/>
                <a:gd name="connsiteX221" fmla="*/ 117086 w 123974"/>
                <a:gd name="connsiteY221" fmla="*/ 21823 h 112718"/>
                <a:gd name="connsiteX222" fmla="*/ 119033 w 123974"/>
                <a:gd name="connsiteY222" fmla="*/ 23346 h 112718"/>
                <a:gd name="connsiteX223" fmla="*/ 119033 w 123974"/>
                <a:gd name="connsiteY223" fmla="*/ 22246 h 112718"/>
                <a:gd name="connsiteX224" fmla="*/ 122165 w 123974"/>
                <a:gd name="connsiteY224" fmla="*/ 24108 h 112718"/>
                <a:gd name="connsiteX225" fmla="*/ 122165 w 123974"/>
                <a:gd name="connsiteY225" fmla="*/ 23177 h 112718"/>
                <a:gd name="connsiteX226" fmla="*/ 123604 w 123974"/>
                <a:gd name="connsiteY226" fmla="*/ 21484 h 112718"/>
                <a:gd name="connsiteX227" fmla="*/ 122842 w 123974"/>
                <a:gd name="connsiteY227" fmla="*/ 22415 h 112718"/>
                <a:gd name="connsiteX228" fmla="*/ 121995 w 123974"/>
                <a:gd name="connsiteY228" fmla="*/ 19960 h 112718"/>
                <a:gd name="connsiteX229" fmla="*/ 118440 w 123974"/>
                <a:gd name="connsiteY229" fmla="*/ 18267 h 112718"/>
                <a:gd name="connsiteX230" fmla="*/ 119710 w 123974"/>
                <a:gd name="connsiteY230" fmla="*/ 18267 h 112718"/>
                <a:gd name="connsiteX231" fmla="*/ 117086 w 123974"/>
                <a:gd name="connsiteY231" fmla="*/ 16743 h 112718"/>
                <a:gd name="connsiteX232" fmla="*/ 117086 w 123974"/>
                <a:gd name="connsiteY232" fmla="*/ 17844 h 112718"/>
                <a:gd name="connsiteX233" fmla="*/ 111921 w 123974"/>
                <a:gd name="connsiteY233" fmla="*/ 16405 h 112718"/>
                <a:gd name="connsiteX234" fmla="*/ 115223 w 123974"/>
                <a:gd name="connsiteY234" fmla="*/ 16405 h 112718"/>
                <a:gd name="connsiteX235" fmla="*/ 112853 w 123974"/>
                <a:gd name="connsiteY235" fmla="*/ 15473 h 112718"/>
                <a:gd name="connsiteX236" fmla="*/ 112853 w 123974"/>
                <a:gd name="connsiteY236" fmla="*/ 14712 h 112718"/>
                <a:gd name="connsiteX237" fmla="*/ 111160 w 123974"/>
                <a:gd name="connsiteY237" fmla="*/ 14712 h 112718"/>
                <a:gd name="connsiteX238" fmla="*/ 111160 w 123974"/>
                <a:gd name="connsiteY238" fmla="*/ 14712 h 112718"/>
                <a:gd name="connsiteX239" fmla="*/ 107350 w 123974"/>
                <a:gd name="connsiteY239" fmla="*/ 14712 h 112718"/>
                <a:gd name="connsiteX240" fmla="*/ 110482 w 123974"/>
                <a:gd name="connsiteY240" fmla="*/ 15643 h 112718"/>
                <a:gd name="connsiteX241" fmla="*/ 107604 w 123974"/>
                <a:gd name="connsiteY241" fmla="*/ 16235 h 112718"/>
                <a:gd name="connsiteX242" fmla="*/ 104810 w 123974"/>
                <a:gd name="connsiteY242" fmla="*/ 13695 h 112718"/>
                <a:gd name="connsiteX243" fmla="*/ 107096 w 123974"/>
                <a:gd name="connsiteY243" fmla="*/ 13695 h 112718"/>
                <a:gd name="connsiteX244" fmla="*/ 107096 w 123974"/>
                <a:gd name="connsiteY244" fmla="*/ 12341 h 112718"/>
                <a:gd name="connsiteX245" fmla="*/ 105657 w 123974"/>
                <a:gd name="connsiteY245" fmla="*/ 12764 h 112718"/>
                <a:gd name="connsiteX246" fmla="*/ 105657 w 123974"/>
                <a:gd name="connsiteY246" fmla="*/ 12764 h 112718"/>
                <a:gd name="connsiteX247" fmla="*/ 103033 w 123974"/>
                <a:gd name="connsiteY247" fmla="*/ 12764 h 112718"/>
                <a:gd name="connsiteX248" fmla="*/ 97107 w 123974"/>
                <a:gd name="connsiteY248" fmla="*/ 10648 h 112718"/>
                <a:gd name="connsiteX249" fmla="*/ 97107 w 123974"/>
                <a:gd name="connsiteY249" fmla="*/ 11833 h 112718"/>
                <a:gd name="connsiteX250" fmla="*/ 93043 w 123974"/>
                <a:gd name="connsiteY250" fmla="*/ 11156 h 112718"/>
                <a:gd name="connsiteX251" fmla="*/ 95244 w 123974"/>
                <a:gd name="connsiteY251" fmla="*/ 10733 h 112718"/>
                <a:gd name="connsiteX252" fmla="*/ 89064 w 123974"/>
                <a:gd name="connsiteY252" fmla="*/ 10733 h 112718"/>
                <a:gd name="connsiteX253" fmla="*/ 91096 w 123974"/>
                <a:gd name="connsiteY253" fmla="*/ 12510 h 112718"/>
                <a:gd name="connsiteX254" fmla="*/ 87541 w 123974"/>
                <a:gd name="connsiteY254" fmla="*/ 11579 h 112718"/>
                <a:gd name="connsiteX255" fmla="*/ 87964 w 123974"/>
                <a:gd name="connsiteY255" fmla="*/ 9547 h 112718"/>
                <a:gd name="connsiteX256" fmla="*/ 84747 w 123974"/>
                <a:gd name="connsiteY256" fmla="*/ 10394 h 112718"/>
                <a:gd name="connsiteX257" fmla="*/ 87456 w 123974"/>
                <a:gd name="connsiteY257" fmla="*/ 8532 h 112718"/>
                <a:gd name="connsiteX258" fmla="*/ 91858 w 123974"/>
                <a:gd name="connsiteY258" fmla="*/ 9547 h 112718"/>
                <a:gd name="connsiteX259" fmla="*/ 91265 w 123974"/>
                <a:gd name="connsiteY259" fmla="*/ 8701 h 112718"/>
                <a:gd name="connsiteX260" fmla="*/ 95160 w 123974"/>
                <a:gd name="connsiteY260" fmla="*/ 8701 h 112718"/>
                <a:gd name="connsiteX261" fmla="*/ 95160 w 123974"/>
                <a:gd name="connsiteY261" fmla="*/ 8701 h 112718"/>
                <a:gd name="connsiteX262" fmla="*/ 96091 w 123974"/>
                <a:gd name="connsiteY262" fmla="*/ 7770 h 112718"/>
                <a:gd name="connsiteX263" fmla="*/ 95414 w 123974"/>
                <a:gd name="connsiteY263" fmla="*/ 7770 h 112718"/>
                <a:gd name="connsiteX264" fmla="*/ 98377 w 123974"/>
                <a:gd name="connsiteY264" fmla="*/ 6838 h 112718"/>
                <a:gd name="connsiteX265" fmla="*/ 94059 w 123974"/>
                <a:gd name="connsiteY265" fmla="*/ 8786 h 112718"/>
                <a:gd name="connsiteX266" fmla="*/ 90249 w 123974"/>
                <a:gd name="connsiteY266" fmla="*/ 6754 h 112718"/>
                <a:gd name="connsiteX267" fmla="*/ 90249 w 123974"/>
                <a:gd name="connsiteY267" fmla="*/ 5061 h 112718"/>
                <a:gd name="connsiteX268" fmla="*/ 92451 w 123974"/>
                <a:gd name="connsiteY268" fmla="*/ 5061 h 112718"/>
                <a:gd name="connsiteX269" fmla="*/ 89911 w 123974"/>
                <a:gd name="connsiteY269" fmla="*/ 4214 h 112718"/>
                <a:gd name="connsiteX270" fmla="*/ 86440 w 123974"/>
                <a:gd name="connsiteY270" fmla="*/ 6584 h 112718"/>
                <a:gd name="connsiteX271" fmla="*/ 82292 w 123974"/>
                <a:gd name="connsiteY271" fmla="*/ 6584 h 112718"/>
                <a:gd name="connsiteX272" fmla="*/ 84832 w 123974"/>
                <a:gd name="connsiteY272" fmla="*/ 4976 h 112718"/>
                <a:gd name="connsiteX273" fmla="*/ 82461 w 123974"/>
                <a:gd name="connsiteY273" fmla="*/ 4976 h 112718"/>
                <a:gd name="connsiteX274" fmla="*/ 78144 w 123974"/>
                <a:gd name="connsiteY274" fmla="*/ 3452 h 112718"/>
                <a:gd name="connsiteX275" fmla="*/ 82376 w 123974"/>
                <a:gd name="connsiteY275" fmla="*/ 3452 h 112718"/>
                <a:gd name="connsiteX276" fmla="*/ 82376 w 123974"/>
                <a:gd name="connsiteY276" fmla="*/ 2775 h 112718"/>
                <a:gd name="connsiteX277" fmla="*/ 84324 w 123974"/>
                <a:gd name="connsiteY277" fmla="*/ 2775 h 112718"/>
                <a:gd name="connsiteX278" fmla="*/ 81361 w 123974"/>
                <a:gd name="connsiteY278" fmla="*/ 1674 h 112718"/>
                <a:gd name="connsiteX279" fmla="*/ 81361 w 123974"/>
                <a:gd name="connsiteY279" fmla="*/ 1674 h 112718"/>
                <a:gd name="connsiteX280" fmla="*/ 79837 w 123974"/>
                <a:gd name="connsiteY280" fmla="*/ 1674 h 112718"/>
                <a:gd name="connsiteX281" fmla="*/ 79837 w 123974"/>
                <a:gd name="connsiteY281" fmla="*/ 489 h 112718"/>
                <a:gd name="connsiteX282" fmla="*/ 73149 w 123974"/>
                <a:gd name="connsiteY282" fmla="*/ 489 h 112718"/>
                <a:gd name="connsiteX283" fmla="*/ 73149 w 123974"/>
                <a:gd name="connsiteY283" fmla="*/ 489 h 112718"/>
                <a:gd name="connsiteX284" fmla="*/ 68831 w 123974"/>
                <a:gd name="connsiteY284" fmla="*/ 3113 h 112718"/>
                <a:gd name="connsiteX285" fmla="*/ 68831 w 123974"/>
                <a:gd name="connsiteY285" fmla="*/ 1505 h 112718"/>
                <a:gd name="connsiteX286" fmla="*/ 65953 w 123974"/>
                <a:gd name="connsiteY286" fmla="*/ 1082 h 112718"/>
                <a:gd name="connsiteX287" fmla="*/ 65953 w 123974"/>
                <a:gd name="connsiteY287" fmla="*/ 2690 h 112718"/>
                <a:gd name="connsiteX288" fmla="*/ 62736 w 123974"/>
                <a:gd name="connsiteY288" fmla="*/ 4130 h 112718"/>
                <a:gd name="connsiteX289" fmla="*/ 64260 w 123974"/>
                <a:gd name="connsiteY289" fmla="*/ 1505 h 112718"/>
                <a:gd name="connsiteX290" fmla="*/ 63752 w 123974"/>
                <a:gd name="connsiteY290" fmla="*/ 2606 h 112718"/>
                <a:gd name="connsiteX291" fmla="*/ 58927 w 123974"/>
                <a:gd name="connsiteY291" fmla="*/ 2013 h 112718"/>
                <a:gd name="connsiteX292" fmla="*/ 55879 w 123974"/>
                <a:gd name="connsiteY292" fmla="*/ 4722 h 112718"/>
                <a:gd name="connsiteX293" fmla="*/ 57826 w 123974"/>
                <a:gd name="connsiteY293" fmla="*/ 3706 h 112718"/>
                <a:gd name="connsiteX294" fmla="*/ 56810 w 123974"/>
                <a:gd name="connsiteY294" fmla="*/ 5061 h 112718"/>
                <a:gd name="connsiteX295" fmla="*/ 52578 w 123974"/>
                <a:gd name="connsiteY295" fmla="*/ 5061 h 112718"/>
                <a:gd name="connsiteX296" fmla="*/ 53678 w 123974"/>
                <a:gd name="connsiteY296" fmla="*/ 4299 h 112718"/>
                <a:gd name="connsiteX297" fmla="*/ 53678 w 123974"/>
                <a:gd name="connsiteY297" fmla="*/ 4299 h 112718"/>
                <a:gd name="connsiteX298" fmla="*/ 55286 w 123974"/>
                <a:gd name="connsiteY298" fmla="*/ 2944 h 112718"/>
                <a:gd name="connsiteX299" fmla="*/ 52154 w 123974"/>
                <a:gd name="connsiteY299" fmla="*/ 4384 h 112718"/>
                <a:gd name="connsiteX300" fmla="*/ 52154 w 123974"/>
                <a:gd name="connsiteY300" fmla="*/ 4384 h 112718"/>
                <a:gd name="connsiteX301" fmla="*/ 46482 w 123974"/>
                <a:gd name="connsiteY301" fmla="*/ 6500 h 112718"/>
                <a:gd name="connsiteX302" fmla="*/ 47921 w 123974"/>
                <a:gd name="connsiteY302" fmla="*/ 7346 h 112718"/>
                <a:gd name="connsiteX303" fmla="*/ 45636 w 123974"/>
                <a:gd name="connsiteY303" fmla="*/ 7346 h 112718"/>
                <a:gd name="connsiteX304" fmla="*/ 46059 w 123974"/>
                <a:gd name="connsiteY304" fmla="*/ 7346 h 112718"/>
                <a:gd name="connsiteX305" fmla="*/ 43435 w 123974"/>
                <a:gd name="connsiteY305" fmla="*/ 8193 h 112718"/>
                <a:gd name="connsiteX306" fmla="*/ 43435 w 123974"/>
                <a:gd name="connsiteY306" fmla="*/ 10140 h 112718"/>
                <a:gd name="connsiteX307" fmla="*/ 41911 w 123974"/>
                <a:gd name="connsiteY307" fmla="*/ 8193 h 112718"/>
                <a:gd name="connsiteX308" fmla="*/ 39964 w 123974"/>
                <a:gd name="connsiteY308" fmla="*/ 9801 h 112718"/>
                <a:gd name="connsiteX309" fmla="*/ 39286 w 123974"/>
                <a:gd name="connsiteY309" fmla="*/ 9378 h 112718"/>
                <a:gd name="connsiteX310" fmla="*/ 30821 w 123974"/>
                <a:gd name="connsiteY310" fmla="*/ 15135 h 112718"/>
                <a:gd name="connsiteX311" fmla="*/ 33191 w 123974"/>
                <a:gd name="connsiteY311" fmla="*/ 11918 h 112718"/>
                <a:gd name="connsiteX312" fmla="*/ 29128 w 123974"/>
                <a:gd name="connsiteY312" fmla="*/ 13780 h 112718"/>
                <a:gd name="connsiteX313" fmla="*/ 27858 w 123974"/>
                <a:gd name="connsiteY313" fmla="*/ 16235 h 112718"/>
                <a:gd name="connsiteX314" fmla="*/ 26080 w 123974"/>
                <a:gd name="connsiteY314" fmla="*/ 16235 h 112718"/>
                <a:gd name="connsiteX315" fmla="*/ 23032 w 123974"/>
                <a:gd name="connsiteY315" fmla="*/ 19537 h 112718"/>
                <a:gd name="connsiteX316" fmla="*/ 23032 w 123974"/>
                <a:gd name="connsiteY316" fmla="*/ 19029 h 112718"/>
                <a:gd name="connsiteX317" fmla="*/ 21678 w 123974"/>
                <a:gd name="connsiteY317" fmla="*/ 21145 h 112718"/>
                <a:gd name="connsiteX318" fmla="*/ 22440 w 123974"/>
                <a:gd name="connsiteY318" fmla="*/ 21992 h 112718"/>
                <a:gd name="connsiteX319" fmla="*/ 21932 w 123974"/>
                <a:gd name="connsiteY319" fmla="*/ 21992 h 112718"/>
                <a:gd name="connsiteX320" fmla="*/ 28366 w 123974"/>
                <a:gd name="connsiteY320" fmla="*/ 18521 h 112718"/>
                <a:gd name="connsiteX321" fmla="*/ 28366 w 123974"/>
                <a:gd name="connsiteY321" fmla="*/ 19537 h 112718"/>
                <a:gd name="connsiteX322" fmla="*/ 27519 w 123974"/>
                <a:gd name="connsiteY322" fmla="*/ 19537 h 112718"/>
                <a:gd name="connsiteX323" fmla="*/ 28027 w 123974"/>
                <a:gd name="connsiteY323" fmla="*/ 20468 h 112718"/>
                <a:gd name="connsiteX324" fmla="*/ 25741 w 123974"/>
                <a:gd name="connsiteY324" fmla="*/ 24108 h 112718"/>
                <a:gd name="connsiteX325" fmla="*/ 25741 w 123974"/>
                <a:gd name="connsiteY325" fmla="*/ 21145 h 112718"/>
                <a:gd name="connsiteX326" fmla="*/ 24302 w 123974"/>
                <a:gd name="connsiteY326" fmla="*/ 22669 h 112718"/>
                <a:gd name="connsiteX327" fmla="*/ 23879 w 123974"/>
                <a:gd name="connsiteY327" fmla="*/ 21569 h 112718"/>
                <a:gd name="connsiteX328" fmla="*/ 23879 w 123974"/>
                <a:gd name="connsiteY328" fmla="*/ 23939 h 112718"/>
                <a:gd name="connsiteX329" fmla="*/ 21847 w 123974"/>
                <a:gd name="connsiteY329" fmla="*/ 25632 h 112718"/>
                <a:gd name="connsiteX330" fmla="*/ 21847 w 123974"/>
                <a:gd name="connsiteY330" fmla="*/ 24955 h 112718"/>
                <a:gd name="connsiteX331" fmla="*/ 19477 w 123974"/>
                <a:gd name="connsiteY331" fmla="*/ 27833 h 112718"/>
                <a:gd name="connsiteX332" fmla="*/ 18292 w 123974"/>
                <a:gd name="connsiteY332" fmla="*/ 27833 h 112718"/>
                <a:gd name="connsiteX333" fmla="*/ 20324 w 123974"/>
                <a:gd name="connsiteY333" fmla="*/ 24701 h 112718"/>
                <a:gd name="connsiteX334" fmla="*/ 19477 w 123974"/>
                <a:gd name="connsiteY334" fmla="*/ 21145 h 112718"/>
                <a:gd name="connsiteX335" fmla="*/ 16599 w 123974"/>
                <a:gd name="connsiteY335" fmla="*/ 22839 h 112718"/>
                <a:gd name="connsiteX336" fmla="*/ 13128 w 123974"/>
                <a:gd name="connsiteY336" fmla="*/ 27918 h 112718"/>
                <a:gd name="connsiteX337" fmla="*/ 12366 w 123974"/>
                <a:gd name="connsiteY337" fmla="*/ 27494 h 112718"/>
                <a:gd name="connsiteX338" fmla="*/ 8810 w 123974"/>
                <a:gd name="connsiteY338" fmla="*/ 32913 h 112718"/>
                <a:gd name="connsiteX339" fmla="*/ 7286 w 123974"/>
                <a:gd name="connsiteY339" fmla="*/ 33421 h 112718"/>
                <a:gd name="connsiteX340" fmla="*/ 2461 w 123974"/>
                <a:gd name="connsiteY340" fmla="*/ 46712 h 112718"/>
                <a:gd name="connsiteX341" fmla="*/ 2038 w 123974"/>
                <a:gd name="connsiteY341" fmla="*/ 45611 h 112718"/>
                <a:gd name="connsiteX342" fmla="*/ 2038 w 123974"/>
                <a:gd name="connsiteY342" fmla="*/ 48743 h 112718"/>
                <a:gd name="connsiteX343" fmla="*/ 91 w 123974"/>
                <a:gd name="connsiteY343" fmla="*/ 56278 h 112718"/>
                <a:gd name="connsiteX344" fmla="*/ 1699 w 123974"/>
                <a:gd name="connsiteY344" fmla="*/ 61272 h 112718"/>
                <a:gd name="connsiteX345" fmla="*/ 260 w 123974"/>
                <a:gd name="connsiteY345" fmla="*/ 61780 h 112718"/>
                <a:gd name="connsiteX346" fmla="*/ 6863 w 123974"/>
                <a:gd name="connsiteY346" fmla="*/ 80997 h 112718"/>
                <a:gd name="connsiteX347" fmla="*/ 6186 w 123974"/>
                <a:gd name="connsiteY347" fmla="*/ 80574 h 112718"/>
                <a:gd name="connsiteX348" fmla="*/ 14228 w 123974"/>
                <a:gd name="connsiteY348" fmla="*/ 90987 h 112718"/>
                <a:gd name="connsiteX349" fmla="*/ 16768 w 123974"/>
                <a:gd name="connsiteY349" fmla="*/ 91749 h 112718"/>
                <a:gd name="connsiteX350" fmla="*/ 17445 w 123974"/>
                <a:gd name="connsiteY350" fmla="*/ 89886 h 112718"/>
                <a:gd name="connsiteX351" fmla="*/ 19138 w 123974"/>
                <a:gd name="connsiteY351" fmla="*/ 93442 h 112718"/>
                <a:gd name="connsiteX352" fmla="*/ 16514 w 123974"/>
                <a:gd name="connsiteY352" fmla="*/ 94034 h 112718"/>
                <a:gd name="connsiteX353" fmla="*/ 19477 w 123974"/>
                <a:gd name="connsiteY353" fmla="*/ 95727 h 112718"/>
                <a:gd name="connsiteX354" fmla="*/ 23286 w 123974"/>
                <a:gd name="connsiteY354" fmla="*/ 99368 h 112718"/>
                <a:gd name="connsiteX355" fmla="*/ 21847 w 123974"/>
                <a:gd name="connsiteY355" fmla="*/ 98944 h 112718"/>
                <a:gd name="connsiteX356" fmla="*/ 21847 w 123974"/>
                <a:gd name="connsiteY356" fmla="*/ 98944 h 112718"/>
                <a:gd name="connsiteX357" fmla="*/ 18122 w 123974"/>
                <a:gd name="connsiteY357" fmla="*/ 97082 h 112718"/>
                <a:gd name="connsiteX358" fmla="*/ 23879 w 123974"/>
                <a:gd name="connsiteY358" fmla="*/ 101230 h 112718"/>
                <a:gd name="connsiteX359" fmla="*/ 26249 w 123974"/>
                <a:gd name="connsiteY359" fmla="*/ 101230 h 112718"/>
                <a:gd name="connsiteX360" fmla="*/ 26249 w 123974"/>
                <a:gd name="connsiteY360" fmla="*/ 101230 h 112718"/>
                <a:gd name="connsiteX361" fmla="*/ 28027 w 123974"/>
                <a:gd name="connsiteY361" fmla="*/ 101230 h 112718"/>
                <a:gd name="connsiteX362" fmla="*/ 28027 w 123974"/>
                <a:gd name="connsiteY362" fmla="*/ 102585 h 112718"/>
                <a:gd name="connsiteX363" fmla="*/ 28958 w 123974"/>
                <a:gd name="connsiteY363" fmla="*/ 102585 h 112718"/>
                <a:gd name="connsiteX364" fmla="*/ 33445 w 123974"/>
                <a:gd name="connsiteY364" fmla="*/ 106055 h 112718"/>
                <a:gd name="connsiteX365" fmla="*/ 36747 w 123974"/>
                <a:gd name="connsiteY365" fmla="*/ 106817 h 112718"/>
                <a:gd name="connsiteX366" fmla="*/ 35985 w 123974"/>
                <a:gd name="connsiteY366" fmla="*/ 106817 h 112718"/>
                <a:gd name="connsiteX367" fmla="*/ 45213 w 123974"/>
                <a:gd name="connsiteY367" fmla="*/ 110627 h 112718"/>
                <a:gd name="connsiteX368" fmla="*/ 51308 w 123974"/>
                <a:gd name="connsiteY368" fmla="*/ 110627 h 112718"/>
                <a:gd name="connsiteX369" fmla="*/ 50207 w 123974"/>
                <a:gd name="connsiteY369" fmla="*/ 109442 h 112718"/>
                <a:gd name="connsiteX370" fmla="*/ 52832 w 123974"/>
                <a:gd name="connsiteY370" fmla="*/ 109442 h 112718"/>
                <a:gd name="connsiteX371" fmla="*/ 52832 w 123974"/>
                <a:gd name="connsiteY371" fmla="*/ 110627 h 112718"/>
                <a:gd name="connsiteX372" fmla="*/ 56895 w 123974"/>
                <a:gd name="connsiteY372" fmla="*/ 112235 h 112718"/>
                <a:gd name="connsiteX373" fmla="*/ 61212 w 123974"/>
                <a:gd name="connsiteY373" fmla="*/ 111304 h 112718"/>
                <a:gd name="connsiteX374" fmla="*/ 59689 w 123974"/>
                <a:gd name="connsiteY374" fmla="*/ 112235 h 112718"/>
                <a:gd name="connsiteX375" fmla="*/ 60958 w 123974"/>
                <a:gd name="connsiteY375" fmla="*/ 112235 h 112718"/>
                <a:gd name="connsiteX376" fmla="*/ 60958 w 123974"/>
                <a:gd name="connsiteY376" fmla="*/ 112659 h 112718"/>
                <a:gd name="connsiteX377" fmla="*/ 65276 w 123974"/>
                <a:gd name="connsiteY377" fmla="*/ 110796 h 112718"/>
                <a:gd name="connsiteX378" fmla="*/ 65276 w 123974"/>
                <a:gd name="connsiteY378" fmla="*/ 110796 h 112718"/>
                <a:gd name="connsiteX379" fmla="*/ 66292 w 123974"/>
                <a:gd name="connsiteY379" fmla="*/ 110796 h 112718"/>
                <a:gd name="connsiteX380" fmla="*/ 65191 w 123974"/>
                <a:gd name="connsiteY380" fmla="*/ 112066 h 112718"/>
                <a:gd name="connsiteX381" fmla="*/ 69085 w 123974"/>
                <a:gd name="connsiteY381" fmla="*/ 110288 h 112718"/>
                <a:gd name="connsiteX382" fmla="*/ 69085 w 123974"/>
                <a:gd name="connsiteY382" fmla="*/ 110288 h 112718"/>
                <a:gd name="connsiteX383" fmla="*/ 70017 w 123974"/>
                <a:gd name="connsiteY383" fmla="*/ 109696 h 112718"/>
                <a:gd name="connsiteX384" fmla="*/ 70017 w 123974"/>
                <a:gd name="connsiteY384" fmla="*/ 110119 h 112718"/>
                <a:gd name="connsiteX385" fmla="*/ 73657 w 123974"/>
                <a:gd name="connsiteY385" fmla="*/ 107749 h 112718"/>
                <a:gd name="connsiteX386" fmla="*/ 75943 w 123974"/>
                <a:gd name="connsiteY386" fmla="*/ 107749 h 112718"/>
                <a:gd name="connsiteX387" fmla="*/ 75943 w 123974"/>
                <a:gd name="connsiteY387" fmla="*/ 109103 h 112718"/>
                <a:gd name="connsiteX388" fmla="*/ 72641 w 123974"/>
                <a:gd name="connsiteY388" fmla="*/ 109103 h 112718"/>
                <a:gd name="connsiteX389" fmla="*/ 82800 w 123974"/>
                <a:gd name="connsiteY389" fmla="*/ 107833 h 112718"/>
                <a:gd name="connsiteX390" fmla="*/ 89911 w 123974"/>
                <a:gd name="connsiteY390" fmla="*/ 103008 h 112718"/>
                <a:gd name="connsiteX391" fmla="*/ 89911 w 123974"/>
                <a:gd name="connsiteY391" fmla="*/ 103939 h 112718"/>
                <a:gd name="connsiteX392" fmla="*/ 94313 w 123974"/>
                <a:gd name="connsiteY392" fmla="*/ 102161 h 112718"/>
                <a:gd name="connsiteX393" fmla="*/ 102779 w 123974"/>
                <a:gd name="connsiteY393" fmla="*/ 94712 h 112718"/>
                <a:gd name="connsiteX394" fmla="*/ 103879 w 123974"/>
                <a:gd name="connsiteY394" fmla="*/ 94712 h 112718"/>
                <a:gd name="connsiteX395" fmla="*/ 108620 w 123974"/>
                <a:gd name="connsiteY395" fmla="*/ 82860 h 112718"/>
                <a:gd name="connsiteX396" fmla="*/ 109551 w 123974"/>
                <a:gd name="connsiteY396" fmla="*/ 84299 h 112718"/>
                <a:gd name="connsiteX397" fmla="*/ 111667 w 123974"/>
                <a:gd name="connsiteY397" fmla="*/ 80320 h 112718"/>
                <a:gd name="connsiteX398" fmla="*/ 111667 w 123974"/>
                <a:gd name="connsiteY398" fmla="*/ 81505 h 112718"/>
                <a:gd name="connsiteX399" fmla="*/ 112937 w 123974"/>
                <a:gd name="connsiteY399" fmla="*/ 79558 h 112718"/>
                <a:gd name="connsiteX400" fmla="*/ 112937 w 123974"/>
                <a:gd name="connsiteY400" fmla="*/ 75833 h 112718"/>
                <a:gd name="connsiteX401" fmla="*/ 112937 w 123974"/>
                <a:gd name="connsiteY401" fmla="*/ 75833 h 112718"/>
                <a:gd name="connsiteX402" fmla="*/ 112937 w 123974"/>
                <a:gd name="connsiteY402" fmla="*/ 74225 h 112718"/>
                <a:gd name="connsiteX403" fmla="*/ 117932 w 123974"/>
                <a:gd name="connsiteY403" fmla="*/ 50944 h 112718"/>
                <a:gd name="connsiteX404" fmla="*/ 118440 w 123974"/>
                <a:gd name="connsiteY404" fmla="*/ 52468 h 112718"/>
                <a:gd name="connsiteX405" fmla="*/ 118440 w 123974"/>
                <a:gd name="connsiteY405" fmla="*/ 48659 h 112718"/>
                <a:gd name="connsiteX406" fmla="*/ 118440 w 123974"/>
                <a:gd name="connsiteY406" fmla="*/ 48659 h 112718"/>
                <a:gd name="connsiteX407" fmla="*/ 118440 w 123974"/>
                <a:gd name="connsiteY407" fmla="*/ 44595 h 112718"/>
                <a:gd name="connsiteX408" fmla="*/ 118440 w 123974"/>
                <a:gd name="connsiteY408" fmla="*/ 44595 h 112718"/>
                <a:gd name="connsiteX409" fmla="*/ 118440 w 123974"/>
                <a:gd name="connsiteY409" fmla="*/ 37907 h 112718"/>
                <a:gd name="connsiteX410" fmla="*/ 119625 w 123974"/>
                <a:gd name="connsiteY410" fmla="*/ 34352 h 112718"/>
                <a:gd name="connsiteX411" fmla="*/ 118101 w 123974"/>
                <a:gd name="connsiteY411" fmla="*/ 32828 h 112718"/>
                <a:gd name="connsiteX412" fmla="*/ 118101 w 123974"/>
                <a:gd name="connsiteY412" fmla="*/ 33421 h 112718"/>
                <a:gd name="connsiteX413" fmla="*/ 116662 w 123974"/>
                <a:gd name="connsiteY413" fmla="*/ 31727 h 112718"/>
                <a:gd name="connsiteX414" fmla="*/ 113022 w 123974"/>
                <a:gd name="connsiteY414" fmla="*/ 35283 h 112718"/>
                <a:gd name="connsiteX415" fmla="*/ 111921 w 123974"/>
                <a:gd name="connsiteY415" fmla="*/ 38838 h 112718"/>
                <a:gd name="connsiteX416" fmla="*/ 112768 w 123974"/>
                <a:gd name="connsiteY416" fmla="*/ 42817 h 112718"/>
                <a:gd name="connsiteX417" fmla="*/ 110906 w 123974"/>
                <a:gd name="connsiteY417" fmla="*/ 43495 h 112718"/>
                <a:gd name="connsiteX418" fmla="*/ 110906 w 123974"/>
                <a:gd name="connsiteY418" fmla="*/ 47897 h 112718"/>
                <a:gd name="connsiteX419" fmla="*/ 110228 w 123974"/>
                <a:gd name="connsiteY419" fmla="*/ 47473 h 112718"/>
                <a:gd name="connsiteX420" fmla="*/ 109467 w 123974"/>
                <a:gd name="connsiteY420" fmla="*/ 49844 h 112718"/>
                <a:gd name="connsiteX421" fmla="*/ 110567 w 123974"/>
                <a:gd name="connsiteY421" fmla="*/ 49844 h 112718"/>
                <a:gd name="connsiteX422" fmla="*/ 110567 w 123974"/>
                <a:gd name="connsiteY422" fmla="*/ 50944 h 112718"/>
                <a:gd name="connsiteX423" fmla="*/ 111752 w 123974"/>
                <a:gd name="connsiteY423" fmla="*/ 50267 h 112718"/>
                <a:gd name="connsiteX424" fmla="*/ 112260 w 123974"/>
                <a:gd name="connsiteY424" fmla="*/ 52045 h 112718"/>
                <a:gd name="connsiteX425" fmla="*/ 111583 w 123974"/>
                <a:gd name="connsiteY425" fmla="*/ 51283 h 112718"/>
                <a:gd name="connsiteX426" fmla="*/ 110821 w 123974"/>
                <a:gd name="connsiteY426" fmla="*/ 52637 h 112718"/>
                <a:gd name="connsiteX427" fmla="*/ 109890 w 123974"/>
                <a:gd name="connsiteY427" fmla="*/ 51029 h 112718"/>
                <a:gd name="connsiteX428" fmla="*/ 108535 w 123974"/>
                <a:gd name="connsiteY428" fmla="*/ 51960 h 112718"/>
                <a:gd name="connsiteX429" fmla="*/ 109128 w 123974"/>
                <a:gd name="connsiteY429" fmla="*/ 54415 h 112718"/>
                <a:gd name="connsiteX430" fmla="*/ 108705 w 123974"/>
                <a:gd name="connsiteY430" fmla="*/ 53484 h 112718"/>
                <a:gd name="connsiteX431" fmla="*/ 107773 w 123974"/>
                <a:gd name="connsiteY431" fmla="*/ 58225 h 112718"/>
                <a:gd name="connsiteX432" fmla="*/ 107773 w 123974"/>
                <a:gd name="connsiteY432" fmla="*/ 57717 h 112718"/>
                <a:gd name="connsiteX433" fmla="*/ 107181 w 123974"/>
                <a:gd name="connsiteY433" fmla="*/ 60087 h 112718"/>
                <a:gd name="connsiteX434" fmla="*/ 105234 w 123974"/>
                <a:gd name="connsiteY434" fmla="*/ 61272 h 112718"/>
                <a:gd name="connsiteX435" fmla="*/ 105911 w 123974"/>
                <a:gd name="connsiteY435" fmla="*/ 63389 h 112718"/>
                <a:gd name="connsiteX436" fmla="*/ 104726 w 123974"/>
                <a:gd name="connsiteY436" fmla="*/ 64235 h 112718"/>
                <a:gd name="connsiteX437" fmla="*/ 106588 w 123974"/>
                <a:gd name="connsiteY437" fmla="*/ 66860 h 112718"/>
                <a:gd name="connsiteX438" fmla="*/ 103202 w 123974"/>
                <a:gd name="connsiteY438" fmla="*/ 66860 h 112718"/>
                <a:gd name="connsiteX439" fmla="*/ 103794 w 123974"/>
                <a:gd name="connsiteY439" fmla="*/ 67622 h 112718"/>
                <a:gd name="connsiteX440" fmla="*/ 102948 w 123974"/>
                <a:gd name="connsiteY440" fmla="*/ 68214 h 112718"/>
                <a:gd name="connsiteX441" fmla="*/ 102948 w 123974"/>
                <a:gd name="connsiteY441" fmla="*/ 68214 h 112718"/>
                <a:gd name="connsiteX442" fmla="*/ 101932 w 123974"/>
                <a:gd name="connsiteY442" fmla="*/ 69399 h 112718"/>
                <a:gd name="connsiteX443" fmla="*/ 101932 w 123974"/>
                <a:gd name="connsiteY443" fmla="*/ 68468 h 112718"/>
                <a:gd name="connsiteX444" fmla="*/ 100154 w 123974"/>
                <a:gd name="connsiteY444" fmla="*/ 72362 h 112718"/>
                <a:gd name="connsiteX445" fmla="*/ 98461 w 123974"/>
                <a:gd name="connsiteY445" fmla="*/ 72955 h 112718"/>
                <a:gd name="connsiteX446" fmla="*/ 97191 w 123974"/>
                <a:gd name="connsiteY446" fmla="*/ 75579 h 112718"/>
                <a:gd name="connsiteX447" fmla="*/ 96091 w 123974"/>
                <a:gd name="connsiteY447" fmla="*/ 76087 h 112718"/>
                <a:gd name="connsiteX448" fmla="*/ 97022 w 123974"/>
                <a:gd name="connsiteY448" fmla="*/ 77018 h 112718"/>
                <a:gd name="connsiteX449" fmla="*/ 94398 w 123974"/>
                <a:gd name="connsiteY449" fmla="*/ 78204 h 112718"/>
                <a:gd name="connsiteX450" fmla="*/ 95668 w 123974"/>
                <a:gd name="connsiteY450" fmla="*/ 80320 h 112718"/>
                <a:gd name="connsiteX451" fmla="*/ 92789 w 123974"/>
                <a:gd name="connsiteY451" fmla="*/ 80320 h 112718"/>
                <a:gd name="connsiteX452" fmla="*/ 93382 w 123974"/>
                <a:gd name="connsiteY452" fmla="*/ 79050 h 112718"/>
                <a:gd name="connsiteX453" fmla="*/ 92958 w 123974"/>
                <a:gd name="connsiteY453" fmla="*/ 80235 h 112718"/>
                <a:gd name="connsiteX454" fmla="*/ 91773 w 123974"/>
                <a:gd name="connsiteY454" fmla="*/ 79643 h 112718"/>
                <a:gd name="connsiteX455" fmla="*/ 90503 w 123974"/>
                <a:gd name="connsiteY455" fmla="*/ 80828 h 112718"/>
                <a:gd name="connsiteX456" fmla="*/ 91519 w 123974"/>
                <a:gd name="connsiteY456" fmla="*/ 81928 h 112718"/>
                <a:gd name="connsiteX457" fmla="*/ 91519 w 123974"/>
                <a:gd name="connsiteY457" fmla="*/ 80489 h 112718"/>
                <a:gd name="connsiteX458" fmla="*/ 92789 w 123974"/>
                <a:gd name="connsiteY458" fmla="*/ 80489 h 112718"/>
                <a:gd name="connsiteX459" fmla="*/ 91604 w 123974"/>
                <a:gd name="connsiteY459" fmla="*/ 84807 h 112718"/>
                <a:gd name="connsiteX460" fmla="*/ 90249 w 123974"/>
                <a:gd name="connsiteY460" fmla="*/ 85230 h 112718"/>
                <a:gd name="connsiteX461" fmla="*/ 89403 w 123974"/>
                <a:gd name="connsiteY461" fmla="*/ 83876 h 112718"/>
                <a:gd name="connsiteX462" fmla="*/ 86525 w 123974"/>
                <a:gd name="connsiteY462" fmla="*/ 84807 h 112718"/>
                <a:gd name="connsiteX463" fmla="*/ 87456 w 123974"/>
                <a:gd name="connsiteY463" fmla="*/ 85992 h 112718"/>
                <a:gd name="connsiteX464" fmla="*/ 85509 w 123974"/>
                <a:gd name="connsiteY464" fmla="*/ 85992 h 112718"/>
                <a:gd name="connsiteX465" fmla="*/ 79075 w 123974"/>
                <a:gd name="connsiteY465" fmla="*/ 88616 h 112718"/>
                <a:gd name="connsiteX466" fmla="*/ 80514 w 123974"/>
                <a:gd name="connsiteY466" fmla="*/ 89294 h 112718"/>
                <a:gd name="connsiteX467" fmla="*/ 80514 w 123974"/>
                <a:gd name="connsiteY467" fmla="*/ 88108 h 112718"/>
                <a:gd name="connsiteX468" fmla="*/ 81191 w 123974"/>
                <a:gd name="connsiteY468" fmla="*/ 91325 h 112718"/>
                <a:gd name="connsiteX469" fmla="*/ 79921 w 123974"/>
                <a:gd name="connsiteY469" fmla="*/ 91325 h 112718"/>
                <a:gd name="connsiteX470" fmla="*/ 78736 w 123974"/>
                <a:gd name="connsiteY470" fmla="*/ 92341 h 112718"/>
                <a:gd name="connsiteX471" fmla="*/ 79498 w 123974"/>
                <a:gd name="connsiteY471" fmla="*/ 92849 h 112718"/>
                <a:gd name="connsiteX472" fmla="*/ 78059 w 123974"/>
                <a:gd name="connsiteY472" fmla="*/ 92087 h 112718"/>
                <a:gd name="connsiteX473" fmla="*/ 76874 w 123974"/>
                <a:gd name="connsiteY473" fmla="*/ 93611 h 112718"/>
                <a:gd name="connsiteX474" fmla="*/ 76874 w 123974"/>
                <a:gd name="connsiteY474" fmla="*/ 91579 h 112718"/>
                <a:gd name="connsiteX475" fmla="*/ 75883 w 123974"/>
                <a:gd name="connsiteY475" fmla="*/ 91148 h 112718"/>
                <a:gd name="connsiteX476" fmla="*/ 75943 w 123974"/>
                <a:gd name="connsiteY476" fmla="*/ 90479 h 112718"/>
                <a:gd name="connsiteX477" fmla="*/ 74673 w 123974"/>
                <a:gd name="connsiteY477" fmla="*/ 90987 h 112718"/>
                <a:gd name="connsiteX478" fmla="*/ 74673 w 123974"/>
                <a:gd name="connsiteY478" fmla="*/ 89802 h 112718"/>
                <a:gd name="connsiteX479" fmla="*/ 72556 w 123974"/>
                <a:gd name="connsiteY479" fmla="*/ 90310 h 112718"/>
                <a:gd name="connsiteX480" fmla="*/ 72556 w 123974"/>
                <a:gd name="connsiteY480" fmla="*/ 91325 h 112718"/>
                <a:gd name="connsiteX481" fmla="*/ 68070 w 123974"/>
                <a:gd name="connsiteY481" fmla="*/ 91325 h 112718"/>
                <a:gd name="connsiteX482" fmla="*/ 68577 w 123974"/>
                <a:gd name="connsiteY482" fmla="*/ 91918 h 112718"/>
                <a:gd name="connsiteX483" fmla="*/ 65022 w 123974"/>
                <a:gd name="connsiteY483" fmla="*/ 91918 h 112718"/>
                <a:gd name="connsiteX484" fmla="*/ 63160 w 123974"/>
                <a:gd name="connsiteY484" fmla="*/ 93865 h 112718"/>
                <a:gd name="connsiteX485" fmla="*/ 61890 w 123974"/>
                <a:gd name="connsiteY485" fmla="*/ 93273 h 112718"/>
                <a:gd name="connsiteX486" fmla="*/ 59011 w 123974"/>
                <a:gd name="connsiteY486" fmla="*/ 94288 h 112718"/>
                <a:gd name="connsiteX487" fmla="*/ 60789 w 123974"/>
                <a:gd name="connsiteY487" fmla="*/ 93526 h 112718"/>
                <a:gd name="connsiteX488" fmla="*/ 57911 w 123974"/>
                <a:gd name="connsiteY488" fmla="*/ 92595 h 112718"/>
                <a:gd name="connsiteX489" fmla="*/ 53424 w 123974"/>
                <a:gd name="connsiteY489" fmla="*/ 94881 h 112718"/>
                <a:gd name="connsiteX490" fmla="*/ 52070 w 123974"/>
                <a:gd name="connsiteY490" fmla="*/ 97844 h 112718"/>
                <a:gd name="connsiteX491" fmla="*/ 49953 w 123974"/>
                <a:gd name="connsiteY491" fmla="*/ 96151 h 112718"/>
                <a:gd name="connsiteX492" fmla="*/ 49953 w 123974"/>
                <a:gd name="connsiteY492" fmla="*/ 94288 h 112718"/>
                <a:gd name="connsiteX493" fmla="*/ 51054 w 123974"/>
                <a:gd name="connsiteY493" fmla="*/ 95558 h 112718"/>
                <a:gd name="connsiteX494" fmla="*/ 49022 w 123974"/>
                <a:gd name="connsiteY494" fmla="*/ 92934 h 112718"/>
                <a:gd name="connsiteX495" fmla="*/ 50376 w 123974"/>
                <a:gd name="connsiteY495" fmla="*/ 92426 h 112718"/>
                <a:gd name="connsiteX496" fmla="*/ 50630 w 123974"/>
                <a:gd name="connsiteY496" fmla="*/ 93273 h 11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23974" h="112718">
                  <a:moveTo>
                    <a:pt x="50630" y="93273"/>
                  </a:moveTo>
                  <a:cubicBezTo>
                    <a:pt x="52747" y="93273"/>
                    <a:pt x="50630" y="91579"/>
                    <a:pt x="51054" y="90817"/>
                  </a:cubicBezTo>
                  <a:cubicBezTo>
                    <a:pt x="51477" y="90056"/>
                    <a:pt x="49530" y="90817"/>
                    <a:pt x="49869" y="91241"/>
                  </a:cubicBezTo>
                  <a:cubicBezTo>
                    <a:pt x="49361" y="89463"/>
                    <a:pt x="46736" y="91241"/>
                    <a:pt x="46144" y="89717"/>
                  </a:cubicBezTo>
                  <a:cubicBezTo>
                    <a:pt x="46144" y="89717"/>
                    <a:pt x="46144" y="90563"/>
                    <a:pt x="45551" y="90733"/>
                  </a:cubicBezTo>
                  <a:cubicBezTo>
                    <a:pt x="44959" y="90902"/>
                    <a:pt x="44874" y="89717"/>
                    <a:pt x="44535" y="89294"/>
                  </a:cubicBezTo>
                  <a:cubicBezTo>
                    <a:pt x="44196" y="88870"/>
                    <a:pt x="42334" y="89294"/>
                    <a:pt x="42588" y="89294"/>
                  </a:cubicBezTo>
                  <a:cubicBezTo>
                    <a:pt x="42842" y="89294"/>
                    <a:pt x="42588" y="91071"/>
                    <a:pt x="41403" y="91325"/>
                  </a:cubicBezTo>
                  <a:cubicBezTo>
                    <a:pt x="40218" y="91579"/>
                    <a:pt x="39794" y="90648"/>
                    <a:pt x="38863" y="90563"/>
                  </a:cubicBezTo>
                  <a:cubicBezTo>
                    <a:pt x="37932" y="90479"/>
                    <a:pt x="40048" y="90563"/>
                    <a:pt x="40556" y="90563"/>
                  </a:cubicBezTo>
                  <a:lnTo>
                    <a:pt x="37763" y="89632"/>
                  </a:lnTo>
                  <a:cubicBezTo>
                    <a:pt x="37339" y="88701"/>
                    <a:pt x="38609" y="88955"/>
                    <a:pt x="39286" y="89632"/>
                  </a:cubicBezTo>
                  <a:cubicBezTo>
                    <a:pt x="38669" y="88625"/>
                    <a:pt x="37356" y="88286"/>
                    <a:pt x="36323" y="88870"/>
                  </a:cubicBezTo>
                  <a:cubicBezTo>
                    <a:pt x="35816" y="88362"/>
                    <a:pt x="35308" y="88278"/>
                    <a:pt x="34969" y="87600"/>
                  </a:cubicBezTo>
                  <a:cubicBezTo>
                    <a:pt x="34630" y="86923"/>
                    <a:pt x="36747" y="86161"/>
                    <a:pt x="37763" y="86500"/>
                  </a:cubicBezTo>
                  <a:cubicBezTo>
                    <a:pt x="38779" y="86839"/>
                    <a:pt x="36577" y="87177"/>
                    <a:pt x="37763" y="88193"/>
                  </a:cubicBezTo>
                  <a:lnTo>
                    <a:pt x="38355" y="87431"/>
                  </a:lnTo>
                  <a:cubicBezTo>
                    <a:pt x="38355" y="88193"/>
                    <a:pt x="39371" y="87431"/>
                    <a:pt x="39964" y="88108"/>
                  </a:cubicBezTo>
                  <a:cubicBezTo>
                    <a:pt x="40556" y="88786"/>
                    <a:pt x="39964" y="88108"/>
                    <a:pt x="39456" y="88108"/>
                  </a:cubicBezTo>
                  <a:cubicBezTo>
                    <a:pt x="40556" y="88616"/>
                    <a:pt x="41149" y="89548"/>
                    <a:pt x="42419" y="88955"/>
                  </a:cubicBezTo>
                  <a:cubicBezTo>
                    <a:pt x="41403" y="87431"/>
                    <a:pt x="38694" y="87431"/>
                    <a:pt x="38779" y="85992"/>
                  </a:cubicBezTo>
                  <a:cubicBezTo>
                    <a:pt x="37636" y="85873"/>
                    <a:pt x="36501" y="85679"/>
                    <a:pt x="35392" y="85399"/>
                  </a:cubicBezTo>
                  <a:cubicBezTo>
                    <a:pt x="35392" y="85399"/>
                    <a:pt x="35392" y="87008"/>
                    <a:pt x="34546" y="87008"/>
                  </a:cubicBezTo>
                  <a:cubicBezTo>
                    <a:pt x="34834" y="85899"/>
                    <a:pt x="34470" y="84722"/>
                    <a:pt x="33614" y="83960"/>
                  </a:cubicBezTo>
                  <a:cubicBezTo>
                    <a:pt x="33106" y="85230"/>
                    <a:pt x="31414" y="83960"/>
                    <a:pt x="31244" y="84722"/>
                  </a:cubicBezTo>
                  <a:cubicBezTo>
                    <a:pt x="31075" y="85484"/>
                    <a:pt x="31244" y="85569"/>
                    <a:pt x="31244" y="85738"/>
                  </a:cubicBezTo>
                  <a:cubicBezTo>
                    <a:pt x="31244" y="85907"/>
                    <a:pt x="30398" y="86500"/>
                    <a:pt x="29805" y="85738"/>
                  </a:cubicBezTo>
                  <a:cubicBezTo>
                    <a:pt x="28281" y="83960"/>
                    <a:pt x="30398" y="85230"/>
                    <a:pt x="29043" y="83368"/>
                  </a:cubicBezTo>
                  <a:cubicBezTo>
                    <a:pt x="30245" y="83165"/>
                    <a:pt x="31481" y="83165"/>
                    <a:pt x="32683" y="83368"/>
                  </a:cubicBezTo>
                  <a:cubicBezTo>
                    <a:pt x="32683" y="82860"/>
                    <a:pt x="31837" y="82606"/>
                    <a:pt x="31837" y="81844"/>
                  </a:cubicBezTo>
                  <a:cubicBezTo>
                    <a:pt x="31837" y="82775"/>
                    <a:pt x="30736" y="82437"/>
                    <a:pt x="30906" y="83029"/>
                  </a:cubicBezTo>
                  <a:cubicBezTo>
                    <a:pt x="28891" y="82318"/>
                    <a:pt x="27011" y="81285"/>
                    <a:pt x="25318" y="79981"/>
                  </a:cubicBezTo>
                  <a:cubicBezTo>
                    <a:pt x="26927" y="79135"/>
                    <a:pt x="28789" y="81844"/>
                    <a:pt x="29890" y="79981"/>
                  </a:cubicBezTo>
                  <a:cubicBezTo>
                    <a:pt x="29043" y="79389"/>
                    <a:pt x="28366" y="79981"/>
                    <a:pt x="27943" y="79304"/>
                  </a:cubicBezTo>
                  <a:cubicBezTo>
                    <a:pt x="27519" y="78627"/>
                    <a:pt x="26588" y="77357"/>
                    <a:pt x="25741" y="76172"/>
                  </a:cubicBezTo>
                  <a:lnTo>
                    <a:pt x="25741" y="77018"/>
                  </a:lnTo>
                  <a:cubicBezTo>
                    <a:pt x="25064" y="77018"/>
                    <a:pt x="24726" y="75749"/>
                    <a:pt x="24472" y="75241"/>
                  </a:cubicBezTo>
                  <a:lnTo>
                    <a:pt x="24472" y="75241"/>
                  </a:lnTo>
                  <a:lnTo>
                    <a:pt x="23879" y="75241"/>
                  </a:lnTo>
                  <a:cubicBezTo>
                    <a:pt x="23879" y="75241"/>
                    <a:pt x="23879" y="75241"/>
                    <a:pt x="23879" y="75241"/>
                  </a:cubicBezTo>
                  <a:cubicBezTo>
                    <a:pt x="23879" y="75241"/>
                    <a:pt x="22609" y="73209"/>
                    <a:pt x="21763" y="72193"/>
                  </a:cubicBezTo>
                  <a:cubicBezTo>
                    <a:pt x="21001" y="72616"/>
                    <a:pt x="22271" y="73378"/>
                    <a:pt x="22524" y="73971"/>
                  </a:cubicBezTo>
                  <a:cubicBezTo>
                    <a:pt x="22778" y="74563"/>
                    <a:pt x="22524" y="75495"/>
                    <a:pt x="21847" y="75241"/>
                  </a:cubicBezTo>
                  <a:cubicBezTo>
                    <a:pt x="21170" y="74987"/>
                    <a:pt x="19562" y="73209"/>
                    <a:pt x="18800" y="71431"/>
                  </a:cubicBezTo>
                  <a:lnTo>
                    <a:pt x="18800" y="72108"/>
                  </a:lnTo>
                  <a:cubicBezTo>
                    <a:pt x="18038" y="72108"/>
                    <a:pt x="17953" y="70838"/>
                    <a:pt x="17615" y="69992"/>
                  </a:cubicBezTo>
                  <a:cubicBezTo>
                    <a:pt x="17276" y="69145"/>
                    <a:pt x="19138" y="70754"/>
                    <a:pt x="19307" y="69569"/>
                  </a:cubicBezTo>
                  <a:cubicBezTo>
                    <a:pt x="20324" y="69569"/>
                    <a:pt x="19900" y="71262"/>
                    <a:pt x="21001" y="71008"/>
                  </a:cubicBezTo>
                  <a:lnTo>
                    <a:pt x="21763" y="69569"/>
                  </a:lnTo>
                  <a:cubicBezTo>
                    <a:pt x="20747" y="69145"/>
                    <a:pt x="21763" y="67876"/>
                    <a:pt x="21255" y="67452"/>
                  </a:cubicBezTo>
                  <a:lnTo>
                    <a:pt x="21255" y="68214"/>
                  </a:lnTo>
                  <a:cubicBezTo>
                    <a:pt x="20239" y="68214"/>
                    <a:pt x="20747" y="67622"/>
                    <a:pt x="20831" y="67283"/>
                  </a:cubicBezTo>
                  <a:lnTo>
                    <a:pt x="19646" y="68130"/>
                  </a:lnTo>
                  <a:cubicBezTo>
                    <a:pt x="19646" y="69061"/>
                    <a:pt x="21001" y="69230"/>
                    <a:pt x="20493" y="70161"/>
                  </a:cubicBezTo>
                  <a:cubicBezTo>
                    <a:pt x="19477" y="68807"/>
                    <a:pt x="18630" y="69484"/>
                    <a:pt x="17868" y="67622"/>
                  </a:cubicBezTo>
                  <a:cubicBezTo>
                    <a:pt x="18376" y="67622"/>
                    <a:pt x="17868" y="67622"/>
                    <a:pt x="18715" y="67622"/>
                  </a:cubicBezTo>
                  <a:cubicBezTo>
                    <a:pt x="19562" y="67622"/>
                    <a:pt x="17530" y="66521"/>
                    <a:pt x="17699" y="65336"/>
                  </a:cubicBezTo>
                  <a:cubicBezTo>
                    <a:pt x="18207" y="65844"/>
                    <a:pt x="18969" y="66690"/>
                    <a:pt x="19562" y="65336"/>
                  </a:cubicBezTo>
                  <a:lnTo>
                    <a:pt x="18376" y="65336"/>
                  </a:lnTo>
                  <a:cubicBezTo>
                    <a:pt x="18376" y="64828"/>
                    <a:pt x="18884" y="64913"/>
                    <a:pt x="18800" y="64659"/>
                  </a:cubicBezTo>
                  <a:cubicBezTo>
                    <a:pt x="18715" y="64405"/>
                    <a:pt x="17784" y="65082"/>
                    <a:pt x="17868" y="63897"/>
                  </a:cubicBezTo>
                  <a:cubicBezTo>
                    <a:pt x="17953" y="62712"/>
                    <a:pt x="17868" y="63304"/>
                    <a:pt x="18461" y="63473"/>
                  </a:cubicBezTo>
                  <a:cubicBezTo>
                    <a:pt x="18461" y="62204"/>
                    <a:pt x="17953" y="62881"/>
                    <a:pt x="17276" y="61780"/>
                  </a:cubicBezTo>
                  <a:cubicBezTo>
                    <a:pt x="17276" y="62796"/>
                    <a:pt x="15837" y="63135"/>
                    <a:pt x="15498" y="61780"/>
                  </a:cubicBezTo>
                  <a:cubicBezTo>
                    <a:pt x="15159" y="60426"/>
                    <a:pt x="14567" y="58987"/>
                    <a:pt x="15921" y="57802"/>
                  </a:cubicBezTo>
                  <a:lnTo>
                    <a:pt x="15244" y="57040"/>
                  </a:lnTo>
                  <a:cubicBezTo>
                    <a:pt x="16175" y="57548"/>
                    <a:pt x="15244" y="56024"/>
                    <a:pt x="15837" y="55516"/>
                  </a:cubicBezTo>
                  <a:cubicBezTo>
                    <a:pt x="16429" y="55008"/>
                    <a:pt x="15837" y="57971"/>
                    <a:pt x="17530" y="57971"/>
                  </a:cubicBezTo>
                  <a:cubicBezTo>
                    <a:pt x="17530" y="56955"/>
                    <a:pt x="18207" y="57463"/>
                    <a:pt x="18715" y="57971"/>
                  </a:cubicBezTo>
                  <a:cubicBezTo>
                    <a:pt x="18715" y="56955"/>
                    <a:pt x="17445" y="57548"/>
                    <a:pt x="16683" y="57040"/>
                  </a:cubicBezTo>
                  <a:cubicBezTo>
                    <a:pt x="17191" y="57040"/>
                    <a:pt x="16683" y="55177"/>
                    <a:pt x="17868" y="55939"/>
                  </a:cubicBezTo>
                  <a:cubicBezTo>
                    <a:pt x="17868" y="55008"/>
                    <a:pt x="16937" y="54754"/>
                    <a:pt x="17276" y="54077"/>
                  </a:cubicBezTo>
                  <a:lnTo>
                    <a:pt x="18800" y="54500"/>
                  </a:lnTo>
                  <a:cubicBezTo>
                    <a:pt x="18376" y="54500"/>
                    <a:pt x="18800" y="53569"/>
                    <a:pt x="18800" y="53399"/>
                  </a:cubicBezTo>
                  <a:cubicBezTo>
                    <a:pt x="18800" y="53230"/>
                    <a:pt x="17953" y="52976"/>
                    <a:pt x="18122" y="53399"/>
                  </a:cubicBezTo>
                  <a:cubicBezTo>
                    <a:pt x="18292" y="53823"/>
                    <a:pt x="18122" y="51622"/>
                    <a:pt x="18122" y="51537"/>
                  </a:cubicBezTo>
                  <a:cubicBezTo>
                    <a:pt x="19138" y="51537"/>
                    <a:pt x="18715" y="49928"/>
                    <a:pt x="19477" y="49251"/>
                  </a:cubicBezTo>
                  <a:cubicBezTo>
                    <a:pt x="17191" y="48574"/>
                    <a:pt x="19477" y="51029"/>
                    <a:pt x="17953" y="50690"/>
                  </a:cubicBezTo>
                  <a:cubicBezTo>
                    <a:pt x="17361" y="49336"/>
                    <a:pt x="19054" y="47050"/>
                    <a:pt x="19054" y="44934"/>
                  </a:cubicBezTo>
                  <a:cubicBezTo>
                    <a:pt x="19054" y="42817"/>
                    <a:pt x="19816" y="45357"/>
                    <a:pt x="20747" y="45442"/>
                  </a:cubicBezTo>
                  <a:cubicBezTo>
                    <a:pt x="20747" y="46881"/>
                    <a:pt x="19731" y="46966"/>
                    <a:pt x="19562" y="48235"/>
                  </a:cubicBezTo>
                  <a:cubicBezTo>
                    <a:pt x="20501" y="46949"/>
                    <a:pt x="21060" y="45425"/>
                    <a:pt x="21170" y="43833"/>
                  </a:cubicBezTo>
                  <a:cubicBezTo>
                    <a:pt x="21932" y="42394"/>
                    <a:pt x="23964" y="43833"/>
                    <a:pt x="24556" y="41886"/>
                  </a:cubicBezTo>
                  <a:cubicBezTo>
                    <a:pt x="23879" y="41886"/>
                    <a:pt x="23710" y="41463"/>
                    <a:pt x="23117" y="41886"/>
                  </a:cubicBezTo>
                  <a:cubicBezTo>
                    <a:pt x="22524" y="42309"/>
                    <a:pt x="23795" y="40955"/>
                    <a:pt x="24133" y="40616"/>
                  </a:cubicBezTo>
                  <a:cubicBezTo>
                    <a:pt x="24472" y="40278"/>
                    <a:pt x="23117" y="40616"/>
                    <a:pt x="23286" y="40024"/>
                  </a:cubicBezTo>
                  <a:cubicBezTo>
                    <a:pt x="23456" y="39431"/>
                    <a:pt x="24133" y="39431"/>
                    <a:pt x="24387" y="40024"/>
                  </a:cubicBezTo>
                  <a:lnTo>
                    <a:pt x="24387" y="40024"/>
                  </a:lnTo>
                  <a:cubicBezTo>
                    <a:pt x="25064" y="38161"/>
                    <a:pt x="26673" y="40024"/>
                    <a:pt x="26588" y="38077"/>
                  </a:cubicBezTo>
                  <a:cubicBezTo>
                    <a:pt x="26588" y="38077"/>
                    <a:pt x="26588" y="38500"/>
                    <a:pt x="25911" y="38669"/>
                  </a:cubicBezTo>
                  <a:cubicBezTo>
                    <a:pt x="25234" y="38838"/>
                    <a:pt x="25318" y="37145"/>
                    <a:pt x="25911" y="36468"/>
                  </a:cubicBezTo>
                  <a:cubicBezTo>
                    <a:pt x="26503" y="35791"/>
                    <a:pt x="26503" y="36045"/>
                    <a:pt x="27011" y="35791"/>
                  </a:cubicBezTo>
                  <a:cubicBezTo>
                    <a:pt x="27519" y="35537"/>
                    <a:pt x="26165" y="36891"/>
                    <a:pt x="26419" y="37484"/>
                  </a:cubicBezTo>
                  <a:lnTo>
                    <a:pt x="27519" y="36553"/>
                  </a:lnTo>
                  <a:lnTo>
                    <a:pt x="27519" y="36553"/>
                  </a:lnTo>
                  <a:lnTo>
                    <a:pt x="28112" y="34860"/>
                  </a:lnTo>
                  <a:cubicBezTo>
                    <a:pt x="27435" y="35791"/>
                    <a:pt x="26927" y="34436"/>
                    <a:pt x="27265" y="34013"/>
                  </a:cubicBezTo>
                  <a:cubicBezTo>
                    <a:pt x="27604" y="33590"/>
                    <a:pt x="29212" y="32743"/>
                    <a:pt x="29720" y="34013"/>
                  </a:cubicBezTo>
                  <a:cubicBezTo>
                    <a:pt x="29297" y="33167"/>
                    <a:pt x="30398" y="32235"/>
                    <a:pt x="31075" y="31473"/>
                  </a:cubicBezTo>
                  <a:cubicBezTo>
                    <a:pt x="29974" y="31897"/>
                    <a:pt x="30482" y="30965"/>
                    <a:pt x="30567" y="30458"/>
                  </a:cubicBezTo>
                  <a:lnTo>
                    <a:pt x="32514" y="30458"/>
                  </a:lnTo>
                  <a:cubicBezTo>
                    <a:pt x="31244" y="31727"/>
                    <a:pt x="33276" y="30458"/>
                    <a:pt x="33360" y="31727"/>
                  </a:cubicBezTo>
                  <a:cubicBezTo>
                    <a:pt x="33445" y="32997"/>
                    <a:pt x="32345" y="32997"/>
                    <a:pt x="31583" y="33421"/>
                  </a:cubicBezTo>
                  <a:cubicBezTo>
                    <a:pt x="34038" y="33844"/>
                    <a:pt x="33022" y="31135"/>
                    <a:pt x="34800" y="30965"/>
                  </a:cubicBezTo>
                  <a:cubicBezTo>
                    <a:pt x="34800" y="31389"/>
                    <a:pt x="35223" y="31897"/>
                    <a:pt x="34800" y="32151"/>
                  </a:cubicBezTo>
                  <a:cubicBezTo>
                    <a:pt x="34377" y="32405"/>
                    <a:pt x="35477" y="30627"/>
                    <a:pt x="36662" y="30542"/>
                  </a:cubicBezTo>
                  <a:cubicBezTo>
                    <a:pt x="36239" y="30542"/>
                    <a:pt x="35308" y="29950"/>
                    <a:pt x="35985" y="29103"/>
                  </a:cubicBezTo>
                  <a:lnTo>
                    <a:pt x="37763" y="29103"/>
                  </a:lnTo>
                  <a:cubicBezTo>
                    <a:pt x="39286" y="28426"/>
                    <a:pt x="37763" y="27748"/>
                    <a:pt x="38609" y="26648"/>
                  </a:cubicBezTo>
                  <a:lnTo>
                    <a:pt x="37424" y="26648"/>
                  </a:lnTo>
                  <a:cubicBezTo>
                    <a:pt x="37424" y="25802"/>
                    <a:pt x="39033" y="25717"/>
                    <a:pt x="38609" y="24785"/>
                  </a:cubicBezTo>
                  <a:cubicBezTo>
                    <a:pt x="37847" y="25209"/>
                    <a:pt x="37763" y="26140"/>
                    <a:pt x="36831" y="26309"/>
                  </a:cubicBezTo>
                  <a:cubicBezTo>
                    <a:pt x="35900" y="26479"/>
                    <a:pt x="37593" y="25294"/>
                    <a:pt x="37763" y="24531"/>
                  </a:cubicBezTo>
                  <a:cubicBezTo>
                    <a:pt x="38812" y="24244"/>
                    <a:pt x="39930" y="24244"/>
                    <a:pt x="40980" y="24531"/>
                  </a:cubicBezTo>
                  <a:cubicBezTo>
                    <a:pt x="41742" y="25971"/>
                    <a:pt x="39879" y="27325"/>
                    <a:pt x="40980" y="29103"/>
                  </a:cubicBezTo>
                  <a:cubicBezTo>
                    <a:pt x="42334" y="28002"/>
                    <a:pt x="44450" y="26394"/>
                    <a:pt x="45805" y="26563"/>
                  </a:cubicBezTo>
                  <a:cubicBezTo>
                    <a:pt x="47159" y="26733"/>
                    <a:pt x="46482" y="24362"/>
                    <a:pt x="45805" y="23600"/>
                  </a:cubicBezTo>
                  <a:cubicBezTo>
                    <a:pt x="46228" y="23372"/>
                    <a:pt x="46736" y="23372"/>
                    <a:pt x="47159" y="23600"/>
                  </a:cubicBezTo>
                  <a:lnTo>
                    <a:pt x="46652" y="24362"/>
                  </a:lnTo>
                  <a:cubicBezTo>
                    <a:pt x="47981" y="23152"/>
                    <a:pt x="49538" y="22203"/>
                    <a:pt x="51223" y="21569"/>
                  </a:cubicBezTo>
                  <a:cubicBezTo>
                    <a:pt x="52239" y="20891"/>
                    <a:pt x="51223" y="20129"/>
                    <a:pt x="51223" y="19537"/>
                  </a:cubicBezTo>
                  <a:cubicBezTo>
                    <a:pt x="51587" y="19291"/>
                    <a:pt x="51993" y="19088"/>
                    <a:pt x="52408" y="18944"/>
                  </a:cubicBezTo>
                  <a:lnTo>
                    <a:pt x="52408" y="18944"/>
                  </a:lnTo>
                  <a:cubicBezTo>
                    <a:pt x="52408" y="17844"/>
                    <a:pt x="53678" y="17844"/>
                    <a:pt x="54524" y="17590"/>
                  </a:cubicBezTo>
                  <a:cubicBezTo>
                    <a:pt x="55371" y="17336"/>
                    <a:pt x="54524" y="18267"/>
                    <a:pt x="54524" y="18521"/>
                  </a:cubicBezTo>
                  <a:cubicBezTo>
                    <a:pt x="55431" y="18648"/>
                    <a:pt x="56345" y="18335"/>
                    <a:pt x="56980" y="17674"/>
                  </a:cubicBezTo>
                  <a:cubicBezTo>
                    <a:pt x="57123" y="18360"/>
                    <a:pt x="56683" y="19037"/>
                    <a:pt x="55998" y="19181"/>
                  </a:cubicBezTo>
                  <a:cubicBezTo>
                    <a:pt x="55955" y="19190"/>
                    <a:pt x="55921" y="19190"/>
                    <a:pt x="55879" y="19198"/>
                  </a:cubicBezTo>
                  <a:cubicBezTo>
                    <a:pt x="55879" y="19198"/>
                    <a:pt x="55879" y="19198"/>
                    <a:pt x="55879" y="19198"/>
                  </a:cubicBezTo>
                  <a:lnTo>
                    <a:pt x="54524" y="20214"/>
                  </a:lnTo>
                  <a:cubicBezTo>
                    <a:pt x="56133" y="19114"/>
                    <a:pt x="57488" y="20214"/>
                    <a:pt x="57657" y="20976"/>
                  </a:cubicBezTo>
                  <a:cubicBezTo>
                    <a:pt x="59265" y="20045"/>
                    <a:pt x="55964" y="20299"/>
                    <a:pt x="57657" y="19368"/>
                  </a:cubicBezTo>
                  <a:cubicBezTo>
                    <a:pt x="60789" y="20807"/>
                    <a:pt x="62736" y="17590"/>
                    <a:pt x="64768" y="20383"/>
                  </a:cubicBezTo>
                  <a:cubicBezTo>
                    <a:pt x="66063" y="19232"/>
                    <a:pt x="67638" y="18436"/>
                    <a:pt x="69339" y="18098"/>
                  </a:cubicBezTo>
                  <a:cubicBezTo>
                    <a:pt x="69339" y="17251"/>
                    <a:pt x="70694" y="18098"/>
                    <a:pt x="70355" y="16574"/>
                  </a:cubicBezTo>
                  <a:cubicBezTo>
                    <a:pt x="68323" y="15558"/>
                    <a:pt x="66969" y="18606"/>
                    <a:pt x="65191" y="17251"/>
                  </a:cubicBezTo>
                  <a:cubicBezTo>
                    <a:pt x="64345" y="17759"/>
                    <a:pt x="64768" y="18436"/>
                    <a:pt x="64429" y="19029"/>
                  </a:cubicBezTo>
                  <a:cubicBezTo>
                    <a:pt x="64091" y="19622"/>
                    <a:pt x="62990" y="19029"/>
                    <a:pt x="62821" y="19029"/>
                  </a:cubicBezTo>
                  <a:cubicBezTo>
                    <a:pt x="64514" y="18182"/>
                    <a:pt x="62821" y="16828"/>
                    <a:pt x="65191" y="16405"/>
                  </a:cubicBezTo>
                  <a:cubicBezTo>
                    <a:pt x="64768" y="15727"/>
                    <a:pt x="62990" y="16405"/>
                    <a:pt x="62059" y="16405"/>
                  </a:cubicBezTo>
                  <a:cubicBezTo>
                    <a:pt x="61128" y="16405"/>
                    <a:pt x="62059" y="15558"/>
                    <a:pt x="61297" y="15304"/>
                  </a:cubicBezTo>
                  <a:cubicBezTo>
                    <a:pt x="60535" y="15050"/>
                    <a:pt x="63075" y="13695"/>
                    <a:pt x="63668" y="12934"/>
                  </a:cubicBezTo>
                  <a:cubicBezTo>
                    <a:pt x="64260" y="12172"/>
                    <a:pt x="63668" y="13526"/>
                    <a:pt x="63668" y="13865"/>
                  </a:cubicBezTo>
                  <a:lnTo>
                    <a:pt x="65953" y="12172"/>
                  </a:lnTo>
                  <a:cubicBezTo>
                    <a:pt x="66800" y="12595"/>
                    <a:pt x="67138" y="13272"/>
                    <a:pt x="66715" y="13780"/>
                  </a:cubicBezTo>
                  <a:cubicBezTo>
                    <a:pt x="68154" y="13780"/>
                    <a:pt x="70440" y="12510"/>
                    <a:pt x="70525" y="13780"/>
                  </a:cubicBezTo>
                  <a:cubicBezTo>
                    <a:pt x="72302" y="13780"/>
                    <a:pt x="69932" y="13018"/>
                    <a:pt x="69678" y="12680"/>
                  </a:cubicBezTo>
                  <a:lnTo>
                    <a:pt x="69678" y="12680"/>
                  </a:lnTo>
                  <a:lnTo>
                    <a:pt x="67816" y="12680"/>
                  </a:lnTo>
                  <a:cubicBezTo>
                    <a:pt x="67816" y="11156"/>
                    <a:pt x="70017" y="12680"/>
                    <a:pt x="70186" y="11410"/>
                  </a:cubicBezTo>
                  <a:cubicBezTo>
                    <a:pt x="70186" y="8532"/>
                    <a:pt x="72980" y="12087"/>
                    <a:pt x="74334" y="11410"/>
                  </a:cubicBezTo>
                  <a:lnTo>
                    <a:pt x="72810" y="13442"/>
                  </a:lnTo>
                  <a:lnTo>
                    <a:pt x="74165" y="13442"/>
                  </a:lnTo>
                  <a:cubicBezTo>
                    <a:pt x="73403" y="14203"/>
                    <a:pt x="73403" y="15558"/>
                    <a:pt x="72302" y="16405"/>
                  </a:cubicBezTo>
                  <a:cubicBezTo>
                    <a:pt x="74106" y="16557"/>
                    <a:pt x="75917" y="16557"/>
                    <a:pt x="77720" y="16405"/>
                  </a:cubicBezTo>
                  <a:cubicBezTo>
                    <a:pt x="78127" y="17031"/>
                    <a:pt x="78279" y="17784"/>
                    <a:pt x="78144" y="18521"/>
                  </a:cubicBezTo>
                  <a:cubicBezTo>
                    <a:pt x="79921" y="17336"/>
                    <a:pt x="80768" y="19198"/>
                    <a:pt x="82207" y="19452"/>
                  </a:cubicBezTo>
                  <a:cubicBezTo>
                    <a:pt x="83646" y="19706"/>
                    <a:pt x="80768" y="18182"/>
                    <a:pt x="82207" y="17336"/>
                  </a:cubicBezTo>
                  <a:cubicBezTo>
                    <a:pt x="82630" y="17928"/>
                    <a:pt x="83562" y="17336"/>
                    <a:pt x="83985" y="17336"/>
                  </a:cubicBezTo>
                  <a:cubicBezTo>
                    <a:pt x="84408" y="17336"/>
                    <a:pt x="81869" y="16743"/>
                    <a:pt x="80683" y="16405"/>
                  </a:cubicBezTo>
                  <a:cubicBezTo>
                    <a:pt x="81615" y="16405"/>
                    <a:pt x="81530" y="15473"/>
                    <a:pt x="81869" y="15050"/>
                  </a:cubicBezTo>
                  <a:lnTo>
                    <a:pt x="80345" y="15050"/>
                  </a:lnTo>
                  <a:cubicBezTo>
                    <a:pt x="80345" y="13865"/>
                    <a:pt x="82207" y="15050"/>
                    <a:pt x="82969" y="14542"/>
                  </a:cubicBezTo>
                  <a:cubicBezTo>
                    <a:pt x="82647" y="15236"/>
                    <a:pt x="82368" y="15939"/>
                    <a:pt x="82122" y="16659"/>
                  </a:cubicBezTo>
                  <a:cubicBezTo>
                    <a:pt x="83579" y="16345"/>
                    <a:pt x="85102" y="16625"/>
                    <a:pt x="86355" y="17420"/>
                  </a:cubicBezTo>
                  <a:cubicBezTo>
                    <a:pt x="86863" y="17928"/>
                    <a:pt x="85678" y="17928"/>
                    <a:pt x="85339" y="18182"/>
                  </a:cubicBezTo>
                  <a:cubicBezTo>
                    <a:pt x="85001" y="18436"/>
                    <a:pt x="86609" y="18182"/>
                    <a:pt x="86778" y="18860"/>
                  </a:cubicBezTo>
                  <a:cubicBezTo>
                    <a:pt x="86948" y="19537"/>
                    <a:pt x="85932" y="18860"/>
                    <a:pt x="85509" y="18860"/>
                  </a:cubicBezTo>
                  <a:lnTo>
                    <a:pt x="88980" y="19791"/>
                  </a:lnTo>
                  <a:cubicBezTo>
                    <a:pt x="88980" y="20299"/>
                    <a:pt x="88049" y="20214"/>
                    <a:pt x="87456" y="19791"/>
                  </a:cubicBezTo>
                  <a:cubicBezTo>
                    <a:pt x="88472" y="20468"/>
                    <a:pt x="89234" y="20383"/>
                    <a:pt x="90842" y="19198"/>
                  </a:cubicBezTo>
                  <a:cubicBezTo>
                    <a:pt x="91943" y="19875"/>
                    <a:pt x="93128" y="20976"/>
                    <a:pt x="92535" y="21484"/>
                  </a:cubicBezTo>
                  <a:cubicBezTo>
                    <a:pt x="91943" y="21992"/>
                    <a:pt x="92535" y="20807"/>
                    <a:pt x="93043" y="20383"/>
                  </a:cubicBezTo>
                  <a:cubicBezTo>
                    <a:pt x="94567" y="21061"/>
                    <a:pt x="95160" y="19622"/>
                    <a:pt x="96175" y="19875"/>
                  </a:cubicBezTo>
                  <a:lnTo>
                    <a:pt x="95668" y="18860"/>
                  </a:lnTo>
                  <a:cubicBezTo>
                    <a:pt x="97022" y="20129"/>
                    <a:pt x="96514" y="17674"/>
                    <a:pt x="97699" y="18860"/>
                  </a:cubicBezTo>
                  <a:cubicBezTo>
                    <a:pt x="97191" y="19672"/>
                    <a:pt x="96903" y="20612"/>
                    <a:pt x="96853" y="21569"/>
                  </a:cubicBezTo>
                  <a:cubicBezTo>
                    <a:pt x="97361" y="20807"/>
                    <a:pt x="97953" y="21569"/>
                    <a:pt x="98461" y="22077"/>
                  </a:cubicBezTo>
                  <a:cubicBezTo>
                    <a:pt x="98969" y="22585"/>
                    <a:pt x="100070" y="22077"/>
                    <a:pt x="99392" y="20637"/>
                  </a:cubicBezTo>
                  <a:cubicBezTo>
                    <a:pt x="101085" y="20637"/>
                    <a:pt x="101170" y="21907"/>
                    <a:pt x="102609" y="21315"/>
                  </a:cubicBezTo>
                  <a:cubicBezTo>
                    <a:pt x="102101" y="20807"/>
                    <a:pt x="104133" y="21315"/>
                    <a:pt x="103879" y="20299"/>
                  </a:cubicBezTo>
                  <a:cubicBezTo>
                    <a:pt x="105234" y="20891"/>
                    <a:pt x="105657" y="22246"/>
                    <a:pt x="104810" y="22839"/>
                  </a:cubicBezTo>
                  <a:cubicBezTo>
                    <a:pt x="103964" y="23431"/>
                    <a:pt x="103879" y="21907"/>
                    <a:pt x="103625" y="22839"/>
                  </a:cubicBezTo>
                  <a:cubicBezTo>
                    <a:pt x="103371" y="23770"/>
                    <a:pt x="105234" y="23431"/>
                    <a:pt x="105996" y="23854"/>
                  </a:cubicBezTo>
                  <a:cubicBezTo>
                    <a:pt x="106757" y="24278"/>
                    <a:pt x="106842" y="25209"/>
                    <a:pt x="106419" y="26140"/>
                  </a:cubicBezTo>
                  <a:cubicBezTo>
                    <a:pt x="107689" y="25548"/>
                    <a:pt x="107943" y="27918"/>
                    <a:pt x="109213" y="27241"/>
                  </a:cubicBezTo>
                  <a:cubicBezTo>
                    <a:pt x="108027" y="27241"/>
                    <a:pt x="108112" y="26140"/>
                    <a:pt x="107943" y="25886"/>
                  </a:cubicBezTo>
                  <a:lnTo>
                    <a:pt x="107943" y="25886"/>
                  </a:lnTo>
                  <a:lnTo>
                    <a:pt x="109890" y="25039"/>
                  </a:lnTo>
                  <a:cubicBezTo>
                    <a:pt x="109382" y="23854"/>
                    <a:pt x="109043" y="25802"/>
                    <a:pt x="107773" y="25039"/>
                  </a:cubicBezTo>
                  <a:cubicBezTo>
                    <a:pt x="107773" y="22923"/>
                    <a:pt x="111752" y="25039"/>
                    <a:pt x="111075" y="23008"/>
                  </a:cubicBezTo>
                  <a:cubicBezTo>
                    <a:pt x="110398" y="20976"/>
                    <a:pt x="109721" y="23008"/>
                    <a:pt x="108535" y="23008"/>
                  </a:cubicBezTo>
                  <a:lnTo>
                    <a:pt x="108535" y="23008"/>
                  </a:lnTo>
                  <a:lnTo>
                    <a:pt x="106334" y="22500"/>
                  </a:lnTo>
                  <a:cubicBezTo>
                    <a:pt x="106334" y="21907"/>
                    <a:pt x="107265" y="21907"/>
                    <a:pt x="107265" y="21907"/>
                  </a:cubicBezTo>
                  <a:cubicBezTo>
                    <a:pt x="105064" y="20468"/>
                    <a:pt x="105064" y="19706"/>
                    <a:pt x="102525" y="18182"/>
                  </a:cubicBezTo>
                  <a:cubicBezTo>
                    <a:pt x="102525" y="18182"/>
                    <a:pt x="102525" y="20214"/>
                    <a:pt x="101170" y="19960"/>
                  </a:cubicBezTo>
                  <a:cubicBezTo>
                    <a:pt x="99816" y="19706"/>
                    <a:pt x="100493" y="19029"/>
                    <a:pt x="99816" y="18606"/>
                  </a:cubicBezTo>
                  <a:cubicBezTo>
                    <a:pt x="99138" y="18182"/>
                    <a:pt x="101085" y="17928"/>
                    <a:pt x="101424" y="18606"/>
                  </a:cubicBezTo>
                  <a:lnTo>
                    <a:pt x="101847" y="17505"/>
                  </a:lnTo>
                  <a:cubicBezTo>
                    <a:pt x="104387" y="17505"/>
                    <a:pt x="103794" y="15643"/>
                    <a:pt x="106842" y="16659"/>
                  </a:cubicBezTo>
                  <a:cubicBezTo>
                    <a:pt x="107350" y="15897"/>
                    <a:pt x="109551" y="16659"/>
                    <a:pt x="110906" y="17844"/>
                  </a:cubicBezTo>
                  <a:lnTo>
                    <a:pt x="110906" y="16743"/>
                  </a:lnTo>
                  <a:cubicBezTo>
                    <a:pt x="113276" y="16743"/>
                    <a:pt x="110906" y="17928"/>
                    <a:pt x="113191" y="18098"/>
                  </a:cubicBezTo>
                  <a:cubicBezTo>
                    <a:pt x="113191" y="19875"/>
                    <a:pt x="113191" y="22415"/>
                    <a:pt x="111667" y="22669"/>
                  </a:cubicBezTo>
                  <a:cubicBezTo>
                    <a:pt x="112684" y="23939"/>
                    <a:pt x="113615" y="23600"/>
                    <a:pt x="114715" y="24447"/>
                  </a:cubicBezTo>
                  <a:cubicBezTo>
                    <a:pt x="115816" y="25294"/>
                    <a:pt x="113445" y="25209"/>
                    <a:pt x="112768" y="26309"/>
                  </a:cubicBezTo>
                  <a:cubicBezTo>
                    <a:pt x="113699" y="26733"/>
                    <a:pt x="114884" y="27156"/>
                    <a:pt x="114884" y="26309"/>
                  </a:cubicBezTo>
                  <a:lnTo>
                    <a:pt x="115816" y="28002"/>
                  </a:lnTo>
                  <a:cubicBezTo>
                    <a:pt x="115816" y="28002"/>
                    <a:pt x="115223" y="28002"/>
                    <a:pt x="115054" y="27579"/>
                  </a:cubicBezTo>
                  <a:cubicBezTo>
                    <a:pt x="115655" y="28256"/>
                    <a:pt x="116518" y="28654"/>
                    <a:pt x="117424" y="28680"/>
                  </a:cubicBezTo>
                  <a:cubicBezTo>
                    <a:pt x="117424" y="28680"/>
                    <a:pt x="116832" y="28680"/>
                    <a:pt x="116832" y="28172"/>
                  </a:cubicBezTo>
                  <a:cubicBezTo>
                    <a:pt x="117636" y="28527"/>
                    <a:pt x="118499" y="28722"/>
                    <a:pt x="119371" y="28764"/>
                  </a:cubicBezTo>
                  <a:cubicBezTo>
                    <a:pt x="118101" y="28764"/>
                    <a:pt x="119371" y="27325"/>
                    <a:pt x="117593" y="27156"/>
                  </a:cubicBezTo>
                  <a:cubicBezTo>
                    <a:pt x="117593" y="27156"/>
                    <a:pt x="118525" y="26563"/>
                    <a:pt x="118863" y="27156"/>
                  </a:cubicBezTo>
                  <a:cubicBezTo>
                    <a:pt x="118863" y="25886"/>
                    <a:pt x="117763" y="25294"/>
                    <a:pt x="118017" y="24362"/>
                  </a:cubicBezTo>
                  <a:cubicBezTo>
                    <a:pt x="118017" y="25463"/>
                    <a:pt x="119287" y="25124"/>
                    <a:pt x="119541" y="25209"/>
                  </a:cubicBezTo>
                  <a:cubicBezTo>
                    <a:pt x="118982" y="24354"/>
                    <a:pt x="118144" y="23727"/>
                    <a:pt x="117170" y="23431"/>
                  </a:cubicBezTo>
                  <a:cubicBezTo>
                    <a:pt x="118017" y="22246"/>
                    <a:pt x="114546" y="21738"/>
                    <a:pt x="116324" y="21230"/>
                  </a:cubicBezTo>
                  <a:cubicBezTo>
                    <a:pt x="115900" y="21230"/>
                    <a:pt x="114969" y="20807"/>
                    <a:pt x="114630" y="20214"/>
                  </a:cubicBezTo>
                  <a:cubicBezTo>
                    <a:pt x="114292" y="19622"/>
                    <a:pt x="116493" y="20214"/>
                    <a:pt x="117509" y="20214"/>
                  </a:cubicBezTo>
                  <a:cubicBezTo>
                    <a:pt x="120556" y="21738"/>
                    <a:pt x="116832" y="21061"/>
                    <a:pt x="117086" y="21823"/>
                  </a:cubicBezTo>
                  <a:lnTo>
                    <a:pt x="119033" y="23346"/>
                  </a:lnTo>
                  <a:cubicBezTo>
                    <a:pt x="119033" y="23346"/>
                    <a:pt x="120387" y="23346"/>
                    <a:pt x="119033" y="22246"/>
                  </a:cubicBezTo>
                  <a:cubicBezTo>
                    <a:pt x="120379" y="22077"/>
                    <a:pt x="121674" y="22847"/>
                    <a:pt x="122165" y="24108"/>
                  </a:cubicBezTo>
                  <a:cubicBezTo>
                    <a:pt x="122673" y="24108"/>
                    <a:pt x="122165" y="23431"/>
                    <a:pt x="122165" y="23177"/>
                  </a:cubicBezTo>
                  <a:cubicBezTo>
                    <a:pt x="122165" y="22923"/>
                    <a:pt x="124959" y="23177"/>
                    <a:pt x="123604" y="21484"/>
                  </a:cubicBezTo>
                  <a:cubicBezTo>
                    <a:pt x="123604" y="21992"/>
                    <a:pt x="122334" y="21484"/>
                    <a:pt x="122842" y="22415"/>
                  </a:cubicBezTo>
                  <a:cubicBezTo>
                    <a:pt x="122080" y="21907"/>
                    <a:pt x="120810" y="19875"/>
                    <a:pt x="121995" y="19960"/>
                  </a:cubicBezTo>
                  <a:cubicBezTo>
                    <a:pt x="121149" y="19368"/>
                    <a:pt x="119202" y="18690"/>
                    <a:pt x="118440" y="18267"/>
                  </a:cubicBezTo>
                  <a:cubicBezTo>
                    <a:pt x="117678" y="17844"/>
                    <a:pt x="119202" y="18267"/>
                    <a:pt x="119710" y="18267"/>
                  </a:cubicBezTo>
                  <a:lnTo>
                    <a:pt x="117086" y="16743"/>
                  </a:lnTo>
                  <a:lnTo>
                    <a:pt x="117086" y="17844"/>
                  </a:lnTo>
                  <a:cubicBezTo>
                    <a:pt x="115731" y="16066"/>
                    <a:pt x="113615" y="16743"/>
                    <a:pt x="111921" y="16405"/>
                  </a:cubicBezTo>
                  <a:cubicBezTo>
                    <a:pt x="112684" y="15558"/>
                    <a:pt x="113953" y="16405"/>
                    <a:pt x="115223" y="16405"/>
                  </a:cubicBezTo>
                  <a:cubicBezTo>
                    <a:pt x="115223" y="14627"/>
                    <a:pt x="114207" y="16405"/>
                    <a:pt x="112853" y="15473"/>
                  </a:cubicBezTo>
                  <a:cubicBezTo>
                    <a:pt x="112717" y="15236"/>
                    <a:pt x="112717" y="14948"/>
                    <a:pt x="112853" y="14712"/>
                  </a:cubicBezTo>
                  <a:lnTo>
                    <a:pt x="111160" y="14712"/>
                  </a:lnTo>
                  <a:cubicBezTo>
                    <a:pt x="111160" y="14712"/>
                    <a:pt x="111160" y="14288"/>
                    <a:pt x="111160" y="14712"/>
                  </a:cubicBezTo>
                  <a:cubicBezTo>
                    <a:pt x="108451" y="14712"/>
                    <a:pt x="110398" y="15981"/>
                    <a:pt x="107350" y="14712"/>
                  </a:cubicBezTo>
                  <a:cubicBezTo>
                    <a:pt x="108789" y="15981"/>
                    <a:pt x="109128" y="14712"/>
                    <a:pt x="110482" y="15643"/>
                  </a:cubicBezTo>
                  <a:cubicBezTo>
                    <a:pt x="111837" y="16574"/>
                    <a:pt x="108196" y="15643"/>
                    <a:pt x="107604" y="16235"/>
                  </a:cubicBezTo>
                  <a:cubicBezTo>
                    <a:pt x="107011" y="16828"/>
                    <a:pt x="106927" y="13695"/>
                    <a:pt x="104810" y="13695"/>
                  </a:cubicBezTo>
                  <a:cubicBezTo>
                    <a:pt x="106250" y="13695"/>
                    <a:pt x="105318" y="12764"/>
                    <a:pt x="107096" y="13695"/>
                  </a:cubicBezTo>
                  <a:cubicBezTo>
                    <a:pt x="108874" y="14627"/>
                    <a:pt x="107096" y="13018"/>
                    <a:pt x="107096" y="12341"/>
                  </a:cubicBezTo>
                  <a:cubicBezTo>
                    <a:pt x="107096" y="11664"/>
                    <a:pt x="107096" y="13526"/>
                    <a:pt x="105657" y="12764"/>
                  </a:cubicBezTo>
                  <a:lnTo>
                    <a:pt x="105657" y="12764"/>
                  </a:lnTo>
                  <a:cubicBezTo>
                    <a:pt x="104785" y="12680"/>
                    <a:pt x="103905" y="12680"/>
                    <a:pt x="103033" y="12764"/>
                  </a:cubicBezTo>
                  <a:cubicBezTo>
                    <a:pt x="101255" y="11410"/>
                    <a:pt x="98123" y="12256"/>
                    <a:pt x="97107" y="10648"/>
                  </a:cubicBezTo>
                  <a:lnTo>
                    <a:pt x="97107" y="11833"/>
                  </a:lnTo>
                  <a:cubicBezTo>
                    <a:pt x="95769" y="11520"/>
                    <a:pt x="94415" y="11291"/>
                    <a:pt x="93043" y="11156"/>
                  </a:cubicBezTo>
                  <a:cubicBezTo>
                    <a:pt x="93043" y="10479"/>
                    <a:pt x="94228" y="10648"/>
                    <a:pt x="95244" y="10733"/>
                  </a:cubicBezTo>
                  <a:cubicBezTo>
                    <a:pt x="93255" y="9954"/>
                    <a:pt x="91054" y="9954"/>
                    <a:pt x="89064" y="10733"/>
                  </a:cubicBezTo>
                  <a:cubicBezTo>
                    <a:pt x="89674" y="11393"/>
                    <a:pt x="90359" y="11994"/>
                    <a:pt x="91096" y="12510"/>
                  </a:cubicBezTo>
                  <a:cubicBezTo>
                    <a:pt x="89318" y="13865"/>
                    <a:pt x="89572" y="11156"/>
                    <a:pt x="87541" y="11579"/>
                  </a:cubicBezTo>
                  <a:cubicBezTo>
                    <a:pt x="87541" y="10394"/>
                    <a:pt x="88302" y="10733"/>
                    <a:pt x="87964" y="9547"/>
                  </a:cubicBezTo>
                  <a:cubicBezTo>
                    <a:pt x="87032" y="10140"/>
                    <a:pt x="85763" y="9547"/>
                    <a:pt x="84747" y="10394"/>
                  </a:cubicBezTo>
                  <a:cubicBezTo>
                    <a:pt x="84747" y="9209"/>
                    <a:pt x="85339" y="8362"/>
                    <a:pt x="87456" y="8532"/>
                  </a:cubicBezTo>
                  <a:cubicBezTo>
                    <a:pt x="89572" y="8701"/>
                    <a:pt x="90757" y="8532"/>
                    <a:pt x="91858" y="9547"/>
                  </a:cubicBezTo>
                  <a:lnTo>
                    <a:pt x="91265" y="8701"/>
                  </a:lnTo>
                  <a:cubicBezTo>
                    <a:pt x="92874" y="8701"/>
                    <a:pt x="93720" y="9124"/>
                    <a:pt x="95160" y="8701"/>
                  </a:cubicBezTo>
                  <a:lnTo>
                    <a:pt x="95160" y="8701"/>
                  </a:lnTo>
                  <a:lnTo>
                    <a:pt x="96091" y="7770"/>
                  </a:lnTo>
                  <a:lnTo>
                    <a:pt x="95414" y="7770"/>
                  </a:lnTo>
                  <a:cubicBezTo>
                    <a:pt x="96294" y="7177"/>
                    <a:pt x="97318" y="6855"/>
                    <a:pt x="98377" y="6838"/>
                  </a:cubicBezTo>
                  <a:cubicBezTo>
                    <a:pt x="96006" y="6330"/>
                    <a:pt x="95329" y="8024"/>
                    <a:pt x="94059" y="8786"/>
                  </a:cubicBezTo>
                  <a:cubicBezTo>
                    <a:pt x="92197" y="8193"/>
                    <a:pt x="91773" y="6076"/>
                    <a:pt x="90249" y="6754"/>
                  </a:cubicBezTo>
                  <a:cubicBezTo>
                    <a:pt x="90249" y="6246"/>
                    <a:pt x="89149" y="5399"/>
                    <a:pt x="90249" y="5061"/>
                  </a:cubicBezTo>
                  <a:cubicBezTo>
                    <a:pt x="91350" y="4722"/>
                    <a:pt x="92112" y="5907"/>
                    <a:pt x="92451" y="5061"/>
                  </a:cubicBezTo>
                  <a:cubicBezTo>
                    <a:pt x="91181" y="5061"/>
                    <a:pt x="91773" y="4468"/>
                    <a:pt x="89911" y="4214"/>
                  </a:cubicBezTo>
                  <a:cubicBezTo>
                    <a:pt x="88954" y="5264"/>
                    <a:pt x="87761" y="6068"/>
                    <a:pt x="86440" y="6584"/>
                  </a:cubicBezTo>
                  <a:cubicBezTo>
                    <a:pt x="85086" y="6974"/>
                    <a:pt x="83646" y="6974"/>
                    <a:pt x="82292" y="6584"/>
                  </a:cubicBezTo>
                  <a:cubicBezTo>
                    <a:pt x="83646" y="6584"/>
                    <a:pt x="85086" y="5738"/>
                    <a:pt x="84832" y="4976"/>
                  </a:cubicBezTo>
                  <a:cubicBezTo>
                    <a:pt x="83900" y="5907"/>
                    <a:pt x="82207" y="3791"/>
                    <a:pt x="82461" y="4976"/>
                  </a:cubicBezTo>
                  <a:cubicBezTo>
                    <a:pt x="80937" y="4976"/>
                    <a:pt x="78228" y="4976"/>
                    <a:pt x="78144" y="3452"/>
                  </a:cubicBezTo>
                  <a:cubicBezTo>
                    <a:pt x="79667" y="3029"/>
                    <a:pt x="81107" y="3452"/>
                    <a:pt x="82376" y="3452"/>
                  </a:cubicBezTo>
                  <a:cubicBezTo>
                    <a:pt x="82376" y="3452"/>
                    <a:pt x="81699" y="3452"/>
                    <a:pt x="82376" y="2775"/>
                  </a:cubicBezTo>
                  <a:lnTo>
                    <a:pt x="84324" y="2775"/>
                  </a:lnTo>
                  <a:cubicBezTo>
                    <a:pt x="82884" y="2013"/>
                    <a:pt x="83223" y="1590"/>
                    <a:pt x="81361" y="1674"/>
                  </a:cubicBezTo>
                  <a:cubicBezTo>
                    <a:pt x="81361" y="1674"/>
                    <a:pt x="81361" y="1674"/>
                    <a:pt x="81361" y="1674"/>
                  </a:cubicBezTo>
                  <a:lnTo>
                    <a:pt x="79837" y="1674"/>
                  </a:lnTo>
                  <a:lnTo>
                    <a:pt x="79837" y="489"/>
                  </a:lnTo>
                  <a:cubicBezTo>
                    <a:pt x="78482" y="489"/>
                    <a:pt x="75689" y="-611"/>
                    <a:pt x="73149" y="489"/>
                  </a:cubicBezTo>
                  <a:lnTo>
                    <a:pt x="73149" y="489"/>
                  </a:lnTo>
                  <a:cubicBezTo>
                    <a:pt x="71033" y="489"/>
                    <a:pt x="70948" y="2606"/>
                    <a:pt x="68831" y="3113"/>
                  </a:cubicBezTo>
                  <a:cubicBezTo>
                    <a:pt x="69424" y="2521"/>
                    <a:pt x="68831" y="2013"/>
                    <a:pt x="68831" y="1505"/>
                  </a:cubicBezTo>
                  <a:cubicBezTo>
                    <a:pt x="68831" y="997"/>
                    <a:pt x="67054" y="1505"/>
                    <a:pt x="65953" y="1082"/>
                  </a:cubicBezTo>
                  <a:cubicBezTo>
                    <a:pt x="67308" y="1674"/>
                    <a:pt x="65191" y="2352"/>
                    <a:pt x="65953" y="2690"/>
                  </a:cubicBezTo>
                  <a:cubicBezTo>
                    <a:pt x="66715" y="3029"/>
                    <a:pt x="63921" y="4045"/>
                    <a:pt x="62736" y="4130"/>
                  </a:cubicBezTo>
                  <a:cubicBezTo>
                    <a:pt x="61890" y="2690"/>
                    <a:pt x="66123" y="2775"/>
                    <a:pt x="64260" y="1505"/>
                  </a:cubicBezTo>
                  <a:cubicBezTo>
                    <a:pt x="62398" y="235"/>
                    <a:pt x="62906" y="2436"/>
                    <a:pt x="63752" y="2606"/>
                  </a:cubicBezTo>
                  <a:cubicBezTo>
                    <a:pt x="62118" y="2800"/>
                    <a:pt x="60467" y="2597"/>
                    <a:pt x="58927" y="2013"/>
                  </a:cubicBezTo>
                  <a:cubicBezTo>
                    <a:pt x="57403" y="3452"/>
                    <a:pt x="56641" y="3029"/>
                    <a:pt x="55879" y="4722"/>
                  </a:cubicBezTo>
                  <a:cubicBezTo>
                    <a:pt x="56726" y="4722"/>
                    <a:pt x="56556" y="3367"/>
                    <a:pt x="57826" y="3706"/>
                  </a:cubicBezTo>
                  <a:lnTo>
                    <a:pt x="56810" y="5061"/>
                  </a:lnTo>
                  <a:cubicBezTo>
                    <a:pt x="55202" y="5484"/>
                    <a:pt x="53763" y="5061"/>
                    <a:pt x="52578" y="5061"/>
                  </a:cubicBezTo>
                  <a:lnTo>
                    <a:pt x="53678" y="4299"/>
                  </a:lnTo>
                  <a:lnTo>
                    <a:pt x="53678" y="4299"/>
                  </a:lnTo>
                  <a:cubicBezTo>
                    <a:pt x="53678" y="3706"/>
                    <a:pt x="55625" y="3706"/>
                    <a:pt x="55286" y="2944"/>
                  </a:cubicBezTo>
                  <a:cubicBezTo>
                    <a:pt x="54440" y="4130"/>
                    <a:pt x="53339" y="2944"/>
                    <a:pt x="52154" y="4384"/>
                  </a:cubicBezTo>
                  <a:lnTo>
                    <a:pt x="52154" y="4384"/>
                  </a:lnTo>
                  <a:cubicBezTo>
                    <a:pt x="49953" y="5907"/>
                    <a:pt x="47413" y="3960"/>
                    <a:pt x="46482" y="6500"/>
                  </a:cubicBezTo>
                  <a:cubicBezTo>
                    <a:pt x="46905" y="6500"/>
                    <a:pt x="48091" y="6500"/>
                    <a:pt x="47921" y="7346"/>
                  </a:cubicBezTo>
                  <a:cubicBezTo>
                    <a:pt x="47752" y="8193"/>
                    <a:pt x="45805" y="7346"/>
                    <a:pt x="45636" y="7346"/>
                  </a:cubicBezTo>
                  <a:lnTo>
                    <a:pt x="46059" y="7346"/>
                  </a:lnTo>
                  <a:cubicBezTo>
                    <a:pt x="45136" y="7440"/>
                    <a:pt x="44239" y="7727"/>
                    <a:pt x="43435" y="8193"/>
                  </a:cubicBezTo>
                  <a:cubicBezTo>
                    <a:pt x="43435" y="9040"/>
                    <a:pt x="43858" y="9463"/>
                    <a:pt x="43435" y="10140"/>
                  </a:cubicBezTo>
                  <a:cubicBezTo>
                    <a:pt x="40895" y="10140"/>
                    <a:pt x="43435" y="8193"/>
                    <a:pt x="41911" y="8193"/>
                  </a:cubicBezTo>
                  <a:lnTo>
                    <a:pt x="39964" y="9801"/>
                  </a:lnTo>
                  <a:lnTo>
                    <a:pt x="39286" y="9378"/>
                  </a:lnTo>
                  <a:cubicBezTo>
                    <a:pt x="35646" y="10140"/>
                    <a:pt x="34207" y="13357"/>
                    <a:pt x="30821" y="15135"/>
                  </a:cubicBezTo>
                  <a:cubicBezTo>
                    <a:pt x="30144" y="14119"/>
                    <a:pt x="32345" y="12426"/>
                    <a:pt x="33191" y="11918"/>
                  </a:cubicBezTo>
                  <a:cubicBezTo>
                    <a:pt x="31667" y="11918"/>
                    <a:pt x="30821" y="13611"/>
                    <a:pt x="29128" y="13780"/>
                  </a:cubicBezTo>
                  <a:cubicBezTo>
                    <a:pt x="27435" y="13949"/>
                    <a:pt x="27265" y="15812"/>
                    <a:pt x="27858" y="16235"/>
                  </a:cubicBezTo>
                  <a:cubicBezTo>
                    <a:pt x="26503" y="17590"/>
                    <a:pt x="26419" y="16235"/>
                    <a:pt x="26080" y="16235"/>
                  </a:cubicBezTo>
                  <a:cubicBezTo>
                    <a:pt x="26080" y="17590"/>
                    <a:pt x="24133" y="18436"/>
                    <a:pt x="23032" y="19537"/>
                  </a:cubicBezTo>
                  <a:lnTo>
                    <a:pt x="23032" y="19029"/>
                  </a:lnTo>
                  <a:lnTo>
                    <a:pt x="21678" y="21145"/>
                  </a:lnTo>
                  <a:cubicBezTo>
                    <a:pt x="22186" y="21145"/>
                    <a:pt x="22186" y="21653"/>
                    <a:pt x="22440" y="21992"/>
                  </a:cubicBezTo>
                  <a:lnTo>
                    <a:pt x="21932" y="21992"/>
                  </a:lnTo>
                  <a:cubicBezTo>
                    <a:pt x="24895" y="21992"/>
                    <a:pt x="25234" y="17844"/>
                    <a:pt x="28366" y="18521"/>
                  </a:cubicBezTo>
                  <a:cubicBezTo>
                    <a:pt x="27943" y="19114"/>
                    <a:pt x="28874" y="18944"/>
                    <a:pt x="28366" y="19537"/>
                  </a:cubicBezTo>
                  <a:cubicBezTo>
                    <a:pt x="27858" y="20129"/>
                    <a:pt x="27689" y="19537"/>
                    <a:pt x="27519" y="19537"/>
                  </a:cubicBezTo>
                  <a:cubicBezTo>
                    <a:pt x="27350" y="19537"/>
                    <a:pt x="27096" y="21145"/>
                    <a:pt x="28027" y="20468"/>
                  </a:cubicBezTo>
                  <a:cubicBezTo>
                    <a:pt x="28874" y="21738"/>
                    <a:pt x="26673" y="22669"/>
                    <a:pt x="25741" y="24108"/>
                  </a:cubicBezTo>
                  <a:cubicBezTo>
                    <a:pt x="24133" y="24108"/>
                    <a:pt x="25741" y="22161"/>
                    <a:pt x="25741" y="21145"/>
                  </a:cubicBezTo>
                  <a:cubicBezTo>
                    <a:pt x="25741" y="21569"/>
                    <a:pt x="25741" y="22415"/>
                    <a:pt x="24302" y="22669"/>
                  </a:cubicBezTo>
                  <a:lnTo>
                    <a:pt x="23879" y="21569"/>
                  </a:lnTo>
                  <a:cubicBezTo>
                    <a:pt x="22355" y="23431"/>
                    <a:pt x="23879" y="22754"/>
                    <a:pt x="23879" y="23939"/>
                  </a:cubicBezTo>
                  <a:cubicBezTo>
                    <a:pt x="23879" y="25124"/>
                    <a:pt x="22271" y="25124"/>
                    <a:pt x="21847" y="25632"/>
                  </a:cubicBezTo>
                  <a:lnTo>
                    <a:pt x="21847" y="24955"/>
                  </a:lnTo>
                  <a:cubicBezTo>
                    <a:pt x="20154" y="25717"/>
                    <a:pt x="20662" y="26902"/>
                    <a:pt x="19477" y="27833"/>
                  </a:cubicBezTo>
                  <a:lnTo>
                    <a:pt x="18292" y="27833"/>
                  </a:lnTo>
                  <a:cubicBezTo>
                    <a:pt x="20493" y="27325"/>
                    <a:pt x="19054" y="25039"/>
                    <a:pt x="20324" y="24701"/>
                  </a:cubicBezTo>
                  <a:cubicBezTo>
                    <a:pt x="17361" y="25886"/>
                    <a:pt x="19223" y="22500"/>
                    <a:pt x="19477" y="21145"/>
                  </a:cubicBezTo>
                  <a:cubicBezTo>
                    <a:pt x="18783" y="22077"/>
                    <a:pt x="17750" y="22686"/>
                    <a:pt x="16599" y="22839"/>
                  </a:cubicBezTo>
                  <a:cubicBezTo>
                    <a:pt x="16091" y="25209"/>
                    <a:pt x="13128" y="25294"/>
                    <a:pt x="13128" y="27918"/>
                  </a:cubicBezTo>
                  <a:cubicBezTo>
                    <a:pt x="12281" y="28510"/>
                    <a:pt x="13128" y="26648"/>
                    <a:pt x="12366" y="27494"/>
                  </a:cubicBezTo>
                  <a:cubicBezTo>
                    <a:pt x="10740" y="28968"/>
                    <a:pt x="9513" y="30830"/>
                    <a:pt x="8810" y="32913"/>
                  </a:cubicBezTo>
                  <a:cubicBezTo>
                    <a:pt x="8133" y="33844"/>
                    <a:pt x="7794" y="33421"/>
                    <a:pt x="7286" y="33421"/>
                  </a:cubicBezTo>
                  <a:cubicBezTo>
                    <a:pt x="3562" y="37907"/>
                    <a:pt x="4831" y="41124"/>
                    <a:pt x="2461" y="46712"/>
                  </a:cubicBezTo>
                  <a:lnTo>
                    <a:pt x="2038" y="45611"/>
                  </a:lnTo>
                  <a:cubicBezTo>
                    <a:pt x="1614" y="46796"/>
                    <a:pt x="1106" y="47897"/>
                    <a:pt x="2038" y="48743"/>
                  </a:cubicBezTo>
                  <a:cubicBezTo>
                    <a:pt x="-333" y="50013"/>
                    <a:pt x="2038" y="54415"/>
                    <a:pt x="91" y="56278"/>
                  </a:cubicBezTo>
                  <a:cubicBezTo>
                    <a:pt x="-417" y="59071"/>
                    <a:pt x="1360" y="59156"/>
                    <a:pt x="1699" y="61272"/>
                  </a:cubicBezTo>
                  <a:cubicBezTo>
                    <a:pt x="1276" y="61272"/>
                    <a:pt x="345" y="60680"/>
                    <a:pt x="260" y="61780"/>
                  </a:cubicBezTo>
                  <a:cubicBezTo>
                    <a:pt x="1335" y="68519"/>
                    <a:pt x="3570" y="75021"/>
                    <a:pt x="6863" y="80997"/>
                  </a:cubicBezTo>
                  <a:cubicBezTo>
                    <a:pt x="6863" y="80997"/>
                    <a:pt x="6355" y="80997"/>
                    <a:pt x="6186" y="80574"/>
                  </a:cubicBezTo>
                  <a:cubicBezTo>
                    <a:pt x="8218" y="84976"/>
                    <a:pt x="12366" y="87685"/>
                    <a:pt x="14228" y="90987"/>
                  </a:cubicBezTo>
                  <a:cubicBezTo>
                    <a:pt x="14905" y="91410"/>
                    <a:pt x="16599" y="92764"/>
                    <a:pt x="16768" y="91749"/>
                  </a:cubicBezTo>
                  <a:cubicBezTo>
                    <a:pt x="16937" y="90733"/>
                    <a:pt x="16768" y="90225"/>
                    <a:pt x="17445" y="89886"/>
                  </a:cubicBezTo>
                  <a:cubicBezTo>
                    <a:pt x="20239" y="91749"/>
                    <a:pt x="17445" y="92087"/>
                    <a:pt x="19138" y="93442"/>
                  </a:cubicBezTo>
                  <a:cubicBezTo>
                    <a:pt x="18546" y="95050"/>
                    <a:pt x="17445" y="93442"/>
                    <a:pt x="16514" y="94034"/>
                  </a:cubicBezTo>
                  <a:lnTo>
                    <a:pt x="19477" y="95727"/>
                  </a:lnTo>
                  <a:cubicBezTo>
                    <a:pt x="20578" y="97336"/>
                    <a:pt x="22440" y="97929"/>
                    <a:pt x="23286" y="99368"/>
                  </a:cubicBezTo>
                  <a:cubicBezTo>
                    <a:pt x="23286" y="98860"/>
                    <a:pt x="22440" y="100130"/>
                    <a:pt x="21847" y="98944"/>
                  </a:cubicBezTo>
                  <a:lnTo>
                    <a:pt x="21847" y="98944"/>
                  </a:lnTo>
                  <a:cubicBezTo>
                    <a:pt x="19816" y="97082"/>
                    <a:pt x="20239" y="98521"/>
                    <a:pt x="18122" y="97082"/>
                  </a:cubicBezTo>
                  <a:cubicBezTo>
                    <a:pt x="20146" y="98318"/>
                    <a:pt x="22067" y="99698"/>
                    <a:pt x="23879" y="101230"/>
                  </a:cubicBezTo>
                  <a:cubicBezTo>
                    <a:pt x="23879" y="100130"/>
                    <a:pt x="25403" y="101823"/>
                    <a:pt x="26249" y="101230"/>
                  </a:cubicBezTo>
                  <a:lnTo>
                    <a:pt x="26249" y="101230"/>
                  </a:lnTo>
                  <a:cubicBezTo>
                    <a:pt x="26249" y="101230"/>
                    <a:pt x="27689" y="101230"/>
                    <a:pt x="28027" y="101230"/>
                  </a:cubicBezTo>
                  <a:lnTo>
                    <a:pt x="28027" y="102585"/>
                  </a:lnTo>
                  <a:cubicBezTo>
                    <a:pt x="28789" y="102585"/>
                    <a:pt x="28027" y="101907"/>
                    <a:pt x="28958" y="102585"/>
                  </a:cubicBezTo>
                  <a:cubicBezTo>
                    <a:pt x="29890" y="103262"/>
                    <a:pt x="33784" y="104701"/>
                    <a:pt x="33445" y="106055"/>
                  </a:cubicBezTo>
                  <a:cubicBezTo>
                    <a:pt x="34800" y="106648"/>
                    <a:pt x="35477" y="106055"/>
                    <a:pt x="36747" y="106817"/>
                  </a:cubicBezTo>
                  <a:cubicBezTo>
                    <a:pt x="36747" y="106817"/>
                    <a:pt x="36154" y="106817"/>
                    <a:pt x="35985" y="106817"/>
                  </a:cubicBezTo>
                  <a:cubicBezTo>
                    <a:pt x="38779" y="108341"/>
                    <a:pt x="42503" y="109188"/>
                    <a:pt x="45213" y="110627"/>
                  </a:cubicBezTo>
                  <a:cubicBezTo>
                    <a:pt x="47219" y="111118"/>
                    <a:pt x="49301" y="111118"/>
                    <a:pt x="51308" y="110627"/>
                  </a:cubicBezTo>
                  <a:cubicBezTo>
                    <a:pt x="50715" y="110627"/>
                    <a:pt x="48937" y="110034"/>
                    <a:pt x="50207" y="109442"/>
                  </a:cubicBezTo>
                  <a:cubicBezTo>
                    <a:pt x="51477" y="108849"/>
                    <a:pt x="51816" y="109442"/>
                    <a:pt x="52832" y="109442"/>
                  </a:cubicBezTo>
                  <a:cubicBezTo>
                    <a:pt x="52832" y="110119"/>
                    <a:pt x="55117" y="110373"/>
                    <a:pt x="52832" y="110627"/>
                  </a:cubicBezTo>
                  <a:cubicBezTo>
                    <a:pt x="52832" y="112151"/>
                    <a:pt x="57064" y="110627"/>
                    <a:pt x="56895" y="112235"/>
                  </a:cubicBezTo>
                  <a:cubicBezTo>
                    <a:pt x="57403" y="111812"/>
                    <a:pt x="60197" y="112235"/>
                    <a:pt x="61212" y="111304"/>
                  </a:cubicBezTo>
                  <a:cubicBezTo>
                    <a:pt x="61212" y="111981"/>
                    <a:pt x="59689" y="111728"/>
                    <a:pt x="59689" y="112235"/>
                  </a:cubicBezTo>
                  <a:lnTo>
                    <a:pt x="60958" y="112235"/>
                  </a:lnTo>
                  <a:lnTo>
                    <a:pt x="60958" y="112659"/>
                  </a:lnTo>
                  <a:cubicBezTo>
                    <a:pt x="63498" y="113082"/>
                    <a:pt x="63837" y="111135"/>
                    <a:pt x="65276" y="110796"/>
                  </a:cubicBezTo>
                  <a:lnTo>
                    <a:pt x="65276" y="110796"/>
                  </a:lnTo>
                  <a:lnTo>
                    <a:pt x="66292" y="110796"/>
                  </a:lnTo>
                  <a:lnTo>
                    <a:pt x="65191" y="112066"/>
                  </a:lnTo>
                  <a:cubicBezTo>
                    <a:pt x="66715" y="112066"/>
                    <a:pt x="67477" y="110796"/>
                    <a:pt x="69085" y="110288"/>
                  </a:cubicBezTo>
                  <a:lnTo>
                    <a:pt x="69085" y="110288"/>
                  </a:lnTo>
                  <a:lnTo>
                    <a:pt x="70017" y="109696"/>
                  </a:lnTo>
                  <a:lnTo>
                    <a:pt x="70017" y="110119"/>
                  </a:lnTo>
                  <a:cubicBezTo>
                    <a:pt x="70779" y="108849"/>
                    <a:pt x="72980" y="108934"/>
                    <a:pt x="73657" y="107749"/>
                  </a:cubicBezTo>
                  <a:cubicBezTo>
                    <a:pt x="74334" y="106563"/>
                    <a:pt x="75265" y="109018"/>
                    <a:pt x="75943" y="107749"/>
                  </a:cubicBezTo>
                  <a:lnTo>
                    <a:pt x="75943" y="109103"/>
                  </a:lnTo>
                  <a:cubicBezTo>
                    <a:pt x="73657" y="109780"/>
                    <a:pt x="74842" y="108341"/>
                    <a:pt x="72641" y="109103"/>
                  </a:cubicBezTo>
                  <a:cubicBezTo>
                    <a:pt x="74673" y="110627"/>
                    <a:pt x="79667" y="109103"/>
                    <a:pt x="82800" y="107833"/>
                  </a:cubicBezTo>
                  <a:cubicBezTo>
                    <a:pt x="85932" y="106563"/>
                    <a:pt x="89826" y="105463"/>
                    <a:pt x="89911" y="103008"/>
                  </a:cubicBezTo>
                  <a:lnTo>
                    <a:pt x="89911" y="103939"/>
                  </a:lnTo>
                  <a:cubicBezTo>
                    <a:pt x="91435" y="103431"/>
                    <a:pt x="92874" y="102754"/>
                    <a:pt x="94313" y="102161"/>
                  </a:cubicBezTo>
                  <a:cubicBezTo>
                    <a:pt x="97649" y="100333"/>
                    <a:pt x="100535" y="97785"/>
                    <a:pt x="102779" y="94712"/>
                  </a:cubicBezTo>
                  <a:lnTo>
                    <a:pt x="103879" y="94712"/>
                  </a:lnTo>
                  <a:cubicBezTo>
                    <a:pt x="104472" y="90902"/>
                    <a:pt x="110059" y="86246"/>
                    <a:pt x="108620" y="82860"/>
                  </a:cubicBezTo>
                  <a:cubicBezTo>
                    <a:pt x="110059" y="81844"/>
                    <a:pt x="109213" y="83876"/>
                    <a:pt x="109551" y="84299"/>
                  </a:cubicBezTo>
                  <a:cubicBezTo>
                    <a:pt x="110567" y="83368"/>
                    <a:pt x="109974" y="80659"/>
                    <a:pt x="111667" y="80320"/>
                  </a:cubicBezTo>
                  <a:cubicBezTo>
                    <a:pt x="113361" y="79981"/>
                    <a:pt x="111160" y="82013"/>
                    <a:pt x="111667" y="81505"/>
                  </a:cubicBezTo>
                  <a:cubicBezTo>
                    <a:pt x="112175" y="80997"/>
                    <a:pt x="111667" y="79981"/>
                    <a:pt x="112937" y="79558"/>
                  </a:cubicBezTo>
                  <a:cubicBezTo>
                    <a:pt x="112006" y="79558"/>
                    <a:pt x="112175" y="77272"/>
                    <a:pt x="112937" y="75833"/>
                  </a:cubicBezTo>
                  <a:cubicBezTo>
                    <a:pt x="112937" y="75833"/>
                    <a:pt x="112937" y="75833"/>
                    <a:pt x="112937" y="75833"/>
                  </a:cubicBezTo>
                  <a:cubicBezTo>
                    <a:pt x="112937" y="75833"/>
                    <a:pt x="112937" y="74817"/>
                    <a:pt x="112937" y="74225"/>
                  </a:cubicBezTo>
                  <a:cubicBezTo>
                    <a:pt x="115181" y="66597"/>
                    <a:pt x="116848" y="58817"/>
                    <a:pt x="117932" y="50944"/>
                  </a:cubicBezTo>
                  <a:lnTo>
                    <a:pt x="118440" y="52468"/>
                  </a:lnTo>
                  <a:cubicBezTo>
                    <a:pt x="118169" y="51215"/>
                    <a:pt x="118169" y="49912"/>
                    <a:pt x="118440" y="48659"/>
                  </a:cubicBezTo>
                  <a:lnTo>
                    <a:pt x="118440" y="48659"/>
                  </a:lnTo>
                  <a:cubicBezTo>
                    <a:pt x="119710" y="46458"/>
                    <a:pt x="117170" y="46288"/>
                    <a:pt x="118440" y="44595"/>
                  </a:cubicBezTo>
                  <a:lnTo>
                    <a:pt x="118440" y="44595"/>
                  </a:lnTo>
                  <a:cubicBezTo>
                    <a:pt x="118440" y="42055"/>
                    <a:pt x="119541" y="40278"/>
                    <a:pt x="118440" y="37907"/>
                  </a:cubicBezTo>
                  <a:cubicBezTo>
                    <a:pt x="118440" y="35791"/>
                    <a:pt x="119371" y="35876"/>
                    <a:pt x="119625" y="34352"/>
                  </a:cubicBezTo>
                  <a:cubicBezTo>
                    <a:pt x="119431" y="33607"/>
                    <a:pt x="118846" y="33023"/>
                    <a:pt x="118101" y="32828"/>
                  </a:cubicBezTo>
                  <a:lnTo>
                    <a:pt x="118101" y="33421"/>
                  </a:lnTo>
                  <a:cubicBezTo>
                    <a:pt x="117509" y="34182"/>
                    <a:pt x="117170" y="32405"/>
                    <a:pt x="116662" y="31727"/>
                  </a:cubicBezTo>
                  <a:cubicBezTo>
                    <a:pt x="115562" y="32659"/>
                    <a:pt x="113699" y="32913"/>
                    <a:pt x="113022" y="35283"/>
                  </a:cubicBezTo>
                  <a:cubicBezTo>
                    <a:pt x="113784" y="36722"/>
                    <a:pt x="111498" y="37230"/>
                    <a:pt x="111921" y="38838"/>
                  </a:cubicBezTo>
                  <a:cubicBezTo>
                    <a:pt x="113699" y="39600"/>
                    <a:pt x="111244" y="41463"/>
                    <a:pt x="112768" y="42817"/>
                  </a:cubicBezTo>
                  <a:cubicBezTo>
                    <a:pt x="111583" y="42140"/>
                    <a:pt x="112260" y="44680"/>
                    <a:pt x="110906" y="43495"/>
                  </a:cubicBezTo>
                  <a:cubicBezTo>
                    <a:pt x="110144" y="44172"/>
                    <a:pt x="112175" y="46627"/>
                    <a:pt x="110906" y="47897"/>
                  </a:cubicBezTo>
                  <a:cubicBezTo>
                    <a:pt x="110906" y="47897"/>
                    <a:pt x="110398" y="47897"/>
                    <a:pt x="110228" y="47473"/>
                  </a:cubicBezTo>
                  <a:cubicBezTo>
                    <a:pt x="110906" y="49166"/>
                    <a:pt x="109467" y="48574"/>
                    <a:pt x="109467" y="49844"/>
                  </a:cubicBezTo>
                  <a:lnTo>
                    <a:pt x="110567" y="49844"/>
                  </a:lnTo>
                  <a:cubicBezTo>
                    <a:pt x="110990" y="50352"/>
                    <a:pt x="110144" y="50521"/>
                    <a:pt x="110567" y="50944"/>
                  </a:cubicBezTo>
                  <a:cubicBezTo>
                    <a:pt x="110990" y="51368"/>
                    <a:pt x="111329" y="49928"/>
                    <a:pt x="111752" y="50267"/>
                  </a:cubicBezTo>
                  <a:cubicBezTo>
                    <a:pt x="112091" y="50801"/>
                    <a:pt x="112260" y="51418"/>
                    <a:pt x="112260" y="52045"/>
                  </a:cubicBezTo>
                  <a:cubicBezTo>
                    <a:pt x="111837" y="52045"/>
                    <a:pt x="111667" y="51537"/>
                    <a:pt x="111583" y="51283"/>
                  </a:cubicBezTo>
                  <a:cubicBezTo>
                    <a:pt x="111498" y="51029"/>
                    <a:pt x="111583" y="52553"/>
                    <a:pt x="110821" y="52637"/>
                  </a:cubicBezTo>
                  <a:cubicBezTo>
                    <a:pt x="110059" y="52722"/>
                    <a:pt x="110821" y="51537"/>
                    <a:pt x="109890" y="51029"/>
                  </a:cubicBezTo>
                  <a:cubicBezTo>
                    <a:pt x="109382" y="52722"/>
                    <a:pt x="109467" y="51029"/>
                    <a:pt x="108535" y="51960"/>
                  </a:cubicBezTo>
                  <a:cubicBezTo>
                    <a:pt x="109890" y="51960"/>
                    <a:pt x="109043" y="53484"/>
                    <a:pt x="109128" y="54415"/>
                  </a:cubicBezTo>
                  <a:cubicBezTo>
                    <a:pt x="109213" y="55346"/>
                    <a:pt x="109128" y="53738"/>
                    <a:pt x="108705" y="53484"/>
                  </a:cubicBezTo>
                  <a:cubicBezTo>
                    <a:pt x="106080" y="54839"/>
                    <a:pt x="108705" y="56108"/>
                    <a:pt x="107773" y="58225"/>
                  </a:cubicBezTo>
                  <a:lnTo>
                    <a:pt x="107773" y="57717"/>
                  </a:lnTo>
                  <a:cubicBezTo>
                    <a:pt x="107773" y="58817"/>
                    <a:pt x="106504" y="59241"/>
                    <a:pt x="107181" y="60087"/>
                  </a:cubicBezTo>
                  <a:cubicBezTo>
                    <a:pt x="107858" y="60934"/>
                    <a:pt x="105657" y="60087"/>
                    <a:pt x="105234" y="61272"/>
                  </a:cubicBezTo>
                  <a:cubicBezTo>
                    <a:pt x="106757" y="61272"/>
                    <a:pt x="104472" y="62881"/>
                    <a:pt x="105911" y="63389"/>
                  </a:cubicBezTo>
                  <a:lnTo>
                    <a:pt x="104726" y="64235"/>
                  </a:lnTo>
                  <a:cubicBezTo>
                    <a:pt x="105149" y="65505"/>
                    <a:pt x="107181" y="64828"/>
                    <a:pt x="106588" y="66860"/>
                  </a:cubicBezTo>
                  <a:cubicBezTo>
                    <a:pt x="105996" y="68892"/>
                    <a:pt x="104302" y="65759"/>
                    <a:pt x="103202" y="66860"/>
                  </a:cubicBezTo>
                  <a:lnTo>
                    <a:pt x="103794" y="67622"/>
                  </a:lnTo>
                  <a:lnTo>
                    <a:pt x="102948" y="68214"/>
                  </a:lnTo>
                  <a:lnTo>
                    <a:pt x="102948" y="68214"/>
                  </a:lnTo>
                  <a:cubicBezTo>
                    <a:pt x="102948" y="68807"/>
                    <a:pt x="102271" y="69569"/>
                    <a:pt x="101932" y="69399"/>
                  </a:cubicBezTo>
                  <a:cubicBezTo>
                    <a:pt x="101593" y="69230"/>
                    <a:pt x="101932" y="68638"/>
                    <a:pt x="101932" y="68468"/>
                  </a:cubicBezTo>
                  <a:cubicBezTo>
                    <a:pt x="101932" y="69569"/>
                    <a:pt x="98715" y="70500"/>
                    <a:pt x="100154" y="72362"/>
                  </a:cubicBezTo>
                  <a:cubicBezTo>
                    <a:pt x="99562" y="72362"/>
                    <a:pt x="99054" y="73463"/>
                    <a:pt x="98461" y="72955"/>
                  </a:cubicBezTo>
                  <a:cubicBezTo>
                    <a:pt x="99138" y="73971"/>
                    <a:pt x="97022" y="74648"/>
                    <a:pt x="97191" y="75579"/>
                  </a:cubicBezTo>
                  <a:cubicBezTo>
                    <a:pt x="97361" y="76511"/>
                    <a:pt x="96091" y="75579"/>
                    <a:pt x="96091" y="76087"/>
                  </a:cubicBezTo>
                  <a:cubicBezTo>
                    <a:pt x="96091" y="76595"/>
                    <a:pt x="96853" y="76087"/>
                    <a:pt x="97022" y="77018"/>
                  </a:cubicBezTo>
                  <a:cubicBezTo>
                    <a:pt x="97191" y="77950"/>
                    <a:pt x="95498" y="78712"/>
                    <a:pt x="94398" y="78204"/>
                  </a:cubicBezTo>
                  <a:cubicBezTo>
                    <a:pt x="94398" y="79304"/>
                    <a:pt x="95160" y="79643"/>
                    <a:pt x="95668" y="80320"/>
                  </a:cubicBezTo>
                  <a:cubicBezTo>
                    <a:pt x="94821" y="80320"/>
                    <a:pt x="93551" y="81759"/>
                    <a:pt x="92789" y="80320"/>
                  </a:cubicBezTo>
                  <a:cubicBezTo>
                    <a:pt x="92027" y="78881"/>
                    <a:pt x="94228" y="79474"/>
                    <a:pt x="93382" y="79050"/>
                  </a:cubicBezTo>
                  <a:cubicBezTo>
                    <a:pt x="92535" y="78627"/>
                    <a:pt x="93382" y="79558"/>
                    <a:pt x="92958" y="80235"/>
                  </a:cubicBezTo>
                  <a:cubicBezTo>
                    <a:pt x="92535" y="80913"/>
                    <a:pt x="91943" y="80235"/>
                    <a:pt x="91773" y="79643"/>
                  </a:cubicBezTo>
                  <a:cubicBezTo>
                    <a:pt x="91485" y="80159"/>
                    <a:pt x="91037" y="80574"/>
                    <a:pt x="90503" y="80828"/>
                  </a:cubicBezTo>
                  <a:cubicBezTo>
                    <a:pt x="91689" y="80828"/>
                    <a:pt x="90503" y="81928"/>
                    <a:pt x="91519" y="81928"/>
                  </a:cubicBezTo>
                  <a:lnTo>
                    <a:pt x="91519" y="80489"/>
                  </a:lnTo>
                  <a:cubicBezTo>
                    <a:pt x="92281" y="79643"/>
                    <a:pt x="92197" y="80489"/>
                    <a:pt x="92789" y="80489"/>
                  </a:cubicBezTo>
                  <a:cubicBezTo>
                    <a:pt x="91519" y="82267"/>
                    <a:pt x="92789" y="82944"/>
                    <a:pt x="91604" y="84807"/>
                  </a:cubicBezTo>
                  <a:cubicBezTo>
                    <a:pt x="91130" y="84875"/>
                    <a:pt x="90673" y="85010"/>
                    <a:pt x="90249" y="85230"/>
                  </a:cubicBezTo>
                  <a:cubicBezTo>
                    <a:pt x="90757" y="84637"/>
                    <a:pt x="89826" y="83791"/>
                    <a:pt x="89403" y="83876"/>
                  </a:cubicBezTo>
                  <a:cubicBezTo>
                    <a:pt x="89403" y="85399"/>
                    <a:pt x="87371" y="84468"/>
                    <a:pt x="86525" y="84807"/>
                  </a:cubicBezTo>
                  <a:cubicBezTo>
                    <a:pt x="87287" y="84807"/>
                    <a:pt x="87456" y="85484"/>
                    <a:pt x="87456" y="85992"/>
                  </a:cubicBezTo>
                  <a:cubicBezTo>
                    <a:pt x="87456" y="86500"/>
                    <a:pt x="86525" y="85992"/>
                    <a:pt x="85509" y="85992"/>
                  </a:cubicBezTo>
                  <a:cubicBezTo>
                    <a:pt x="83138" y="87600"/>
                    <a:pt x="80768" y="86923"/>
                    <a:pt x="79075" y="88616"/>
                  </a:cubicBezTo>
                  <a:lnTo>
                    <a:pt x="80514" y="89294"/>
                  </a:lnTo>
                  <a:lnTo>
                    <a:pt x="80514" y="88108"/>
                  </a:lnTo>
                  <a:cubicBezTo>
                    <a:pt x="81615" y="88532"/>
                    <a:pt x="81445" y="90394"/>
                    <a:pt x="81191" y="91325"/>
                  </a:cubicBezTo>
                  <a:cubicBezTo>
                    <a:pt x="80937" y="92256"/>
                    <a:pt x="79583" y="91749"/>
                    <a:pt x="79921" y="91325"/>
                  </a:cubicBezTo>
                  <a:lnTo>
                    <a:pt x="78736" y="92341"/>
                  </a:lnTo>
                  <a:cubicBezTo>
                    <a:pt x="79159" y="92341"/>
                    <a:pt x="79921" y="92341"/>
                    <a:pt x="79498" y="92849"/>
                  </a:cubicBezTo>
                  <a:cubicBezTo>
                    <a:pt x="79075" y="93357"/>
                    <a:pt x="77382" y="92849"/>
                    <a:pt x="78059" y="92087"/>
                  </a:cubicBezTo>
                  <a:cubicBezTo>
                    <a:pt x="77382" y="92087"/>
                    <a:pt x="76535" y="93019"/>
                    <a:pt x="76874" y="93611"/>
                  </a:cubicBezTo>
                  <a:cubicBezTo>
                    <a:pt x="75689" y="94034"/>
                    <a:pt x="76874" y="92172"/>
                    <a:pt x="76874" y="91579"/>
                  </a:cubicBezTo>
                  <a:cubicBezTo>
                    <a:pt x="76485" y="91732"/>
                    <a:pt x="76044" y="91537"/>
                    <a:pt x="75883" y="91148"/>
                  </a:cubicBezTo>
                  <a:cubicBezTo>
                    <a:pt x="75799" y="90927"/>
                    <a:pt x="75824" y="90682"/>
                    <a:pt x="75943" y="90479"/>
                  </a:cubicBezTo>
                  <a:lnTo>
                    <a:pt x="74673" y="90987"/>
                  </a:lnTo>
                  <a:cubicBezTo>
                    <a:pt x="74673" y="90987"/>
                    <a:pt x="74673" y="90225"/>
                    <a:pt x="74673" y="89802"/>
                  </a:cubicBezTo>
                  <a:cubicBezTo>
                    <a:pt x="74673" y="89378"/>
                    <a:pt x="73488" y="91071"/>
                    <a:pt x="72556" y="90310"/>
                  </a:cubicBezTo>
                  <a:lnTo>
                    <a:pt x="72556" y="91325"/>
                  </a:lnTo>
                  <a:cubicBezTo>
                    <a:pt x="71075" y="91080"/>
                    <a:pt x="69551" y="91080"/>
                    <a:pt x="68070" y="91325"/>
                  </a:cubicBezTo>
                  <a:lnTo>
                    <a:pt x="68577" y="91918"/>
                  </a:lnTo>
                  <a:cubicBezTo>
                    <a:pt x="67054" y="93357"/>
                    <a:pt x="67223" y="91071"/>
                    <a:pt x="65022" y="91918"/>
                  </a:cubicBezTo>
                  <a:cubicBezTo>
                    <a:pt x="62821" y="92764"/>
                    <a:pt x="62990" y="92764"/>
                    <a:pt x="63160" y="93865"/>
                  </a:cubicBezTo>
                  <a:cubicBezTo>
                    <a:pt x="63329" y="94965"/>
                    <a:pt x="62228" y="93865"/>
                    <a:pt x="61890" y="93273"/>
                  </a:cubicBezTo>
                  <a:cubicBezTo>
                    <a:pt x="61551" y="92680"/>
                    <a:pt x="59943" y="94965"/>
                    <a:pt x="59011" y="94288"/>
                  </a:cubicBezTo>
                  <a:lnTo>
                    <a:pt x="60789" y="93526"/>
                  </a:lnTo>
                  <a:cubicBezTo>
                    <a:pt x="60789" y="92426"/>
                    <a:pt x="58842" y="93526"/>
                    <a:pt x="57911" y="92595"/>
                  </a:cubicBezTo>
                  <a:cubicBezTo>
                    <a:pt x="56463" y="93442"/>
                    <a:pt x="54965" y="94204"/>
                    <a:pt x="53424" y="94881"/>
                  </a:cubicBezTo>
                  <a:cubicBezTo>
                    <a:pt x="53830" y="96075"/>
                    <a:pt x="53238" y="97370"/>
                    <a:pt x="52070" y="97844"/>
                  </a:cubicBezTo>
                  <a:cubicBezTo>
                    <a:pt x="52070" y="97167"/>
                    <a:pt x="50630" y="96913"/>
                    <a:pt x="49953" y="96151"/>
                  </a:cubicBezTo>
                  <a:cubicBezTo>
                    <a:pt x="49276" y="95389"/>
                    <a:pt x="48599" y="94204"/>
                    <a:pt x="49953" y="94288"/>
                  </a:cubicBezTo>
                  <a:cubicBezTo>
                    <a:pt x="49953" y="94796"/>
                    <a:pt x="49953" y="95727"/>
                    <a:pt x="51054" y="95558"/>
                  </a:cubicBezTo>
                  <a:cubicBezTo>
                    <a:pt x="50579" y="94542"/>
                    <a:pt x="49885" y="93645"/>
                    <a:pt x="49022" y="92934"/>
                  </a:cubicBezTo>
                  <a:cubicBezTo>
                    <a:pt x="49327" y="92502"/>
                    <a:pt x="49860" y="92299"/>
                    <a:pt x="50376" y="92426"/>
                  </a:cubicBezTo>
                  <a:cubicBezTo>
                    <a:pt x="50376" y="92426"/>
                    <a:pt x="50715" y="92934"/>
                    <a:pt x="50630" y="93273"/>
                  </a:cubicBezTo>
                  <a:close/>
                </a:path>
              </a:pathLst>
            </a:custGeom>
            <a:solidFill>
              <a:srgbClr val="FF725E"/>
            </a:solidFill>
            <a:ln w="8458"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8BCA366C-34D6-3BF2-9268-94256B7E7E3B}"/>
                </a:ext>
              </a:extLst>
            </p:cNvPr>
            <p:cNvSpPr/>
            <p:nvPr/>
          </p:nvSpPr>
          <p:spPr>
            <a:xfrm>
              <a:off x="5927350" y="3557381"/>
              <a:ext cx="37" cy="8465"/>
            </a:xfrm>
            <a:custGeom>
              <a:avLst/>
              <a:gdLst>
                <a:gd name="connsiteX0" fmla="*/ 38 w 37"/>
                <a:gd name="connsiteY0" fmla="*/ 0 h 8465"/>
                <a:gd name="connsiteX1" fmla="*/ 38 w 37"/>
                <a:gd name="connsiteY1" fmla="*/ 0 h 8465"/>
                <a:gd name="connsiteX2" fmla="*/ 38 w 37"/>
                <a:gd name="connsiteY2" fmla="*/ 0 h 8465"/>
                <a:gd name="connsiteX3" fmla="*/ 38 w 37"/>
                <a:gd name="connsiteY3" fmla="*/ 0 h 8465"/>
              </a:gdLst>
              <a:ahLst/>
              <a:cxnLst>
                <a:cxn ang="0">
                  <a:pos x="connsiteX0" y="connsiteY0"/>
                </a:cxn>
                <a:cxn ang="0">
                  <a:pos x="connsiteX1" y="connsiteY1"/>
                </a:cxn>
                <a:cxn ang="0">
                  <a:pos x="connsiteX2" y="connsiteY2"/>
                </a:cxn>
                <a:cxn ang="0">
                  <a:pos x="connsiteX3" y="connsiteY3"/>
                </a:cxn>
              </a:cxnLst>
              <a:rect l="l" t="t" r="r" b="b"/>
              <a:pathLst>
                <a:path w="37" h="8465">
                  <a:moveTo>
                    <a:pt x="38" y="0"/>
                  </a:moveTo>
                  <a:lnTo>
                    <a:pt x="38" y="0"/>
                  </a:lnTo>
                  <a:lnTo>
                    <a:pt x="38" y="0"/>
                  </a:lnTo>
                  <a:cubicBezTo>
                    <a:pt x="38" y="0"/>
                    <a:pt x="-47" y="0"/>
                    <a:pt x="38" y="0"/>
                  </a:cubicBezTo>
                  <a:close/>
                </a:path>
              </a:pathLst>
            </a:custGeom>
            <a:solidFill>
              <a:srgbClr val="FF8270"/>
            </a:solidFill>
            <a:ln w="8458"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CC9B02DD-8160-02FF-75F5-B8FD8E17E974}"/>
                </a:ext>
              </a:extLst>
            </p:cNvPr>
            <p:cNvSpPr/>
            <p:nvPr/>
          </p:nvSpPr>
          <p:spPr>
            <a:xfrm>
              <a:off x="5841293" y="3615370"/>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2DF39233-71A5-9DAD-76AD-0BC6551501C8}"/>
                </a:ext>
              </a:extLst>
            </p:cNvPr>
            <p:cNvSpPr/>
            <p:nvPr/>
          </p:nvSpPr>
          <p:spPr>
            <a:xfrm>
              <a:off x="5835874" y="3594968"/>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3FB7AC5E-92FE-6012-CA62-6E8F03592F92}"/>
                </a:ext>
              </a:extLst>
            </p:cNvPr>
            <p:cNvSpPr/>
            <p:nvPr/>
          </p:nvSpPr>
          <p:spPr>
            <a:xfrm>
              <a:off x="5924679" y="356483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E1BF4A97-BFCA-0C12-626B-276F60F791EC}"/>
                </a:ext>
              </a:extLst>
            </p:cNvPr>
            <p:cNvSpPr/>
            <p:nvPr/>
          </p:nvSpPr>
          <p:spPr>
            <a:xfrm>
              <a:off x="5964806" y="3509032"/>
              <a:ext cx="116833" cy="78106"/>
            </a:xfrm>
            <a:custGeom>
              <a:avLst/>
              <a:gdLst>
                <a:gd name="connsiteX0" fmla="*/ 0 w 116833"/>
                <a:gd name="connsiteY0" fmla="*/ 44200 h 78106"/>
                <a:gd name="connsiteX1" fmla="*/ 87044 w 116833"/>
                <a:gd name="connsiteY1" fmla="*/ 4243 h 78106"/>
                <a:gd name="connsiteX2" fmla="*/ 92106 w 116833"/>
                <a:gd name="connsiteY2" fmla="*/ 6359 h 78106"/>
                <a:gd name="connsiteX3" fmla="*/ 116318 w 116833"/>
                <a:gd name="connsiteY3" fmla="*/ 32687 h 78106"/>
                <a:gd name="connsiteX4" fmla="*/ 100572 w 116833"/>
                <a:gd name="connsiteY4" fmla="*/ 69005 h 78106"/>
                <a:gd name="connsiteX5" fmla="*/ 60360 w 116833"/>
                <a:gd name="connsiteY5" fmla="*/ 77470 h 78106"/>
                <a:gd name="connsiteX6" fmla="*/ 0 w 116833"/>
                <a:gd name="connsiteY6" fmla="*/ 51566 h 7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33" h="78106">
                  <a:moveTo>
                    <a:pt x="0" y="44200"/>
                  </a:moveTo>
                  <a:cubicBezTo>
                    <a:pt x="13003" y="9127"/>
                    <a:pt x="51979" y="-8760"/>
                    <a:pt x="87044" y="4243"/>
                  </a:cubicBezTo>
                  <a:cubicBezTo>
                    <a:pt x="88762" y="4878"/>
                    <a:pt x="90447" y="5589"/>
                    <a:pt x="92106" y="6359"/>
                  </a:cubicBezTo>
                  <a:cubicBezTo>
                    <a:pt x="103670" y="11125"/>
                    <a:pt x="112533" y="20768"/>
                    <a:pt x="116318" y="32687"/>
                  </a:cubicBezTo>
                  <a:cubicBezTo>
                    <a:pt x="118730" y="46842"/>
                    <a:pt x="112551" y="61089"/>
                    <a:pt x="100572" y="69005"/>
                  </a:cubicBezTo>
                  <a:cubicBezTo>
                    <a:pt x="88610" y="76531"/>
                    <a:pt x="74345" y="79536"/>
                    <a:pt x="60360" y="77470"/>
                  </a:cubicBezTo>
                  <a:cubicBezTo>
                    <a:pt x="46392" y="75947"/>
                    <a:pt x="13206" y="56306"/>
                    <a:pt x="0" y="51566"/>
                  </a:cubicBezTo>
                </a:path>
              </a:pathLst>
            </a:custGeom>
            <a:solidFill>
              <a:srgbClr val="FFFFFF"/>
            </a:solidFill>
            <a:ln w="8458"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ADC7B73B-77DF-0B24-BCCB-CEB0EE19252F}"/>
                </a:ext>
              </a:extLst>
            </p:cNvPr>
            <p:cNvSpPr/>
            <p:nvPr/>
          </p:nvSpPr>
          <p:spPr>
            <a:xfrm>
              <a:off x="5965483" y="3566609"/>
              <a:ext cx="677" cy="8465"/>
            </a:xfrm>
            <a:custGeom>
              <a:avLst/>
              <a:gdLst>
                <a:gd name="connsiteX0" fmla="*/ 0 w 677"/>
                <a:gd name="connsiteY0" fmla="*/ 0 h 8465"/>
                <a:gd name="connsiteX1" fmla="*/ 677 w 677"/>
                <a:gd name="connsiteY1" fmla="*/ 0 h 8465"/>
              </a:gdLst>
              <a:ahLst/>
              <a:cxnLst>
                <a:cxn ang="0">
                  <a:pos x="connsiteX0" y="connsiteY0"/>
                </a:cxn>
                <a:cxn ang="0">
                  <a:pos x="connsiteX1" y="connsiteY1"/>
                </a:cxn>
              </a:cxnLst>
              <a:rect l="l" t="t" r="r" b="b"/>
              <a:pathLst>
                <a:path w="677" h="8465">
                  <a:moveTo>
                    <a:pt x="0" y="0"/>
                  </a:moveTo>
                  <a:lnTo>
                    <a:pt x="677" y="0"/>
                  </a:lnTo>
                  <a:close/>
                </a:path>
              </a:pathLst>
            </a:custGeom>
            <a:solidFill>
              <a:srgbClr val="FF8270"/>
            </a:solidFill>
            <a:ln w="8458"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5D1BD84D-3320-7025-156D-380ECE14F420}"/>
                </a:ext>
              </a:extLst>
            </p:cNvPr>
            <p:cNvSpPr/>
            <p:nvPr/>
          </p:nvSpPr>
          <p:spPr>
            <a:xfrm>
              <a:off x="5965314" y="3565508"/>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8270"/>
            </a:solidFill>
            <a:ln w="8458"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E7765D42-0817-DB09-D54F-C749A0AA4C90}"/>
                </a:ext>
              </a:extLst>
            </p:cNvPr>
            <p:cNvSpPr/>
            <p:nvPr/>
          </p:nvSpPr>
          <p:spPr>
            <a:xfrm>
              <a:off x="6006880" y="3524450"/>
              <a:ext cx="57" cy="507"/>
            </a:xfrm>
            <a:custGeom>
              <a:avLst/>
              <a:gdLst>
                <a:gd name="connsiteX0" fmla="*/ 0 w 57"/>
                <a:gd name="connsiteY0" fmla="*/ 0 h 507"/>
                <a:gd name="connsiteX1" fmla="*/ 0 w 57"/>
                <a:gd name="connsiteY1" fmla="*/ 508 h 507"/>
                <a:gd name="connsiteX2" fmla="*/ 0 w 57"/>
                <a:gd name="connsiteY2" fmla="*/ 0 h 507"/>
              </a:gdLst>
              <a:ahLst/>
              <a:cxnLst>
                <a:cxn ang="0">
                  <a:pos x="connsiteX0" y="connsiteY0"/>
                </a:cxn>
                <a:cxn ang="0">
                  <a:pos x="connsiteX1" y="connsiteY1"/>
                </a:cxn>
                <a:cxn ang="0">
                  <a:pos x="connsiteX2" y="connsiteY2"/>
                </a:cxn>
              </a:cxnLst>
              <a:rect l="l" t="t" r="r" b="b"/>
              <a:pathLst>
                <a:path w="57" h="507">
                  <a:moveTo>
                    <a:pt x="0" y="0"/>
                  </a:moveTo>
                  <a:cubicBezTo>
                    <a:pt x="0" y="0"/>
                    <a:pt x="0" y="0"/>
                    <a:pt x="0" y="508"/>
                  </a:cubicBezTo>
                  <a:cubicBezTo>
                    <a:pt x="76" y="347"/>
                    <a:pt x="76" y="161"/>
                    <a:pt x="0" y="0"/>
                  </a:cubicBezTo>
                  <a:close/>
                </a:path>
              </a:pathLst>
            </a:custGeom>
            <a:solidFill>
              <a:srgbClr val="FF8270"/>
            </a:solidFill>
            <a:ln w="8458"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24C974DE-DE70-AB0B-8892-761AEE478528}"/>
                </a:ext>
              </a:extLst>
            </p:cNvPr>
            <p:cNvSpPr/>
            <p:nvPr/>
          </p:nvSpPr>
          <p:spPr>
            <a:xfrm>
              <a:off x="6048362" y="3503201"/>
              <a:ext cx="8465" cy="75"/>
            </a:xfrm>
            <a:custGeom>
              <a:avLst/>
              <a:gdLst>
                <a:gd name="connsiteX0" fmla="*/ 0 w 8465"/>
                <a:gd name="connsiteY0" fmla="*/ 0 h 75"/>
                <a:gd name="connsiteX1" fmla="*/ 0 w 8465"/>
                <a:gd name="connsiteY1" fmla="*/ 0 h 75"/>
                <a:gd name="connsiteX2" fmla="*/ 0 w 8465"/>
                <a:gd name="connsiteY2" fmla="*/ 0 h 75"/>
              </a:gdLst>
              <a:ahLst/>
              <a:cxnLst>
                <a:cxn ang="0">
                  <a:pos x="connsiteX0" y="connsiteY0"/>
                </a:cxn>
                <a:cxn ang="0">
                  <a:pos x="connsiteX1" y="connsiteY1"/>
                </a:cxn>
                <a:cxn ang="0">
                  <a:pos x="connsiteX2" y="connsiteY2"/>
                </a:cxn>
              </a:cxnLst>
              <a:rect l="l" t="t" r="r" b="b"/>
              <a:pathLst>
                <a:path w="8465" h="75">
                  <a:moveTo>
                    <a:pt x="0" y="0"/>
                  </a:moveTo>
                  <a:lnTo>
                    <a:pt x="0" y="0"/>
                  </a:lnTo>
                  <a:cubicBezTo>
                    <a:pt x="0" y="0"/>
                    <a:pt x="0" y="169"/>
                    <a:pt x="0" y="0"/>
                  </a:cubicBezTo>
                  <a:close/>
                </a:path>
              </a:pathLst>
            </a:custGeom>
            <a:solidFill>
              <a:srgbClr val="FF8270"/>
            </a:solidFill>
            <a:ln w="8458"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36F2C52B-C5F4-0335-D70E-7AEACAC61CAA}"/>
                </a:ext>
              </a:extLst>
            </p:cNvPr>
            <p:cNvSpPr/>
            <p:nvPr/>
          </p:nvSpPr>
          <p:spPr>
            <a:xfrm>
              <a:off x="5973366" y="3569741"/>
              <a:ext cx="75" cy="37"/>
            </a:xfrm>
            <a:custGeom>
              <a:avLst/>
              <a:gdLst>
                <a:gd name="connsiteX0" fmla="*/ 75 w 75"/>
                <a:gd name="connsiteY0" fmla="*/ 0 h 37"/>
                <a:gd name="connsiteX1" fmla="*/ 75 w 75"/>
                <a:gd name="connsiteY1" fmla="*/ 0 h 37"/>
                <a:gd name="connsiteX2" fmla="*/ 75 w 75"/>
                <a:gd name="connsiteY2" fmla="*/ 0 h 37"/>
              </a:gdLst>
              <a:ahLst/>
              <a:cxnLst>
                <a:cxn ang="0">
                  <a:pos x="connsiteX0" y="connsiteY0"/>
                </a:cxn>
                <a:cxn ang="0">
                  <a:pos x="connsiteX1" y="connsiteY1"/>
                </a:cxn>
                <a:cxn ang="0">
                  <a:pos x="connsiteX2" y="connsiteY2"/>
                </a:cxn>
              </a:cxnLst>
              <a:rect l="l" t="t" r="r" b="b"/>
              <a:pathLst>
                <a:path w="75" h="37">
                  <a:moveTo>
                    <a:pt x="75" y="0"/>
                  </a:moveTo>
                  <a:lnTo>
                    <a:pt x="75" y="0"/>
                  </a:lnTo>
                  <a:cubicBezTo>
                    <a:pt x="75" y="0"/>
                    <a:pt x="-94" y="84"/>
                    <a:pt x="75" y="0"/>
                  </a:cubicBezTo>
                  <a:close/>
                </a:path>
              </a:pathLst>
            </a:custGeom>
            <a:solidFill>
              <a:srgbClr val="FF8270"/>
            </a:solidFill>
            <a:ln w="8458"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C1D20B6F-0A39-5120-EE82-8EFD7CFB0DDC}"/>
                </a:ext>
              </a:extLst>
            </p:cNvPr>
            <p:cNvSpPr/>
            <p:nvPr/>
          </p:nvSpPr>
          <p:spPr>
            <a:xfrm>
              <a:off x="2700548" y="910690"/>
              <a:ext cx="8465" cy="8465"/>
            </a:xfrm>
            <a:custGeom>
              <a:avLst/>
              <a:gdLst/>
              <a:ahLst/>
              <a:cxnLst/>
              <a:rect l="l" t="t" r="r" b="b"/>
              <a:pathLst>
                <a:path w="8465" h="8465"/>
              </a:pathLst>
            </a:custGeom>
            <a:solidFill>
              <a:srgbClr val="FF8270"/>
            </a:solidFill>
            <a:ln w="8458"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906C3D0E-514E-2078-01D2-4BACDAB9B1E6}"/>
                </a:ext>
              </a:extLst>
            </p:cNvPr>
            <p:cNvSpPr/>
            <p:nvPr/>
          </p:nvSpPr>
          <p:spPr>
            <a:xfrm>
              <a:off x="5995875" y="3585825"/>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E4CEABBD-049E-7E9C-0C20-1ACBBBD79AB7}"/>
                </a:ext>
              </a:extLst>
            </p:cNvPr>
            <p:cNvSpPr/>
            <p:nvPr/>
          </p:nvSpPr>
          <p:spPr>
            <a:xfrm>
              <a:off x="6049970" y="3525136"/>
              <a:ext cx="37" cy="75"/>
            </a:xfrm>
            <a:custGeom>
              <a:avLst/>
              <a:gdLst>
                <a:gd name="connsiteX0" fmla="*/ 0 w 37"/>
                <a:gd name="connsiteY0" fmla="*/ 75 h 75"/>
                <a:gd name="connsiteX1" fmla="*/ 0 w 37"/>
                <a:gd name="connsiteY1" fmla="*/ 75 h 75"/>
                <a:gd name="connsiteX2" fmla="*/ 0 w 37"/>
                <a:gd name="connsiteY2" fmla="*/ 75 h 75"/>
              </a:gdLst>
              <a:ahLst/>
              <a:cxnLst>
                <a:cxn ang="0">
                  <a:pos x="connsiteX0" y="connsiteY0"/>
                </a:cxn>
                <a:cxn ang="0">
                  <a:pos x="connsiteX1" y="connsiteY1"/>
                </a:cxn>
                <a:cxn ang="0">
                  <a:pos x="connsiteX2" y="connsiteY2"/>
                </a:cxn>
              </a:cxnLst>
              <a:rect l="l" t="t" r="r" b="b"/>
              <a:pathLst>
                <a:path w="37" h="75">
                  <a:moveTo>
                    <a:pt x="0" y="75"/>
                  </a:moveTo>
                  <a:lnTo>
                    <a:pt x="0" y="75"/>
                  </a:lnTo>
                  <a:cubicBezTo>
                    <a:pt x="0" y="75"/>
                    <a:pt x="85" y="-94"/>
                    <a:pt x="0" y="75"/>
                  </a:cubicBezTo>
                  <a:close/>
                </a:path>
              </a:pathLst>
            </a:custGeom>
            <a:solidFill>
              <a:srgbClr val="FF8270"/>
            </a:solidFill>
            <a:ln w="8458"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5E8B4D5C-C4AF-7DD7-F830-8B6177D118F3}"/>
                </a:ext>
              </a:extLst>
            </p:cNvPr>
            <p:cNvSpPr/>
            <p:nvPr/>
          </p:nvSpPr>
          <p:spPr>
            <a:xfrm>
              <a:off x="5959238" y="3500520"/>
              <a:ext cx="128761" cy="97035"/>
            </a:xfrm>
            <a:custGeom>
              <a:avLst/>
              <a:gdLst>
                <a:gd name="connsiteX0" fmla="*/ 91918 w 128761"/>
                <a:gd name="connsiteY0" fmla="*/ 22237 h 97035"/>
                <a:gd name="connsiteX1" fmla="*/ 91071 w 128761"/>
                <a:gd name="connsiteY1" fmla="*/ 24523 h 97035"/>
                <a:gd name="connsiteX2" fmla="*/ 92341 w 128761"/>
                <a:gd name="connsiteY2" fmla="*/ 24523 h 97035"/>
                <a:gd name="connsiteX3" fmla="*/ 95727 w 128761"/>
                <a:gd name="connsiteY3" fmla="*/ 26639 h 97035"/>
                <a:gd name="connsiteX4" fmla="*/ 96404 w 128761"/>
                <a:gd name="connsiteY4" fmla="*/ 25708 h 97035"/>
                <a:gd name="connsiteX5" fmla="*/ 97166 w 128761"/>
                <a:gd name="connsiteY5" fmla="*/ 27316 h 97035"/>
                <a:gd name="connsiteX6" fmla="*/ 98944 w 128761"/>
                <a:gd name="connsiteY6" fmla="*/ 27740 h 97035"/>
                <a:gd name="connsiteX7" fmla="*/ 100468 w 128761"/>
                <a:gd name="connsiteY7" fmla="*/ 25877 h 97035"/>
                <a:gd name="connsiteX8" fmla="*/ 102838 w 128761"/>
                <a:gd name="connsiteY8" fmla="*/ 26893 h 97035"/>
                <a:gd name="connsiteX9" fmla="*/ 101145 w 128761"/>
                <a:gd name="connsiteY9" fmla="*/ 26893 h 97035"/>
                <a:gd name="connsiteX10" fmla="*/ 103685 w 128761"/>
                <a:gd name="connsiteY10" fmla="*/ 28163 h 97035"/>
                <a:gd name="connsiteX11" fmla="*/ 102161 w 128761"/>
                <a:gd name="connsiteY11" fmla="*/ 28163 h 97035"/>
                <a:gd name="connsiteX12" fmla="*/ 104802 w 128761"/>
                <a:gd name="connsiteY12" fmla="*/ 29289 h 97035"/>
                <a:gd name="connsiteX13" fmla="*/ 104870 w 128761"/>
                <a:gd name="connsiteY13" fmla="*/ 29264 h 97035"/>
                <a:gd name="connsiteX14" fmla="*/ 105886 w 128761"/>
                <a:gd name="connsiteY14" fmla="*/ 30703 h 97035"/>
                <a:gd name="connsiteX15" fmla="*/ 103092 w 128761"/>
                <a:gd name="connsiteY15" fmla="*/ 31380 h 97035"/>
                <a:gd name="connsiteX16" fmla="*/ 103516 w 128761"/>
                <a:gd name="connsiteY16" fmla="*/ 29771 h 97035"/>
                <a:gd name="connsiteX17" fmla="*/ 102754 w 128761"/>
                <a:gd name="connsiteY17" fmla="*/ 30449 h 97035"/>
                <a:gd name="connsiteX18" fmla="*/ 101314 w 128761"/>
                <a:gd name="connsiteY18" fmla="*/ 29602 h 97035"/>
                <a:gd name="connsiteX19" fmla="*/ 101907 w 128761"/>
                <a:gd name="connsiteY19" fmla="*/ 29602 h 97035"/>
                <a:gd name="connsiteX20" fmla="*/ 99113 w 128761"/>
                <a:gd name="connsiteY20" fmla="*/ 28417 h 97035"/>
                <a:gd name="connsiteX21" fmla="*/ 102161 w 128761"/>
                <a:gd name="connsiteY21" fmla="*/ 31719 h 97035"/>
                <a:gd name="connsiteX22" fmla="*/ 105208 w 128761"/>
                <a:gd name="connsiteY22" fmla="*/ 32650 h 97035"/>
                <a:gd name="connsiteX23" fmla="*/ 106394 w 128761"/>
                <a:gd name="connsiteY23" fmla="*/ 31210 h 97035"/>
                <a:gd name="connsiteX24" fmla="*/ 106394 w 128761"/>
                <a:gd name="connsiteY24" fmla="*/ 34258 h 97035"/>
                <a:gd name="connsiteX25" fmla="*/ 108764 w 128761"/>
                <a:gd name="connsiteY25" fmla="*/ 33835 h 97035"/>
                <a:gd name="connsiteX26" fmla="*/ 108764 w 128761"/>
                <a:gd name="connsiteY26" fmla="*/ 32819 h 97035"/>
                <a:gd name="connsiteX27" fmla="*/ 110203 w 128761"/>
                <a:gd name="connsiteY27" fmla="*/ 32819 h 97035"/>
                <a:gd name="connsiteX28" fmla="*/ 110203 w 128761"/>
                <a:gd name="connsiteY28" fmla="*/ 35189 h 97035"/>
                <a:gd name="connsiteX29" fmla="*/ 106817 w 128761"/>
                <a:gd name="connsiteY29" fmla="*/ 34512 h 97035"/>
                <a:gd name="connsiteX30" fmla="*/ 107325 w 128761"/>
                <a:gd name="connsiteY30" fmla="*/ 36036 h 97035"/>
                <a:gd name="connsiteX31" fmla="*/ 108425 w 128761"/>
                <a:gd name="connsiteY31" fmla="*/ 35105 h 97035"/>
                <a:gd name="connsiteX32" fmla="*/ 112997 w 128761"/>
                <a:gd name="connsiteY32" fmla="*/ 38576 h 97035"/>
                <a:gd name="connsiteX33" fmla="*/ 108679 w 128761"/>
                <a:gd name="connsiteY33" fmla="*/ 38068 h 97035"/>
                <a:gd name="connsiteX34" fmla="*/ 110288 w 128761"/>
                <a:gd name="connsiteY34" fmla="*/ 38914 h 97035"/>
                <a:gd name="connsiteX35" fmla="*/ 111473 w 128761"/>
                <a:gd name="connsiteY35" fmla="*/ 41792 h 97035"/>
                <a:gd name="connsiteX36" fmla="*/ 111473 w 128761"/>
                <a:gd name="connsiteY36" fmla="*/ 41200 h 97035"/>
                <a:gd name="connsiteX37" fmla="*/ 112066 w 128761"/>
                <a:gd name="connsiteY37" fmla="*/ 42809 h 97035"/>
                <a:gd name="connsiteX38" fmla="*/ 112066 w 128761"/>
                <a:gd name="connsiteY38" fmla="*/ 42809 h 97035"/>
                <a:gd name="connsiteX39" fmla="*/ 112066 w 128761"/>
                <a:gd name="connsiteY39" fmla="*/ 42809 h 97035"/>
                <a:gd name="connsiteX40" fmla="*/ 112066 w 128761"/>
                <a:gd name="connsiteY40" fmla="*/ 42809 h 97035"/>
                <a:gd name="connsiteX41" fmla="*/ 112912 w 128761"/>
                <a:gd name="connsiteY41" fmla="*/ 45687 h 97035"/>
                <a:gd name="connsiteX42" fmla="*/ 112912 w 128761"/>
                <a:gd name="connsiteY42" fmla="*/ 44163 h 97035"/>
                <a:gd name="connsiteX43" fmla="*/ 114013 w 128761"/>
                <a:gd name="connsiteY43" fmla="*/ 43232 h 97035"/>
                <a:gd name="connsiteX44" fmla="*/ 115537 w 128761"/>
                <a:gd name="connsiteY44" fmla="*/ 47126 h 97035"/>
                <a:gd name="connsiteX45" fmla="*/ 115537 w 128761"/>
                <a:gd name="connsiteY45" fmla="*/ 46618 h 97035"/>
                <a:gd name="connsiteX46" fmla="*/ 115537 w 128761"/>
                <a:gd name="connsiteY46" fmla="*/ 48734 h 97035"/>
                <a:gd name="connsiteX47" fmla="*/ 113759 w 128761"/>
                <a:gd name="connsiteY47" fmla="*/ 48734 h 97035"/>
                <a:gd name="connsiteX48" fmla="*/ 112743 w 128761"/>
                <a:gd name="connsiteY48" fmla="*/ 47126 h 97035"/>
                <a:gd name="connsiteX49" fmla="*/ 111473 w 128761"/>
                <a:gd name="connsiteY49" fmla="*/ 47972 h 97035"/>
                <a:gd name="connsiteX50" fmla="*/ 111473 w 128761"/>
                <a:gd name="connsiteY50" fmla="*/ 49835 h 97035"/>
                <a:gd name="connsiteX51" fmla="*/ 112066 w 128761"/>
                <a:gd name="connsiteY51" fmla="*/ 49327 h 97035"/>
                <a:gd name="connsiteX52" fmla="*/ 112066 w 128761"/>
                <a:gd name="connsiteY52" fmla="*/ 50174 h 97035"/>
                <a:gd name="connsiteX53" fmla="*/ 113505 w 128761"/>
                <a:gd name="connsiteY53" fmla="*/ 50174 h 97035"/>
                <a:gd name="connsiteX54" fmla="*/ 113505 w 128761"/>
                <a:gd name="connsiteY54" fmla="*/ 48311 h 97035"/>
                <a:gd name="connsiteX55" fmla="*/ 115029 w 128761"/>
                <a:gd name="connsiteY55" fmla="*/ 51274 h 97035"/>
                <a:gd name="connsiteX56" fmla="*/ 114436 w 128761"/>
                <a:gd name="connsiteY56" fmla="*/ 50682 h 97035"/>
                <a:gd name="connsiteX57" fmla="*/ 114436 w 128761"/>
                <a:gd name="connsiteY57" fmla="*/ 52967 h 97035"/>
                <a:gd name="connsiteX58" fmla="*/ 112912 w 128761"/>
                <a:gd name="connsiteY58" fmla="*/ 51951 h 97035"/>
                <a:gd name="connsiteX59" fmla="*/ 113844 w 128761"/>
                <a:gd name="connsiteY59" fmla="*/ 52629 h 97035"/>
                <a:gd name="connsiteX60" fmla="*/ 113166 w 128761"/>
                <a:gd name="connsiteY60" fmla="*/ 52629 h 97035"/>
                <a:gd name="connsiteX61" fmla="*/ 113844 w 128761"/>
                <a:gd name="connsiteY61" fmla="*/ 53645 h 97035"/>
                <a:gd name="connsiteX62" fmla="*/ 113082 w 128761"/>
                <a:gd name="connsiteY62" fmla="*/ 53645 h 97035"/>
                <a:gd name="connsiteX63" fmla="*/ 113082 w 128761"/>
                <a:gd name="connsiteY63" fmla="*/ 55507 h 97035"/>
                <a:gd name="connsiteX64" fmla="*/ 114182 w 128761"/>
                <a:gd name="connsiteY64" fmla="*/ 54914 h 97035"/>
                <a:gd name="connsiteX65" fmla="*/ 114775 w 128761"/>
                <a:gd name="connsiteY65" fmla="*/ 56015 h 97035"/>
                <a:gd name="connsiteX66" fmla="*/ 112912 w 128761"/>
                <a:gd name="connsiteY66" fmla="*/ 59316 h 97035"/>
                <a:gd name="connsiteX67" fmla="*/ 112912 w 128761"/>
                <a:gd name="connsiteY67" fmla="*/ 60248 h 97035"/>
                <a:gd name="connsiteX68" fmla="*/ 111812 w 128761"/>
                <a:gd name="connsiteY68" fmla="*/ 61348 h 97035"/>
                <a:gd name="connsiteX69" fmla="*/ 111304 w 128761"/>
                <a:gd name="connsiteY69" fmla="*/ 58470 h 97035"/>
                <a:gd name="connsiteX70" fmla="*/ 110034 w 128761"/>
                <a:gd name="connsiteY70" fmla="*/ 58470 h 97035"/>
                <a:gd name="connsiteX71" fmla="*/ 111473 w 128761"/>
                <a:gd name="connsiteY71" fmla="*/ 60078 h 97035"/>
                <a:gd name="connsiteX72" fmla="*/ 109949 w 128761"/>
                <a:gd name="connsiteY72" fmla="*/ 60671 h 97035"/>
                <a:gd name="connsiteX73" fmla="*/ 109949 w 128761"/>
                <a:gd name="connsiteY73" fmla="*/ 62618 h 97035"/>
                <a:gd name="connsiteX74" fmla="*/ 108679 w 128761"/>
                <a:gd name="connsiteY74" fmla="*/ 61687 h 97035"/>
                <a:gd name="connsiteX75" fmla="*/ 108002 w 128761"/>
                <a:gd name="connsiteY75" fmla="*/ 62533 h 97035"/>
                <a:gd name="connsiteX76" fmla="*/ 108764 w 128761"/>
                <a:gd name="connsiteY76" fmla="*/ 62533 h 97035"/>
                <a:gd name="connsiteX77" fmla="*/ 108341 w 128761"/>
                <a:gd name="connsiteY77" fmla="*/ 64481 h 97035"/>
                <a:gd name="connsiteX78" fmla="*/ 106309 w 128761"/>
                <a:gd name="connsiteY78" fmla="*/ 66089 h 97035"/>
                <a:gd name="connsiteX79" fmla="*/ 108256 w 128761"/>
                <a:gd name="connsiteY79" fmla="*/ 65327 h 97035"/>
                <a:gd name="connsiteX80" fmla="*/ 105208 w 128761"/>
                <a:gd name="connsiteY80" fmla="*/ 70322 h 97035"/>
                <a:gd name="connsiteX81" fmla="*/ 103769 w 128761"/>
                <a:gd name="connsiteY81" fmla="*/ 69306 h 97035"/>
                <a:gd name="connsiteX82" fmla="*/ 105801 w 128761"/>
                <a:gd name="connsiteY82" fmla="*/ 67020 h 97035"/>
                <a:gd name="connsiteX83" fmla="*/ 102923 w 128761"/>
                <a:gd name="connsiteY83" fmla="*/ 70660 h 97035"/>
                <a:gd name="connsiteX84" fmla="*/ 99113 w 128761"/>
                <a:gd name="connsiteY84" fmla="*/ 71253 h 97035"/>
                <a:gd name="connsiteX85" fmla="*/ 100468 w 128761"/>
                <a:gd name="connsiteY85" fmla="*/ 71846 h 97035"/>
                <a:gd name="connsiteX86" fmla="*/ 99113 w 128761"/>
                <a:gd name="connsiteY86" fmla="*/ 72692 h 97035"/>
                <a:gd name="connsiteX87" fmla="*/ 99706 w 128761"/>
                <a:gd name="connsiteY87" fmla="*/ 73454 h 97035"/>
                <a:gd name="connsiteX88" fmla="*/ 98690 w 128761"/>
                <a:gd name="connsiteY88" fmla="*/ 73454 h 97035"/>
                <a:gd name="connsiteX89" fmla="*/ 98690 w 128761"/>
                <a:gd name="connsiteY89" fmla="*/ 73454 h 97035"/>
                <a:gd name="connsiteX90" fmla="*/ 96066 w 128761"/>
                <a:gd name="connsiteY90" fmla="*/ 74555 h 97035"/>
                <a:gd name="connsiteX91" fmla="*/ 96828 w 128761"/>
                <a:gd name="connsiteY91" fmla="*/ 74555 h 97035"/>
                <a:gd name="connsiteX92" fmla="*/ 96404 w 128761"/>
                <a:gd name="connsiteY92" fmla="*/ 76586 h 97035"/>
                <a:gd name="connsiteX93" fmla="*/ 95219 w 128761"/>
                <a:gd name="connsiteY93" fmla="*/ 76586 h 97035"/>
                <a:gd name="connsiteX94" fmla="*/ 96235 w 128761"/>
                <a:gd name="connsiteY94" fmla="*/ 75232 h 97035"/>
                <a:gd name="connsiteX95" fmla="*/ 94881 w 128761"/>
                <a:gd name="connsiteY95" fmla="*/ 75232 h 97035"/>
                <a:gd name="connsiteX96" fmla="*/ 94881 w 128761"/>
                <a:gd name="connsiteY96" fmla="*/ 75232 h 97035"/>
                <a:gd name="connsiteX97" fmla="*/ 93865 w 128761"/>
                <a:gd name="connsiteY97" fmla="*/ 76671 h 97035"/>
                <a:gd name="connsiteX98" fmla="*/ 94372 w 128761"/>
                <a:gd name="connsiteY98" fmla="*/ 77687 h 97035"/>
                <a:gd name="connsiteX99" fmla="*/ 92002 w 128761"/>
                <a:gd name="connsiteY99" fmla="*/ 77263 h 97035"/>
                <a:gd name="connsiteX100" fmla="*/ 90055 w 128761"/>
                <a:gd name="connsiteY100" fmla="*/ 79126 h 97035"/>
                <a:gd name="connsiteX101" fmla="*/ 90055 w 128761"/>
                <a:gd name="connsiteY101" fmla="*/ 80311 h 97035"/>
                <a:gd name="connsiteX102" fmla="*/ 88193 w 128761"/>
                <a:gd name="connsiteY102" fmla="*/ 79803 h 97035"/>
                <a:gd name="connsiteX103" fmla="*/ 88193 w 128761"/>
                <a:gd name="connsiteY103" fmla="*/ 78364 h 97035"/>
                <a:gd name="connsiteX104" fmla="*/ 90309 w 128761"/>
                <a:gd name="connsiteY104" fmla="*/ 77348 h 97035"/>
                <a:gd name="connsiteX105" fmla="*/ 86669 w 128761"/>
                <a:gd name="connsiteY105" fmla="*/ 78533 h 97035"/>
                <a:gd name="connsiteX106" fmla="*/ 87177 w 128761"/>
                <a:gd name="connsiteY106" fmla="*/ 77517 h 97035"/>
                <a:gd name="connsiteX107" fmla="*/ 85061 w 128761"/>
                <a:gd name="connsiteY107" fmla="*/ 78364 h 97035"/>
                <a:gd name="connsiteX108" fmla="*/ 85061 w 128761"/>
                <a:gd name="connsiteY108" fmla="*/ 79972 h 97035"/>
                <a:gd name="connsiteX109" fmla="*/ 83537 w 128761"/>
                <a:gd name="connsiteY109" fmla="*/ 79126 h 97035"/>
                <a:gd name="connsiteX110" fmla="*/ 82013 w 128761"/>
                <a:gd name="connsiteY110" fmla="*/ 81073 h 97035"/>
                <a:gd name="connsiteX111" fmla="*/ 83029 w 128761"/>
                <a:gd name="connsiteY111" fmla="*/ 81666 h 97035"/>
                <a:gd name="connsiteX112" fmla="*/ 81336 w 128761"/>
                <a:gd name="connsiteY112" fmla="*/ 83020 h 97035"/>
                <a:gd name="connsiteX113" fmla="*/ 83367 w 128761"/>
                <a:gd name="connsiteY113" fmla="*/ 82258 h 97035"/>
                <a:gd name="connsiteX114" fmla="*/ 82013 w 128761"/>
                <a:gd name="connsiteY114" fmla="*/ 83613 h 97035"/>
                <a:gd name="connsiteX115" fmla="*/ 79050 w 128761"/>
                <a:gd name="connsiteY115" fmla="*/ 82597 h 97035"/>
                <a:gd name="connsiteX116" fmla="*/ 80404 w 128761"/>
                <a:gd name="connsiteY116" fmla="*/ 78364 h 97035"/>
                <a:gd name="connsiteX117" fmla="*/ 75325 w 128761"/>
                <a:gd name="connsiteY117" fmla="*/ 78957 h 97035"/>
                <a:gd name="connsiteX118" fmla="*/ 74309 w 128761"/>
                <a:gd name="connsiteY118" fmla="*/ 81666 h 97035"/>
                <a:gd name="connsiteX119" fmla="*/ 72954 w 128761"/>
                <a:gd name="connsiteY119" fmla="*/ 81666 h 97035"/>
                <a:gd name="connsiteX120" fmla="*/ 73632 w 128761"/>
                <a:gd name="connsiteY120" fmla="*/ 81158 h 97035"/>
                <a:gd name="connsiteX121" fmla="*/ 68637 w 128761"/>
                <a:gd name="connsiteY121" fmla="*/ 82089 h 97035"/>
                <a:gd name="connsiteX122" fmla="*/ 68129 w 128761"/>
                <a:gd name="connsiteY122" fmla="*/ 84036 h 97035"/>
                <a:gd name="connsiteX123" fmla="*/ 66775 w 128761"/>
                <a:gd name="connsiteY123" fmla="*/ 84036 h 97035"/>
                <a:gd name="connsiteX124" fmla="*/ 66775 w 128761"/>
                <a:gd name="connsiteY124" fmla="*/ 84036 h 97035"/>
                <a:gd name="connsiteX125" fmla="*/ 64489 w 128761"/>
                <a:gd name="connsiteY125" fmla="*/ 84459 h 97035"/>
                <a:gd name="connsiteX126" fmla="*/ 64997 w 128761"/>
                <a:gd name="connsiteY126" fmla="*/ 83697 h 97035"/>
                <a:gd name="connsiteX127" fmla="*/ 62626 w 128761"/>
                <a:gd name="connsiteY127" fmla="*/ 83697 h 97035"/>
                <a:gd name="connsiteX128" fmla="*/ 64066 w 128761"/>
                <a:gd name="connsiteY128" fmla="*/ 82851 h 97035"/>
                <a:gd name="connsiteX129" fmla="*/ 64066 w 128761"/>
                <a:gd name="connsiteY129" fmla="*/ 82851 h 97035"/>
                <a:gd name="connsiteX130" fmla="*/ 65589 w 128761"/>
                <a:gd name="connsiteY130" fmla="*/ 82851 h 97035"/>
                <a:gd name="connsiteX131" fmla="*/ 63304 w 128761"/>
                <a:gd name="connsiteY131" fmla="*/ 80904 h 97035"/>
                <a:gd name="connsiteX132" fmla="*/ 62542 w 128761"/>
                <a:gd name="connsiteY132" fmla="*/ 82258 h 97035"/>
                <a:gd name="connsiteX133" fmla="*/ 57124 w 128761"/>
                <a:gd name="connsiteY133" fmla="*/ 78280 h 97035"/>
                <a:gd name="connsiteX134" fmla="*/ 52129 w 128761"/>
                <a:gd name="connsiteY134" fmla="*/ 78280 h 97035"/>
                <a:gd name="connsiteX135" fmla="*/ 50521 w 128761"/>
                <a:gd name="connsiteY135" fmla="*/ 79126 h 97035"/>
                <a:gd name="connsiteX136" fmla="*/ 55346 w 128761"/>
                <a:gd name="connsiteY136" fmla="*/ 80904 h 97035"/>
                <a:gd name="connsiteX137" fmla="*/ 56785 w 128761"/>
                <a:gd name="connsiteY137" fmla="*/ 79634 h 97035"/>
                <a:gd name="connsiteX138" fmla="*/ 58055 w 128761"/>
                <a:gd name="connsiteY138" fmla="*/ 80734 h 97035"/>
                <a:gd name="connsiteX139" fmla="*/ 54753 w 128761"/>
                <a:gd name="connsiteY139" fmla="*/ 81920 h 97035"/>
                <a:gd name="connsiteX140" fmla="*/ 57293 w 128761"/>
                <a:gd name="connsiteY140" fmla="*/ 83528 h 97035"/>
                <a:gd name="connsiteX141" fmla="*/ 57293 w 128761"/>
                <a:gd name="connsiteY141" fmla="*/ 84883 h 97035"/>
                <a:gd name="connsiteX142" fmla="*/ 54161 w 128761"/>
                <a:gd name="connsiteY142" fmla="*/ 85899 h 97035"/>
                <a:gd name="connsiteX143" fmla="*/ 54161 w 128761"/>
                <a:gd name="connsiteY143" fmla="*/ 85052 h 97035"/>
                <a:gd name="connsiteX144" fmla="*/ 51452 w 128761"/>
                <a:gd name="connsiteY144" fmla="*/ 85052 h 97035"/>
                <a:gd name="connsiteX145" fmla="*/ 51452 w 128761"/>
                <a:gd name="connsiteY145" fmla="*/ 83274 h 97035"/>
                <a:gd name="connsiteX146" fmla="*/ 48235 w 128761"/>
                <a:gd name="connsiteY146" fmla="*/ 81581 h 97035"/>
                <a:gd name="connsiteX147" fmla="*/ 48235 w 128761"/>
                <a:gd name="connsiteY147" fmla="*/ 82936 h 97035"/>
                <a:gd name="connsiteX148" fmla="*/ 48235 w 128761"/>
                <a:gd name="connsiteY148" fmla="*/ 82936 h 97035"/>
                <a:gd name="connsiteX149" fmla="*/ 50013 w 128761"/>
                <a:gd name="connsiteY149" fmla="*/ 83528 h 97035"/>
                <a:gd name="connsiteX150" fmla="*/ 47388 w 128761"/>
                <a:gd name="connsiteY150" fmla="*/ 83528 h 97035"/>
                <a:gd name="connsiteX151" fmla="*/ 44002 w 128761"/>
                <a:gd name="connsiteY151" fmla="*/ 81581 h 97035"/>
                <a:gd name="connsiteX152" fmla="*/ 46203 w 128761"/>
                <a:gd name="connsiteY152" fmla="*/ 80311 h 97035"/>
                <a:gd name="connsiteX153" fmla="*/ 44849 w 128761"/>
                <a:gd name="connsiteY153" fmla="*/ 80311 h 97035"/>
                <a:gd name="connsiteX154" fmla="*/ 47727 w 128761"/>
                <a:gd name="connsiteY154" fmla="*/ 78280 h 97035"/>
                <a:gd name="connsiteX155" fmla="*/ 42902 w 128761"/>
                <a:gd name="connsiteY155" fmla="*/ 75909 h 97035"/>
                <a:gd name="connsiteX156" fmla="*/ 43410 w 128761"/>
                <a:gd name="connsiteY156" fmla="*/ 73877 h 97035"/>
                <a:gd name="connsiteX157" fmla="*/ 39854 w 128761"/>
                <a:gd name="connsiteY157" fmla="*/ 71422 h 97035"/>
                <a:gd name="connsiteX158" fmla="*/ 39854 w 128761"/>
                <a:gd name="connsiteY158" fmla="*/ 73454 h 97035"/>
                <a:gd name="connsiteX159" fmla="*/ 38161 w 128761"/>
                <a:gd name="connsiteY159" fmla="*/ 72777 h 97035"/>
                <a:gd name="connsiteX160" fmla="*/ 40870 w 128761"/>
                <a:gd name="connsiteY160" fmla="*/ 74809 h 97035"/>
                <a:gd name="connsiteX161" fmla="*/ 39431 w 128761"/>
                <a:gd name="connsiteY161" fmla="*/ 75655 h 97035"/>
                <a:gd name="connsiteX162" fmla="*/ 40616 w 128761"/>
                <a:gd name="connsiteY162" fmla="*/ 76417 h 97035"/>
                <a:gd name="connsiteX163" fmla="*/ 38076 w 128761"/>
                <a:gd name="connsiteY163" fmla="*/ 76417 h 97035"/>
                <a:gd name="connsiteX164" fmla="*/ 39600 w 128761"/>
                <a:gd name="connsiteY164" fmla="*/ 74639 h 97035"/>
                <a:gd name="connsiteX165" fmla="*/ 35875 w 128761"/>
                <a:gd name="connsiteY165" fmla="*/ 72607 h 97035"/>
                <a:gd name="connsiteX166" fmla="*/ 37060 w 128761"/>
                <a:gd name="connsiteY166" fmla="*/ 72607 h 97035"/>
                <a:gd name="connsiteX167" fmla="*/ 35875 w 128761"/>
                <a:gd name="connsiteY167" fmla="*/ 71507 h 97035"/>
                <a:gd name="connsiteX168" fmla="*/ 37060 w 128761"/>
                <a:gd name="connsiteY168" fmla="*/ 71507 h 97035"/>
                <a:gd name="connsiteX169" fmla="*/ 33928 w 128761"/>
                <a:gd name="connsiteY169" fmla="*/ 69644 h 97035"/>
                <a:gd name="connsiteX170" fmla="*/ 35452 w 128761"/>
                <a:gd name="connsiteY170" fmla="*/ 69644 h 97035"/>
                <a:gd name="connsiteX171" fmla="*/ 31981 w 128761"/>
                <a:gd name="connsiteY171" fmla="*/ 69644 h 97035"/>
                <a:gd name="connsiteX172" fmla="*/ 30711 w 128761"/>
                <a:gd name="connsiteY172" fmla="*/ 67105 h 97035"/>
                <a:gd name="connsiteX173" fmla="*/ 30034 w 128761"/>
                <a:gd name="connsiteY173" fmla="*/ 68036 h 97035"/>
                <a:gd name="connsiteX174" fmla="*/ 26732 w 128761"/>
                <a:gd name="connsiteY174" fmla="*/ 68036 h 97035"/>
                <a:gd name="connsiteX175" fmla="*/ 26732 w 128761"/>
                <a:gd name="connsiteY175" fmla="*/ 69137 h 97035"/>
                <a:gd name="connsiteX176" fmla="*/ 24785 w 128761"/>
                <a:gd name="connsiteY176" fmla="*/ 69137 h 97035"/>
                <a:gd name="connsiteX177" fmla="*/ 25886 w 128761"/>
                <a:gd name="connsiteY177" fmla="*/ 66597 h 97035"/>
                <a:gd name="connsiteX178" fmla="*/ 24277 w 128761"/>
                <a:gd name="connsiteY178" fmla="*/ 65835 h 97035"/>
                <a:gd name="connsiteX179" fmla="*/ 23177 w 128761"/>
                <a:gd name="connsiteY179" fmla="*/ 67189 h 97035"/>
                <a:gd name="connsiteX180" fmla="*/ 20044 w 128761"/>
                <a:gd name="connsiteY180" fmla="*/ 66343 h 97035"/>
                <a:gd name="connsiteX181" fmla="*/ 18775 w 128761"/>
                <a:gd name="connsiteY181" fmla="*/ 67359 h 97035"/>
                <a:gd name="connsiteX182" fmla="*/ 17759 w 128761"/>
                <a:gd name="connsiteY182" fmla="*/ 64819 h 97035"/>
                <a:gd name="connsiteX183" fmla="*/ 18944 w 128761"/>
                <a:gd name="connsiteY183" fmla="*/ 64819 h 97035"/>
                <a:gd name="connsiteX184" fmla="*/ 16574 w 128761"/>
                <a:gd name="connsiteY184" fmla="*/ 63803 h 97035"/>
                <a:gd name="connsiteX185" fmla="*/ 15812 w 128761"/>
                <a:gd name="connsiteY185" fmla="*/ 61687 h 97035"/>
                <a:gd name="connsiteX186" fmla="*/ 12764 w 128761"/>
                <a:gd name="connsiteY186" fmla="*/ 60840 h 97035"/>
                <a:gd name="connsiteX187" fmla="*/ 14373 w 128761"/>
                <a:gd name="connsiteY187" fmla="*/ 62025 h 97035"/>
                <a:gd name="connsiteX188" fmla="*/ 13865 w 128761"/>
                <a:gd name="connsiteY188" fmla="*/ 62025 h 97035"/>
                <a:gd name="connsiteX189" fmla="*/ 13865 w 128761"/>
                <a:gd name="connsiteY189" fmla="*/ 62025 h 97035"/>
                <a:gd name="connsiteX190" fmla="*/ 12171 w 128761"/>
                <a:gd name="connsiteY190" fmla="*/ 63126 h 97035"/>
                <a:gd name="connsiteX191" fmla="*/ 14203 w 128761"/>
                <a:gd name="connsiteY191" fmla="*/ 63126 h 97035"/>
                <a:gd name="connsiteX192" fmla="*/ 11240 w 128761"/>
                <a:gd name="connsiteY192" fmla="*/ 65496 h 97035"/>
                <a:gd name="connsiteX193" fmla="*/ 13611 w 128761"/>
                <a:gd name="connsiteY193" fmla="*/ 64819 h 97035"/>
                <a:gd name="connsiteX194" fmla="*/ 13611 w 128761"/>
                <a:gd name="connsiteY194" fmla="*/ 64819 h 97035"/>
                <a:gd name="connsiteX195" fmla="*/ 15896 w 128761"/>
                <a:gd name="connsiteY195" fmla="*/ 64819 h 97035"/>
                <a:gd name="connsiteX196" fmla="*/ 14965 w 128761"/>
                <a:gd name="connsiteY196" fmla="*/ 65496 h 97035"/>
                <a:gd name="connsiteX197" fmla="*/ 19621 w 128761"/>
                <a:gd name="connsiteY197" fmla="*/ 68967 h 97035"/>
                <a:gd name="connsiteX198" fmla="*/ 20976 w 128761"/>
                <a:gd name="connsiteY198" fmla="*/ 67189 h 97035"/>
                <a:gd name="connsiteX199" fmla="*/ 22246 w 128761"/>
                <a:gd name="connsiteY199" fmla="*/ 68629 h 97035"/>
                <a:gd name="connsiteX200" fmla="*/ 20722 w 128761"/>
                <a:gd name="connsiteY200" fmla="*/ 68629 h 97035"/>
                <a:gd name="connsiteX201" fmla="*/ 20214 w 128761"/>
                <a:gd name="connsiteY201" fmla="*/ 69644 h 97035"/>
                <a:gd name="connsiteX202" fmla="*/ 15558 w 128761"/>
                <a:gd name="connsiteY202" fmla="*/ 70660 h 97035"/>
                <a:gd name="connsiteX203" fmla="*/ 11833 w 128761"/>
                <a:gd name="connsiteY203" fmla="*/ 70068 h 97035"/>
                <a:gd name="connsiteX204" fmla="*/ 11833 w 128761"/>
                <a:gd name="connsiteY204" fmla="*/ 71084 h 97035"/>
                <a:gd name="connsiteX205" fmla="*/ 9716 w 128761"/>
                <a:gd name="connsiteY205" fmla="*/ 70068 h 97035"/>
                <a:gd name="connsiteX206" fmla="*/ 10648 w 128761"/>
                <a:gd name="connsiteY206" fmla="*/ 65327 h 97035"/>
                <a:gd name="connsiteX207" fmla="*/ 7515 w 128761"/>
                <a:gd name="connsiteY207" fmla="*/ 64481 h 97035"/>
                <a:gd name="connsiteX208" fmla="*/ 8870 w 128761"/>
                <a:gd name="connsiteY208" fmla="*/ 62110 h 97035"/>
                <a:gd name="connsiteX209" fmla="*/ 7007 w 128761"/>
                <a:gd name="connsiteY209" fmla="*/ 62872 h 97035"/>
                <a:gd name="connsiteX210" fmla="*/ 5568 w 128761"/>
                <a:gd name="connsiteY210" fmla="*/ 61687 h 97035"/>
                <a:gd name="connsiteX211" fmla="*/ 6415 w 128761"/>
                <a:gd name="connsiteY211" fmla="*/ 61687 h 97035"/>
                <a:gd name="connsiteX212" fmla="*/ 3875 w 128761"/>
                <a:gd name="connsiteY212" fmla="*/ 61687 h 97035"/>
                <a:gd name="connsiteX213" fmla="*/ 4637 w 128761"/>
                <a:gd name="connsiteY213" fmla="*/ 61687 h 97035"/>
                <a:gd name="connsiteX214" fmla="*/ 2182 w 128761"/>
                <a:gd name="connsiteY214" fmla="*/ 62110 h 97035"/>
                <a:gd name="connsiteX215" fmla="*/ 4298 w 128761"/>
                <a:gd name="connsiteY215" fmla="*/ 62957 h 97035"/>
                <a:gd name="connsiteX216" fmla="*/ 3198 w 128761"/>
                <a:gd name="connsiteY216" fmla="*/ 63380 h 97035"/>
                <a:gd name="connsiteX217" fmla="*/ 4637 w 128761"/>
                <a:gd name="connsiteY217" fmla="*/ 65581 h 97035"/>
                <a:gd name="connsiteX218" fmla="*/ 3198 w 128761"/>
                <a:gd name="connsiteY218" fmla="*/ 65581 h 97035"/>
                <a:gd name="connsiteX219" fmla="*/ 5568 w 128761"/>
                <a:gd name="connsiteY219" fmla="*/ 66173 h 97035"/>
                <a:gd name="connsiteX220" fmla="*/ 6669 w 128761"/>
                <a:gd name="connsiteY220" fmla="*/ 68036 h 97035"/>
                <a:gd name="connsiteX221" fmla="*/ 8277 w 128761"/>
                <a:gd name="connsiteY221" fmla="*/ 68544 h 97035"/>
                <a:gd name="connsiteX222" fmla="*/ 5822 w 128761"/>
                <a:gd name="connsiteY222" fmla="*/ 69221 h 97035"/>
                <a:gd name="connsiteX223" fmla="*/ 5822 w 128761"/>
                <a:gd name="connsiteY223" fmla="*/ 67613 h 97035"/>
                <a:gd name="connsiteX224" fmla="*/ 3960 w 128761"/>
                <a:gd name="connsiteY224" fmla="*/ 66935 h 97035"/>
                <a:gd name="connsiteX225" fmla="*/ 3960 w 128761"/>
                <a:gd name="connsiteY225" fmla="*/ 68036 h 97035"/>
                <a:gd name="connsiteX226" fmla="*/ 1081 w 128761"/>
                <a:gd name="connsiteY226" fmla="*/ 68036 h 97035"/>
                <a:gd name="connsiteX227" fmla="*/ 1589 w 128761"/>
                <a:gd name="connsiteY227" fmla="*/ 68629 h 97035"/>
                <a:gd name="connsiteX228" fmla="*/ 912 w 128761"/>
                <a:gd name="connsiteY228" fmla="*/ 70745 h 97035"/>
                <a:gd name="connsiteX229" fmla="*/ 1335 w 128761"/>
                <a:gd name="connsiteY229" fmla="*/ 69644 h 97035"/>
                <a:gd name="connsiteX230" fmla="*/ 2351 w 128761"/>
                <a:gd name="connsiteY230" fmla="*/ 71338 h 97035"/>
                <a:gd name="connsiteX231" fmla="*/ 5314 w 128761"/>
                <a:gd name="connsiteY231" fmla="*/ 71338 h 97035"/>
                <a:gd name="connsiteX232" fmla="*/ 4298 w 128761"/>
                <a:gd name="connsiteY232" fmla="*/ 71338 h 97035"/>
                <a:gd name="connsiteX233" fmla="*/ 6584 w 128761"/>
                <a:gd name="connsiteY233" fmla="*/ 72015 h 97035"/>
                <a:gd name="connsiteX234" fmla="*/ 6584 w 128761"/>
                <a:gd name="connsiteY234" fmla="*/ 71084 h 97035"/>
                <a:gd name="connsiteX235" fmla="*/ 11156 w 128761"/>
                <a:gd name="connsiteY235" fmla="*/ 71084 h 97035"/>
                <a:gd name="connsiteX236" fmla="*/ 8277 w 128761"/>
                <a:gd name="connsiteY236" fmla="*/ 71761 h 97035"/>
                <a:gd name="connsiteX237" fmla="*/ 10309 w 128761"/>
                <a:gd name="connsiteY237" fmla="*/ 72184 h 97035"/>
                <a:gd name="connsiteX238" fmla="*/ 10309 w 128761"/>
                <a:gd name="connsiteY238" fmla="*/ 73031 h 97035"/>
                <a:gd name="connsiteX239" fmla="*/ 11748 w 128761"/>
                <a:gd name="connsiteY239" fmla="*/ 72607 h 97035"/>
                <a:gd name="connsiteX240" fmla="*/ 11748 w 128761"/>
                <a:gd name="connsiteY240" fmla="*/ 73031 h 97035"/>
                <a:gd name="connsiteX241" fmla="*/ 15050 w 128761"/>
                <a:gd name="connsiteY241" fmla="*/ 72184 h 97035"/>
                <a:gd name="connsiteX242" fmla="*/ 12256 w 128761"/>
                <a:gd name="connsiteY242" fmla="*/ 71676 h 97035"/>
                <a:gd name="connsiteX243" fmla="*/ 14880 w 128761"/>
                <a:gd name="connsiteY243" fmla="*/ 70745 h 97035"/>
                <a:gd name="connsiteX244" fmla="*/ 17251 w 128761"/>
                <a:gd name="connsiteY244" fmla="*/ 73031 h 97035"/>
                <a:gd name="connsiteX245" fmla="*/ 15219 w 128761"/>
                <a:gd name="connsiteY245" fmla="*/ 73031 h 97035"/>
                <a:gd name="connsiteX246" fmla="*/ 15219 w 128761"/>
                <a:gd name="connsiteY246" fmla="*/ 74385 h 97035"/>
                <a:gd name="connsiteX247" fmla="*/ 16489 w 128761"/>
                <a:gd name="connsiteY247" fmla="*/ 73877 h 97035"/>
                <a:gd name="connsiteX248" fmla="*/ 16489 w 128761"/>
                <a:gd name="connsiteY248" fmla="*/ 73877 h 97035"/>
                <a:gd name="connsiteX249" fmla="*/ 18775 w 128761"/>
                <a:gd name="connsiteY249" fmla="*/ 73877 h 97035"/>
                <a:gd name="connsiteX250" fmla="*/ 23769 w 128761"/>
                <a:gd name="connsiteY250" fmla="*/ 76248 h 97035"/>
                <a:gd name="connsiteX251" fmla="*/ 23769 w 128761"/>
                <a:gd name="connsiteY251" fmla="*/ 75063 h 97035"/>
                <a:gd name="connsiteX252" fmla="*/ 27240 w 128761"/>
                <a:gd name="connsiteY252" fmla="*/ 76332 h 97035"/>
                <a:gd name="connsiteX253" fmla="*/ 25124 w 128761"/>
                <a:gd name="connsiteY253" fmla="*/ 76332 h 97035"/>
                <a:gd name="connsiteX254" fmla="*/ 30711 w 128761"/>
                <a:gd name="connsiteY254" fmla="*/ 77433 h 97035"/>
                <a:gd name="connsiteX255" fmla="*/ 29357 w 128761"/>
                <a:gd name="connsiteY255" fmla="*/ 75232 h 97035"/>
                <a:gd name="connsiteX256" fmla="*/ 32320 w 128761"/>
                <a:gd name="connsiteY256" fmla="*/ 76925 h 97035"/>
                <a:gd name="connsiteX257" fmla="*/ 31304 w 128761"/>
                <a:gd name="connsiteY257" fmla="*/ 78787 h 97035"/>
                <a:gd name="connsiteX258" fmla="*/ 34351 w 128761"/>
                <a:gd name="connsiteY258" fmla="*/ 78787 h 97035"/>
                <a:gd name="connsiteX259" fmla="*/ 31473 w 128761"/>
                <a:gd name="connsiteY259" fmla="*/ 79888 h 97035"/>
                <a:gd name="connsiteX260" fmla="*/ 27918 w 128761"/>
                <a:gd name="connsiteY260" fmla="*/ 77941 h 97035"/>
                <a:gd name="connsiteX261" fmla="*/ 27918 w 128761"/>
                <a:gd name="connsiteY261" fmla="*/ 78872 h 97035"/>
                <a:gd name="connsiteX262" fmla="*/ 24531 w 128761"/>
                <a:gd name="connsiteY262" fmla="*/ 77941 h 97035"/>
                <a:gd name="connsiteX263" fmla="*/ 24531 w 128761"/>
                <a:gd name="connsiteY263" fmla="*/ 77941 h 97035"/>
                <a:gd name="connsiteX264" fmla="*/ 23515 w 128761"/>
                <a:gd name="connsiteY264" fmla="*/ 78703 h 97035"/>
                <a:gd name="connsiteX265" fmla="*/ 24108 w 128761"/>
                <a:gd name="connsiteY265" fmla="*/ 78703 h 97035"/>
                <a:gd name="connsiteX266" fmla="*/ 21399 w 128761"/>
                <a:gd name="connsiteY266" fmla="*/ 79295 h 97035"/>
                <a:gd name="connsiteX267" fmla="*/ 25462 w 128761"/>
                <a:gd name="connsiteY267" fmla="*/ 77856 h 97035"/>
                <a:gd name="connsiteX268" fmla="*/ 28256 w 128761"/>
                <a:gd name="connsiteY268" fmla="*/ 80480 h 97035"/>
                <a:gd name="connsiteX269" fmla="*/ 27833 w 128761"/>
                <a:gd name="connsiteY269" fmla="*/ 82089 h 97035"/>
                <a:gd name="connsiteX270" fmla="*/ 26055 w 128761"/>
                <a:gd name="connsiteY270" fmla="*/ 81666 h 97035"/>
                <a:gd name="connsiteX271" fmla="*/ 27918 w 128761"/>
                <a:gd name="connsiteY271" fmla="*/ 82936 h 97035"/>
                <a:gd name="connsiteX272" fmla="*/ 31473 w 128761"/>
                <a:gd name="connsiteY272" fmla="*/ 81496 h 97035"/>
                <a:gd name="connsiteX273" fmla="*/ 34944 w 128761"/>
                <a:gd name="connsiteY273" fmla="*/ 82936 h 97035"/>
                <a:gd name="connsiteX274" fmla="*/ 32235 w 128761"/>
                <a:gd name="connsiteY274" fmla="*/ 83697 h 97035"/>
                <a:gd name="connsiteX275" fmla="*/ 34351 w 128761"/>
                <a:gd name="connsiteY275" fmla="*/ 83697 h 97035"/>
                <a:gd name="connsiteX276" fmla="*/ 37314 w 128761"/>
                <a:gd name="connsiteY276" fmla="*/ 86576 h 97035"/>
                <a:gd name="connsiteX277" fmla="*/ 33928 w 128761"/>
                <a:gd name="connsiteY277" fmla="*/ 84967 h 97035"/>
                <a:gd name="connsiteX278" fmla="*/ 33928 w 128761"/>
                <a:gd name="connsiteY278" fmla="*/ 85729 h 97035"/>
                <a:gd name="connsiteX279" fmla="*/ 32489 w 128761"/>
                <a:gd name="connsiteY279" fmla="*/ 84967 h 97035"/>
                <a:gd name="connsiteX280" fmla="*/ 34521 w 128761"/>
                <a:gd name="connsiteY280" fmla="*/ 86830 h 97035"/>
                <a:gd name="connsiteX281" fmla="*/ 34521 w 128761"/>
                <a:gd name="connsiteY281" fmla="*/ 86830 h 97035"/>
                <a:gd name="connsiteX282" fmla="*/ 35706 w 128761"/>
                <a:gd name="connsiteY282" fmla="*/ 87338 h 97035"/>
                <a:gd name="connsiteX283" fmla="*/ 35706 w 128761"/>
                <a:gd name="connsiteY283" fmla="*/ 88438 h 97035"/>
                <a:gd name="connsiteX284" fmla="*/ 41039 w 128761"/>
                <a:gd name="connsiteY284" fmla="*/ 90893 h 97035"/>
                <a:gd name="connsiteX285" fmla="*/ 41039 w 128761"/>
                <a:gd name="connsiteY285" fmla="*/ 90893 h 97035"/>
                <a:gd name="connsiteX286" fmla="*/ 45611 w 128761"/>
                <a:gd name="connsiteY286" fmla="*/ 90216 h 97035"/>
                <a:gd name="connsiteX287" fmla="*/ 44849 w 128761"/>
                <a:gd name="connsiteY287" fmla="*/ 91655 h 97035"/>
                <a:gd name="connsiteX288" fmla="*/ 46965 w 128761"/>
                <a:gd name="connsiteY288" fmla="*/ 93179 h 97035"/>
                <a:gd name="connsiteX289" fmla="*/ 47473 w 128761"/>
                <a:gd name="connsiteY289" fmla="*/ 91655 h 97035"/>
                <a:gd name="connsiteX290" fmla="*/ 50775 w 128761"/>
                <a:gd name="connsiteY290" fmla="*/ 91655 h 97035"/>
                <a:gd name="connsiteX291" fmla="*/ 48320 w 128761"/>
                <a:gd name="connsiteY291" fmla="*/ 93264 h 97035"/>
                <a:gd name="connsiteX292" fmla="*/ 49251 w 128761"/>
                <a:gd name="connsiteY292" fmla="*/ 92502 h 97035"/>
                <a:gd name="connsiteX293" fmla="*/ 53060 w 128761"/>
                <a:gd name="connsiteY293" fmla="*/ 95211 h 97035"/>
                <a:gd name="connsiteX294" fmla="*/ 57124 w 128761"/>
                <a:gd name="connsiteY294" fmla="*/ 94279 h 97035"/>
                <a:gd name="connsiteX295" fmla="*/ 54838 w 128761"/>
                <a:gd name="connsiteY295" fmla="*/ 94279 h 97035"/>
                <a:gd name="connsiteX296" fmla="*/ 56362 w 128761"/>
                <a:gd name="connsiteY296" fmla="*/ 93518 h 97035"/>
                <a:gd name="connsiteX297" fmla="*/ 60595 w 128761"/>
                <a:gd name="connsiteY297" fmla="*/ 95549 h 97035"/>
                <a:gd name="connsiteX298" fmla="*/ 59071 w 128761"/>
                <a:gd name="connsiteY298" fmla="*/ 95549 h 97035"/>
                <a:gd name="connsiteX299" fmla="*/ 59071 w 128761"/>
                <a:gd name="connsiteY299" fmla="*/ 95549 h 97035"/>
                <a:gd name="connsiteX300" fmla="*/ 56870 w 128761"/>
                <a:gd name="connsiteY300" fmla="*/ 96057 h 97035"/>
                <a:gd name="connsiteX301" fmla="*/ 60849 w 128761"/>
                <a:gd name="connsiteY301" fmla="*/ 96057 h 97035"/>
                <a:gd name="connsiteX302" fmla="*/ 60849 w 128761"/>
                <a:gd name="connsiteY302" fmla="*/ 96057 h 97035"/>
                <a:gd name="connsiteX303" fmla="*/ 67029 w 128761"/>
                <a:gd name="connsiteY303" fmla="*/ 96057 h 97035"/>
                <a:gd name="connsiteX304" fmla="*/ 66013 w 128761"/>
                <a:gd name="connsiteY304" fmla="*/ 94787 h 97035"/>
                <a:gd name="connsiteX305" fmla="*/ 67960 w 128761"/>
                <a:gd name="connsiteY305" fmla="*/ 95888 h 97035"/>
                <a:gd name="connsiteX306" fmla="*/ 67452 w 128761"/>
                <a:gd name="connsiteY306" fmla="*/ 95888 h 97035"/>
                <a:gd name="connsiteX307" fmla="*/ 70161 w 128761"/>
                <a:gd name="connsiteY307" fmla="*/ 95888 h 97035"/>
                <a:gd name="connsiteX308" fmla="*/ 71177 w 128761"/>
                <a:gd name="connsiteY308" fmla="*/ 94195 h 97035"/>
                <a:gd name="connsiteX309" fmla="*/ 71854 w 128761"/>
                <a:gd name="connsiteY309" fmla="*/ 96565 h 97035"/>
                <a:gd name="connsiteX310" fmla="*/ 74140 w 128761"/>
                <a:gd name="connsiteY310" fmla="*/ 95719 h 97035"/>
                <a:gd name="connsiteX311" fmla="*/ 74648 w 128761"/>
                <a:gd name="connsiteY311" fmla="*/ 96396 h 97035"/>
                <a:gd name="connsiteX312" fmla="*/ 84299 w 128761"/>
                <a:gd name="connsiteY312" fmla="*/ 93941 h 97035"/>
                <a:gd name="connsiteX313" fmla="*/ 80997 w 128761"/>
                <a:gd name="connsiteY313" fmla="*/ 96057 h 97035"/>
                <a:gd name="connsiteX314" fmla="*/ 85399 w 128761"/>
                <a:gd name="connsiteY314" fmla="*/ 96057 h 97035"/>
                <a:gd name="connsiteX315" fmla="*/ 87431 w 128761"/>
                <a:gd name="connsiteY315" fmla="*/ 94110 h 97035"/>
                <a:gd name="connsiteX316" fmla="*/ 89039 w 128761"/>
                <a:gd name="connsiteY316" fmla="*/ 94703 h 97035"/>
                <a:gd name="connsiteX317" fmla="*/ 92933 w 128761"/>
                <a:gd name="connsiteY317" fmla="*/ 92502 h 97035"/>
                <a:gd name="connsiteX318" fmla="*/ 92933 w 128761"/>
                <a:gd name="connsiteY318" fmla="*/ 93179 h 97035"/>
                <a:gd name="connsiteX319" fmla="*/ 94881 w 128761"/>
                <a:gd name="connsiteY319" fmla="*/ 91655 h 97035"/>
                <a:gd name="connsiteX320" fmla="*/ 94372 w 128761"/>
                <a:gd name="connsiteY320" fmla="*/ 90555 h 97035"/>
                <a:gd name="connsiteX321" fmla="*/ 94965 w 128761"/>
                <a:gd name="connsiteY321" fmla="*/ 90555 h 97035"/>
                <a:gd name="connsiteX322" fmla="*/ 87939 w 128761"/>
                <a:gd name="connsiteY322" fmla="*/ 91655 h 97035"/>
                <a:gd name="connsiteX323" fmla="*/ 87939 w 128761"/>
                <a:gd name="connsiteY323" fmla="*/ 90639 h 97035"/>
                <a:gd name="connsiteX324" fmla="*/ 88701 w 128761"/>
                <a:gd name="connsiteY324" fmla="*/ 90639 h 97035"/>
                <a:gd name="connsiteX325" fmla="*/ 88701 w 128761"/>
                <a:gd name="connsiteY325" fmla="*/ 89623 h 97035"/>
                <a:gd name="connsiteX326" fmla="*/ 92002 w 128761"/>
                <a:gd name="connsiteY326" fmla="*/ 86914 h 97035"/>
                <a:gd name="connsiteX327" fmla="*/ 90732 w 128761"/>
                <a:gd name="connsiteY327" fmla="*/ 89623 h 97035"/>
                <a:gd name="connsiteX328" fmla="*/ 92510 w 128761"/>
                <a:gd name="connsiteY328" fmla="*/ 88692 h 97035"/>
                <a:gd name="connsiteX329" fmla="*/ 92510 w 128761"/>
                <a:gd name="connsiteY329" fmla="*/ 89793 h 97035"/>
                <a:gd name="connsiteX330" fmla="*/ 92510 w 128761"/>
                <a:gd name="connsiteY330" fmla="*/ 87507 h 97035"/>
                <a:gd name="connsiteX331" fmla="*/ 94881 w 128761"/>
                <a:gd name="connsiteY331" fmla="*/ 86576 h 97035"/>
                <a:gd name="connsiteX332" fmla="*/ 94372 w 128761"/>
                <a:gd name="connsiteY332" fmla="*/ 87084 h 97035"/>
                <a:gd name="connsiteX333" fmla="*/ 97505 w 128761"/>
                <a:gd name="connsiteY333" fmla="*/ 85137 h 97035"/>
                <a:gd name="connsiteX334" fmla="*/ 98521 w 128761"/>
                <a:gd name="connsiteY334" fmla="*/ 85645 h 97035"/>
                <a:gd name="connsiteX335" fmla="*/ 95643 w 128761"/>
                <a:gd name="connsiteY335" fmla="*/ 87930 h 97035"/>
                <a:gd name="connsiteX336" fmla="*/ 95643 w 128761"/>
                <a:gd name="connsiteY336" fmla="*/ 91570 h 97035"/>
                <a:gd name="connsiteX337" fmla="*/ 98859 w 128761"/>
                <a:gd name="connsiteY337" fmla="*/ 90978 h 97035"/>
                <a:gd name="connsiteX338" fmla="*/ 103516 w 128761"/>
                <a:gd name="connsiteY338" fmla="*/ 87338 h 97035"/>
                <a:gd name="connsiteX339" fmla="*/ 104108 w 128761"/>
                <a:gd name="connsiteY339" fmla="*/ 88015 h 97035"/>
                <a:gd name="connsiteX340" fmla="*/ 108933 w 128761"/>
                <a:gd name="connsiteY340" fmla="*/ 84121 h 97035"/>
                <a:gd name="connsiteX341" fmla="*/ 110542 w 128761"/>
                <a:gd name="connsiteY341" fmla="*/ 84121 h 97035"/>
                <a:gd name="connsiteX342" fmla="*/ 119007 w 128761"/>
                <a:gd name="connsiteY342" fmla="*/ 73877 h 97035"/>
                <a:gd name="connsiteX343" fmla="*/ 119007 w 128761"/>
                <a:gd name="connsiteY343" fmla="*/ 74893 h 97035"/>
                <a:gd name="connsiteX344" fmla="*/ 120362 w 128761"/>
                <a:gd name="connsiteY344" fmla="*/ 72353 h 97035"/>
                <a:gd name="connsiteX345" fmla="*/ 124849 w 128761"/>
                <a:gd name="connsiteY345" fmla="*/ 66681 h 97035"/>
                <a:gd name="connsiteX346" fmla="*/ 125272 w 128761"/>
                <a:gd name="connsiteY346" fmla="*/ 61687 h 97035"/>
                <a:gd name="connsiteX347" fmla="*/ 126881 w 128761"/>
                <a:gd name="connsiteY347" fmla="*/ 61687 h 97035"/>
                <a:gd name="connsiteX348" fmla="*/ 128235 w 128761"/>
                <a:gd name="connsiteY348" fmla="*/ 41285 h 97035"/>
                <a:gd name="connsiteX349" fmla="*/ 128658 w 128761"/>
                <a:gd name="connsiteY349" fmla="*/ 41877 h 97035"/>
                <a:gd name="connsiteX350" fmla="*/ 123579 w 128761"/>
                <a:gd name="connsiteY350" fmla="*/ 29094 h 97035"/>
                <a:gd name="connsiteX351" fmla="*/ 121209 w 128761"/>
                <a:gd name="connsiteY351" fmla="*/ 27824 h 97035"/>
                <a:gd name="connsiteX352" fmla="*/ 120193 w 128761"/>
                <a:gd name="connsiteY352" fmla="*/ 29517 h 97035"/>
                <a:gd name="connsiteX353" fmla="*/ 119177 w 128761"/>
                <a:gd name="connsiteY353" fmla="*/ 25708 h 97035"/>
                <a:gd name="connsiteX354" fmla="*/ 121886 w 128761"/>
                <a:gd name="connsiteY354" fmla="*/ 25708 h 97035"/>
                <a:gd name="connsiteX355" fmla="*/ 119261 w 128761"/>
                <a:gd name="connsiteY355" fmla="*/ 23507 h 97035"/>
                <a:gd name="connsiteX356" fmla="*/ 116129 w 128761"/>
                <a:gd name="connsiteY356" fmla="*/ 19274 h 97035"/>
                <a:gd name="connsiteX357" fmla="*/ 117484 w 128761"/>
                <a:gd name="connsiteY357" fmla="*/ 19951 h 97035"/>
                <a:gd name="connsiteX358" fmla="*/ 117484 w 128761"/>
                <a:gd name="connsiteY358" fmla="*/ 19951 h 97035"/>
                <a:gd name="connsiteX359" fmla="*/ 120870 w 128761"/>
                <a:gd name="connsiteY359" fmla="*/ 22322 h 97035"/>
                <a:gd name="connsiteX360" fmla="*/ 115875 w 128761"/>
                <a:gd name="connsiteY360" fmla="*/ 17327 h 97035"/>
                <a:gd name="connsiteX361" fmla="*/ 113674 w 128761"/>
                <a:gd name="connsiteY361" fmla="*/ 16734 h 97035"/>
                <a:gd name="connsiteX362" fmla="*/ 113674 w 128761"/>
                <a:gd name="connsiteY362" fmla="*/ 16734 h 97035"/>
                <a:gd name="connsiteX363" fmla="*/ 111981 w 128761"/>
                <a:gd name="connsiteY363" fmla="*/ 16734 h 97035"/>
                <a:gd name="connsiteX364" fmla="*/ 112489 w 128761"/>
                <a:gd name="connsiteY364" fmla="*/ 15465 h 97035"/>
                <a:gd name="connsiteX365" fmla="*/ 111558 w 128761"/>
                <a:gd name="connsiteY365" fmla="*/ 15465 h 97035"/>
                <a:gd name="connsiteX366" fmla="*/ 107748 w 128761"/>
                <a:gd name="connsiteY366" fmla="*/ 11486 h 97035"/>
                <a:gd name="connsiteX367" fmla="*/ 104701 w 128761"/>
                <a:gd name="connsiteY367" fmla="*/ 10301 h 97035"/>
                <a:gd name="connsiteX368" fmla="*/ 105463 w 128761"/>
                <a:gd name="connsiteY368" fmla="*/ 10301 h 97035"/>
                <a:gd name="connsiteX369" fmla="*/ 97420 w 128761"/>
                <a:gd name="connsiteY369" fmla="*/ 5390 h 97035"/>
                <a:gd name="connsiteX370" fmla="*/ 91664 w 128761"/>
                <a:gd name="connsiteY370" fmla="*/ 4629 h 97035"/>
                <a:gd name="connsiteX371" fmla="*/ 92510 w 128761"/>
                <a:gd name="connsiteY371" fmla="*/ 5983 h 97035"/>
                <a:gd name="connsiteX372" fmla="*/ 90055 w 128761"/>
                <a:gd name="connsiteY372" fmla="*/ 5983 h 97035"/>
                <a:gd name="connsiteX373" fmla="*/ 90055 w 128761"/>
                <a:gd name="connsiteY373" fmla="*/ 4713 h 97035"/>
                <a:gd name="connsiteX374" fmla="*/ 86584 w 128761"/>
                <a:gd name="connsiteY374" fmla="*/ 2427 h 97035"/>
                <a:gd name="connsiteX375" fmla="*/ 82436 w 128761"/>
                <a:gd name="connsiteY375" fmla="*/ 2427 h 97035"/>
                <a:gd name="connsiteX376" fmla="*/ 84044 w 128761"/>
                <a:gd name="connsiteY376" fmla="*/ 1835 h 97035"/>
                <a:gd name="connsiteX377" fmla="*/ 85230 w 128761"/>
                <a:gd name="connsiteY377" fmla="*/ 1835 h 97035"/>
                <a:gd name="connsiteX378" fmla="*/ 85230 w 128761"/>
                <a:gd name="connsiteY378" fmla="*/ 1412 h 97035"/>
                <a:gd name="connsiteX379" fmla="*/ 80912 w 128761"/>
                <a:gd name="connsiteY379" fmla="*/ 2343 h 97035"/>
                <a:gd name="connsiteX380" fmla="*/ 80912 w 128761"/>
                <a:gd name="connsiteY380" fmla="*/ 2343 h 97035"/>
                <a:gd name="connsiteX381" fmla="*/ 79981 w 128761"/>
                <a:gd name="connsiteY381" fmla="*/ 2343 h 97035"/>
                <a:gd name="connsiteX382" fmla="*/ 81251 w 128761"/>
                <a:gd name="connsiteY382" fmla="*/ 1242 h 97035"/>
                <a:gd name="connsiteX383" fmla="*/ 77272 w 128761"/>
                <a:gd name="connsiteY383" fmla="*/ 2258 h 97035"/>
                <a:gd name="connsiteX384" fmla="*/ 77272 w 128761"/>
                <a:gd name="connsiteY384" fmla="*/ 1835 h 97035"/>
                <a:gd name="connsiteX385" fmla="*/ 76256 w 128761"/>
                <a:gd name="connsiteY385" fmla="*/ 1835 h 97035"/>
                <a:gd name="connsiteX386" fmla="*/ 76256 w 128761"/>
                <a:gd name="connsiteY386" fmla="*/ 1835 h 97035"/>
                <a:gd name="connsiteX387" fmla="*/ 72277 w 128761"/>
                <a:gd name="connsiteY387" fmla="*/ 3189 h 97035"/>
                <a:gd name="connsiteX388" fmla="*/ 70330 w 128761"/>
                <a:gd name="connsiteY388" fmla="*/ 2512 h 97035"/>
                <a:gd name="connsiteX389" fmla="*/ 70330 w 128761"/>
                <a:gd name="connsiteY389" fmla="*/ 1073 h 97035"/>
                <a:gd name="connsiteX390" fmla="*/ 73378 w 128761"/>
                <a:gd name="connsiteY390" fmla="*/ 1750 h 97035"/>
                <a:gd name="connsiteX391" fmla="*/ 63896 w 128761"/>
                <a:gd name="connsiteY391" fmla="*/ 226 h 97035"/>
                <a:gd name="connsiteX392" fmla="*/ 56277 w 128761"/>
                <a:gd name="connsiteY392" fmla="*/ 2681 h 97035"/>
                <a:gd name="connsiteX393" fmla="*/ 56277 w 128761"/>
                <a:gd name="connsiteY393" fmla="*/ 1750 h 97035"/>
                <a:gd name="connsiteX394" fmla="*/ 51960 w 128761"/>
                <a:gd name="connsiteY394" fmla="*/ 1750 h 97035"/>
                <a:gd name="connsiteX395" fmla="*/ 42394 w 128761"/>
                <a:gd name="connsiteY395" fmla="*/ 5560 h 97035"/>
                <a:gd name="connsiteX396" fmla="*/ 41378 w 128761"/>
                <a:gd name="connsiteY396" fmla="*/ 5560 h 97035"/>
                <a:gd name="connsiteX397" fmla="*/ 32912 w 128761"/>
                <a:gd name="connsiteY397" fmla="*/ 14025 h 97035"/>
                <a:gd name="connsiteX398" fmla="*/ 32912 w 128761"/>
                <a:gd name="connsiteY398" fmla="*/ 12332 h 97035"/>
                <a:gd name="connsiteX399" fmla="*/ 29526 w 128761"/>
                <a:gd name="connsiteY399" fmla="*/ 14872 h 97035"/>
                <a:gd name="connsiteX400" fmla="*/ 29526 w 128761"/>
                <a:gd name="connsiteY400" fmla="*/ 13771 h 97035"/>
                <a:gd name="connsiteX401" fmla="*/ 27664 w 128761"/>
                <a:gd name="connsiteY401" fmla="*/ 14872 h 97035"/>
                <a:gd name="connsiteX402" fmla="*/ 26394 w 128761"/>
                <a:gd name="connsiteY402" fmla="*/ 18258 h 97035"/>
                <a:gd name="connsiteX403" fmla="*/ 26817 w 128761"/>
                <a:gd name="connsiteY403" fmla="*/ 18258 h 97035"/>
                <a:gd name="connsiteX404" fmla="*/ 26055 w 128761"/>
                <a:gd name="connsiteY404" fmla="*/ 19528 h 97035"/>
                <a:gd name="connsiteX405" fmla="*/ 26055 w 128761"/>
                <a:gd name="connsiteY405" fmla="*/ 19528 h 97035"/>
                <a:gd name="connsiteX406" fmla="*/ 10902 w 128761"/>
                <a:gd name="connsiteY406" fmla="*/ 36459 h 97035"/>
                <a:gd name="connsiteX407" fmla="*/ 10902 w 128761"/>
                <a:gd name="connsiteY407" fmla="*/ 35020 h 97035"/>
                <a:gd name="connsiteX408" fmla="*/ 8870 w 128761"/>
                <a:gd name="connsiteY408" fmla="*/ 37983 h 97035"/>
                <a:gd name="connsiteX409" fmla="*/ 8870 w 128761"/>
                <a:gd name="connsiteY409" fmla="*/ 37983 h 97035"/>
                <a:gd name="connsiteX410" fmla="*/ 6669 w 128761"/>
                <a:gd name="connsiteY410" fmla="*/ 41115 h 97035"/>
                <a:gd name="connsiteX411" fmla="*/ 6669 w 128761"/>
                <a:gd name="connsiteY411" fmla="*/ 41115 h 97035"/>
                <a:gd name="connsiteX412" fmla="*/ 3198 w 128761"/>
                <a:gd name="connsiteY412" fmla="*/ 46364 h 97035"/>
                <a:gd name="connsiteX413" fmla="*/ 235 w 128761"/>
                <a:gd name="connsiteY413" fmla="*/ 48396 h 97035"/>
                <a:gd name="connsiteX414" fmla="*/ 235 w 128761"/>
                <a:gd name="connsiteY414" fmla="*/ 50343 h 97035"/>
                <a:gd name="connsiteX415" fmla="*/ 235 w 128761"/>
                <a:gd name="connsiteY415" fmla="*/ 49835 h 97035"/>
                <a:gd name="connsiteX416" fmla="*/ 235 w 128761"/>
                <a:gd name="connsiteY416" fmla="*/ 52036 h 97035"/>
                <a:gd name="connsiteX417" fmla="*/ 5230 w 128761"/>
                <a:gd name="connsiteY417" fmla="*/ 51443 h 97035"/>
                <a:gd name="connsiteX418" fmla="*/ 8108 w 128761"/>
                <a:gd name="connsiteY418" fmla="*/ 49327 h 97035"/>
                <a:gd name="connsiteX419" fmla="*/ 9716 w 128761"/>
                <a:gd name="connsiteY419" fmla="*/ 45687 h 97035"/>
                <a:gd name="connsiteX420" fmla="*/ 11579 w 128761"/>
                <a:gd name="connsiteY420" fmla="*/ 46195 h 97035"/>
                <a:gd name="connsiteX421" fmla="*/ 13865 w 128761"/>
                <a:gd name="connsiteY421" fmla="*/ 42555 h 97035"/>
                <a:gd name="connsiteX422" fmla="*/ 13865 w 128761"/>
                <a:gd name="connsiteY422" fmla="*/ 43232 h 97035"/>
                <a:gd name="connsiteX423" fmla="*/ 15727 w 128761"/>
                <a:gd name="connsiteY423" fmla="*/ 41792 h 97035"/>
                <a:gd name="connsiteX424" fmla="*/ 14796 w 128761"/>
                <a:gd name="connsiteY424" fmla="*/ 41115 h 97035"/>
                <a:gd name="connsiteX425" fmla="*/ 15558 w 128761"/>
                <a:gd name="connsiteY425" fmla="*/ 40438 h 97035"/>
                <a:gd name="connsiteX426" fmla="*/ 14203 w 128761"/>
                <a:gd name="connsiteY426" fmla="*/ 40438 h 97035"/>
                <a:gd name="connsiteX427" fmla="*/ 14626 w 128761"/>
                <a:gd name="connsiteY427" fmla="*/ 38745 h 97035"/>
                <a:gd name="connsiteX428" fmla="*/ 14626 w 128761"/>
                <a:gd name="connsiteY428" fmla="*/ 39761 h 97035"/>
                <a:gd name="connsiteX429" fmla="*/ 15981 w 128761"/>
                <a:gd name="connsiteY429" fmla="*/ 39084 h 97035"/>
                <a:gd name="connsiteX430" fmla="*/ 15981 w 128761"/>
                <a:gd name="connsiteY430" fmla="*/ 40861 h 97035"/>
                <a:gd name="connsiteX431" fmla="*/ 17590 w 128761"/>
                <a:gd name="connsiteY431" fmla="*/ 40861 h 97035"/>
                <a:gd name="connsiteX432" fmla="*/ 18351 w 128761"/>
                <a:gd name="connsiteY432" fmla="*/ 38406 h 97035"/>
                <a:gd name="connsiteX433" fmla="*/ 18351 w 128761"/>
                <a:gd name="connsiteY433" fmla="*/ 39507 h 97035"/>
                <a:gd name="connsiteX434" fmla="*/ 21484 w 128761"/>
                <a:gd name="connsiteY434" fmla="*/ 35951 h 97035"/>
                <a:gd name="connsiteX435" fmla="*/ 21484 w 128761"/>
                <a:gd name="connsiteY435" fmla="*/ 36459 h 97035"/>
                <a:gd name="connsiteX436" fmla="*/ 23177 w 128761"/>
                <a:gd name="connsiteY436" fmla="*/ 34766 h 97035"/>
                <a:gd name="connsiteX437" fmla="*/ 25462 w 128761"/>
                <a:gd name="connsiteY437" fmla="*/ 34766 h 97035"/>
                <a:gd name="connsiteX438" fmla="*/ 25462 w 128761"/>
                <a:gd name="connsiteY438" fmla="*/ 32650 h 97035"/>
                <a:gd name="connsiteX439" fmla="*/ 26901 w 128761"/>
                <a:gd name="connsiteY439" fmla="*/ 32650 h 97035"/>
                <a:gd name="connsiteX440" fmla="*/ 26394 w 128761"/>
                <a:gd name="connsiteY440" fmla="*/ 29517 h 97035"/>
                <a:gd name="connsiteX441" fmla="*/ 29187 w 128761"/>
                <a:gd name="connsiteY441" fmla="*/ 31465 h 97035"/>
                <a:gd name="connsiteX442" fmla="*/ 29187 w 128761"/>
                <a:gd name="connsiteY442" fmla="*/ 30533 h 97035"/>
                <a:gd name="connsiteX443" fmla="*/ 30203 w 128761"/>
                <a:gd name="connsiteY443" fmla="*/ 30533 h 97035"/>
                <a:gd name="connsiteX444" fmla="*/ 30203 w 128761"/>
                <a:gd name="connsiteY444" fmla="*/ 30533 h 97035"/>
                <a:gd name="connsiteX445" fmla="*/ 31558 w 128761"/>
                <a:gd name="connsiteY445" fmla="*/ 29941 h 97035"/>
                <a:gd name="connsiteX446" fmla="*/ 31558 w 128761"/>
                <a:gd name="connsiteY446" fmla="*/ 30872 h 97035"/>
                <a:gd name="connsiteX447" fmla="*/ 34944 w 128761"/>
                <a:gd name="connsiteY447" fmla="*/ 28248 h 97035"/>
                <a:gd name="connsiteX448" fmla="*/ 36722 w 128761"/>
                <a:gd name="connsiteY448" fmla="*/ 28248 h 97035"/>
                <a:gd name="connsiteX449" fmla="*/ 39008 w 128761"/>
                <a:gd name="connsiteY449" fmla="*/ 26554 h 97035"/>
                <a:gd name="connsiteX450" fmla="*/ 39930 w 128761"/>
                <a:gd name="connsiteY450" fmla="*/ 26817 h 97035"/>
                <a:gd name="connsiteX451" fmla="*/ 40193 w 128761"/>
                <a:gd name="connsiteY451" fmla="*/ 26554 h 97035"/>
                <a:gd name="connsiteX452" fmla="*/ 39769 w 128761"/>
                <a:gd name="connsiteY452" fmla="*/ 25285 h 97035"/>
                <a:gd name="connsiteX453" fmla="*/ 42648 w 128761"/>
                <a:gd name="connsiteY453" fmla="*/ 25285 h 97035"/>
                <a:gd name="connsiteX454" fmla="*/ 42648 w 128761"/>
                <a:gd name="connsiteY454" fmla="*/ 22745 h 97035"/>
                <a:gd name="connsiteX455" fmla="*/ 45441 w 128761"/>
                <a:gd name="connsiteY455" fmla="*/ 23676 h 97035"/>
                <a:gd name="connsiteX456" fmla="*/ 44341 w 128761"/>
                <a:gd name="connsiteY456" fmla="*/ 24692 h 97035"/>
                <a:gd name="connsiteX457" fmla="*/ 45187 w 128761"/>
                <a:gd name="connsiteY457" fmla="*/ 23761 h 97035"/>
                <a:gd name="connsiteX458" fmla="*/ 46034 w 128761"/>
                <a:gd name="connsiteY458" fmla="*/ 24777 h 97035"/>
                <a:gd name="connsiteX459" fmla="*/ 47727 w 128761"/>
                <a:gd name="connsiteY459" fmla="*/ 24269 h 97035"/>
                <a:gd name="connsiteX460" fmla="*/ 47219 w 128761"/>
                <a:gd name="connsiteY460" fmla="*/ 22830 h 97035"/>
                <a:gd name="connsiteX461" fmla="*/ 46627 w 128761"/>
                <a:gd name="connsiteY461" fmla="*/ 24099 h 97035"/>
                <a:gd name="connsiteX462" fmla="*/ 45611 w 128761"/>
                <a:gd name="connsiteY462" fmla="*/ 23337 h 97035"/>
                <a:gd name="connsiteX463" fmla="*/ 48320 w 128761"/>
                <a:gd name="connsiteY463" fmla="*/ 19782 h 97035"/>
                <a:gd name="connsiteX464" fmla="*/ 49759 w 128761"/>
                <a:gd name="connsiteY464" fmla="*/ 19782 h 97035"/>
                <a:gd name="connsiteX465" fmla="*/ 49759 w 128761"/>
                <a:gd name="connsiteY465" fmla="*/ 21306 h 97035"/>
                <a:gd name="connsiteX466" fmla="*/ 52807 w 128761"/>
                <a:gd name="connsiteY466" fmla="*/ 21306 h 97035"/>
                <a:gd name="connsiteX467" fmla="*/ 52807 w 128761"/>
                <a:gd name="connsiteY467" fmla="*/ 19867 h 97035"/>
                <a:gd name="connsiteX468" fmla="*/ 54584 w 128761"/>
                <a:gd name="connsiteY468" fmla="*/ 20544 h 97035"/>
                <a:gd name="connsiteX469" fmla="*/ 61780 w 128761"/>
                <a:gd name="connsiteY469" fmla="*/ 20036 h 97035"/>
                <a:gd name="connsiteX470" fmla="*/ 60510 w 128761"/>
                <a:gd name="connsiteY470" fmla="*/ 19020 h 97035"/>
                <a:gd name="connsiteX471" fmla="*/ 60510 w 128761"/>
                <a:gd name="connsiteY471" fmla="*/ 20121 h 97035"/>
                <a:gd name="connsiteX472" fmla="*/ 60510 w 128761"/>
                <a:gd name="connsiteY472" fmla="*/ 16904 h 97035"/>
                <a:gd name="connsiteX473" fmla="*/ 61611 w 128761"/>
                <a:gd name="connsiteY473" fmla="*/ 17581 h 97035"/>
                <a:gd name="connsiteX474" fmla="*/ 63050 w 128761"/>
                <a:gd name="connsiteY474" fmla="*/ 16988 h 97035"/>
                <a:gd name="connsiteX475" fmla="*/ 62542 w 128761"/>
                <a:gd name="connsiteY475" fmla="*/ 16226 h 97035"/>
                <a:gd name="connsiteX476" fmla="*/ 63643 w 128761"/>
                <a:gd name="connsiteY476" fmla="*/ 17412 h 97035"/>
                <a:gd name="connsiteX477" fmla="*/ 65166 w 128761"/>
                <a:gd name="connsiteY477" fmla="*/ 16311 h 97035"/>
                <a:gd name="connsiteX478" fmla="*/ 64574 w 128761"/>
                <a:gd name="connsiteY478" fmla="*/ 18174 h 97035"/>
                <a:gd name="connsiteX479" fmla="*/ 65454 w 128761"/>
                <a:gd name="connsiteY479" fmla="*/ 18800 h 97035"/>
                <a:gd name="connsiteX480" fmla="*/ 65166 w 128761"/>
                <a:gd name="connsiteY480" fmla="*/ 19528 h 97035"/>
                <a:gd name="connsiteX481" fmla="*/ 66521 w 128761"/>
                <a:gd name="connsiteY481" fmla="*/ 19528 h 97035"/>
                <a:gd name="connsiteX482" fmla="*/ 65928 w 128761"/>
                <a:gd name="connsiteY482" fmla="*/ 20544 h 97035"/>
                <a:gd name="connsiteX483" fmla="*/ 68214 w 128761"/>
                <a:gd name="connsiteY483" fmla="*/ 20544 h 97035"/>
                <a:gd name="connsiteX484" fmla="*/ 68214 w 128761"/>
                <a:gd name="connsiteY484" fmla="*/ 19528 h 97035"/>
                <a:gd name="connsiteX485" fmla="*/ 72531 w 128761"/>
                <a:gd name="connsiteY485" fmla="*/ 20798 h 97035"/>
                <a:gd name="connsiteX486" fmla="*/ 72531 w 128761"/>
                <a:gd name="connsiteY486" fmla="*/ 20121 h 97035"/>
                <a:gd name="connsiteX487" fmla="*/ 75918 w 128761"/>
                <a:gd name="connsiteY487" fmla="*/ 21137 h 97035"/>
                <a:gd name="connsiteX488" fmla="*/ 78203 w 128761"/>
                <a:gd name="connsiteY488" fmla="*/ 19613 h 97035"/>
                <a:gd name="connsiteX489" fmla="*/ 79304 w 128761"/>
                <a:gd name="connsiteY489" fmla="*/ 20459 h 97035"/>
                <a:gd name="connsiteX490" fmla="*/ 82182 w 128761"/>
                <a:gd name="connsiteY490" fmla="*/ 20036 h 97035"/>
                <a:gd name="connsiteX491" fmla="*/ 80320 w 128761"/>
                <a:gd name="connsiteY491" fmla="*/ 20459 h 97035"/>
                <a:gd name="connsiteX492" fmla="*/ 83029 w 128761"/>
                <a:gd name="connsiteY492" fmla="*/ 21898 h 97035"/>
                <a:gd name="connsiteX493" fmla="*/ 87769 w 128761"/>
                <a:gd name="connsiteY493" fmla="*/ 20459 h 97035"/>
                <a:gd name="connsiteX494" fmla="*/ 89547 w 128761"/>
                <a:gd name="connsiteY494" fmla="*/ 17835 h 97035"/>
                <a:gd name="connsiteX495" fmla="*/ 91410 w 128761"/>
                <a:gd name="connsiteY495" fmla="*/ 19782 h 97035"/>
                <a:gd name="connsiteX496" fmla="*/ 90732 w 128761"/>
                <a:gd name="connsiteY496" fmla="*/ 21560 h 97035"/>
                <a:gd name="connsiteX497" fmla="*/ 89801 w 128761"/>
                <a:gd name="connsiteY497" fmla="*/ 20205 h 97035"/>
                <a:gd name="connsiteX498" fmla="*/ 91325 w 128761"/>
                <a:gd name="connsiteY498" fmla="*/ 23084 h 97035"/>
                <a:gd name="connsiteX499" fmla="*/ 89970 w 128761"/>
                <a:gd name="connsiteY499" fmla="*/ 23084 h 97035"/>
                <a:gd name="connsiteX500" fmla="*/ 91918 w 128761"/>
                <a:gd name="connsiteY500" fmla="*/ 22237 h 9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Lst>
              <a:rect l="l" t="t" r="r" b="b"/>
              <a:pathLst>
                <a:path w="128761" h="97035">
                  <a:moveTo>
                    <a:pt x="91918" y="22237"/>
                  </a:moveTo>
                  <a:cubicBezTo>
                    <a:pt x="89886" y="22237"/>
                    <a:pt x="91918" y="23845"/>
                    <a:pt x="91071" y="24523"/>
                  </a:cubicBezTo>
                  <a:cubicBezTo>
                    <a:pt x="90224" y="25200"/>
                    <a:pt x="92510" y="25031"/>
                    <a:pt x="92341" y="24523"/>
                  </a:cubicBezTo>
                  <a:cubicBezTo>
                    <a:pt x="92341" y="26385"/>
                    <a:pt x="95389" y="24523"/>
                    <a:pt x="95727" y="26639"/>
                  </a:cubicBezTo>
                  <a:cubicBezTo>
                    <a:pt x="95727" y="26639"/>
                    <a:pt x="95727" y="25708"/>
                    <a:pt x="96404" y="25708"/>
                  </a:cubicBezTo>
                  <a:cubicBezTo>
                    <a:pt x="97082" y="25708"/>
                    <a:pt x="96912" y="26808"/>
                    <a:pt x="97166" y="27316"/>
                  </a:cubicBezTo>
                  <a:cubicBezTo>
                    <a:pt x="97420" y="27824"/>
                    <a:pt x="99198" y="27316"/>
                    <a:pt x="98944" y="27740"/>
                  </a:cubicBezTo>
                  <a:cubicBezTo>
                    <a:pt x="98690" y="28163"/>
                    <a:pt x="98944" y="25877"/>
                    <a:pt x="100468" y="25877"/>
                  </a:cubicBezTo>
                  <a:cubicBezTo>
                    <a:pt x="101992" y="25877"/>
                    <a:pt x="101907" y="26639"/>
                    <a:pt x="102838" y="26893"/>
                  </a:cubicBezTo>
                  <a:cubicBezTo>
                    <a:pt x="103769" y="27147"/>
                    <a:pt x="101653" y="26893"/>
                    <a:pt x="101145" y="26893"/>
                  </a:cubicBezTo>
                  <a:lnTo>
                    <a:pt x="103685" y="28163"/>
                  </a:lnTo>
                  <a:cubicBezTo>
                    <a:pt x="103685" y="29179"/>
                    <a:pt x="102669" y="28840"/>
                    <a:pt x="102161" y="28163"/>
                  </a:cubicBezTo>
                  <a:cubicBezTo>
                    <a:pt x="102576" y="29204"/>
                    <a:pt x="103761" y="29712"/>
                    <a:pt x="104802" y="29289"/>
                  </a:cubicBezTo>
                  <a:cubicBezTo>
                    <a:pt x="104828" y="29280"/>
                    <a:pt x="104844" y="29272"/>
                    <a:pt x="104870" y="29264"/>
                  </a:cubicBezTo>
                  <a:cubicBezTo>
                    <a:pt x="104870" y="29856"/>
                    <a:pt x="105717" y="29941"/>
                    <a:pt x="105886" y="30703"/>
                  </a:cubicBezTo>
                  <a:cubicBezTo>
                    <a:pt x="106055" y="31465"/>
                    <a:pt x="103939" y="31803"/>
                    <a:pt x="103092" y="31380"/>
                  </a:cubicBezTo>
                  <a:cubicBezTo>
                    <a:pt x="102246" y="30956"/>
                    <a:pt x="104362" y="30872"/>
                    <a:pt x="103516" y="29771"/>
                  </a:cubicBezTo>
                  <a:lnTo>
                    <a:pt x="102754" y="30449"/>
                  </a:lnTo>
                  <a:cubicBezTo>
                    <a:pt x="102754" y="29687"/>
                    <a:pt x="101822" y="29941"/>
                    <a:pt x="101314" y="29602"/>
                  </a:cubicBezTo>
                  <a:cubicBezTo>
                    <a:pt x="100806" y="29264"/>
                    <a:pt x="101314" y="29602"/>
                    <a:pt x="101907" y="29602"/>
                  </a:cubicBezTo>
                  <a:cubicBezTo>
                    <a:pt x="100891" y="28925"/>
                    <a:pt x="100468" y="27994"/>
                    <a:pt x="99113" y="28417"/>
                  </a:cubicBezTo>
                  <a:cubicBezTo>
                    <a:pt x="99875" y="29941"/>
                    <a:pt x="102415" y="30449"/>
                    <a:pt x="102161" y="31719"/>
                  </a:cubicBezTo>
                  <a:lnTo>
                    <a:pt x="105208" y="32650"/>
                  </a:lnTo>
                  <a:cubicBezTo>
                    <a:pt x="105208" y="32650"/>
                    <a:pt x="105208" y="31126"/>
                    <a:pt x="106394" y="31210"/>
                  </a:cubicBezTo>
                  <a:cubicBezTo>
                    <a:pt x="105852" y="32150"/>
                    <a:pt x="105852" y="33319"/>
                    <a:pt x="106394" y="34258"/>
                  </a:cubicBezTo>
                  <a:cubicBezTo>
                    <a:pt x="107071" y="33073"/>
                    <a:pt x="108341" y="34935"/>
                    <a:pt x="108764" y="33835"/>
                  </a:cubicBezTo>
                  <a:cubicBezTo>
                    <a:pt x="109187" y="32734"/>
                    <a:pt x="108764" y="32904"/>
                    <a:pt x="108764" y="32819"/>
                  </a:cubicBezTo>
                  <a:cubicBezTo>
                    <a:pt x="108764" y="32734"/>
                    <a:pt x="109780" y="32227"/>
                    <a:pt x="110203" y="32819"/>
                  </a:cubicBezTo>
                  <a:cubicBezTo>
                    <a:pt x="111304" y="34681"/>
                    <a:pt x="109611" y="32819"/>
                    <a:pt x="110203" y="35189"/>
                  </a:cubicBezTo>
                  <a:cubicBezTo>
                    <a:pt x="109043" y="35139"/>
                    <a:pt x="107901" y="34910"/>
                    <a:pt x="106817" y="34512"/>
                  </a:cubicBezTo>
                  <a:cubicBezTo>
                    <a:pt x="106817" y="34935"/>
                    <a:pt x="107494" y="35359"/>
                    <a:pt x="107325" y="36036"/>
                  </a:cubicBezTo>
                  <a:cubicBezTo>
                    <a:pt x="107325" y="35189"/>
                    <a:pt x="108510" y="36036"/>
                    <a:pt x="108425" y="35105"/>
                  </a:cubicBezTo>
                  <a:cubicBezTo>
                    <a:pt x="110135" y="35994"/>
                    <a:pt x="111685" y="37170"/>
                    <a:pt x="112997" y="38576"/>
                  </a:cubicBezTo>
                  <a:cubicBezTo>
                    <a:pt x="111219" y="39084"/>
                    <a:pt x="110203" y="36375"/>
                    <a:pt x="108679" y="38068"/>
                  </a:cubicBezTo>
                  <a:cubicBezTo>
                    <a:pt x="109357" y="38660"/>
                    <a:pt x="110119" y="38068"/>
                    <a:pt x="110288" y="38914"/>
                  </a:cubicBezTo>
                  <a:cubicBezTo>
                    <a:pt x="110457" y="39761"/>
                    <a:pt x="111135" y="40692"/>
                    <a:pt x="111473" y="41792"/>
                  </a:cubicBezTo>
                  <a:lnTo>
                    <a:pt x="111473" y="41200"/>
                  </a:lnTo>
                  <a:cubicBezTo>
                    <a:pt x="112066" y="41200"/>
                    <a:pt x="112066" y="42301"/>
                    <a:pt x="112066" y="42809"/>
                  </a:cubicBezTo>
                  <a:lnTo>
                    <a:pt x="112066" y="42809"/>
                  </a:lnTo>
                  <a:lnTo>
                    <a:pt x="112066" y="42809"/>
                  </a:lnTo>
                  <a:cubicBezTo>
                    <a:pt x="112066" y="42809"/>
                    <a:pt x="112066" y="42809"/>
                    <a:pt x="112066" y="42809"/>
                  </a:cubicBezTo>
                  <a:cubicBezTo>
                    <a:pt x="112066" y="42809"/>
                    <a:pt x="112489" y="44671"/>
                    <a:pt x="112912" y="45687"/>
                  </a:cubicBezTo>
                  <a:cubicBezTo>
                    <a:pt x="113336" y="46703"/>
                    <a:pt x="112912" y="44586"/>
                    <a:pt x="112912" y="44163"/>
                  </a:cubicBezTo>
                  <a:cubicBezTo>
                    <a:pt x="112912" y="43740"/>
                    <a:pt x="112912" y="42893"/>
                    <a:pt x="114013" y="43232"/>
                  </a:cubicBezTo>
                  <a:cubicBezTo>
                    <a:pt x="115113" y="43570"/>
                    <a:pt x="115452" y="45433"/>
                    <a:pt x="115537" y="47126"/>
                  </a:cubicBezTo>
                  <a:lnTo>
                    <a:pt x="115537" y="46618"/>
                  </a:lnTo>
                  <a:cubicBezTo>
                    <a:pt x="116129" y="47126"/>
                    <a:pt x="115537" y="47888"/>
                    <a:pt x="115537" y="48734"/>
                  </a:cubicBezTo>
                  <a:cubicBezTo>
                    <a:pt x="115537" y="49581"/>
                    <a:pt x="114351" y="47634"/>
                    <a:pt x="113759" y="48734"/>
                  </a:cubicBezTo>
                  <a:cubicBezTo>
                    <a:pt x="112997" y="48142"/>
                    <a:pt x="113759" y="47211"/>
                    <a:pt x="112743" y="47126"/>
                  </a:cubicBezTo>
                  <a:lnTo>
                    <a:pt x="111473" y="47972"/>
                  </a:lnTo>
                  <a:cubicBezTo>
                    <a:pt x="112320" y="48650"/>
                    <a:pt x="111473" y="49327"/>
                    <a:pt x="111473" y="49835"/>
                  </a:cubicBezTo>
                  <a:lnTo>
                    <a:pt x="112066" y="49327"/>
                  </a:lnTo>
                  <a:cubicBezTo>
                    <a:pt x="112997" y="49327"/>
                    <a:pt x="112066" y="49920"/>
                    <a:pt x="112066" y="50174"/>
                  </a:cubicBezTo>
                  <a:lnTo>
                    <a:pt x="113505" y="50174"/>
                  </a:lnTo>
                  <a:cubicBezTo>
                    <a:pt x="113505" y="49412"/>
                    <a:pt x="112658" y="48819"/>
                    <a:pt x="113505" y="48311"/>
                  </a:cubicBezTo>
                  <a:cubicBezTo>
                    <a:pt x="114013" y="49666"/>
                    <a:pt x="115113" y="49412"/>
                    <a:pt x="115029" y="51274"/>
                  </a:cubicBezTo>
                  <a:cubicBezTo>
                    <a:pt x="114436" y="51274"/>
                    <a:pt x="115029" y="50851"/>
                    <a:pt x="114436" y="50682"/>
                  </a:cubicBezTo>
                  <a:cubicBezTo>
                    <a:pt x="113844" y="50512"/>
                    <a:pt x="115029" y="52036"/>
                    <a:pt x="114436" y="52967"/>
                  </a:cubicBezTo>
                  <a:cubicBezTo>
                    <a:pt x="114436" y="52290"/>
                    <a:pt x="113759" y="51359"/>
                    <a:pt x="112912" y="51951"/>
                  </a:cubicBezTo>
                  <a:lnTo>
                    <a:pt x="113844" y="52629"/>
                  </a:lnTo>
                  <a:cubicBezTo>
                    <a:pt x="113844" y="53052"/>
                    <a:pt x="113251" y="52629"/>
                    <a:pt x="113166" y="52629"/>
                  </a:cubicBezTo>
                  <a:cubicBezTo>
                    <a:pt x="113082" y="52629"/>
                    <a:pt x="114351" y="52629"/>
                    <a:pt x="113844" y="53645"/>
                  </a:cubicBezTo>
                  <a:cubicBezTo>
                    <a:pt x="113336" y="54660"/>
                    <a:pt x="113251" y="53645"/>
                    <a:pt x="113082" y="53645"/>
                  </a:cubicBezTo>
                  <a:cubicBezTo>
                    <a:pt x="112912" y="53645"/>
                    <a:pt x="113082" y="54237"/>
                    <a:pt x="113082" y="55507"/>
                  </a:cubicBezTo>
                  <a:cubicBezTo>
                    <a:pt x="113226" y="55041"/>
                    <a:pt x="113716" y="54770"/>
                    <a:pt x="114182" y="54914"/>
                  </a:cubicBezTo>
                  <a:cubicBezTo>
                    <a:pt x="114648" y="55058"/>
                    <a:pt x="114919" y="55549"/>
                    <a:pt x="114775" y="56015"/>
                  </a:cubicBezTo>
                  <a:cubicBezTo>
                    <a:pt x="114182" y="57454"/>
                    <a:pt x="114775" y="58808"/>
                    <a:pt x="112912" y="59316"/>
                  </a:cubicBezTo>
                  <a:lnTo>
                    <a:pt x="112912" y="60248"/>
                  </a:lnTo>
                  <a:cubicBezTo>
                    <a:pt x="112235" y="59401"/>
                    <a:pt x="112150" y="61010"/>
                    <a:pt x="111812" y="61348"/>
                  </a:cubicBezTo>
                  <a:cubicBezTo>
                    <a:pt x="111473" y="61687"/>
                    <a:pt x="112912" y="59232"/>
                    <a:pt x="111304" y="58470"/>
                  </a:cubicBezTo>
                  <a:cubicBezTo>
                    <a:pt x="110627" y="59316"/>
                    <a:pt x="110373" y="58470"/>
                    <a:pt x="110034" y="58470"/>
                  </a:cubicBezTo>
                  <a:cubicBezTo>
                    <a:pt x="110034" y="59486"/>
                    <a:pt x="111050" y="59316"/>
                    <a:pt x="111473" y="60078"/>
                  </a:cubicBezTo>
                  <a:cubicBezTo>
                    <a:pt x="111896" y="60840"/>
                    <a:pt x="110542" y="61687"/>
                    <a:pt x="109949" y="60671"/>
                  </a:cubicBezTo>
                  <a:cubicBezTo>
                    <a:pt x="109441" y="61433"/>
                    <a:pt x="109949" y="62110"/>
                    <a:pt x="109949" y="62618"/>
                  </a:cubicBezTo>
                  <a:cubicBezTo>
                    <a:pt x="109602" y="62220"/>
                    <a:pt x="109171" y="61898"/>
                    <a:pt x="108679" y="61687"/>
                  </a:cubicBezTo>
                  <a:cubicBezTo>
                    <a:pt x="108679" y="61687"/>
                    <a:pt x="108087" y="62364"/>
                    <a:pt x="108002" y="62533"/>
                  </a:cubicBezTo>
                  <a:cubicBezTo>
                    <a:pt x="107918" y="62703"/>
                    <a:pt x="108595" y="63295"/>
                    <a:pt x="108764" y="62533"/>
                  </a:cubicBezTo>
                  <a:cubicBezTo>
                    <a:pt x="109357" y="63126"/>
                    <a:pt x="107748" y="64057"/>
                    <a:pt x="108341" y="64481"/>
                  </a:cubicBezTo>
                  <a:cubicBezTo>
                    <a:pt x="107494" y="63973"/>
                    <a:pt x="107156" y="65750"/>
                    <a:pt x="106309" y="66089"/>
                  </a:cubicBezTo>
                  <a:cubicBezTo>
                    <a:pt x="108171" y="67528"/>
                    <a:pt x="106309" y="64311"/>
                    <a:pt x="108256" y="65327"/>
                  </a:cubicBezTo>
                  <a:cubicBezTo>
                    <a:pt x="108256" y="66766"/>
                    <a:pt x="105886" y="68290"/>
                    <a:pt x="105208" y="70322"/>
                  </a:cubicBezTo>
                  <a:cubicBezTo>
                    <a:pt x="103685" y="71084"/>
                    <a:pt x="104616" y="69644"/>
                    <a:pt x="103769" y="69306"/>
                  </a:cubicBezTo>
                  <a:cubicBezTo>
                    <a:pt x="104531" y="67951"/>
                    <a:pt x="105378" y="68290"/>
                    <a:pt x="105801" y="67020"/>
                  </a:cubicBezTo>
                  <a:cubicBezTo>
                    <a:pt x="104523" y="67943"/>
                    <a:pt x="103524" y="69204"/>
                    <a:pt x="102923" y="70660"/>
                  </a:cubicBezTo>
                  <a:cubicBezTo>
                    <a:pt x="101822" y="71676"/>
                    <a:pt x="100214" y="69814"/>
                    <a:pt x="99113" y="71253"/>
                  </a:cubicBezTo>
                  <a:cubicBezTo>
                    <a:pt x="99791" y="71761"/>
                    <a:pt x="99791" y="71930"/>
                    <a:pt x="100468" y="71846"/>
                  </a:cubicBezTo>
                  <a:cubicBezTo>
                    <a:pt x="101145" y="71761"/>
                    <a:pt x="99537" y="72438"/>
                    <a:pt x="99113" y="72692"/>
                  </a:cubicBezTo>
                  <a:cubicBezTo>
                    <a:pt x="98690" y="72946"/>
                    <a:pt x="100129" y="72692"/>
                    <a:pt x="99706" y="73454"/>
                  </a:cubicBezTo>
                  <a:cubicBezTo>
                    <a:pt x="99283" y="74216"/>
                    <a:pt x="98859" y="73454"/>
                    <a:pt x="98690" y="73454"/>
                  </a:cubicBezTo>
                  <a:lnTo>
                    <a:pt x="98690" y="73454"/>
                  </a:lnTo>
                  <a:cubicBezTo>
                    <a:pt x="97420" y="74978"/>
                    <a:pt x="96658" y="72523"/>
                    <a:pt x="96066" y="74555"/>
                  </a:cubicBezTo>
                  <a:cubicBezTo>
                    <a:pt x="96066" y="74555"/>
                    <a:pt x="96066" y="74555"/>
                    <a:pt x="96828" y="74555"/>
                  </a:cubicBezTo>
                  <a:cubicBezTo>
                    <a:pt x="97589" y="74555"/>
                    <a:pt x="96828" y="76078"/>
                    <a:pt x="96404" y="76586"/>
                  </a:cubicBezTo>
                  <a:cubicBezTo>
                    <a:pt x="95981" y="77094"/>
                    <a:pt x="95727" y="76586"/>
                    <a:pt x="95219" y="76586"/>
                  </a:cubicBezTo>
                  <a:cubicBezTo>
                    <a:pt x="94711" y="76586"/>
                    <a:pt x="96235" y="75824"/>
                    <a:pt x="96235" y="75232"/>
                  </a:cubicBezTo>
                  <a:lnTo>
                    <a:pt x="94881" y="75232"/>
                  </a:lnTo>
                  <a:lnTo>
                    <a:pt x="94881" y="75232"/>
                  </a:lnTo>
                  <a:lnTo>
                    <a:pt x="93865" y="76671"/>
                  </a:lnTo>
                  <a:cubicBezTo>
                    <a:pt x="94711" y="75994"/>
                    <a:pt x="94796" y="77433"/>
                    <a:pt x="94372" y="77687"/>
                  </a:cubicBezTo>
                  <a:cubicBezTo>
                    <a:pt x="93949" y="77941"/>
                    <a:pt x="92172" y="78195"/>
                    <a:pt x="92002" y="77263"/>
                  </a:cubicBezTo>
                  <a:cubicBezTo>
                    <a:pt x="92002" y="78195"/>
                    <a:pt x="90902" y="78703"/>
                    <a:pt x="90055" y="79126"/>
                  </a:cubicBezTo>
                  <a:cubicBezTo>
                    <a:pt x="91156" y="79126"/>
                    <a:pt x="90055" y="79888"/>
                    <a:pt x="90055" y="80311"/>
                  </a:cubicBezTo>
                  <a:lnTo>
                    <a:pt x="88193" y="79803"/>
                  </a:lnTo>
                  <a:cubicBezTo>
                    <a:pt x="89801" y="79126"/>
                    <a:pt x="87685" y="79126"/>
                    <a:pt x="88193" y="78364"/>
                  </a:cubicBezTo>
                  <a:cubicBezTo>
                    <a:pt x="88701" y="77602"/>
                    <a:pt x="89463" y="77433"/>
                    <a:pt x="90309" y="77348"/>
                  </a:cubicBezTo>
                  <a:cubicBezTo>
                    <a:pt x="88193" y="76163"/>
                    <a:pt x="88362" y="78957"/>
                    <a:pt x="86669" y="78533"/>
                  </a:cubicBezTo>
                  <a:cubicBezTo>
                    <a:pt x="86669" y="78110"/>
                    <a:pt x="86669" y="77517"/>
                    <a:pt x="87177" y="77517"/>
                  </a:cubicBezTo>
                  <a:cubicBezTo>
                    <a:pt x="87685" y="77517"/>
                    <a:pt x="86161" y="78703"/>
                    <a:pt x="85061" y="78364"/>
                  </a:cubicBezTo>
                  <a:cubicBezTo>
                    <a:pt x="85061" y="78364"/>
                    <a:pt x="86076" y="79380"/>
                    <a:pt x="85061" y="79972"/>
                  </a:cubicBezTo>
                  <a:lnTo>
                    <a:pt x="83537" y="79126"/>
                  </a:lnTo>
                  <a:cubicBezTo>
                    <a:pt x="82013" y="79126"/>
                    <a:pt x="83537" y="80396"/>
                    <a:pt x="82013" y="81073"/>
                  </a:cubicBezTo>
                  <a:lnTo>
                    <a:pt x="83029" y="81666"/>
                  </a:lnTo>
                  <a:cubicBezTo>
                    <a:pt x="83029" y="82682"/>
                    <a:pt x="81251" y="81666"/>
                    <a:pt x="81336" y="83020"/>
                  </a:cubicBezTo>
                  <a:cubicBezTo>
                    <a:pt x="81420" y="84375"/>
                    <a:pt x="82521" y="82089"/>
                    <a:pt x="83367" y="82258"/>
                  </a:cubicBezTo>
                  <a:cubicBezTo>
                    <a:pt x="84214" y="82428"/>
                    <a:pt x="82436" y="82936"/>
                    <a:pt x="82013" y="83613"/>
                  </a:cubicBezTo>
                  <a:cubicBezTo>
                    <a:pt x="80955" y="83553"/>
                    <a:pt x="79930" y="83198"/>
                    <a:pt x="79050" y="82597"/>
                  </a:cubicBezTo>
                  <a:cubicBezTo>
                    <a:pt x="79050" y="81073"/>
                    <a:pt x="80997" y="80396"/>
                    <a:pt x="80404" y="78364"/>
                  </a:cubicBezTo>
                  <a:cubicBezTo>
                    <a:pt x="78813" y="79084"/>
                    <a:pt x="77035" y="79287"/>
                    <a:pt x="75325" y="78957"/>
                  </a:cubicBezTo>
                  <a:cubicBezTo>
                    <a:pt x="73886" y="79549"/>
                    <a:pt x="74055" y="80734"/>
                    <a:pt x="74309" y="81666"/>
                  </a:cubicBezTo>
                  <a:cubicBezTo>
                    <a:pt x="73894" y="81928"/>
                    <a:pt x="73369" y="81928"/>
                    <a:pt x="72954" y="81666"/>
                  </a:cubicBezTo>
                  <a:lnTo>
                    <a:pt x="73632" y="81158"/>
                  </a:lnTo>
                  <a:cubicBezTo>
                    <a:pt x="72049" y="81810"/>
                    <a:pt x="70347" y="82123"/>
                    <a:pt x="68637" y="82089"/>
                  </a:cubicBezTo>
                  <a:cubicBezTo>
                    <a:pt x="67452" y="82089"/>
                    <a:pt x="67875" y="83274"/>
                    <a:pt x="68129" y="84036"/>
                  </a:cubicBezTo>
                  <a:lnTo>
                    <a:pt x="66775" y="84036"/>
                  </a:lnTo>
                  <a:lnTo>
                    <a:pt x="66775" y="84036"/>
                  </a:lnTo>
                  <a:cubicBezTo>
                    <a:pt x="66775" y="85052"/>
                    <a:pt x="65335" y="84629"/>
                    <a:pt x="64489" y="84459"/>
                  </a:cubicBezTo>
                  <a:cubicBezTo>
                    <a:pt x="63643" y="84290"/>
                    <a:pt x="65082" y="83951"/>
                    <a:pt x="64997" y="83697"/>
                  </a:cubicBezTo>
                  <a:cubicBezTo>
                    <a:pt x="64252" y="83317"/>
                    <a:pt x="63372" y="83317"/>
                    <a:pt x="62626" y="83697"/>
                  </a:cubicBezTo>
                  <a:cubicBezTo>
                    <a:pt x="62626" y="83697"/>
                    <a:pt x="63304" y="82343"/>
                    <a:pt x="64066" y="82851"/>
                  </a:cubicBezTo>
                  <a:cubicBezTo>
                    <a:pt x="64828" y="83359"/>
                    <a:pt x="64066" y="82851"/>
                    <a:pt x="64066" y="82851"/>
                  </a:cubicBezTo>
                  <a:lnTo>
                    <a:pt x="65589" y="82851"/>
                  </a:lnTo>
                  <a:cubicBezTo>
                    <a:pt x="63727" y="82851"/>
                    <a:pt x="63135" y="81920"/>
                    <a:pt x="63304" y="80904"/>
                  </a:cubicBezTo>
                  <a:cubicBezTo>
                    <a:pt x="61780" y="80904"/>
                    <a:pt x="64320" y="82174"/>
                    <a:pt x="62542" y="82258"/>
                  </a:cubicBezTo>
                  <a:cubicBezTo>
                    <a:pt x="60679" y="79803"/>
                    <a:pt x="57632" y="81581"/>
                    <a:pt x="57124" y="78280"/>
                  </a:cubicBezTo>
                  <a:cubicBezTo>
                    <a:pt x="55490" y="78703"/>
                    <a:pt x="53763" y="78703"/>
                    <a:pt x="52129" y="78280"/>
                  </a:cubicBezTo>
                  <a:cubicBezTo>
                    <a:pt x="52129" y="79041"/>
                    <a:pt x="50775" y="78280"/>
                    <a:pt x="50521" y="79126"/>
                  </a:cubicBezTo>
                  <a:cubicBezTo>
                    <a:pt x="51875" y="80988"/>
                    <a:pt x="54499" y="79126"/>
                    <a:pt x="55346" y="80904"/>
                  </a:cubicBezTo>
                  <a:cubicBezTo>
                    <a:pt x="56277" y="80904"/>
                    <a:pt x="56277" y="79972"/>
                    <a:pt x="56785" y="79634"/>
                  </a:cubicBezTo>
                  <a:cubicBezTo>
                    <a:pt x="57293" y="79295"/>
                    <a:pt x="58140" y="80142"/>
                    <a:pt x="58055" y="80734"/>
                  </a:cubicBezTo>
                  <a:cubicBezTo>
                    <a:pt x="56193" y="80734"/>
                    <a:pt x="56955" y="82597"/>
                    <a:pt x="54753" y="81920"/>
                  </a:cubicBezTo>
                  <a:cubicBezTo>
                    <a:pt x="54753" y="82766"/>
                    <a:pt x="56616" y="83105"/>
                    <a:pt x="57293" y="83528"/>
                  </a:cubicBezTo>
                  <a:cubicBezTo>
                    <a:pt x="57970" y="83951"/>
                    <a:pt x="57293" y="84375"/>
                    <a:pt x="57293" y="84883"/>
                  </a:cubicBezTo>
                  <a:cubicBezTo>
                    <a:pt x="56286" y="85323"/>
                    <a:pt x="55236" y="85661"/>
                    <a:pt x="54161" y="85899"/>
                  </a:cubicBezTo>
                  <a:cubicBezTo>
                    <a:pt x="54161" y="85899"/>
                    <a:pt x="54161" y="85221"/>
                    <a:pt x="54161" y="85052"/>
                  </a:cubicBezTo>
                  <a:lnTo>
                    <a:pt x="51452" y="85052"/>
                  </a:lnTo>
                  <a:cubicBezTo>
                    <a:pt x="50944" y="84290"/>
                    <a:pt x="50944" y="83613"/>
                    <a:pt x="51452" y="83274"/>
                  </a:cubicBezTo>
                  <a:cubicBezTo>
                    <a:pt x="50267" y="82597"/>
                    <a:pt x="47727" y="82851"/>
                    <a:pt x="48235" y="81581"/>
                  </a:cubicBezTo>
                  <a:cubicBezTo>
                    <a:pt x="46542" y="81158"/>
                    <a:pt x="48235" y="82512"/>
                    <a:pt x="48235" y="82936"/>
                  </a:cubicBezTo>
                  <a:lnTo>
                    <a:pt x="48235" y="82936"/>
                  </a:lnTo>
                  <a:lnTo>
                    <a:pt x="50013" y="83528"/>
                  </a:lnTo>
                  <a:cubicBezTo>
                    <a:pt x="49590" y="85052"/>
                    <a:pt x="48235" y="82428"/>
                    <a:pt x="47388" y="83528"/>
                  </a:cubicBezTo>
                  <a:cubicBezTo>
                    <a:pt x="46542" y="84629"/>
                    <a:pt x="45357" y="81666"/>
                    <a:pt x="44002" y="81581"/>
                  </a:cubicBezTo>
                  <a:lnTo>
                    <a:pt x="46203" y="80311"/>
                  </a:lnTo>
                  <a:lnTo>
                    <a:pt x="44849" y="80311"/>
                  </a:lnTo>
                  <a:cubicBezTo>
                    <a:pt x="45780" y="79888"/>
                    <a:pt x="46373" y="78618"/>
                    <a:pt x="47727" y="78280"/>
                  </a:cubicBezTo>
                  <a:cubicBezTo>
                    <a:pt x="46203" y="77331"/>
                    <a:pt x="44586" y="76544"/>
                    <a:pt x="42902" y="75909"/>
                  </a:cubicBezTo>
                  <a:cubicBezTo>
                    <a:pt x="42749" y="75189"/>
                    <a:pt x="42935" y="74436"/>
                    <a:pt x="43410" y="73877"/>
                  </a:cubicBezTo>
                  <a:cubicBezTo>
                    <a:pt x="41293" y="74301"/>
                    <a:pt x="41208" y="72100"/>
                    <a:pt x="39854" y="71422"/>
                  </a:cubicBezTo>
                  <a:cubicBezTo>
                    <a:pt x="38500" y="70745"/>
                    <a:pt x="40870" y="73031"/>
                    <a:pt x="39854" y="73454"/>
                  </a:cubicBezTo>
                  <a:cubicBezTo>
                    <a:pt x="38838" y="73877"/>
                    <a:pt x="38584" y="72777"/>
                    <a:pt x="38161" y="72777"/>
                  </a:cubicBezTo>
                  <a:cubicBezTo>
                    <a:pt x="37738" y="72777"/>
                    <a:pt x="40023" y="74047"/>
                    <a:pt x="40870" y="74809"/>
                  </a:cubicBezTo>
                  <a:cubicBezTo>
                    <a:pt x="40108" y="74385"/>
                    <a:pt x="39769" y="75317"/>
                    <a:pt x="39431" y="75655"/>
                  </a:cubicBezTo>
                  <a:lnTo>
                    <a:pt x="40616" y="76417"/>
                  </a:lnTo>
                  <a:cubicBezTo>
                    <a:pt x="40023" y="77517"/>
                    <a:pt x="38923" y="75740"/>
                    <a:pt x="38076" y="76417"/>
                  </a:cubicBezTo>
                  <a:cubicBezTo>
                    <a:pt x="38923" y="75570"/>
                    <a:pt x="38754" y="75401"/>
                    <a:pt x="39600" y="74639"/>
                  </a:cubicBezTo>
                  <a:cubicBezTo>
                    <a:pt x="38144" y="74453"/>
                    <a:pt x="36815" y="73725"/>
                    <a:pt x="35875" y="72607"/>
                  </a:cubicBezTo>
                  <a:cubicBezTo>
                    <a:pt x="35452" y="71930"/>
                    <a:pt x="36552" y="72607"/>
                    <a:pt x="37060" y="72607"/>
                  </a:cubicBezTo>
                  <a:cubicBezTo>
                    <a:pt x="37568" y="72607"/>
                    <a:pt x="35706" y="72607"/>
                    <a:pt x="35875" y="71507"/>
                  </a:cubicBezTo>
                  <a:cubicBezTo>
                    <a:pt x="36045" y="70406"/>
                    <a:pt x="36637" y="71507"/>
                    <a:pt x="37060" y="71507"/>
                  </a:cubicBezTo>
                  <a:lnTo>
                    <a:pt x="33928" y="69644"/>
                  </a:lnTo>
                  <a:cubicBezTo>
                    <a:pt x="33928" y="69644"/>
                    <a:pt x="35029" y="69644"/>
                    <a:pt x="35452" y="69644"/>
                  </a:cubicBezTo>
                  <a:cubicBezTo>
                    <a:pt x="34690" y="68713"/>
                    <a:pt x="33843" y="68544"/>
                    <a:pt x="31981" y="69644"/>
                  </a:cubicBezTo>
                  <a:cubicBezTo>
                    <a:pt x="31050" y="68713"/>
                    <a:pt x="30034" y="67444"/>
                    <a:pt x="30711" y="67105"/>
                  </a:cubicBezTo>
                  <a:cubicBezTo>
                    <a:pt x="30034" y="67105"/>
                    <a:pt x="30203" y="67613"/>
                    <a:pt x="30034" y="68036"/>
                  </a:cubicBezTo>
                  <a:cubicBezTo>
                    <a:pt x="28595" y="67020"/>
                    <a:pt x="27664" y="68036"/>
                    <a:pt x="26732" y="68036"/>
                  </a:cubicBezTo>
                  <a:lnTo>
                    <a:pt x="26732" y="69137"/>
                  </a:lnTo>
                  <a:cubicBezTo>
                    <a:pt x="25632" y="67613"/>
                    <a:pt x="25801" y="70237"/>
                    <a:pt x="24785" y="69137"/>
                  </a:cubicBezTo>
                  <a:cubicBezTo>
                    <a:pt x="25369" y="68400"/>
                    <a:pt x="25750" y="67528"/>
                    <a:pt x="25886" y="66597"/>
                  </a:cubicBezTo>
                  <a:cubicBezTo>
                    <a:pt x="25293" y="67274"/>
                    <a:pt x="24785" y="66173"/>
                    <a:pt x="24277" y="65835"/>
                  </a:cubicBezTo>
                  <a:cubicBezTo>
                    <a:pt x="24277" y="66851"/>
                    <a:pt x="22669" y="65835"/>
                    <a:pt x="23177" y="67189"/>
                  </a:cubicBezTo>
                  <a:cubicBezTo>
                    <a:pt x="21568" y="67189"/>
                    <a:pt x="21484" y="65835"/>
                    <a:pt x="20044" y="66343"/>
                  </a:cubicBezTo>
                  <a:cubicBezTo>
                    <a:pt x="20552" y="66851"/>
                    <a:pt x="18521" y="66343"/>
                    <a:pt x="18775" y="67359"/>
                  </a:cubicBezTo>
                  <a:cubicBezTo>
                    <a:pt x="17420" y="66851"/>
                    <a:pt x="16997" y="65412"/>
                    <a:pt x="17759" y="64819"/>
                  </a:cubicBezTo>
                  <a:cubicBezTo>
                    <a:pt x="18521" y="64227"/>
                    <a:pt x="18690" y="65750"/>
                    <a:pt x="18944" y="64819"/>
                  </a:cubicBezTo>
                  <a:lnTo>
                    <a:pt x="16574" y="63803"/>
                  </a:lnTo>
                  <a:cubicBezTo>
                    <a:pt x="16150" y="63126"/>
                    <a:pt x="15473" y="62618"/>
                    <a:pt x="15812" y="61687"/>
                  </a:cubicBezTo>
                  <a:cubicBezTo>
                    <a:pt x="14626" y="62279"/>
                    <a:pt x="13949" y="59824"/>
                    <a:pt x="12764" y="60840"/>
                  </a:cubicBezTo>
                  <a:cubicBezTo>
                    <a:pt x="13949" y="60417"/>
                    <a:pt x="14119" y="61771"/>
                    <a:pt x="14373" y="62025"/>
                  </a:cubicBezTo>
                  <a:lnTo>
                    <a:pt x="13865" y="62025"/>
                  </a:lnTo>
                  <a:lnTo>
                    <a:pt x="13865" y="62025"/>
                  </a:lnTo>
                  <a:lnTo>
                    <a:pt x="12171" y="63126"/>
                  </a:lnTo>
                  <a:cubicBezTo>
                    <a:pt x="12849" y="64142"/>
                    <a:pt x="12764" y="62110"/>
                    <a:pt x="14203" y="63126"/>
                  </a:cubicBezTo>
                  <a:cubicBezTo>
                    <a:pt x="15642" y="64142"/>
                    <a:pt x="10394" y="63973"/>
                    <a:pt x="11240" y="65496"/>
                  </a:cubicBezTo>
                  <a:cubicBezTo>
                    <a:pt x="12087" y="67020"/>
                    <a:pt x="12510" y="64988"/>
                    <a:pt x="13611" y="64819"/>
                  </a:cubicBezTo>
                  <a:lnTo>
                    <a:pt x="13611" y="64819"/>
                  </a:lnTo>
                  <a:lnTo>
                    <a:pt x="15896" y="64819"/>
                  </a:lnTo>
                  <a:cubicBezTo>
                    <a:pt x="15896" y="65327"/>
                    <a:pt x="14965" y="65496"/>
                    <a:pt x="14965" y="65496"/>
                  </a:cubicBezTo>
                  <a:cubicBezTo>
                    <a:pt x="17251" y="66597"/>
                    <a:pt x="17166" y="67528"/>
                    <a:pt x="19621" y="68967"/>
                  </a:cubicBezTo>
                  <a:cubicBezTo>
                    <a:pt x="19621" y="68967"/>
                    <a:pt x="19621" y="66935"/>
                    <a:pt x="20976" y="67189"/>
                  </a:cubicBezTo>
                  <a:cubicBezTo>
                    <a:pt x="22330" y="67444"/>
                    <a:pt x="21568" y="68205"/>
                    <a:pt x="22246" y="68629"/>
                  </a:cubicBezTo>
                  <a:cubicBezTo>
                    <a:pt x="22923" y="69052"/>
                    <a:pt x="20976" y="69221"/>
                    <a:pt x="20722" y="68629"/>
                  </a:cubicBezTo>
                  <a:lnTo>
                    <a:pt x="20214" y="69644"/>
                  </a:lnTo>
                  <a:cubicBezTo>
                    <a:pt x="17759" y="70068"/>
                    <a:pt x="18267" y="71507"/>
                    <a:pt x="15558" y="70660"/>
                  </a:cubicBezTo>
                  <a:cubicBezTo>
                    <a:pt x="15050" y="71422"/>
                    <a:pt x="13018" y="70660"/>
                    <a:pt x="11833" y="70068"/>
                  </a:cubicBezTo>
                  <a:lnTo>
                    <a:pt x="11833" y="71084"/>
                  </a:lnTo>
                  <a:cubicBezTo>
                    <a:pt x="9801" y="71676"/>
                    <a:pt x="11833" y="69814"/>
                    <a:pt x="9716" y="70068"/>
                  </a:cubicBezTo>
                  <a:cubicBezTo>
                    <a:pt x="9716" y="68375"/>
                    <a:pt x="9039" y="66089"/>
                    <a:pt x="10648" y="65327"/>
                  </a:cubicBezTo>
                  <a:cubicBezTo>
                    <a:pt x="9462" y="64396"/>
                    <a:pt x="8700" y="65327"/>
                    <a:pt x="7515" y="64481"/>
                  </a:cubicBezTo>
                  <a:cubicBezTo>
                    <a:pt x="6330" y="63634"/>
                    <a:pt x="8447" y="63380"/>
                    <a:pt x="8870" y="62110"/>
                  </a:cubicBezTo>
                  <a:cubicBezTo>
                    <a:pt x="7939" y="62110"/>
                    <a:pt x="6584" y="62110"/>
                    <a:pt x="7007" y="62872"/>
                  </a:cubicBezTo>
                  <a:lnTo>
                    <a:pt x="5568" y="61687"/>
                  </a:lnTo>
                  <a:cubicBezTo>
                    <a:pt x="5568" y="61687"/>
                    <a:pt x="6161" y="61687"/>
                    <a:pt x="6415" y="61687"/>
                  </a:cubicBezTo>
                  <a:cubicBezTo>
                    <a:pt x="5611" y="61306"/>
                    <a:pt x="4679" y="61306"/>
                    <a:pt x="3875" y="61687"/>
                  </a:cubicBezTo>
                  <a:cubicBezTo>
                    <a:pt x="3875" y="61687"/>
                    <a:pt x="4552" y="61687"/>
                    <a:pt x="4637" y="61687"/>
                  </a:cubicBezTo>
                  <a:cubicBezTo>
                    <a:pt x="4722" y="61687"/>
                    <a:pt x="2351" y="61687"/>
                    <a:pt x="2182" y="62110"/>
                  </a:cubicBezTo>
                  <a:cubicBezTo>
                    <a:pt x="3367" y="62110"/>
                    <a:pt x="2944" y="63295"/>
                    <a:pt x="4298" y="62957"/>
                  </a:cubicBezTo>
                  <a:cubicBezTo>
                    <a:pt x="4298" y="62957"/>
                    <a:pt x="3621" y="63803"/>
                    <a:pt x="3198" y="63380"/>
                  </a:cubicBezTo>
                  <a:cubicBezTo>
                    <a:pt x="3706" y="64481"/>
                    <a:pt x="4637" y="64650"/>
                    <a:pt x="4637" y="65581"/>
                  </a:cubicBezTo>
                  <a:cubicBezTo>
                    <a:pt x="4129" y="64650"/>
                    <a:pt x="3367" y="65581"/>
                    <a:pt x="3198" y="65581"/>
                  </a:cubicBezTo>
                  <a:cubicBezTo>
                    <a:pt x="3892" y="66055"/>
                    <a:pt x="4730" y="66258"/>
                    <a:pt x="5568" y="66173"/>
                  </a:cubicBezTo>
                  <a:cubicBezTo>
                    <a:pt x="5060" y="67528"/>
                    <a:pt x="8108" y="67020"/>
                    <a:pt x="6669" y="68036"/>
                  </a:cubicBezTo>
                  <a:cubicBezTo>
                    <a:pt x="6669" y="67613"/>
                    <a:pt x="7939" y="68036"/>
                    <a:pt x="8277" y="68544"/>
                  </a:cubicBezTo>
                  <a:cubicBezTo>
                    <a:pt x="8616" y="69052"/>
                    <a:pt x="6669" y="68544"/>
                    <a:pt x="5822" y="69221"/>
                  </a:cubicBezTo>
                  <a:cubicBezTo>
                    <a:pt x="3198" y="69221"/>
                    <a:pt x="6330" y="68290"/>
                    <a:pt x="5822" y="67613"/>
                  </a:cubicBezTo>
                  <a:lnTo>
                    <a:pt x="3960" y="66935"/>
                  </a:lnTo>
                  <a:cubicBezTo>
                    <a:pt x="3960" y="66935"/>
                    <a:pt x="2859" y="67528"/>
                    <a:pt x="3960" y="68036"/>
                  </a:cubicBezTo>
                  <a:cubicBezTo>
                    <a:pt x="3029" y="68544"/>
                    <a:pt x="1674" y="68713"/>
                    <a:pt x="1081" y="68036"/>
                  </a:cubicBezTo>
                  <a:cubicBezTo>
                    <a:pt x="1081" y="68036"/>
                    <a:pt x="1081" y="68544"/>
                    <a:pt x="1589" y="68629"/>
                  </a:cubicBezTo>
                  <a:cubicBezTo>
                    <a:pt x="2097" y="68713"/>
                    <a:pt x="-358" y="69983"/>
                    <a:pt x="912" y="70745"/>
                  </a:cubicBezTo>
                  <a:cubicBezTo>
                    <a:pt x="912" y="70745"/>
                    <a:pt x="1843" y="70322"/>
                    <a:pt x="1335" y="69644"/>
                  </a:cubicBezTo>
                  <a:cubicBezTo>
                    <a:pt x="827" y="68967"/>
                    <a:pt x="3283" y="70914"/>
                    <a:pt x="2351" y="71338"/>
                  </a:cubicBezTo>
                  <a:cubicBezTo>
                    <a:pt x="3113" y="71338"/>
                    <a:pt x="4637" y="71338"/>
                    <a:pt x="5314" y="71338"/>
                  </a:cubicBezTo>
                  <a:cubicBezTo>
                    <a:pt x="5992" y="71338"/>
                    <a:pt x="4722" y="71338"/>
                    <a:pt x="4298" y="71338"/>
                  </a:cubicBezTo>
                  <a:lnTo>
                    <a:pt x="6584" y="72015"/>
                  </a:lnTo>
                  <a:lnTo>
                    <a:pt x="6584" y="71084"/>
                  </a:lnTo>
                  <a:cubicBezTo>
                    <a:pt x="7939" y="72184"/>
                    <a:pt x="9632" y="71084"/>
                    <a:pt x="11156" y="71084"/>
                  </a:cubicBezTo>
                  <a:cubicBezTo>
                    <a:pt x="10478" y="72015"/>
                    <a:pt x="9378" y="71676"/>
                    <a:pt x="8277" y="71761"/>
                  </a:cubicBezTo>
                  <a:cubicBezTo>
                    <a:pt x="8277" y="73369"/>
                    <a:pt x="9124" y="71338"/>
                    <a:pt x="10309" y="72184"/>
                  </a:cubicBezTo>
                  <a:cubicBezTo>
                    <a:pt x="10419" y="72455"/>
                    <a:pt x="10419" y="72760"/>
                    <a:pt x="10309" y="73031"/>
                  </a:cubicBezTo>
                  <a:lnTo>
                    <a:pt x="11748" y="72607"/>
                  </a:lnTo>
                  <a:cubicBezTo>
                    <a:pt x="11748" y="72607"/>
                    <a:pt x="11748" y="73031"/>
                    <a:pt x="11748" y="73031"/>
                  </a:cubicBezTo>
                  <a:cubicBezTo>
                    <a:pt x="14034" y="73031"/>
                    <a:pt x="12425" y="71507"/>
                    <a:pt x="15050" y="72184"/>
                  </a:cubicBezTo>
                  <a:cubicBezTo>
                    <a:pt x="13865" y="70999"/>
                    <a:pt x="13441" y="72184"/>
                    <a:pt x="12256" y="71676"/>
                  </a:cubicBezTo>
                  <a:cubicBezTo>
                    <a:pt x="11071" y="71168"/>
                    <a:pt x="14288" y="70999"/>
                    <a:pt x="14880" y="70745"/>
                  </a:cubicBezTo>
                  <a:cubicBezTo>
                    <a:pt x="15473" y="70491"/>
                    <a:pt x="14880" y="73200"/>
                    <a:pt x="17251" y="73031"/>
                  </a:cubicBezTo>
                  <a:cubicBezTo>
                    <a:pt x="15896" y="73031"/>
                    <a:pt x="16658" y="73962"/>
                    <a:pt x="15219" y="73031"/>
                  </a:cubicBezTo>
                  <a:cubicBezTo>
                    <a:pt x="13780" y="72100"/>
                    <a:pt x="15219" y="73708"/>
                    <a:pt x="15219" y="74385"/>
                  </a:cubicBezTo>
                  <a:cubicBezTo>
                    <a:pt x="15219" y="75063"/>
                    <a:pt x="15219" y="73200"/>
                    <a:pt x="16489" y="73877"/>
                  </a:cubicBezTo>
                  <a:lnTo>
                    <a:pt x="16489" y="73877"/>
                  </a:lnTo>
                  <a:lnTo>
                    <a:pt x="18775" y="73877"/>
                  </a:lnTo>
                  <a:cubicBezTo>
                    <a:pt x="20214" y="75232"/>
                    <a:pt x="23177" y="74470"/>
                    <a:pt x="23769" y="76248"/>
                  </a:cubicBezTo>
                  <a:lnTo>
                    <a:pt x="23769" y="75063"/>
                  </a:lnTo>
                  <a:cubicBezTo>
                    <a:pt x="24895" y="75553"/>
                    <a:pt x="26055" y="75977"/>
                    <a:pt x="27240" y="76332"/>
                  </a:cubicBezTo>
                  <a:cubicBezTo>
                    <a:pt x="26732" y="76925"/>
                    <a:pt x="26055" y="76332"/>
                    <a:pt x="25124" y="76332"/>
                  </a:cubicBezTo>
                  <a:cubicBezTo>
                    <a:pt x="26800" y="77331"/>
                    <a:pt x="28781" y="77721"/>
                    <a:pt x="30711" y="77433"/>
                  </a:cubicBezTo>
                  <a:cubicBezTo>
                    <a:pt x="30339" y="76654"/>
                    <a:pt x="29882" y="75917"/>
                    <a:pt x="29357" y="75232"/>
                  </a:cubicBezTo>
                  <a:cubicBezTo>
                    <a:pt x="31304" y="74301"/>
                    <a:pt x="30372" y="76840"/>
                    <a:pt x="32320" y="76925"/>
                  </a:cubicBezTo>
                  <a:cubicBezTo>
                    <a:pt x="31812" y="77941"/>
                    <a:pt x="31389" y="77602"/>
                    <a:pt x="31304" y="78787"/>
                  </a:cubicBezTo>
                  <a:cubicBezTo>
                    <a:pt x="32320" y="78364"/>
                    <a:pt x="33335" y="78787"/>
                    <a:pt x="34351" y="78787"/>
                  </a:cubicBezTo>
                  <a:cubicBezTo>
                    <a:pt x="34351" y="80057"/>
                    <a:pt x="33166" y="80565"/>
                    <a:pt x="31473" y="79888"/>
                  </a:cubicBezTo>
                  <a:cubicBezTo>
                    <a:pt x="29780" y="79211"/>
                    <a:pt x="28510" y="79295"/>
                    <a:pt x="27918" y="77941"/>
                  </a:cubicBezTo>
                  <a:lnTo>
                    <a:pt x="27918" y="78872"/>
                  </a:lnTo>
                  <a:cubicBezTo>
                    <a:pt x="26817" y="78466"/>
                    <a:pt x="25683" y="78152"/>
                    <a:pt x="24531" y="77941"/>
                  </a:cubicBezTo>
                  <a:lnTo>
                    <a:pt x="24531" y="77941"/>
                  </a:lnTo>
                  <a:lnTo>
                    <a:pt x="23515" y="78703"/>
                  </a:lnTo>
                  <a:lnTo>
                    <a:pt x="24108" y="78703"/>
                  </a:lnTo>
                  <a:cubicBezTo>
                    <a:pt x="23261" y="79109"/>
                    <a:pt x="22339" y="79312"/>
                    <a:pt x="21399" y="79295"/>
                  </a:cubicBezTo>
                  <a:cubicBezTo>
                    <a:pt x="23177" y="79972"/>
                    <a:pt x="24193" y="78364"/>
                    <a:pt x="25462" y="77856"/>
                  </a:cubicBezTo>
                  <a:cubicBezTo>
                    <a:pt x="26986" y="78703"/>
                    <a:pt x="26732" y="80904"/>
                    <a:pt x="28256" y="80480"/>
                  </a:cubicBezTo>
                  <a:cubicBezTo>
                    <a:pt x="28256" y="81073"/>
                    <a:pt x="28764" y="82004"/>
                    <a:pt x="27833" y="82089"/>
                  </a:cubicBezTo>
                  <a:cubicBezTo>
                    <a:pt x="26901" y="82174"/>
                    <a:pt x="26478" y="80988"/>
                    <a:pt x="26055" y="81666"/>
                  </a:cubicBezTo>
                  <a:cubicBezTo>
                    <a:pt x="26986" y="82089"/>
                    <a:pt x="26055" y="82343"/>
                    <a:pt x="27918" y="82936"/>
                  </a:cubicBezTo>
                  <a:cubicBezTo>
                    <a:pt x="28942" y="82131"/>
                    <a:pt x="30178" y="81632"/>
                    <a:pt x="31473" y="81496"/>
                  </a:cubicBezTo>
                  <a:cubicBezTo>
                    <a:pt x="32760" y="81564"/>
                    <a:pt x="33987" y="82072"/>
                    <a:pt x="34944" y="82936"/>
                  </a:cubicBezTo>
                  <a:cubicBezTo>
                    <a:pt x="33843" y="82512"/>
                    <a:pt x="32320" y="82936"/>
                    <a:pt x="32235" y="83697"/>
                  </a:cubicBezTo>
                  <a:cubicBezTo>
                    <a:pt x="33335" y="83020"/>
                    <a:pt x="34013" y="85475"/>
                    <a:pt x="34351" y="83697"/>
                  </a:cubicBezTo>
                  <a:cubicBezTo>
                    <a:pt x="35537" y="84459"/>
                    <a:pt x="37738" y="85391"/>
                    <a:pt x="37314" y="86576"/>
                  </a:cubicBezTo>
                  <a:cubicBezTo>
                    <a:pt x="36891" y="87761"/>
                    <a:pt x="35029" y="85221"/>
                    <a:pt x="33928" y="84967"/>
                  </a:cubicBezTo>
                  <a:cubicBezTo>
                    <a:pt x="33928" y="84967"/>
                    <a:pt x="34351" y="85560"/>
                    <a:pt x="33928" y="85729"/>
                  </a:cubicBezTo>
                  <a:lnTo>
                    <a:pt x="32489" y="84967"/>
                  </a:lnTo>
                  <a:cubicBezTo>
                    <a:pt x="33420" y="86068"/>
                    <a:pt x="32997" y="86322"/>
                    <a:pt x="34521" y="86830"/>
                  </a:cubicBezTo>
                  <a:cubicBezTo>
                    <a:pt x="34521" y="86830"/>
                    <a:pt x="34521" y="86830"/>
                    <a:pt x="34521" y="86830"/>
                  </a:cubicBezTo>
                  <a:lnTo>
                    <a:pt x="35706" y="87338"/>
                  </a:lnTo>
                  <a:lnTo>
                    <a:pt x="35706" y="88438"/>
                  </a:lnTo>
                  <a:cubicBezTo>
                    <a:pt x="36976" y="88438"/>
                    <a:pt x="38584" y="90724"/>
                    <a:pt x="41039" y="90893"/>
                  </a:cubicBezTo>
                  <a:lnTo>
                    <a:pt x="41039" y="90893"/>
                  </a:lnTo>
                  <a:cubicBezTo>
                    <a:pt x="42648" y="91824"/>
                    <a:pt x="43748" y="89708"/>
                    <a:pt x="45611" y="90216"/>
                  </a:cubicBezTo>
                  <a:cubicBezTo>
                    <a:pt x="44933" y="90216"/>
                    <a:pt x="44933" y="91062"/>
                    <a:pt x="44849" y="91655"/>
                  </a:cubicBezTo>
                  <a:cubicBezTo>
                    <a:pt x="44764" y="92248"/>
                    <a:pt x="46119" y="92586"/>
                    <a:pt x="46965" y="93179"/>
                  </a:cubicBezTo>
                  <a:cubicBezTo>
                    <a:pt x="46119" y="92163"/>
                    <a:pt x="48150" y="92332"/>
                    <a:pt x="47473" y="91655"/>
                  </a:cubicBezTo>
                  <a:cubicBezTo>
                    <a:pt x="46796" y="90978"/>
                    <a:pt x="49759" y="91655"/>
                    <a:pt x="50775" y="91655"/>
                  </a:cubicBezTo>
                  <a:cubicBezTo>
                    <a:pt x="51790" y="91655"/>
                    <a:pt x="47388" y="91232"/>
                    <a:pt x="48320" y="93264"/>
                  </a:cubicBezTo>
                  <a:cubicBezTo>
                    <a:pt x="49251" y="93772"/>
                    <a:pt x="49844" y="93264"/>
                    <a:pt x="49251" y="92502"/>
                  </a:cubicBezTo>
                  <a:cubicBezTo>
                    <a:pt x="50351" y="93179"/>
                    <a:pt x="52383" y="94025"/>
                    <a:pt x="53060" y="95211"/>
                  </a:cubicBezTo>
                  <a:cubicBezTo>
                    <a:pt x="55007" y="94703"/>
                    <a:pt x="55685" y="95211"/>
                    <a:pt x="57124" y="94279"/>
                  </a:cubicBezTo>
                  <a:cubicBezTo>
                    <a:pt x="56193" y="94279"/>
                    <a:pt x="55769" y="95126"/>
                    <a:pt x="54838" y="94279"/>
                  </a:cubicBezTo>
                  <a:lnTo>
                    <a:pt x="56362" y="93518"/>
                  </a:lnTo>
                  <a:cubicBezTo>
                    <a:pt x="57970" y="93941"/>
                    <a:pt x="59156" y="95211"/>
                    <a:pt x="60595" y="95549"/>
                  </a:cubicBezTo>
                  <a:lnTo>
                    <a:pt x="59071" y="95549"/>
                  </a:lnTo>
                  <a:lnTo>
                    <a:pt x="59071" y="95549"/>
                  </a:lnTo>
                  <a:cubicBezTo>
                    <a:pt x="58309" y="95549"/>
                    <a:pt x="56870" y="95549"/>
                    <a:pt x="56870" y="96057"/>
                  </a:cubicBezTo>
                  <a:cubicBezTo>
                    <a:pt x="58140" y="95380"/>
                    <a:pt x="58986" y="96565"/>
                    <a:pt x="60849" y="96057"/>
                  </a:cubicBezTo>
                  <a:lnTo>
                    <a:pt x="60849" y="96057"/>
                  </a:lnTo>
                  <a:cubicBezTo>
                    <a:pt x="63981" y="96057"/>
                    <a:pt x="65166" y="98258"/>
                    <a:pt x="67029" y="96057"/>
                  </a:cubicBezTo>
                  <a:cubicBezTo>
                    <a:pt x="66521" y="96057"/>
                    <a:pt x="65674" y="95211"/>
                    <a:pt x="66013" y="94787"/>
                  </a:cubicBezTo>
                  <a:cubicBezTo>
                    <a:pt x="66351" y="94364"/>
                    <a:pt x="68045" y="95295"/>
                    <a:pt x="67960" y="95888"/>
                  </a:cubicBezTo>
                  <a:lnTo>
                    <a:pt x="67452" y="95888"/>
                  </a:lnTo>
                  <a:cubicBezTo>
                    <a:pt x="68341" y="96083"/>
                    <a:pt x="69272" y="96083"/>
                    <a:pt x="70161" y="95888"/>
                  </a:cubicBezTo>
                  <a:cubicBezTo>
                    <a:pt x="70584" y="95126"/>
                    <a:pt x="70161" y="94533"/>
                    <a:pt x="71177" y="94195"/>
                  </a:cubicBezTo>
                  <a:cubicBezTo>
                    <a:pt x="73632" y="94618"/>
                    <a:pt x="70161" y="95973"/>
                    <a:pt x="71854" y="96565"/>
                  </a:cubicBezTo>
                  <a:lnTo>
                    <a:pt x="74140" y="95719"/>
                  </a:lnTo>
                  <a:lnTo>
                    <a:pt x="74648" y="96396"/>
                  </a:lnTo>
                  <a:cubicBezTo>
                    <a:pt x="78203" y="96988"/>
                    <a:pt x="80658" y="94449"/>
                    <a:pt x="84299" y="93941"/>
                  </a:cubicBezTo>
                  <a:cubicBezTo>
                    <a:pt x="84299" y="95041"/>
                    <a:pt x="81928" y="95888"/>
                    <a:pt x="80997" y="96057"/>
                  </a:cubicBezTo>
                  <a:cubicBezTo>
                    <a:pt x="82267" y="96988"/>
                    <a:pt x="83790" y="95380"/>
                    <a:pt x="85399" y="96057"/>
                  </a:cubicBezTo>
                  <a:cubicBezTo>
                    <a:pt x="87007" y="96735"/>
                    <a:pt x="87769" y="94703"/>
                    <a:pt x="87431" y="94110"/>
                  </a:cubicBezTo>
                  <a:cubicBezTo>
                    <a:pt x="89039" y="93348"/>
                    <a:pt x="88785" y="94533"/>
                    <a:pt x="89039" y="94703"/>
                  </a:cubicBezTo>
                  <a:cubicBezTo>
                    <a:pt x="89039" y="93348"/>
                    <a:pt x="91579" y="93179"/>
                    <a:pt x="92933" y="92502"/>
                  </a:cubicBezTo>
                  <a:lnTo>
                    <a:pt x="92933" y="93179"/>
                  </a:lnTo>
                  <a:lnTo>
                    <a:pt x="94881" y="91655"/>
                  </a:lnTo>
                  <a:cubicBezTo>
                    <a:pt x="94288" y="91655"/>
                    <a:pt x="94881" y="90978"/>
                    <a:pt x="94372" y="90555"/>
                  </a:cubicBezTo>
                  <a:lnTo>
                    <a:pt x="94965" y="90555"/>
                  </a:lnTo>
                  <a:cubicBezTo>
                    <a:pt x="92341" y="89369"/>
                    <a:pt x="90648" y="93348"/>
                    <a:pt x="87939" y="91655"/>
                  </a:cubicBezTo>
                  <a:cubicBezTo>
                    <a:pt x="88531" y="91232"/>
                    <a:pt x="87939" y="91062"/>
                    <a:pt x="87939" y="90639"/>
                  </a:cubicBezTo>
                  <a:cubicBezTo>
                    <a:pt x="87939" y="90216"/>
                    <a:pt x="88616" y="90639"/>
                    <a:pt x="88701" y="90639"/>
                  </a:cubicBezTo>
                  <a:cubicBezTo>
                    <a:pt x="88785" y="90639"/>
                    <a:pt x="89632" y="89285"/>
                    <a:pt x="88701" y="89623"/>
                  </a:cubicBezTo>
                  <a:cubicBezTo>
                    <a:pt x="88701" y="88099"/>
                    <a:pt x="90648" y="87930"/>
                    <a:pt x="92002" y="86914"/>
                  </a:cubicBezTo>
                  <a:cubicBezTo>
                    <a:pt x="93441" y="87507"/>
                    <a:pt x="91156" y="88777"/>
                    <a:pt x="90732" y="89623"/>
                  </a:cubicBezTo>
                  <a:cubicBezTo>
                    <a:pt x="90309" y="90470"/>
                    <a:pt x="91579" y="88523"/>
                    <a:pt x="92510" y="88692"/>
                  </a:cubicBezTo>
                  <a:lnTo>
                    <a:pt x="92510" y="89793"/>
                  </a:lnTo>
                  <a:cubicBezTo>
                    <a:pt x="94372" y="88523"/>
                    <a:pt x="92510" y="88692"/>
                    <a:pt x="92510" y="87507"/>
                  </a:cubicBezTo>
                  <a:cubicBezTo>
                    <a:pt x="92510" y="86322"/>
                    <a:pt x="94372" y="86914"/>
                    <a:pt x="94881" y="86576"/>
                  </a:cubicBezTo>
                  <a:lnTo>
                    <a:pt x="94372" y="87084"/>
                  </a:lnTo>
                  <a:cubicBezTo>
                    <a:pt x="96150" y="87084"/>
                    <a:pt x="96066" y="85645"/>
                    <a:pt x="97505" y="85137"/>
                  </a:cubicBezTo>
                  <a:lnTo>
                    <a:pt x="98521" y="85645"/>
                  </a:lnTo>
                  <a:cubicBezTo>
                    <a:pt x="96320" y="85645"/>
                    <a:pt x="96997" y="88099"/>
                    <a:pt x="95643" y="87930"/>
                  </a:cubicBezTo>
                  <a:cubicBezTo>
                    <a:pt x="98775" y="87930"/>
                    <a:pt x="95643" y="90385"/>
                    <a:pt x="95643" y="91570"/>
                  </a:cubicBezTo>
                  <a:cubicBezTo>
                    <a:pt x="96591" y="90952"/>
                    <a:pt x="97750" y="90732"/>
                    <a:pt x="98859" y="90978"/>
                  </a:cubicBezTo>
                  <a:cubicBezTo>
                    <a:pt x="99960" y="88862"/>
                    <a:pt x="102754" y="89793"/>
                    <a:pt x="103516" y="87338"/>
                  </a:cubicBezTo>
                  <a:cubicBezTo>
                    <a:pt x="104531" y="87338"/>
                    <a:pt x="103516" y="88523"/>
                    <a:pt x="104108" y="88015"/>
                  </a:cubicBezTo>
                  <a:cubicBezTo>
                    <a:pt x="105987" y="87092"/>
                    <a:pt x="107638" y="85763"/>
                    <a:pt x="108933" y="84121"/>
                  </a:cubicBezTo>
                  <a:cubicBezTo>
                    <a:pt x="109865" y="83443"/>
                    <a:pt x="110034" y="84121"/>
                    <a:pt x="110542" y="84121"/>
                  </a:cubicBezTo>
                  <a:cubicBezTo>
                    <a:pt x="115367" y="81242"/>
                    <a:pt x="115029" y="77771"/>
                    <a:pt x="119007" y="73877"/>
                  </a:cubicBezTo>
                  <a:lnTo>
                    <a:pt x="119007" y="74893"/>
                  </a:lnTo>
                  <a:cubicBezTo>
                    <a:pt x="119854" y="74047"/>
                    <a:pt x="120701" y="73369"/>
                    <a:pt x="120362" y="72353"/>
                  </a:cubicBezTo>
                  <a:cubicBezTo>
                    <a:pt x="122902" y="72353"/>
                    <a:pt x="122140" y="67444"/>
                    <a:pt x="124849" y="66681"/>
                  </a:cubicBezTo>
                  <a:cubicBezTo>
                    <a:pt x="126373" y="64481"/>
                    <a:pt x="124849" y="63634"/>
                    <a:pt x="125272" y="61687"/>
                  </a:cubicBezTo>
                  <a:cubicBezTo>
                    <a:pt x="125695" y="61687"/>
                    <a:pt x="126288" y="62787"/>
                    <a:pt x="126881" y="61687"/>
                  </a:cubicBezTo>
                  <a:cubicBezTo>
                    <a:pt x="128794" y="55058"/>
                    <a:pt x="129251" y="48100"/>
                    <a:pt x="128235" y="41285"/>
                  </a:cubicBezTo>
                  <a:cubicBezTo>
                    <a:pt x="128235" y="41285"/>
                    <a:pt x="128235" y="41285"/>
                    <a:pt x="128658" y="41877"/>
                  </a:cubicBezTo>
                  <a:cubicBezTo>
                    <a:pt x="127566" y="37399"/>
                    <a:pt x="125856" y="33098"/>
                    <a:pt x="123579" y="29094"/>
                  </a:cubicBezTo>
                  <a:cubicBezTo>
                    <a:pt x="122986" y="28586"/>
                    <a:pt x="121547" y="26893"/>
                    <a:pt x="121209" y="27824"/>
                  </a:cubicBezTo>
                  <a:cubicBezTo>
                    <a:pt x="120870" y="28756"/>
                    <a:pt x="120701" y="29264"/>
                    <a:pt x="120193" y="29517"/>
                  </a:cubicBezTo>
                  <a:cubicBezTo>
                    <a:pt x="117822" y="27232"/>
                    <a:pt x="120193" y="27401"/>
                    <a:pt x="119177" y="25708"/>
                  </a:cubicBezTo>
                  <a:cubicBezTo>
                    <a:pt x="120023" y="24269"/>
                    <a:pt x="120785" y="26300"/>
                    <a:pt x="121886" y="25708"/>
                  </a:cubicBezTo>
                  <a:cubicBezTo>
                    <a:pt x="121056" y="24929"/>
                    <a:pt x="120176" y="24193"/>
                    <a:pt x="119261" y="23507"/>
                  </a:cubicBezTo>
                  <a:cubicBezTo>
                    <a:pt x="118500" y="21729"/>
                    <a:pt x="116637" y="20883"/>
                    <a:pt x="116129" y="19274"/>
                  </a:cubicBezTo>
                  <a:cubicBezTo>
                    <a:pt x="116129" y="19951"/>
                    <a:pt x="117145" y="18681"/>
                    <a:pt x="117484" y="19951"/>
                  </a:cubicBezTo>
                  <a:lnTo>
                    <a:pt x="117484" y="19951"/>
                  </a:lnTo>
                  <a:cubicBezTo>
                    <a:pt x="119177" y="22068"/>
                    <a:pt x="119007" y="20544"/>
                    <a:pt x="120870" y="22322"/>
                  </a:cubicBezTo>
                  <a:cubicBezTo>
                    <a:pt x="119058" y="20806"/>
                    <a:pt x="117391" y="19139"/>
                    <a:pt x="115875" y="17327"/>
                  </a:cubicBezTo>
                  <a:cubicBezTo>
                    <a:pt x="115452" y="18343"/>
                    <a:pt x="114436" y="16565"/>
                    <a:pt x="113674" y="16734"/>
                  </a:cubicBezTo>
                  <a:lnTo>
                    <a:pt x="113674" y="16734"/>
                  </a:lnTo>
                  <a:cubicBezTo>
                    <a:pt x="113674" y="16734"/>
                    <a:pt x="112320" y="16734"/>
                    <a:pt x="111981" y="16734"/>
                  </a:cubicBezTo>
                  <a:lnTo>
                    <a:pt x="112489" y="15465"/>
                  </a:lnTo>
                  <a:cubicBezTo>
                    <a:pt x="111812" y="15465"/>
                    <a:pt x="112489" y="16142"/>
                    <a:pt x="111558" y="15465"/>
                  </a:cubicBezTo>
                  <a:cubicBezTo>
                    <a:pt x="110627" y="14787"/>
                    <a:pt x="107240" y="12755"/>
                    <a:pt x="107748" y="11486"/>
                  </a:cubicBezTo>
                  <a:cubicBezTo>
                    <a:pt x="106563" y="10809"/>
                    <a:pt x="105801" y="11486"/>
                    <a:pt x="104701" y="10301"/>
                  </a:cubicBezTo>
                  <a:lnTo>
                    <a:pt x="105463" y="10301"/>
                  </a:lnTo>
                  <a:cubicBezTo>
                    <a:pt x="103092" y="8438"/>
                    <a:pt x="99621" y="7168"/>
                    <a:pt x="97420" y="5390"/>
                  </a:cubicBezTo>
                  <a:cubicBezTo>
                    <a:pt x="95592" y="4679"/>
                    <a:pt x="93619" y="4417"/>
                    <a:pt x="91664" y="4629"/>
                  </a:cubicBezTo>
                  <a:cubicBezTo>
                    <a:pt x="92256" y="4629"/>
                    <a:pt x="93780" y="5644"/>
                    <a:pt x="92510" y="5983"/>
                  </a:cubicBezTo>
                  <a:cubicBezTo>
                    <a:pt x="91240" y="6322"/>
                    <a:pt x="90986" y="5983"/>
                    <a:pt x="90055" y="5983"/>
                  </a:cubicBezTo>
                  <a:cubicBezTo>
                    <a:pt x="90478" y="5390"/>
                    <a:pt x="88023" y="4629"/>
                    <a:pt x="90055" y="4713"/>
                  </a:cubicBezTo>
                  <a:cubicBezTo>
                    <a:pt x="90055" y="3189"/>
                    <a:pt x="86161" y="3867"/>
                    <a:pt x="86584" y="2427"/>
                  </a:cubicBezTo>
                  <a:cubicBezTo>
                    <a:pt x="86076" y="2427"/>
                    <a:pt x="83537" y="1835"/>
                    <a:pt x="82436" y="2427"/>
                  </a:cubicBezTo>
                  <a:cubicBezTo>
                    <a:pt x="82436" y="1750"/>
                    <a:pt x="83875" y="2427"/>
                    <a:pt x="84044" y="1835"/>
                  </a:cubicBezTo>
                  <a:lnTo>
                    <a:pt x="85230" y="1835"/>
                  </a:lnTo>
                  <a:lnTo>
                    <a:pt x="85230" y="1412"/>
                  </a:lnTo>
                  <a:cubicBezTo>
                    <a:pt x="83029" y="565"/>
                    <a:pt x="82267" y="2258"/>
                    <a:pt x="80912" y="2343"/>
                  </a:cubicBezTo>
                  <a:lnTo>
                    <a:pt x="80912" y="2343"/>
                  </a:lnTo>
                  <a:lnTo>
                    <a:pt x="79981" y="2343"/>
                  </a:lnTo>
                  <a:lnTo>
                    <a:pt x="81251" y="1242"/>
                  </a:lnTo>
                  <a:cubicBezTo>
                    <a:pt x="79727" y="1242"/>
                    <a:pt x="78881" y="2173"/>
                    <a:pt x="77272" y="2258"/>
                  </a:cubicBezTo>
                  <a:lnTo>
                    <a:pt x="77272" y="1835"/>
                  </a:lnTo>
                  <a:lnTo>
                    <a:pt x="76256" y="1835"/>
                  </a:lnTo>
                  <a:cubicBezTo>
                    <a:pt x="76256" y="1835"/>
                    <a:pt x="76256" y="1835"/>
                    <a:pt x="76256" y="1835"/>
                  </a:cubicBezTo>
                  <a:cubicBezTo>
                    <a:pt x="76256" y="1835"/>
                    <a:pt x="73208" y="2258"/>
                    <a:pt x="72277" y="3189"/>
                  </a:cubicBezTo>
                  <a:cubicBezTo>
                    <a:pt x="71346" y="4121"/>
                    <a:pt x="71177" y="1581"/>
                    <a:pt x="70330" y="2512"/>
                  </a:cubicBezTo>
                  <a:lnTo>
                    <a:pt x="70330" y="1073"/>
                  </a:lnTo>
                  <a:cubicBezTo>
                    <a:pt x="72531" y="1073"/>
                    <a:pt x="71092" y="2089"/>
                    <a:pt x="73378" y="1750"/>
                  </a:cubicBezTo>
                  <a:cubicBezTo>
                    <a:pt x="71854" y="-197"/>
                    <a:pt x="67029" y="-197"/>
                    <a:pt x="63896" y="226"/>
                  </a:cubicBezTo>
                  <a:cubicBezTo>
                    <a:pt x="60764" y="650"/>
                    <a:pt x="57039" y="226"/>
                    <a:pt x="56277" y="2681"/>
                  </a:cubicBezTo>
                  <a:lnTo>
                    <a:pt x="56277" y="1750"/>
                  </a:lnTo>
                  <a:lnTo>
                    <a:pt x="51960" y="1750"/>
                  </a:lnTo>
                  <a:cubicBezTo>
                    <a:pt x="48557" y="2385"/>
                    <a:pt x="45306" y="3680"/>
                    <a:pt x="42394" y="5560"/>
                  </a:cubicBezTo>
                  <a:lnTo>
                    <a:pt x="41378" y="5560"/>
                  </a:lnTo>
                  <a:cubicBezTo>
                    <a:pt x="39600" y="8692"/>
                    <a:pt x="32912" y="10470"/>
                    <a:pt x="32912" y="14025"/>
                  </a:cubicBezTo>
                  <a:cubicBezTo>
                    <a:pt x="31219" y="14025"/>
                    <a:pt x="32912" y="12840"/>
                    <a:pt x="32912" y="12332"/>
                  </a:cubicBezTo>
                  <a:cubicBezTo>
                    <a:pt x="32912" y="11824"/>
                    <a:pt x="31134" y="15295"/>
                    <a:pt x="29526" y="14872"/>
                  </a:cubicBezTo>
                  <a:cubicBezTo>
                    <a:pt x="29526" y="14449"/>
                    <a:pt x="30626" y="13602"/>
                    <a:pt x="29526" y="13771"/>
                  </a:cubicBezTo>
                  <a:cubicBezTo>
                    <a:pt x="28426" y="13941"/>
                    <a:pt x="28933" y="15126"/>
                    <a:pt x="27664" y="14872"/>
                  </a:cubicBezTo>
                  <a:cubicBezTo>
                    <a:pt x="28426" y="15380"/>
                    <a:pt x="27664" y="17327"/>
                    <a:pt x="26394" y="18258"/>
                  </a:cubicBezTo>
                  <a:cubicBezTo>
                    <a:pt x="26394" y="18258"/>
                    <a:pt x="26394" y="18258"/>
                    <a:pt x="26817" y="18258"/>
                  </a:cubicBezTo>
                  <a:cubicBezTo>
                    <a:pt x="27240" y="18258"/>
                    <a:pt x="26394" y="19105"/>
                    <a:pt x="26055" y="19528"/>
                  </a:cubicBezTo>
                  <a:cubicBezTo>
                    <a:pt x="25716" y="19951"/>
                    <a:pt x="26055" y="19528"/>
                    <a:pt x="26055" y="19528"/>
                  </a:cubicBezTo>
                  <a:cubicBezTo>
                    <a:pt x="20976" y="24692"/>
                    <a:pt x="15812" y="30703"/>
                    <a:pt x="10902" y="36459"/>
                  </a:cubicBezTo>
                  <a:lnTo>
                    <a:pt x="10902" y="35020"/>
                  </a:lnTo>
                  <a:cubicBezTo>
                    <a:pt x="10444" y="36146"/>
                    <a:pt x="9750" y="37154"/>
                    <a:pt x="8870" y="37983"/>
                  </a:cubicBezTo>
                  <a:lnTo>
                    <a:pt x="8870" y="37983"/>
                  </a:lnTo>
                  <a:cubicBezTo>
                    <a:pt x="6584" y="38914"/>
                    <a:pt x="8870" y="40523"/>
                    <a:pt x="6669" y="41115"/>
                  </a:cubicBezTo>
                  <a:lnTo>
                    <a:pt x="6669" y="41115"/>
                  </a:lnTo>
                  <a:cubicBezTo>
                    <a:pt x="5483" y="43147"/>
                    <a:pt x="3537" y="43824"/>
                    <a:pt x="3198" y="46364"/>
                  </a:cubicBezTo>
                  <a:cubicBezTo>
                    <a:pt x="2859" y="48904"/>
                    <a:pt x="1335" y="47380"/>
                    <a:pt x="235" y="48396"/>
                  </a:cubicBezTo>
                  <a:cubicBezTo>
                    <a:pt x="-78" y="49005"/>
                    <a:pt x="-78" y="49733"/>
                    <a:pt x="235" y="50343"/>
                  </a:cubicBezTo>
                  <a:lnTo>
                    <a:pt x="235" y="49835"/>
                  </a:lnTo>
                  <a:cubicBezTo>
                    <a:pt x="1166" y="49835"/>
                    <a:pt x="235" y="51189"/>
                    <a:pt x="235" y="52036"/>
                  </a:cubicBezTo>
                  <a:cubicBezTo>
                    <a:pt x="1589" y="52036"/>
                    <a:pt x="3283" y="52883"/>
                    <a:pt x="5230" y="51443"/>
                  </a:cubicBezTo>
                  <a:cubicBezTo>
                    <a:pt x="5230" y="49835"/>
                    <a:pt x="7685" y="50851"/>
                    <a:pt x="8108" y="49327"/>
                  </a:cubicBezTo>
                  <a:cubicBezTo>
                    <a:pt x="7007" y="47719"/>
                    <a:pt x="10309" y="47719"/>
                    <a:pt x="9716" y="45687"/>
                  </a:cubicBezTo>
                  <a:cubicBezTo>
                    <a:pt x="10309" y="46957"/>
                    <a:pt x="11071" y="44417"/>
                    <a:pt x="11579" y="46195"/>
                  </a:cubicBezTo>
                  <a:cubicBezTo>
                    <a:pt x="12595" y="46195"/>
                    <a:pt x="12256" y="42978"/>
                    <a:pt x="13865" y="42555"/>
                  </a:cubicBezTo>
                  <a:cubicBezTo>
                    <a:pt x="13865" y="42555"/>
                    <a:pt x="13865" y="42555"/>
                    <a:pt x="13865" y="43232"/>
                  </a:cubicBezTo>
                  <a:cubicBezTo>
                    <a:pt x="13865" y="41539"/>
                    <a:pt x="15134" y="42724"/>
                    <a:pt x="15727" y="41792"/>
                  </a:cubicBezTo>
                  <a:lnTo>
                    <a:pt x="14796" y="41115"/>
                  </a:lnTo>
                  <a:cubicBezTo>
                    <a:pt x="14796" y="40523"/>
                    <a:pt x="15473" y="41115"/>
                    <a:pt x="15558" y="40438"/>
                  </a:cubicBezTo>
                  <a:cubicBezTo>
                    <a:pt x="15642" y="39761"/>
                    <a:pt x="14373" y="40861"/>
                    <a:pt x="14203" y="40438"/>
                  </a:cubicBezTo>
                  <a:cubicBezTo>
                    <a:pt x="14212" y="39846"/>
                    <a:pt x="14355" y="39270"/>
                    <a:pt x="14626" y="38745"/>
                  </a:cubicBezTo>
                  <a:cubicBezTo>
                    <a:pt x="14626" y="38745"/>
                    <a:pt x="14626" y="39507"/>
                    <a:pt x="14626" y="39761"/>
                  </a:cubicBezTo>
                  <a:cubicBezTo>
                    <a:pt x="14626" y="40015"/>
                    <a:pt x="15473" y="38830"/>
                    <a:pt x="15981" y="39084"/>
                  </a:cubicBezTo>
                  <a:cubicBezTo>
                    <a:pt x="16489" y="39338"/>
                    <a:pt x="15981" y="40099"/>
                    <a:pt x="15981" y="40861"/>
                  </a:cubicBezTo>
                  <a:cubicBezTo>
                    <a:pt x="17251" y="39676"/>
                    <a:pt x="16404" y="40861"/>
                    <a:pt x="17590" y="40861"/>
                  </a:cubicBezTo>
                  <a:cubicBezTo>
                    <a:pt x="16404" y="40184"/>
                    <a:pt x="18013" y="39338"/>
                    <a:pt x="18351" y="38406"/>
                  </a:cubicBezTo>
                  <a:cubicBezTo>
                    <a:pt x="18690" y="37475"/>
                    <a:pt x="18351" y="39084"/>
                    <a:pt x="18351" y="39507"/>
                  </a:cubicBezTo>
                  <a:cubicBezTo>
                    <a:pt x="21314" y="39507"/>
                    <a:pt x="19621" y="37221"/>
                    <a:pt x="21484" y="35951"/>
                  </a:cubicBezTo>
                  <a:cubicBezTo>
                    <a:pt x="21484" y="35951"/>
                    <a:pt x="21484" y="36375"/>
                    <a:pt x="21484" y="36459"/>
                  </a:cubicBezTo>
                  <a:cubicBezTo>
                    <a:pt x="21484" y="36544"/>
                    <a:pt x="23261" y="35867"/>
                    <a:pt x="23177" y="34766"/>
                  </a:cubicBezTo>
                  <a:cubicBezTo>
                    <a:pt x="23092" y="33666"/>
                    <a:pt x="24362" y="35782"/>
                    <a:pt x="25462" y="34766"/>
                  </a:cubicBezTo>
                  <a:cubicBezTo>
                    <a:pt x="24108" y="34089"/>
                    <a:pt x="26817" y="33750"/>
                    <a:pt x="25462" y="32650"/>
                  </a:cubicBezTo>
                  <a:lnTo>
                    <a:pt x="26901" y="32650"/>
                  </a:lnTo>
                  <a:cubicBezTo>
                    <a:pt x="26901" y="31380"/>
                    <a:pt x="24955" y="30956"/>
                    <a:pt x="26394" y="29517"/>
                  </a:cubicBezTo>
                  <a:cubicBezTo>
                    <a:pt x="27833" y="28078"/>
                    <a:pt x="27833" y="31549"/>
                    <a:pt x="29187" y="31465"/>
                  </a:cubicBezTo>
                  <a:lnTo>
                    <a:pt x="29187" y="30533"/>
                  </a:lnTo>
                  <a:lnTo>
                    <a:pt x="30203" y="30533"/>
                  </a:lnTo>
                  <a:lnTo>
                    <a:pt x="30203" y="30533"/>
                  </a:lnTo>
                  <a:cubicBezTo>
                    <a:pt x="30203" y="29941"/>
                    <a:pt x="31304" y="29517"/>
                    <a:pt x="31558" y="29941"/>
                  </a:cubicBezTo>
                  <a:cubicBezTo>
                    <a:pt x="31812" y="30364"/>
                    <a:pt x="31558" y="30618"/>
                    <a:pt x="31558" y="30872"/>
                  </a:cubicBezTo>
                  <a:cubicBezTo>
                    <a:pt x="31558" y="29771"/>
                    <a:pt x="35452" y="30872"/>
                    <a:pt x="34944" y="28248"/>
                  </a:cubicBezTo>
                  <a:cubicBezTo>
                    <a:pt x="35537" y="28248"/>
                    <a:pt x="36383" y="27740"/>
                    <a:pt x="36722" y="28248"/>
                  </a:cubicBezTo>
                  <a:cubicBezTo>
                    <a:pt x="36722" y="27147"/>
                    <a:pt x="38754" y="27401"/>
                    <a:pt x="39008" y="26554"/>
                  </a:cubicBezTo>
                  <a:cubicBezTo>
                    <a:pt x="39185" y="26885"/>
                    <a:pt x="39600" y="27003"/>
                    <a:pt x="39930" y="26817"/>
                  </a:cubicBezTo>
                  <a:cubicBezTo>
                    <a:pt x="40040" y="26758"/>
                    <a:pt x="40133" y="26665"/>
                    <a:pt x="40193" y="26554"/>
                  </a:cubicBezTo>
                  <a:cubicBezTo>
                    <a:pt x="39431" y="26554"/>
                    <a:pt x="39600" y="26047"/>
                    <a:pt x="39769" y="25285"/>
                  </a:cubicBezTo>
                  <a:cubicBezTo>
                    <a:pt x="39939" y="24523"/>
                    <a:pt x="41886" y="24353"/>
                    <a:pt x="42648" y="25285"/>
                  </a:cubicBezTo>
                  <a:cubicBezTo>
                    <a:pt x="43156" y="24269"/>
                    <a:pt x="42648" y="23676"/>
                    <a:pt x="42648" y="22745"/>
                  </a:cubicBezTo>
                  <a:cubicBezTo>
                    <a:pt x="43494" y="23168"/>
                    <a:pt x="45187" y="22322"/>
                    <a:pt x="45441" y="23676"/>
                  </a:cubicBezTo>
                  <a:cubicBezTo>
                    <a:pt x="44933" y="23676"/>
                    <a:pt x="43748" y="23676"/>
                    <a:pt x="44341" y="24692"/>
                  </a:cubicBezTo>
                  <a:cubicBezTo>
                    <a:pt x="44933" y="25708"/>
                    <a:pt x="44341" y="24184"/>
                    <a:pt x="45187" y="23761"/>
                  </a:cubicBezTo>
                  <a:cubicBezTo>
                    <a:pt x="46034" y="23337"/>
                    <a:pt x="46034" y="24353"/>
                    <a:pt x="46034" y="24777"/>
                  </a:cubicBezTo>
                  <a:cubicBezTo>
                    <a:pt x="46516" y="24413"/>
                    <a:pt x="47117" y="24226"/>
                    <a:pt x="47727" y="24269"/>
                  </a:cubicBezTo>
                  <a:cubicBezTo>
                    <a:pt x="46542" y="24269"/>
                    <a:pt x="47727" y="23084"/>
                    <a:pt x="47219" y="22830"/>
                  </a:cubicBezTo>
                  <a:lnTo>
                    <a:pt x="46627" y="24099"/>
                  </a:lnTo>
                  <a:cubicBezTo>
                    <a:pt x="45526" y="24523"/>
                    <a:pt x="46119" y="23507"/>
                    <a:pt x="45611" y="23337"/>
                  </a:cubicBezTo>
                  <a:cubicBezTo>
                    <a:pt x="47473" y="22322"/>
                    <a:pt x="46542" y="21052"/>
                    <a:pt x="48320" y="19782"/>
                  </a:cubicBezTo>
                  <a:cubicBezTo>
                    <a:pt x="48794" y="19841"/>
                    <a:pt x="49285" y="19841"/>
                    <a:pt x="49759" y="19782"/>
                  </a:cubicBezTo>
                  <a:cubicBezTo>
                    <a:pt x="49166" y="19782"/>
                    <a:pt x="49759" y="21221"/>
                    <a:pt x="49759" y="21306"/>
                  </a:cubicBezTo>
                  <a:cubicBezTo>
                    <a:pt x="50521" y="19951"/>
                    <a:pt x="51875" y="21306"/>
                    <a:pt x="52807" y="21306"/>
                  </a:cubicBezTo>
                  <a:cubicBezTo>
                    <a:pt x="51960" y="21306"/>
                    <a:pt x="52129" y="20290"/>
                    <a:pt x="52807" y="19867"/>
                  </a:cubicBezTo>
                  <a:cubicBezTo>
                    <a:pt x="54499" y="18681"/>
                    <a:pt x="53653" y="19867"/>
                    <a:pt x="54584" y="20544"/>
                  </a:cubicBezTo>
                  <a:cubicBezTo>
                    <a:pt x="57463" y="19782"/>
                    <a:pt x="59579" y="21137"/>
                    <a:pt x="61780" y="20036"/>
                  </a:cubicBezTo>
                  <a:lnTo>
                    <a:pt x="60510" y="19020"/>
                  </a:lnTo>
                  <a:lnTo>
                    <a:pt x="60510" y="20121"/>
                  </a:lnTo>
                  <a:cubicBezTo>
                    <a:pt x="59579" y="19359"/>
                    <a:pt x="60510" y="17666"/>
                    <a:pt x="60510" y="16904"/>
                  </a:cubicBezTo>
                  <a:cubicBezTo>
                    <a:pt x="60510" y="16142"/>
                    <a:pt x="62203" y="16904"/>
                    <a:pt x="61611" y="17581"/>
                  </a:cubicBezTo>
                  <a:lnTo>
                    <a:pt x="63050" y="16988"/>
                  </a:lnTo>
                  <a:cubicBezTo>
                    <a:pt x="63050" y="16480"/>
                    <a:pt x="61865" y="16988"/>
                    <a:pt x="62542" y="16226"/>
                  </a:cubicBezTo>
                  <a:cubicBezTo>
                    <a:pt x="63219" y="15465"/>
                    <a:pt x="64574" y="16226"/>
                    <a:pt x="63643" y="17412"/>
                  </a:cubicBezTo>
                  <a:cubicBezTo>
                    <a:pt x="64404" y="17412"/>
                    <a:pt x="65420" y="16904"/>
                    <a:pt x="65166" y="16311"/>
                  </a:cubicBezTo>
                  <a:cubicBezTo>
                    <a:pt x="66436" y="16311"/>
                    <a:pt x="65166" y="17750"/>
                    <a:pt x="64574" y="18174"/>
                  </a:cubicBezTo>
                  <a:cubicBezTo>
                    <a:pt x="64989" y="18106"/>
                    <a:pt x="65378" y="18385"/>
                    <a:pt x="65454" y="18800"/>
                  </a:cubicBezTo>
                  <a:cubicBezTo>
                    <a:pt x="65496" y="19079"/>
                    <a:pt x="65386" y="19359"/>
                    <a:pt x="65166" y="19528"/>
                  </a:cubicBezTo>
                  <a:lnTo>
                    <a:pt x="66521" y="19528"/>
                  </a:lnTo>
                  <a:cubicBezTo>
                    <a:pt x="66521" y="19528"/>
                    <a:pt x="66521" y="20290"/>
                    <a:pt x="65928" y="20544"/>
                  </a:cubicBezTo>
                  <a:cubicBezTo>
                    <a:pt x="65335" y="20798"/>
                    <a:pt x="67452" y="19782"/>
                    <a:pt x="68214" y="20544"/>
                  </a:cubicBezTo>
                  <a:lnTo>
                    <a:pt x="68214" y="19528"/>
                  </a:lnTo>
                  <a:cubicBezTo>
                    <a:pt x="69568" y="20197"/>
                    <a:pt x="71033" y="20628"/>
                    <a:pt x="72531" y="20798"/>
                  </a:cubicBezTo>
                  <a:lnTo>
                    <a:pt x="72531" y="20121"/>
                  </a:lnTo>
                  <a:cubicBezTo>
                    <a:pt x="74309" y="19105"/>
                    <a:pt x="73632" y="21221"/>
                    <a:pt x="75918" y="21137"/>
                  </a:cubicBezTo>
                  <a:cubicBezTo>
                    <a:pt x="78203" y="21052"/>
                    <a:pt x="78119" y="20713"/>
                    <a:pt x="78203" y="19613"/>
                  </a:cubicBezTo>
                  <a:cubicBezTo>
                    <a:pt x="78288" y="18512"/>
                    <a:pt x="79050" y="20036"/>
                    <a:pt x="79304" y="20459"/>
                  </a:cubicBezTo>
                  <a:cubicBezTo>
                    <a:pt x="79558" y="20883"/>
                    <a:pt x="81505" y="19189"/>
                    <a:pt x="82182" y="20036"/>
                  </a:cubicBezTo>
                  <a:cubicBezTo>
                    <a:pt x="81581" y="20256"/>
                    <a:pt x="80955" y="20400"/>
                    <a:pt x="80320" y="20459"/>
                  </a:cubicBezTo>
                  <a:cubicBezTo>
                    <a:pt x="80320" y="21475"/>
                    <a:pt x="82267" y="21137"/>
                    <a:pt x="83029" y="21898"/>
                  </a:cubicBezTo>
                  <a:cubicBezTo>
                    <a:pt x="83790" y="22660"/>
                    <a:pt x="86246" y="20883"/>
                    <a:pt x="87769" y="20459"/>
                  </a:cubicBezTo>
                  <a:cubicBezTo>
                    <a:pt x="87558" y="19249"/>
                    <a:pt x="88345" y="18089"/>
                    <a:pt x="89547" y="17835"/>
                  </a:cubicBezTo>
                  <a:cubicBezTo>
                    <a:pt x="89547" y="18428"/>
                    <a:pt x="90817" y="18935"/>
                    <a:pt x="91410" y="19782"/>
                  </a:cubicBezTo>
                  <a:cubicBezTo>
                    <a:pt x="92002" y="20628"/>
                    <a:pt x="92341" y="21983"/>
                    <a:pt x="90732" y="21560"/>
                  </a:cubicBezTo>
                  <a:cubicBezTo>
                    <a:pt x="90732" y="21052"/>
                    <a:pt x="90732" y="20036"/>
                    <a:pt x="89801" y="20205"/>
                  </a:cubicBezTo>
                  <a:cubicBezTo>
                    <a:pt x="90114" y="21255"/>
                    <a:pt x="90639" y="22229"/>
                    <a:pt x="91325" y="23084"/>
                  </a:cubicBezTo>
                  <a:cubicBezTo>
                    <a:pt x="90910" y="23346"/>
                    <a:pt x="90385" y="23346"/>
                    <a:pt x="89970" y="23084"/>
                  </a:cubicBezTo>
                  <a:cubicBezTo>
                    <a:pt x="89970" y="23084"/>
                    <a:pt x="91833" y="22491"/>
                    <a:pt x="91918" y="22237"/>
                  </a:cubicBezTo>
                  <a:close/>
                </a:path>
              </a:pathLst>
            </a:custGeom>
            <a:solidFill>
              <a:srgbClr val="FF725E"/>
            </a:solidFill>
            <a:ln w="8458"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16FFB811-B9DD-7593-EEF1-55FCBD469875}"/>
                </a:ext>
              </a:extLst>
            </p:cNvPr>
            <p:cNvSpPr/>
            <p:nvPr/>
          </p:nvSpPr>
          <p:spPr>
            <a:xfrm>
              <a:off x="5973441" y="3569741"/>
              <a:ext cx="37" cy="8465"/>
            </a:xfrm>
            <a:custGeom>
              <a:avLst/>
              <a:gdLst>
                <a:gd name="connsiteX0" fmla="*/ 0 w 37"/>
                <a:gd name="connsiteY0" fmla="*/ 0 h 8465"/>
                <a:gd name="connsiteX1" fmla="*/ 0 w 37"/>
                <a:gd name="connsiteY1" fmla="*/ 0 h 8465"/>
                <a:gd name="connsiteX2" fmla="*/ 0 w 37"/>
                <a:gd name="connsiteY2" fmla="*/ 0 h 8465"/>
                <a:gd name="connsiteX3" fmla="*/ 0 w 37"/>
                <a:gd name="connsiteY3" fmla="*/ 0 h 8465"/>
              </a:gdLst>
              <a:ahLst/>
              <a:cxnLst>
                <a:cxn ang="0">
                  <a:pos x="connsiteX0" y="connsiteY0"/>
                </a:cxn>
                <a:cxn ang="0">
                  <a:pos x="connsiteX1" y="connsiteY1"/>
                </a:cxn>
                <a:cxn ang="0">
                  <a:pos x="connsiteX2" y="connsiteY2"/>
                </a:cxn>
                <a:cxn ang="0">
                  <a:pos x="connsiteX3" y="connsiteY3"/>
                </a:cxn>
              </a:cxnLst>
              <a:rect l="l" t="t" r="r" b="b"/>
              <a:pathLst>
                <a:path w="37" h="8465">
                  <a:moveTo>
                    <a:pt x="0" y="0"/>
                  </a:moveTo>
                  <a:lnTo>
                    <a:pt x="0" y="0"/>
                  </a:lnTo>
                  <a:lnTo>
                    <a:pt x="0" y="0"/>
                  </a:lnTo>
                  <a:cubicBezTo>
                    <a:pt x="0" y="0"/>
                    <a:pt x="85" y="0"/>
                    <a:pt x="0" y="0"/>
                  </a:cubicBezTo>
                  <a:close/>
                </a:path>
              </a:pathLst>
            </a:custGeom>
            <a:solidFill>
              <a:srgbClr val="FF8270"/>
            </a:solidFill>
            <a:ln w="8458"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55C0D9CE-566C-7B47-D4A6-794E559B29F5}"/>
                </a:ext>
              </a:extLst>
            </p:cNvPr>
            <p:cNvSpPr/>
            <p:nvPr/>
          </p:nvSpPr>
          <p:spPr>
            <a:xfrm>
              <a:off x="6071642" y="3543497"/>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A5ACC760-A737-0381-5667-9FB51CC9F203}"/>
                </a:ext>
              </a:extLst>
            </p:cNvPr>
            <p:cNvSpPr/>
            <p:nvPr/>
          </p:nvSpPr>
          <p:spPr>
            <a:xfrm>
              <a:off x="6069102" y="3561698"/>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E9AFE416-5E02-BBD6-BE48-B2A57928AE12}"/>
                </a:ext>
              </a:extLst>
            </p:cNvPr>
            <p:cNvSpPr/>
            <p:nvPr/>
          </p:nvSpPr>
          <p:spPr>
            <a:xfrm>
              <a:off x="5975219" y="356195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6A65D68E-BBD9-6300-AB68-E8C0F1F468E5}"/>
                </a:ext>
              </a:extLst>
            </p:cNvPr>
            <p:cNvSpPr/>
            <p:nvPr/>
          </p:nvSpPr>
          <p:spPr>
            <a:xfrm>
              <a:off x="5931089" y="3568894"/>
              <a:ext cx="92643" cy="113009"/>
            </a:xfrm>
            <a:custGeom>
              <a:avLst/>
              <a:gdLst>
                <a:gd name="connsiteX0" fmla="*/ 20257 w 92643"/>
                <a:gd name="connsiteY0" fmla="*/ 0 h 113009"/>
                <a:gd name="connsiteX1" fmla="*/ 63262 w 92643"/>
                <a:gd name="connsiteY1" fmla="*/ 18709 h 113009"/>
                <a:gd name="connsiteX2" fmla="*/ 91199 w 92643"/>
                <a:gd name="connsiteY2" fmla="*/ 55365 h 113009"/>
                <a:gd name="connsiteX3" fmla="*/ 59114 w 92643"/>
                <a:gd name="connsiteY3" fmla="*/ 112169 h 113009"/>
                <a:gd name="connsiteX4" fmla="*/ 2987 w 92643"/>
                <a:gd name="connsiteY4" fmla="*/ 74159 h 113009"/>
                <a:gd name="connsiteX5" fmla="*/ 13654 w 92643"/>
                <a:gd name="connsiteY5" fmla="*/ 2370 h 11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43" h="113009">
                  <a:moveTo>
                    <a:pt x="20257" y="0"/>
                  </a:moveTo>
                  <a:cubicBezTo>
                    <a:pt x="35470" y="3979"/>
                    <a:pt x="49980" y="10294"/>
                    <a:pt x="63262" y="18709"/>
                  </a:cubicBezTo>
                  <a:cubicBezTo>
                    <a:pt x="76621" y="27234"/>
                    <a:pt x="86526" y="40220"/>
                    <a:pt x="91199" y="55365"/>
                  </a:cubicBezTo>
                  <a:cubicBezTo>
                    <a:pt x="97463" y="78815"/>
                    <a:pt x="82733" y="107006"/>
                    <a:pt x="59114" y="112169"/>
                  </a:cubicBezTo>
                  <a:cubicBezTo>
                    <a:pt x="35495" y="117333"/>
                    <a:pt x="10183" y="97947"/>
                    <a:pt x="2987" y="74159"/>
                  </a:cubicBezTo>
                  <a:cubicBezTo>
                    <a:pt x="-4209" y="50371"/>
                    <a:pt x="2479" y="24466"/>
                    <a:pt x="13654" y="2370"/>
                  </a:cubicBezTo>
                </a:path>
              </a:pathLst>
            </a:custGeom>
            <a:solidFill>
              <a:srgbClr val="FFFFFF"/>
            </a:solidFill>
            <a:ln w="8458"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C372306D-046D-E7E9-E057-2C5609A94E2C}"/>
                </a:ext>
              </a:extLst>
            </p:cNvPr>
            <p:cNvSpPr/>
            <p:nvPr/>
          </p:nvSpPr>
          <p:spPr>
            <a:xfrm>
              <a:off x="5938233" y="3571349"/>
              <a:ext cx="75" cy="677"/>
            </a:xfrm>
            <a:custGeom>
              <a:avLst/>
              <a:gdLst>
                <a:gd name="connsiteX0" fmla="*/ 75 w 75"/>
                <a:gd name="connsiteY0" fmla="*/ 0 h 677"/>
                <a:gd name="connsiteX1" fmla="*/ 75 w 75"/>
                <a:gd name="connsiteY1" fmla="*/ 677 h 677"/>
                <a:gd name="connsiteX2" fmla="*/ 75 w 75"/>
                <a:gd name="connsiteY2" fmla="*/ 0 h 677"/>
              </a:gdLst>
              <a:ahLst/>
              <a:cxnLst>
                <a:cxn ang="0">
                  <a:pos x="connsiteX0" y="connsiteY0"/>
                </a:cxn>
                <a:cxn ang="0">
                  <a:pos x="connsiteX1" y="connsiteY1"/>
                </a:cxn>
                <a:cxn ang="0">
                  <a:pos x="connsiteX2" y="connsiteY2"/>
                </a:cxn>
              </a:cxnLst>
              <a:rect l="l" t="t" r="r" b="b"/>
              <a:pathLst>
                <a:path w="75" h="677">
                  <a:moveTo>
                    <a:pt x="75" y="0"/>
                  </a:moveTo>
                  <a:lnTo>
                    <a:pt x="75" y="677"/>
                  </a:lnTo>
                  <a:cubicBezTo>
                    <a:pt x="75" y="677"/>
                    <a:pt x="-94" y="508"/>
                    <a:pt x="75" y="0"/>
                  </a:cubicBezTo>
                  <a:close/>
                </a:path>
              </a:pathLst>
            </a:custGeom>
            <a:solidFill>
              <a:srgbClr val="FF8270"/>
            </a:solidFill>
            <a:ln w="8458"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E18053A3-DEF4-DAB9-8975-766972B4DB15}"/>
                </a:ext>
              </a:extLst>
            </p:cNvPr>
            <p:cNvSpPr/>
            <p:nvPr/>
          </p:nvSpPr>
          <p:spPr>
            <a:xfrm>
              <a:off x="5939494" y="3571095"/>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29F4A0CB-0620-4D62-05D7-F82F4A2CD305}"/>
                </a:ext>
              </a:extLst>
            </p:cNvPr>
            <p:cNvSpPr/>
            <p:nvPr/>
          </p:nvSpPr>
          <p:spPr>
            <a:xfrm>
              <a:off x="5995028" y="3602700"/>
              <a:ext cx="677" cy="57"/>
            </a:xfrm>
            <a:custGeom>
              <a:avLst/>
              <a:gdLst>
                <a:gd name="connsiteX0" fmla="*/ 677 w 677"/>
                <a:gd name="connsiteY0" fmla="*/ 57 h 57"/>
                <a:gd name="connsiteX1" fmla="*/ 0 w 677"/>
                <a:gd name="connsiteY1" fmla="*/ 57 h 57"/>
              </a:gdLst>
              <a:ahLst/>
              <a:cxnLst>
                <a:cxn ang="0">
                  <a:pos x="connsiteX0" y="connsiteY0"/>
                </a:cxn>
                <a:cxn ang="0">
                  <a:pos x="connsiteX1" y="connsiteY1"/>
                </a:cxn>
              </a:cxnLst>
              <a:rect l="l" t="t" r="r" b="b"/>
              <a:pathLst>
                <a:path w="677" h="57">
                  <a:moveTo>
                    <a:pt x="677" y="57"/>
                  </a:moveTo>
                  <a:cubicBezTo>
                    <a:pt x="457" y="-19"/>
                    <a:pt x="220" y="-19"/>
                    <a:pt x="0" y="57"/>
                  </a:cubicBezTo>
                  <a:close/>
                </a:path>
              </a:pathLst>
            </a:custGeom>
            <a:solidFill>
              <a:srgbClr val="FF8270"/>
            </a:solidFill>
            <a:ln w="8458"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2AD51226-2087-7376-4684-34BDB6A12F3F}"/>
                </a:ext>
              </a:extLst>
            </p:cNvPr>
            <p:cNvSpPr/>
            <p:nvPr/>
          </p:nvSpPr>
          <p:spPr>
            <a:xfrm>
              <a:off x="6031731" y="3635349"/>
              <a:ext cx="37" cy="37"/>
            </a:xfrm>
            <a:custGeom>
              <a:avLst/>
              <a:gdLst>
                <a:gd name="connsiteX0" fmla="*/ 38 w 37"/>
                <a:gd name="connsiteY0" fmla="*/ 0 h 37"/>
                <a:gd name="connsiteX1" fmla="*/ 38 w 37"/>
                <a:gd name="connsiteY1" fmla="*/ 0 h 37"/>
                <a:gd name="connsiteX2" fmla="*/ 38 w 37"/>
                <a:gd name="connsiteY2" fmla="*/ 0 h 37"/>
              </a:gdLst>
              <a:ahLst/>
              <a:cxnLst>
                <a:cxn ang="0">
                  <a:pos x="connsiteX0" y="connsiteY0"/>
                </a:cxn>
                <a:cxn ang="0">
                  <a:pos x="connsiteX1" y="connsiteY1"/>
                </a:cxn>
                <a:cxn ang="0">
                  <a:pos x="connsiteX2" y="connsiteY2"/>
                </a:cxn>
              </a:cxnLst>
              <a:rect l="l" t="t" r="r" b="b"/>
              <a:pathLst>
                <a:path w="37" h="37">
                  <a:moveTo>
                    <a:pt x="38" y="0"/>
                  </a:moveTo>
                  <a:lnTo>
                    <a:pt x="38" y="0"/>
                  </a:lnTo>
                  <a:cubicBezTo>
                    <a:pt x="38" y="0"/>
                    <a:pt x="-47" y="84"/>
                    <a:pt x="38" y="0"/>
                  </a:cubicBezTo>
                  <a:close/>
                </a:path>
              </a:pathLst>
            </a:custGeom>
            <a:solidFill>
              <a:srgbClr val="FF8270"/>
            </a:solidFill>
            <a:ln w="8458"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5AD17A17-3D72-2CE0-BC38-EA801C2BD603}"/>
                </a:ext>
              </a:extLst>
            </p:cNvPr>
            <p:cNvSpPr/>
            <p:nvPr/>
          </p:nvSpPr>
          <p:spPr>
            <a:xfrm>
              <a:off x="5934649" y="3580163"/>
              <a:ext cx="188" cy="75"/>
            </a:xfrm>
            <a:custGeom>
              <a:avLst/>
              <a:gdLst>
                <a:gd name="connsiteX0" fmla="*/ 188 w 188"/>
                <a:gd name="connsiteY0" fmla="*/ 75 h 75"/>
                <a:gd name="connsiteX1" fmla="*/ 188 w 188"/>
                <a:gd name="connsiteY1" fmla="*/ 75 h 75"/>
                <a:gd name="connsiteX2" fmla="*/ 188 w 188"/>
                <a:gd name="connsiteY2" fmla="*/ 75 h 75"/>
              </a:gdLst>
              <a:ahLst/>
              <a:cxnLst>
                <a:cxn ang="0">
                  <a:pos x="connsiteX0" y="connsiteY0"/>
                </a:cxn>
                <a:cxn ang="0">
                  <a:pos x="connsiteX1" y="connsiteY1"/>
                </a:cxn>
                <a:cxn ang="0">
                  <a:pos x="connsiteX2" y="connsiteY2"/>
                </a:cxn>
              </a:cxnLst>
              <a:rect l="l" t="t" r="r" b="b"/>
              <a:pathLst>
                <a:path w="188" h="75">
                  <a:moveTo>
                    <a:pt x="188" y="75"/>
                  </a:moveTo>
                  <a:lnTo>
                    <a:pt x="188" y="75"/>
                  </a:lnTo>
                  <a:cubicBezTo>
                    <a:pt x="188" y="75"/>
                    <a:pt x="-235" y="-94"/>
                    <a:pt x="188" y="75"/>
                  </a:cubicBezTo>
                  <a:close/>
                </a:path>
              </a:pathLst>
            </a:custGeom>
            <a:solidFill>
              <a:srgbClr val="FF8270"/>
            </a:solidFill>
            <a:ln w="8458"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11EEA3FC-E11F-436F-6E34-FDCA900E23AC}"/>
                </a:ext>
              </a:extLst>
            </p:cNvPr>
            <p:cNvSpPr/>
            <p:nvPr/>
          </p:nvSpPr>
          <p:spPr>
            <a:xfrm>
              <a:off x="5988171" y="3595476"/>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1279BFE0-C86A-8380-B150-D117C01626B4}"/>
                </a:ext>
              </a:extLst>
            </p:cNvPr>
            <p:cNvSpPr/>
            <p:nvPr/>
          </p:nvSpPr>
          <p:spPr>
            <a:xfrm>
              <a:off x="5922224" y="3608175"/>
              <a:ext cx="31" cy="423"/>
            </a:xfrm>
            <a:custGeom>
              <a:avLst/>
              <a:gdLst>
                <a:gd name="connsiteX0" fmla="*/ 0 w 31"/>
                <a:gd name="connsiteY0" fmla="*/ 0 h 423"/>
                <a:gd name="connsiteX1" fmla="*/ 0 w 31"/>
                <a:gd name="connsiteY1" fmla="*/ 423 h 423"/>
                <a:gd name="connsiteX2" fmla="*/ 0 w 31"/>
                <a:gd name="connsiteY2" fmla="*/ 0 h 423"/>
              </a:gdLst>
              <a:ahLst/>
              <a:cxnLst>
                <a:cxn ang="0">
                  <a:pos x="connsiteX0" y="connsiteY0"/>
                </a:cxn>
                <a:cxn ang="0">
                  <a:pos x="connsiteX1" y="connsiteY1"/>
                </a:cxn>
                <a:cxn ang="0">
                  <a:pos x="connsiteX2" y="connsiteY2"/>
                </a:cxn>
              </a:cxnLst>
              <a:rect l="l" t="t" r="r" b="b"/>
              <a:pathLst>
                <a:path w="31" h="423">
                  <a:moveTo>
                    <a:pt x="0" y="0"/>
                  </a:moveTo>
                  <a:lnTo>
                    <a:pt x="0" y="423"/>
                  </a:lnTo>
                  <a:cubicBezTo>
                    <a:pt x="42" y="288"/>
                    <a:pt x="42" y="135"/>
                    <a:pt x="0" y="0"/>
                  </a:cubicBezTo>
                  <a:close/>
                </a:path>
              </a:pathLst>
            </a:custGeom>
            <a:solidFill>
              <a:srgbClr val="FF8270"/>
            </a:solidFill>
            <a:ln w="8458"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F7FFF82B-632E-1E0D-77C8-C1DE8BC3DE7C}"/>
                </a:ext>
              </a:extLst>
            </p:cNvPr>
            <p:cNvSpPr/>
            <p:nvPr/>
          </p:nvSpPr>
          <p:spPr>
            <a:xfrm>
              <a:off x="6010605" y="3642291"/>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cubicBezTo>
                    <a:pt x="0" y="0"/>
                    <a:pt x="0" y="0"/>
                    <a:pt x="0" y="0"/>
                  </a:cubicBezTo>
                  <a:close/>
                </a:path>
              </a:pathLst>
            </a:custGeom>
            <a:solidFill>
              <a:srgbClr val="FF8270"/>
            </a:solidFill>
            <a:ln w="8458"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7367D7DB-9BAD-17FE-42DA-EC4F2AC52D18}"/>
                </a:ext>
              </a:extLst>
            </p:cNvPr>
            <p:cNvSpPr/>
            <p:nvPr/>
          </p:nvSpPr>
          <p:spPr>
            <a:xfrm>
              <a:off x="5921822" y="3563175"/>
              <a:ext cx="113756" cy="127030"/>
            </a:xfrm>
            <a:custGeom>
              <a:avLst/>
              <a:gdLst>
                <a:gd name="connsiteX0" fmla="*/ 91576 w 113756"/>
                <a:gd name="connsiteY0" fmla="*/ 79793 h 127030"/>
                <a:gd name="connsiteX1" fmla="*/ 89206 w 113756"/>
                <a:gd name="connsiteY1" fmla="*/ 79793 h 127030"/>
                <a:gd name="connsiteX2" fmla="*/ 89714 w 113756"/>
                <a:gd name="connsiteY2" fmla="*/ 80978 h 127030"/>
                <a:gd name="connsiteX3" fmla="*/ 88190 w 113756"/>
                <a:gd name="connsiteY3" fmla="*/ 84703 h 127030"/>
                <a:gd name="connsiteX4" fmla="*/ 89206 w 113756"/>
                <a:gd name="connsiteY4" fmla="*/ 85211 h 127030"/>
                <a:gd name="connsiteX5" fmla="*/ 87767 w 113756"/>
                <a:gd name="connsiteY5" fmla="*/ 86227 h 127030"/>
                <a:gd name="connsiteX6" fmla="*/ 87767 w 113756"/>
                <a:gd name="connsiteY6" fmla="*/ 88174 h 127030"/>
                <a:gd name="connsiteX7" fmla="*/ 89883 w 113756"/>
                <a:gd name="connsiteY7" fmla="*/ 89359 h 127030"/>
                <a:gd name="connsiteX8" fmla="*/ 89122 w 113756"/>
                <a:gd name="connsiteY8" fmla="*/ 91983 h 127030"/>
                <a:gd name="connsiteX9" fmla="*/ 89122 w 113756"/>
                <a:gd name="connsiteY9" fmla="*/ 90206 h 127030"/>
                <a:gd name="connsiteX10" fmla="*/ 88190 w 113756"/>
                <a:gd name="connsiteY10" fmla="*/ 93084 h 127030"/>
                <a:gd name="connsiteX11" fmla="*/ 88190 w 113756"/>
                <a:gd name="connsiteY11" fmla="*/ 91475 h 127030"/>
                <a:gd name="connsiteX12" fmla="*/ 87428 w 113756"/>
                <a:gd name="connsiteY12" fmla="*/ 94523 h 127030"/>
                <a:gd name="connsiteX13" fmla="*/ 86159 w 113756"/>
                <a:gd name="connsiteY13" fmla="*/ 95793 h 127030"/>
                <a:gd name="connsiteX14" fmla="*/ 85058 w 113756"/>
                <a:gd name="connsiteY14" fmla="*/ 93084 h 127030"/>
                <a:gd name="connsiteX15" fmla="*/ 86751 w 113756"/>
                <a:gd name="connsiteY15" fmla="*/ 93084 h 127030"/>
                <a:gd name="connsiteX16" fmla="*/ 85989 w 113756"/>
                <a:gd name="connsiteY16" fmla="*/ 92491 h 127030"/>
                <a:gd name="connsiteX17" fmla="*/ 86666 w 113756"/>
                <a:gd name="connsiteY17" fmla="*/ 90883 h 127030"/>
                <a:gd name="connsiteX18" fmla="*/ 86666 w 113756"/>
                <a:gd name="connsiteY18" fmla="*/ 91391 h 127030"/>
                <a:gd name="connsiteX19" fmla="*/ 87428 w 113756"/>
                <a:gd name="connsiteY19" fmla="*/ 88343 h 127030"/>
                <a:gd name="connsiteX20" fmla="*/ 84550 w 113756"/>
                <a:gd name="connsiteY20" fmla="*/ 92068 h 127030"/>
                <a:gd name="connsiteX21" fmla="*/ 83957 w 113756"/>
                <a:gd name="connsiteY21" fmla="*/ 95454 h 127030"/>
                <a:gd name="connsiteX22" fmla="*/ 85566 w 113756"/>
                <a:gd name="connsiteY22" fmla="*/ 96301 h 127030"/>
                <a:gd name="connsiteX23" fmla="*/ 82518 w 113756"/>
                <a:gd name="connsiteY23" fmla="*/ 97232 h 127030"/>
                <a:gd name="connsiteX24" fmla="*/ 83196 w 113756"/>
                <a:gd name="connsiteY24" fmla="*/ 99602 h 127030"/>
                <a:gd name="connsiteX25" fmla="*/ 84211 w 113756"/>
                <a:gd name="connsiteY25" fmla="*/ 99602 h 127030"/>
                <a:gd name="connsiteX26" fmla="*/ 84211 w 113756"/>
                <a:gd name="connsiteY26" fmla="*/ 101042 h 127030"/>
                <a:gd name="connsiteX27" fmla="*/ 81841 w 113756"/>
                <a:gd name="connsiteY27" fmla="*/ 101804 h 127030"/>
                <a:gd name="connsiteX28" fmla="*/ 81841 w 113756"/>
                <a:gd name="connsiteY28" fmla="*/ 98163 h 127030"/>
                <a:gd name="connsiteX29" fmla="*/ 80317 w 113756"/>
                <a:gd name="connsiteY29" fmla="*/ 99010 h 127030"/>
                <a:gd name="connsiteX30" fmla="*/ 81418 w 113756"/>
                <a:gd name="connsiteY30" fmla="*/ 99941 h 127030"/>
                <a:gd name="connsiteX31" fmla="*/ 78370 w 113756"/>
                <a:gd name="connsiteY31" fmla="*/ 105444 h 127030"/>
                <a:gd name="connsiteX32" fmla="*/ 78370 w 113756"/>
                <a:gd name="connsiteY32" fmla="*/ 100872 h 127030"/>
                <a:gd name="connsiteX33" fmla="*/ 77778 w 113756"/>
                <a:gd name="connsiteY33" fmla="*/ 102904 h 127030"/>
                <a:gd name="connsiteX34" fmla="*/ 74645 w 113756"/>
                <a:gd name="connsiteY34" fmla="*/ 104936 h 127030"/>
                <a:gd name="connsiteX35" fmla="*/ 75492 w 113756"/>
                <a:gd name="connsiteY35" fmla="*/ 104936 h 127030"/>
                <a:gd name="connsiteX36" fmla="*/ 73714 w 113756"/>
                <a:gd name="connsiteY36" fmla="*/ 106036 h 127030"/>
                <a:gd name="connsiteX37" fmla="*/ 73714 w 113756"/>
                <a:gd name="connsiteY37" fmla="*/ 106036 h 127030"/>
                <a:gd name="connsiteX38" fmla="*/ 73714 w 113756"/>
                <a:gd name="connsiteY38" fmla="*/ 106629 h 127030"/>
                <a:gd name="connsiteX39" fmla="*/ 73714 w 113756"/>
                <a:gd name="connsiteY39" fmla="*/ 106629 h 127030"/>
                <a:gd name="connsiteX40" fmla="*/ 70666 w 113756"/>
                <a:gd name="connsiteY40" fmla="*/ 108407 h 127030"/>
                <a:gd name="connsiteX41" fmla="*/ 72360 w 113756"/>
                <a:gd name="connsiteY41" fmla="*/ 107899 h 127030"/>
                <a:gd name="connsiteX42" fmla="*/ 73629 w 113756"/>
                <a:gd name="connsiteY42" fmla="*/ 108661 h 127030"/>
                <a:gd name="connsiteX43" fmla="*/ 69735 w 113756"/>
                <a:gd name="connsiteY43" fmla="*/ 111285 h 127030"/>
                <a:gd name="connsiteX44" fmla="*/ 70412 w 113756"/>
                <a:gd name="connsiteY44" fmla="*/ 111285 h 127030"/>
                <a:gd name="connsiteX45" fmla="*/ 68211 w 113756"/>
                <a:gd name="connsiteY45" fmla="*/ 112216 h 127030"/>
                <a:gd name="connsiteX46" fmla="*/ 68211 w 113756"/>
                <a:gd name="connsiteY46" fmla="*/ 110438 h 127030"/>
                <a:gd name="connsiteX47" fmla="*/ 69735 w 113756"/>
                <a:gd name="connsiteY47" fmla="*/ 108999 h 127030"/>
                <a:gd name="connsiteX48" fmla="*/ 68381 w 113756"/>
                <a:gd name="connsiteY48" fmla="*/ 108068 h 127030"/>
                <a:gd name="connsiteX49" fmla="*/ 66349 w 113756"/>
                <a:gd name="connsiteY49" fmla="*/ 108068 h 127030"/>
                <a:gd name="connsiteX50" fmla="*/ 67026 w 113756"/>
                <a:gd name="connsiteY50" fmla="*/ 108068 h 127030"/>
                <a:gd name="connsiteX51" fmla="*/ 66095 w 113756"/>
                <a:gd name="connsiteY51" fmla="*/ 108068 h 127030"/>
                <a:gd name="connsiteX52" fmla="*/ 66857 w 113756"/>
                <a:gd name="connsiteY52" fmla="*/ 109423 h 127030"/>
                <a:gd name="connsiteX53" fmla="*/ 68804 w 113756"/>
                <a:gd name="connsiteY53" fmla="*/ 108661 h 127030"/>
                <a:gd name="connsiteX54" fmla="*/ 66095 w 113756"/>
                <a:gd name="connsiteY54" fmla="*/ 110946 h 127030"/>
                <a:gd name="connsiteX55" fmla="*/ 66603 w 113756"/>
                <a:gd name="connsiteY55" fmla="*/ 110269 h 127030"/>
                <a:gd name="connsiteX56" fmla="*/ 64148 w 113756"/>
                <a:gd name="connsiteY56" fmla="*/ 110946 h 127030"/>
                <a:gd name="connsiteX57" fmla="*/ 64741 w 113756"/>
                <a:gd name="connsiteY57" fmla="*/ 109169 h 127030"/>
                <a:gd name="connsiteX58" fmla="*/ 64741 w 113756"/>
                <a:gd name="connsiteY58" fmla="*/ 110354 h 127030"/>
                <a:gd name="connsiteX59" fmla="*/ 64233 w 113756"/>
                <a:gd name="connsiteY59" fmla="*/ 109846 h 127030"/>
                <a:gd name="connsiteX60" fmla="*/ 63301 w 113756"/>
                <a:gd name="connsiteY60" fmla="*/ 110777 h 127030"/>
                <a:gd name="connsiteX61" fmla="*/ 62878 w 113756"/>
                <a:gd name="connsiteY61" fmla="*/ 110100 h 127030"/>
                <a:gd name="connsiteX62" fmla="*/ 61100 w 113756"/>
                <a:gd name="connsiteY62" fmla="*/ 110946 h 127030"/>
                <a:gd name="connsiteX63" fmla="*/ 61100 w 113756"/>
                <a:gd name="connsiteY63" fmla="*/ 112809 h 127030"/>
                <a:gd name="connsiteX64" fmla="*/ 57122 w 113756"/>
                <a:gd name="connsiteY64" fmla="*/ 111962 h 127030"/>
                <a:gd name="connsiteX65" fmla="*/ 56275 w 113756"/>
                <a:gd name="connsiteY65" fmla="*/ 112555 h 127030"/>
                <a:gd name="connsiteX66" fmla="*/ 54751 w 113756"/>
                <a:gd name="connsiteY66" fmla="*/ 111793 h 127030"/>
                <a:gd name="connsiteX67" fmla="*/ 57460 w 113756"/>
                <a:gd name="connsiteY67" fmla="*/ 110438 h 127030"/>
                <a:gd name="connsiteX68" fmla="*/ 57460 w 113756"/>
                <a:gd name="connsiteY68" fmla="*/ 109169 h 127030"/>
                <a:gd name="connsiteX69" fmla="*/ 56275 w 113756"/>
                <a:gd name="connsiteY69" fmla="*/ 111116 h 127030"/>
                <a:gd name="connsiteX70" fmla="*/ 55174 w 113756"/>
                <a:gd name="connsiteY70" fmla="*/ 109761 h 127030"/>
                <a:gd name="connsiteX71" fmla="*/ 53143 w 113756"/>
                <a:gd name="connsiteY71" fmla="*/ 110269 h 127030"/>
                <a:gd name="connsiteX72" fmla="*/ 53651 w 113756"/>
                <a:gd name="connsiteY72" fmla="*/ 108745 h 127030"/>
                <a:gd name="connsiteX73" fmla="*/ 52550 w 113756"/>
                <a:gd name="connsiteY73" fmla="*/ 108322 h 127030"/>
                <a:gd name="connsiteX74" fmla="*/ 52550 w 113756"/>
                <a:gd name="connsiteY74" fmla="*/ 109084 h 127030"/>
                <a:gd name="connsiteX75" fmla="*/ 50518 w 113756"/>
                <a:gd name="connsiteY75" fmla="*/ 109084 h 127030"/>
                <a:gd name="connsiteX76" fmla="*/ 48063 w 113756"/>
                <a:gd name="connsiteY76" fmla="*/ 107560 h 127030"/>
                <a:gd name="connsiteX77" fmla="*/ 49587 w 113756"/>
                <a:gd name="connsiteY77" fmla="*/ 109253 h 127030"/>
                <a:gd name="connsiteX78" fmla="*/ 43407 w 113756"/>
                <a:gd name="connsiteY78" fmla="*/ 107814 h 127030"/>
                <a:gd name="connsiteX79" fmla="*/ 43915 w 113756"/>
                <a:gd name="connsiteY79" fmla="*/ 106121 h 127030"/>
                <a:gd name="connsiteX80" fmla="*/ 46963 w 113756"/>
                <a:gd name="connsiteY80" fmla="*/ 107391 h 127030"/>
                <a:gd name="connsiteX81" fmla="*/ 42137 w 113756"/>
                <a:gd name="connsiteY81" fmla="*/ 105698 h 127030"/>
                <a:gd name="connsiteX82" fmla="*/ 39852 w 113756"/>
                <a:gd name="connsiteY82" fmla="*/ 102227 h 127030"/>
                <a:gd name="connsiteX83" fmla="*/ 39852 w 113756"/>
                <a:gd name="connsiteY83" fmla="*/ 103666 h 127030"/>
                <a:gd name="connsiteX84" fmla="*/ 38328 w 113756"/>
                <a:gd name="connsiteY84" fmla="*/ 102735 h 127030"/>
                <a:gd name="connsiteX85" fmla="*/ 37820 w 113756"/>
                <a:gd name="connsiteY85" fmla="*/ 103581 h 127030"/>
                <a:gd name="connsiteX86" fmla="*/ 37820 w 113756"/>
                <a:gd name="connsiteY86" fmla="*/ 102396 h 127030"/>
                <a:gd name="connsiteX87" fmla="*/ 37820 w 113756"/>
                <a:gd name="connsiteY87" fmla="*/ 102396 h 127030"/>
                <a:gd name="connsiteX88" fmla="*/ 35703 w 113756"/>
                <a:gd name="connsiteY88" fmla="*/ 100195 h 127030"/>
                <a:gd name="connsiteX89" fmla="*/ 36296 w 113756"/>
                <a:gd name="connsiteY89" fmla="*/ 100872 h 127030"/>
                <a:gd name="connsiteX90" fmla="*/ 34095 w 113756"/>
                <a:gd name="connsiteY90" fmla="*/ 100872 h 127030"/>
                <a:gd name="connsiteX91" fmla="*/ 33333 w 113756"/>
                <a:gd name="connsiteY91" fmla="*/ 99772 h 127030"/>
                <a:gd name="connsiteX92" fmla="*/ 35111 w 113756"/>
                <a:gd name="connsiteY92" fmla="*/ 100280 h 127030"/>
                <a:gd name="connsiteX93" fmla="*/ 34095 w 113756"/>
                <a:gd name="connsiteY93" fmla="*/ 99179 h 127030"/>
                <a:gd name="connsiteX94" fmla="*/ 34095 w 113756"/>
                <a:gd name="connsiteY94" fmla="*/ 99179 h 127030"/>
                <a:gd name="connsiteX95" fmla="*/ 32317 w 113756"/>
                <a:gd name="connsiteY95" fmla="*/ 98671 h 127030"/>
                <a:gd name="connsiteX96" fmla="*/ 31555 w 113756"/>
                <a:gd name="connsiteY96" fmla="*/ 99518 h 127030"/>
                <a:gd name="connsiteX97" fmla="*/ 30963 w 113756"/>
                <a:gd name="connsiteY97" fmla="*/ 97063 h 127030"/>
                <a:gd name="connsiteX98" fmla="*/ 28338 w 113756"/>
                <a:gd name="connsiteY98" fmla="*/ 95962 h 127030"/>
                <a:gd name="connsiteX99" fmla="*/ 27322 w 113756"/>
                <a:gd name="connsiteY99" fmla="*/ 96555 h 127030"/>
                <a:gd name="connsiteX100" fmla="*/ 27322 w 113756"/>
                <a:gd name="connsiteY100" fmla="*/ 94608 h 127030"/>
                <a:gd name="connsiteX101" fmla="*/ 28508 w 113756"/>
                <a:gd name="connsiteY101" fmla="*/ 93677 h 127030"/>
                <a:gd name="connsiteX102" fmla="*/ 30370 w 113756"/>
                <a:gd name="connsiteY102" fmla="*/ 95285 h 127030"/>
                <a:gd name="connsiteX103" fmla="*/ 27661 w 113756"/>
                <a:gd name="connsiteY103" fmla="*/ 92237 h 127030"/>
                <a:gd name="connsiteX104" fmla="*/ 28846 w 113756"/>
                <a:gd name="connsiteY104" fmla="*/ 92237 h 127030"/>
                <a:gd name="connsiteX105" fmla="*/ 27068 w 113756"/>
                <a:gd name="connsiteY105" fmla="*/ 90544 h 127030"/>
                <a:gd name="connsiteX106" fmla="*/ 25714 w 113756"/>
                <a:gd name="connsiteY106" fmla="*/ 91391 h 127030"/>
                <a:gd name="connsiteX107" fmla="*/ 25714 w 113756"/>
                <a:gd name="connsiteY107" fmla="*/ 89528 h 127030"/>
                <a:gd name="connsiteX108" fmla="*/ 23259 w 113756"/>
                <a:gd name="connsiteY108" fmla="*/ 88936 h 127030"/>
                <a:gd name="connsiteX109" fmla="*/ 23259 w 113756"/>
                <a:gd name="connsiteY109" fmla="*/ 90036 h 127030"/>
                <a:gd name="connsiteX110" fmla="*/ 21312 w 113756"/>
                <a:gd name="connsiteY110" fmla="*/ 89020 h 127030"/>
                <a:gd name="connsiteX111" fmla="*/ 23005 w 113756"/>
                <a:gd name="connsiteY111" fmla="*/ 90629 h 127030"/>
                <a:gd name="connsiteX112" fmla="*/ 21143 w 113756"/>
                <a:gd name="connsiteY112" fmla="*/ 89867 h 127030"/>
                <a:gd name="connsiteX113" fmla="*/ 21143 w 113756"/>
                <a:gd name="connsiteY113" fmla="*/ 86650 h 127030"/>
                <a:gd name="connsiteX114" fmla="*/ 25629 w 113756"/>
                <a:gd name="connsiteY114" fmla="*/ 86650 h 127030"/>
                <a:gd name="connsiteX115" fmla="*/ 23090 w 113756"/>
                <a:gd name="connsiteY115" fmla="*/ 82078 h 127030"/>
                <a:gd name="connsiteX116" fmla="*/ 20347 w 113756"/>
                <a:gd name="connsiteY116" fmla="*/ 81858 h 127030"/>
                <a:gd name="connsiteX117" fmla="*/ 20127 w 113756"/>
                <a:gd name="connsiteY117" fmla="*/ 82078 h 127030"/>
                <a:gd name="connsiteX118" fmla="*/ 19703 w 113756"/>
                <a:gd name="connsiteY118" fmla="*/ 80724 h 127030"/>
                <a:gd name="connsiteX119" fmla="*/ 20550 w 113756"/>
                <a:gd name="connsiteY119" fmla="*/ 81232 h 127030"/>
                <a:gd name="connsiteX120" fmla="*/ 17841 w 113756"/>
                <a:gd name="connsiteY120" fmla="*/ 76745 h 127030"/>
                <a:gd name="connsiteX121" fmla="*/ 15809 w 113756"/>
                <a:gd name="connsiteY121" fmla="*/ 76745 h 127030"/>
                <a:gd name="connsiteX122" fmla="*/ 15301 w 113756"/>
                <a:gd name="connsiteY122" fmla="*/ 75475 h 127030"/>
                <a:gd name="connsiteX123" fmla="*/ 15301 w 113756"/>
                <a:gd name="connsiteY123" fmla="*/ 75475 h 127030"/>
                <a:gd name="connsiteX124" fmla="*/ 14032 w 113756"/>
                <a:gd name="connsiteY124" fmla="*/ 73274 h 127030"/>
                <a:gd name="connsiteX125" fmla="*/ 14963 w 113756"/>
                <a:gd name="connsiteY125" fmla="*/ 73274 h 127030"/>
                <a:gd name="connsiteX126" fmla="*/ 14285 w 113756"/>
                <a:gd name="connsiteY126" fmla="*/ 70735 h 127030"/>
                <a:gd name="connsiteX127" fmla="*/ 15640 w 113756"/>
                <a:gd name="connsiteY127" fmla="*/ 71920 h 127030"/>
                <a:gd name="connsiteX128" fmla="*/ 15640 w 113756"/>
                <a:gd name="connsiteY128" fmla="*/ 71920 h 127030"/>
                <a:gd name="connsiteX129" fmla="*/ 16571 w 113756"/>
                <a:gd name="connsiteY129" fmla="*/ 73274 h 127030"/>
                <a:gd name="connsiteX130" fmla="*/ 16749 w 113756"/>
                <a:gd name="connsiteY130" fmla="*/ 70650 h 127030"/>
                <a:gd name="connsiteX131" fmla="*/ 17587 w 113756"/>
                <a:gd name="connsiteY131" fmla="*/ 70227 h 127030"/>
                <a:gd name="connsiteX132" fmla="*/ 15978 w 113756"/>
                <a:gd name="connsiteY132" fmla="*/ 69804 h 127030"/>
                <a:gd name="connsiteX133" fmla="*/ 17418 w 113756"/>
                <a:gd name="connsiteY133" fmla="*/ 62777 h 127030"/>
                <a:gd name="connsiteX134" fmla="*/ 15471 w 113756"/>
                <a:gd name="connsiteY134" fmla="*/ 58036 h 127030"/>
                <a:gd name="connsiteX135" fmla="*/ 14032 w 113756"/>
                <a:gd name="connsiteY135" fmla="*/ 56851 h 127030"/>
                <a:gd name="connsiteX136" fmla="*/ 14032 w 113756"/>
                <a:gd name="connsiteY136" fmla="*/ 62100 h 127030"/>
                <a:gd name="connsiteX137" fmla="*/ 15724 w 113756"/>
                <a:gd name="connsiteY137" fmla="*/ 62946 h 127030"/>
                <a:gd name="connsiteX138" fmla="*/ 15301 w 113756"/>
                <a:gd name="connsiteY138" fmla="*/ 64639 h 127030"/>
                <a:gd name="connsiteX139" fmla="*/ 12846 w 113756"/>
                <a:gd name="connsiteY139" fmla="*/ 62015 h 127030"/>
                <a:gd name="connsiteX140" fmla="*/ 12846 w 113756"/>
                <a:gd name="connsiteY140" fmla="*/ 65147 h 127030"/>
                <a:gd name="connsiteX141" fmla="*/ 11661 w 113756"/>
                <a:gd name="connsiteY141" fmla="*/ 65825 h 127030"/>
                <a:gd name="connsiteX142" fmla="*/ 9375 w 113756"/>
                <a:gd name="connsiteY142" fmla="*/ 63285 h 127030"/>
                <a:gd name="connsiteX143" fmla="*/ 10307 w 113756"/>
                <a:gd name="connsiteY143" fmla="*/ 63285 h 127030"/>
                <a:gd name="connsiteX144" fmla="*/ 8867 w 113756"/>
                <a:gd name="connsiteY144" fmla="*/ 60830 h 127030"/>
                <a:gd name="connsiteX145" fmla="*/ 10476 w 113756"/>
                <a:gd name="connsiteY145" fmla="*/ 60153 h 127030"/>
                <a:gd name="connsiteX146" fmla="*/ 10476 w 113756"/>
                <a:gd name="connsiteY146" fmla="*/ 56343 h 127030"/>
                <a:gd name="connsiteX147" fmla="*/ 9375 w 113756"/>
                <a:gd name="connsiteY147" fmla="*/ 57105 h 127030"/>
                <a:gd name="connsiteX148" fmla="*/ 9375 w 113756"/>
                <a:gd name="connsiteY148" fmla="*/ 58883 h 127030"/>
                <a:gd name="connsiteX149" fmla="*/ 8275 w 113756"/>
                <a:gd name="connsiteY149" fmla="*/ 56343 h 127030"/>
                <a:gd name="connsiteX150" fmla="*/ 8867 w 113756"/>
                <a:gd name="connsiteY150" fmla="*/ 52280 h 127030"/>
                <a:gd name="connsiteX151" fmla="*/ 10815 w 113756"/>
                <a:gd name="connsiteY151" fmla="*/ 53888 h 127030"/>
                <a:gd name="connsiteX152" fmla="*/ 10815 w 113756"/>
                <a:gd name="connsiteY152" fmla="*/ 52534 h 127030"/>
                <a:gd name="connsiteX153" fmla="*/ 13693 w 113756"/>
                <a:gd name="connsiteY153" fmla="*/ 54565 h 127030"/>
                <a:gd name="connsiteX154" fmla="*/ 14370 w 113756"/>
                <a:gd name="connsiteY154" fmla="*/ 49063 h 127030"/>
                <a:gd name="connsiteX155" fmla="*/ 16402 w 113756"/>
                <a:gd name="connsiteY155" fmla="*/ 49063 h 127030"/>
                <a:gd name="connsiteX156" fmla="*/ 17587 w 113756"/>
                <a:gd name="connsiteY156" fmla="*/ 44915 h 127030"/>
                <a:gd name="connsiteX157" fmla="*/ 15555 w 113756"/>
                <a:gd name="connsiteY157" fmla="*/ 44915 h 127030"/>
                <a:gd name="connsiteX158" fmla="*/ 15555 w 113756"/>
                <a:gd name="connsiteY158" fmla="*/ 43052 h 127030"/>
                <a:gd name="connsiteX159" fmla="*/ 14370 w 113756"/>
                <a:gd name="connsiteY159" fmla="*/ 46354 h 127030"/>
                <a:gd name="connsiteX160" fmla="*/ 13185 w 113756"/>
                <a:gd name="connsiteY160" fmla="*/ 45169 h 127030"/>
                <a:gd name="connsiteX161" fmla="*/ 13185 w 113756"/>
                <a:gd name="connsiteY161" fmla="*/ 46608 h 127030"/>
                <a:gd name="connsiteX162" fmla="*/ 13185 w 113756"/>
                <a:gd name="connsiteY162" fmla="*/ 43983 h 127030"/>
                <a:gd name="connsiteX163" fmla="*/ 15301 w 113756"/>
                <a:gd name="connsiteY163" fmla="*/ 44915 h 127030"/>
                <a:gd name="connsiteX164" fmla="*/ 16232 w 113756"/>
                <a:gd name="connsiteY164" fmla="*/ 40682 h 127030"/>
                <a:gd name="connsiteX165" fmla="*/ 16910 w 113756"/>
                <a:gd name="connsiteY165" fmla="*/ 41698 h 127030"/>
                <a:gd name="connsiteX166" fmla="*/ 17672 w 113756"/>
                <a:gd name="connsiteY166" fmla="*/ 40258 h 127030"/>
                <a:gd name="connsiteX167" fmla="*/ 17672 w 113756"/>
                <a:gd name="connsiteY167" fmla="*/ 41528 h 127030"/>
                <a:gd name="connsiteX168" fmla="*/ 18772 w 113756"/>
                <a:gd name="connsiteY168" fmla="*/ 37888 h 127030"/>
                <a:gd name="connsiteX169" fmla="*/ 18772 w 113756"/>
                <a:gd name="connsiteY169" fmla="*/ 39496 h 127030"/>
                <a:gd name="connsiteX170" fmla="*/ 18264 w 113756"/>
                <a:gd name="connsiteY170" fmla="*/ 36025 h 127030"/>
                <a:gd name="connsiteX171" fmla="*/ 20550 w 113756"/>
                <a:gd name="connsiteY171" fmla="*/ 34163 h 127030"/>
                <a:gd name="connsiteX172" fmla="*/ 19534 w 113756"/>
                <a:gd name="connsiteY172" fmla="*/ 33655 h 127030"/>
                <a:gd name="connsiteX173" fmla="*/ 19026 w 113756"/>
                <a:gd name="connsiteY173" fmla="*/ 30438 h 127030"/>
                <a:gd name="connsiteX174" fmla="*/ 18010 w 113756"/>
                <a:gd name="connsiteY174" fmla="*/ 30946 h 127030"/>
                <a:gd name="connsiteX175" fmla="*/ 18010 w 113756"/>
                <a:gd name="connsiteY175" fmla="*/ 28914 h 127030"/>
                <a:gd name="connsiteX176" fmla="*/ 20719 w 113756"/>
                <a:gd name="connsiteY176" fmla="*/ 29676 h 127030"/>
                <a:gd name="connsiteX177" fmla="*/ 21143 w 113756"/>
                <a:gd name="connsiteY177" fmla="*/ 27814 h 127030"/>
                <a:gd name="connsiteX178" fmla="*/ 19703 w 113756"/>
                <a:gd name="connsiteY178" fmla="*/ 27052 h 127030"/>
                <a:gd name="connsiteX179" fmla="*/ 20127 w 113756"/>
                <a:gd name="connsiteY179" fmla="*/ 23666 h 127030"/>
                <a:gd name="connsiteX180" fmla="*/ 18941 w 113756"/>
                <a:gd name="connsiteY180" fmla="*/ 22481 h 127030"/>
                <a:gd name="connsiteX181" fmla="*/ 21481 w 113756"/>
                <a:gd name="connsiteY181" fmla="*/ 21126 h 127030"/>
                <a:gd name="connsiteX182" fmla="*/ 21481 w 113756"/>
                <a:gd name="connsiteY182" fmla="*/ 22396 h 127030"/>
                <a:gd name="connsiteX183" fmla="*/ 22243 w 113756"/>
                <a:gd name="connsiteY183" fmla="*/ 19856 h 127030"/>
                <a:gd name="connsiteX184" fmla="*/ 24360 w 113756"/>
                <a:gd name="connsiteY184" fmla="*/ 19010 h 127030"/>
                <a:gd name="connsiteX185" fmla="*/ 25037 w 113756"/>
                <a:gd name="connsiteY185" fmla="*/ 15878 h 127030"/>
                <a:gd name="connsiteX186" fmla="*/ 23936 w 113756"/>
                <a:gd name="connsiteY186" fmla="*/ 17486 h 127030"/>
                <a:gd name="connsiteX187" fmla="*/ 23936 w 113756"/>
                <a:gd name="connsiteY187" fmla="*/ 17486 h 127030"/>
                <a:gd name="connsiteX188" fmla="*/ 22751 w 113756"/>
                <a:gd name="connsiteY188" fmla="*/ 15708 h 127030"/>
                <a:gd name="connsiteX189" fmla="*/ 22751 w 113756"/>
                <a:gd name="connsiteY189" fmla="*/ 17824 h 127030"/>
                <a:gd name="connsiteX190" fmla="*/ 20211 w 113756"/>
                <a:gd name="connsiteY190" fmla="*/ 14861 h 127030"/>
                <a:gd name="connsiteX191" fmla="*/ 20973 w 113756"/>
                <a:gd name="connsiteY191" fmla="*/ 17317 h 127030"/>
                <a:gd name="connsiteX192" fmla="*/ 20973 w 113756"/>
                <a:gd name="connsiteY192" fmla="*/ 17317 h 127030"/>
                <a:gd name="connsiteX193" fmla="*/ 20973 w 113756"/>
                <a:gd name="connsiteY193" fmla="*/ 19602 h 127030"/>
                <a:gd name="connsiteX194" fmla="*/ 20296 w 113756"/>
                <a:gd name="connsiteY194" fmla="*/ 18671 h 127030"/>
                <a:gd name="connsiteX195" fmla="*/ 17248 w 113756"/>
                <a:gd name="connsiteY195" fmla="*/ 23920 h 127030"/>
                <a:gd name="connsiteX196" fmla="*/ 19111 w 113756"/>
                <a:gd name="connsiteY196" fmla="*/ 25105 h 127030"/>
                <a:gd name="connsiteX197" fmla="*/ 17926 w 113756"/>
                <a:gd name="connsiteY197" fmla="*/ 26629 h 127030"/>
                <a:gd name="connsiteX198" fmla="*/ 17926 w 113756"/>
                <a:gd name="connsiteY198" fmla="*/ 25020 h 127030"/>
                <a:gd name="connsiteX199" fmla="*/ 16825 w 113756"/>
                <a:gd name="connsiteY199" fmla="*/ 25020 h 127030"/>
                <a:gd name="connsiteX200" fmla="*/ 15386 w 113756"/>
                <a:gd name="connsiteY200" fmla="*/ 20280 h 127030"/>
                <a:gd name="connsiteX201" fmla="*/ 15386 w 113756"/>
                <a:gd name="connsiteY201" fmla="*/ 16131 h 127030"/>
                <a:gd name="connsiteX202" fmla="*/ 14370 w 113756"/>
                <a:gd name="connsiteY202" fmla="*/ 16639 h 127030"/>
                <a:gd name="connsiteX203" fmla="*/ 15301 w 113756"/>
                <a:gd name="connsiteY203" fmla="*/ 14269 h 127030"/>
                <a:gd name="connsiteX204" fmla="*/ 20127 w 113756"/>
                <a:gd name="connsiteY204" fmla="*/ 14861 h 127030"/>
                <a:gd name="connsiteX205" fmla="*/ 21058 w 113756"/>
                <a:gd name="connsiteY205" fmla="*/ 11560 h 127030"/>
                <a:gd name="connsiteX206" fmla="*/ 23428 w 113756"/>
                <a:gd name="connsiteY206" fmla="*/ 12915 h 127030"/>
                <a:gd name="connsiteX207" fmla="*/ 22751 w 113756"/>
                <a:gd name="connsiteY207" fmla="*/ 10967 h 127030"/>
                <a:gd name="connsiteX208" fmla="*/ 24021 w 113756"/>
                <a:gd name="connsiteY208" fmla="*/ 9444 h 127030"/>
                <a:gd name="connsiteX209" fmla="*/ 24021 w 113756"/>
                <a:gd name="connsiteY209" fmla="*/ 10375 h 127030"/>
                <a:gd name="connsiteX210" fmla="*/ 24021 w 113756"/>
                <a:gd name="connsiteY210" fmla="*/ 7750 h 127030"/>
                <a:gd name="connsiteX211" fmla="*/ 24021 w 113756"/>
                <a:gd name="connsiteY211" fmla="*/ 8512 h 127030"/>
                <a:gd name="connsiteX212" fmla="*/ 24021 w 113756"/>
                <a:gd name="connsiteY212" fmla="*/ 5888 h 127030"/>
                <a:gd name="connsiteX213" fmla="*/ 23005 w 113756"/>
                <a:gd name="connsiteY213" fmla="*/ 8089 h 127030"/>
                <a:gd name="connsiteX214" fmla="*/ 23005 w 113756"/>
                <a:gd name="connsiteY214" fmla="*/ 6904 h 127030"/>
                <a:gd name="connsiteX215" fmla="*/ 20550 w 113756"/>
                <a:gd name="connsiteY215" fmla="*/ 8428 h 127030"/>
                <a:gd name="connsiteX216" fmla="*/ 20736 w 113756"/>
                <a:gd name="connsiteY216" fmla="*/ 7006 h 127030"/>
                <a:gd name="connsiteX217" fmla="*/ 20550 w 113756"/>
                <a:gd name="connsiteY217" fmla="*/ 6819 h 127030"/>
                <a:gd name="connsiteX218" fmla="*/ 19703 w 113756"/>
                <a:gd name="connsiteY218" fmla="*/ 9444 h 127030"/>
                <a:gd name="connsiteX219" fmla="*/ 17756 w 113756"/>
                <a:gd name="connsiteY219" fmla="*/ 10798 h 127030"/>
                <a:gd name="connsiteX220" fmla="*/ 17164 w 113756"/>
                <a:gd name="connsiteY220" fmla="*/ 12576 h 127030"/>
                <a:gd name="connsiteX221" fmla="*/ 16486 w 113756"/>
                <a:gd name="connsiteY221" fmla="*/ 9867 h 127030"/>
                <a:gd name="connsiteX222" fmla="*/ 18180 w 113756"/>
                <a:gd name="connsiteY222" fmla="*/ 9867 h 127030"/>
                <a:gd name="connsiteX223" fmla="*/ 19026 w 113756"/>
                <a:gd name="connsiteY223" fmla="*/ 7750 h 127030"/>
                <a:gd name="connsiteX224" fmla="*/ 17926 w 113756"/>
                <a:gd name="connsiteY224" fmla="*/ 7750 h 127030"/>
                <a:gd name="connsiteX225" fmla="*/ 18603 w 113756"/>
                <a:gd name="connsiteY225" fmla="*/ 4364 h 127030"/>
                <a:gd name="connsiteX226" fmla="*/ 17926 w 113756"/>
                <a:gd name="connsiteY226" fmla="*/ 4957 h 127030"/>
                <a:gd name="connsiteX227" fmla="*/ 15894 w 113756"/>
                <a:gd name="connsiteY227" fmla="*/ 4195 h 127030"/>
                <a:gd name="connsiteX228" fmla="*/ 16994 w 113756"/>
                <a:gd name="connsiteY228" fmla="*/ 4195 h 127030"/>
                <a:gd name="connsiteX229" fmla="*/ 14963 w 113756"/>
                <a:gd name="connsiteY229" fmla="*/ 5465 h 127030"/>
                <a:gd name="connsiteX230" fmla="*/ 14455 w 113756"/>
                <a:gd name="connsiteY230" fmla="*/ 9105 h 127030"/>
                <a:gd name="connsiteX231" fmla="*/ 14455 w 113756"/>
                <a:gd name="connsiteY231" fmla="*/ 7835 h 127030"/>
                <a:gd name="connsiteX232" fmla="*/ 13693 w 113756"/>
                <a:gd name="connsiteY232" fmla="*/ 10459 h 127030"/>
                <a:gd name="connsiteX233" fmla="*/ 14624 w 113756"/>
                <a:gd name="connsiteY233" fmla="*/ 10036 h 127030"/>
                <a:gd name="connsiteX234" fmla="*/ 14624 w 113756"/>
                <a:gd name="connsiteY234" fmla="*/ 15115 h 127030"/>
                <a:gd name="connsiteX235" fmla="*/ 13947 w 113756"/>
                <a:gd name="connsiteY235" fmla="*/ 12068 h 127030"/>
                <a:gd name="connsiteX236" fmla="*/ 13947 w 113756"/>
                <a:gd name="connsiteY236" fmla="*/ 14438 h 127030"/>
                <a:gd name="connsiteX237" fmla="*/ 13100 w 113756"/>
                <a:gd name="connsiteY237" fmla="*/ 14438 h 127030"/>
                <a:gd name="connsiteX238" fmla="*/ 13523 w 113756"/>
                <a:gd name="connsiteY238" fmla="*/ 15962 h 127030"/>
                <a:gd name="connsiteX239" fmla="*/ 13100 w 113756"/>
                <a:gd name="connsiteY239" fmla="*/ 15962 h 127030"/>
                <a:gd name="connsiteX240" fmla="*/ 14116 w 113756"/>
                <a:gd name="connsiteY240" fmla="*/ 19518 h 127030"/>
                <a:gd name="connsiteX241" fmla="*/ 14539 w 113756"/>
                <a:gd name="connsiteY241" fmla="*/ 16470 h 127030"/>
                <a:gd name="connsiteX242" fmla="*/ 15640 w 113756"/>
                <a:gd name="connsiteY242" fmla="*/ 19179 h 127030"/>
                <a:gd name="connsiteX243" fmla="*/ 13439 w 113756"/>
                <a:gd name="connsiteY243" fmla="*/ 21973 h 127030"/>
                <a:gd name="connsiteX244" fmla="*/ 13015 w 113756"/>
                <a:gd name="connsiteY244" fmla="*/ 19856 h 127030"/>
                <a:gd name="connsiteX245" fmla="*/ 11661 w 113756"/>
                <a:gd name="connsiteY245" fmla="*/ 19856 h 127030"/>
                <a:gd name="connsiteX246" fmla="*/ 12254 w 113756"/>
                <a:gd name="connsiteY246" fmla="*/ 21126 h 127030"/>
                <a:gd name="connsiteX247" fmla="*/ 12254 w 113756"/>
                <a:gd name="connsiteY247" fmla="*/ 21126 h 127030"/>
                <a:gd name="connsiteX248" fmla="*/ 12677 w 113756"/>
                <a:gd name="connsiteY248" fmla="*/ 23666 h 127030"/>
                <a:gd name="connsiteX249" fmla="*/ 10984 w 113756"/>
                <a:gd name="connsiteY249" fmla="*/ 29422 h 127030"/>
                <a:gd name="connsiteX250" fmla="*/ 12169 w 113756"/>
                <a:gd name="connsiteY250" fmla="*/ 29422 h 127030"/>
                <a:gd name="connsiteX251" fmla="*/ 11576 w 113756"/>
                <a:gd name="connsiteY251" fmla="*/ 33486 h 127030"/>
                <a:gd name="connsiteX252" fmla="*/ 11069 w 113756"/>
                <a:gd name="connsiteY252" fmla="*/ 31285 h 127030"/>
                <a:gd name="connsiteX253" fmla="*/ 11069 w 113756"/>
                <a:gd name="connsiteY253" fmla="*/ 37380 h 127030"/>
                <a:gd name="connsiteX254" fmla="*/ 12931 w 113756"/>
                <a:gd name="connsiteY254" fmla="*/ 35348 h 127030"/>
                <a:gd name="connsiteX255" fmla="*/ 11915 w 113756"/>
                <a:gd name="connsiteY255" fmla="*/ 38904 h 127030"/>
                <a:gd name="connsiteX256" fmla="*/ 9883 w 113756"/>
                <a:gd name="connsiteY256" fmla="*/ 38396 h 127030"/>
                <a:gd name="connsiteX257" fmla="*/ 10561 w 113756"/>
                <a:gd name="connsiteY257" fmla="*/ 41613 h 127030"/>
                <a:gd name="connsiteX258" fmla="*/ 8867 w 113756"/>
                <a:gd name="connsiteY258" fmla="*/ 38904 h 127030"/>
                <a:gd name="connsiteX259" fmla="*/ 9968 w 113756"/>
                <a:gd name="connsiteY259" fmla="*/ 34586 h 127030"/>
                <a:gd name="connsiteX260" fmla="*/ 9037 w 113756"/>
                <a:gd name="connsiteY260" fmla="*/ 35179 h 127030"/>
                <a:gd name="connsiteX261" fmla="*/ 9037 w 113756"/>
                <a:gd name="connsiteY261" fmla="*/ 31370 h 127030"/>
                <a:gd name="connsiteX262" fmla="*/ 9037 w 113756"/>
                <a:gd name="connsiteY262" fmla="*/ 31370 h 127030"/>
                <a:gd name="connsiteX263" fmla="*/ 8105 w 113756"/>
                <a:gd name="connsiteY263" fmla="*/ 30438 h 127030"/>
                <a:gd name="connsiteX264" fmla="*/ 8105 w 113756"/>
                <a:gd name="connsiteY264" fmla="*/ 31116 h 127030"/>
                <a:gd name="connsiteX265" fmla="*/ 7090 w 113756"/>
                <a:gd name="connsiteY265" fmla="*/ 28322 h 127030"/>
                <a:gd name="connsiteX266" fmla="*/ 9206 w 113756"/>
                <a:gd name="connsiteY266" fmla="*/ 32385 h 127030"/>
                <a:gd name="connsiteX267" fmla="*/ 7174 w 113756"/>
                <a:gd name="connsiteY267" fmla="*/ 36110 h 127030"/>
                <a:gd name="connsiteX268" fmla="*/ 5481 w 113756"/>
                <a:gd name="connsiteY268" fmla="*/ 36110 h 127030"/>
                <a:gd name="connsiteX269" fmla="*/ 5481 w 113756"/>
                <a:gd name="connsiteY269" fmla="*/ 33994 h 127030"/>
                <a:gd name="connsiteX270" fmla="*/ 4719 w 113756"/>
                <a:gd name="connsiteY270" fmla="*/ 36449 h 127030"/>
                <a:gd name="connsiteX271" fmla="*/ 6920 w 113756"/>
                <a:gd name="connsiteY271" fmla="*/ 39920 h 127030"/>
                <a:gd name="connsiteX272" fmla="*/ 6497 w 113756"/>
                <a:gd name="connsiteY272" fmla="*/ 43983 h 127030"/>
                <a:gd name="connsiteX273" fmla="*/ 4973 w 113756"/>
                <a:gd name="connsiteY273" fmla="*/ 41359 h 127030"/>
                <a:gd name="connsiteX274" fmla="*/ 4973 w 113756"/>
                <a:gd name="connsiteY274" fmla="*/ 43729 h 127030"/>
                <a:gd name="connsiteX275" fmla="*/ 3111 w 113756"/>
                <a:gd name="connsiteY275" fmla="*/ 47962 h 127030"/>
                <a:gd name="connsiteX276" fmla="*/ 3619 w 113756"/>
                <a:gd name="connsiteY276" fmla="*/ 43729 h 127030"/>
                <a:gd name="connsiteX277" fmla="*/ 2857 w 113756"/>
                <a:gd name="connsiteY277" fmla="*/ 43729 h 127030"/>
                <a:gd name="connsiteX278" fmla="*/ 2857 w 113756"/>
                <a:gd name="connsiteY278" fmla="*/ 41952 h 127030"/>
                <a:gd name="connsiteX279" fmla="*/ 1587 w 113756"/>
                <a:gd name="connsiteY279" fmla="*/ 44745 h 127030"/>
                <a:gd name="connsiteX280" fmla="*/ 2010 w 113756"/>
                <a:gd name="connsiteY280" fmla="*/ 44745 h 127030"/>
                <a:gd name="connsiteX281" fmla="*/ 2010 w 113756"/>
                <a:gd name="connsiteY281" fmla="*/ 46184 h 127030"/>
                <a:gd name="connsiteX282" fmla="*/ 825 w 113756"/>
                <a:gd name="connsiteY282" fmla="*/ 46184 h 127030"/>
                <a:gd name="connsiteX283" fmla="*/ 233 w 113756"/>
                <a:gd name="connsiteY283" fmla="*/ 52872 h 127030"/>
                <a:gd name="connsiteX284" fmla="*/ 233 w 113756"/>
                <a:gd name="connsiteY284" fmla="*/ 52872 h 127030"/>
                <a:gd name="connsiteX285" fmla="*/ 2433 w 113756"/>
                <a:gd name="connsiteY285" fmla="*/ 57359 h 127030"/>
                <a:gd name="connsiteX286" fmla="*/ 825 w 113756"/>
                <a:gd name="connsiteY286" fmla="*/ 57359 h 127030"/>
                <a:gd name="connsiteX287" fmla="*/ 233 w 113756"/>
                <a:gd name="connsiteY287" fmla="*/ 60237 h 127030"/>
                <a:gd name="connsiteX288" fmla="*/ 1841 w 113756"/>
                <a:gd name="connsiteY288" fmla="*/ 60237 h 127030"/>
                <a:gd name="connsiteX289" fmla="*/ 3026 w 113756"/>
                <a:gd name="connsiteY289" fmla="*/ 63539 h 127030"/>
                <a:gd name="connsiteX290" fmla="*/ 571 w 113756"/>
                <a:gd name="connsiteY290" fmla="*/ 61761 h 127030"/>
                <a:gd name="connsiteX291" fmla="*/ 1587 w 113756"/>
                <a:gd name="connsiteY291" fmla="*/ 62354 h 127030"/>
                <a:gd name="connsiteX292" fmla="*/ 740 w 113756"/>
                <a:gd name="connsiteY292" fmla="*/ 67264 h 127030"/>
                <a:gd name="connsiteX293" fmla="*/ 3196 w 113756"/>
                <a:gd name="connsiteY293" fmla="*/ 70650 h 127030"/>
                <a:gd name="connsiteX294" fmla="*/ 2349 w 113756"/>
                <a:gd name="connsiteY294" fmla="*/ 68534 h 127030"/>
                <a:gd name="connsiteX295" fmla="*/ 3619 w 113756"/>
                <a:gd name="connsiteY295" fmla="*/ 69634 h 127030"/>
                <a:gd name="connsiteX296" fmla="*/ 3619 w 113756"/>
                <a:gd name="connsiteY296" fmla="*/ 74036 h 127030"/>
                <a:gd name="connsiteX297" fmla="*/ 2857 w 113756"/>
                <a:gd name="connsiteY297" fmla="*/ 72851 h 127030"/>
                <a:gd name="connsiteX298" fmla="*/ 2857 w 113756"/>
                <a:gd name="connsiteY298" fmla="*/ 72851 h 127030"/>
                <a:gd name="connsiteX299" fmla="*/ 1502 w 113756"/>
                <a:gd name="connsiteY299" fmla="*/ 71158 h 127030"/>
                <a:gd name="connsiteX300" fmla="*/ 2941 w 113756"/>
                <a:gd name="connsiteY300" fmla="*/ 74459 h 127030"/>
                <a:gd name="connsiteX301" fmla="*/ 2941 w 113756"/>
                <a:gd name="connsiteY301" fmla="*/ 74459 h 127030"/>
                <a:gd name="connsiteX302" fmla="*/ 4889 w 113756"/>
                <a:gd name="connsiteY302" fmla="*/ 80386 h 127030"/>
                <a:gd name="connsiteX303" fmla="*/ 5735 w 113756"/>
                <a:gd name="connsiteY303" fmla="*/ 78946 h 127030"/>
                <a:gd name="connsiteX304" fmla="*/ 5735 w 113756"/>
                <a:gd name="connsiteY304" fmla="*/ 81317 h 127030"/>
                <a:gd name="connsiteX305" fmla="*/ 5312 w 113756"/>
                <a:gd name="connsiteY305" fmla="*/ 80809 h 127030"/>
                <a:gd name="connsiteX306" fmla="*/ 6243 w 113756"/>
                <a:gd name="connsiteY306" fmla="*/ 83687 h 127030"/>
                <a:gd name="connsiteX307" fmla="*/ 8275 w 113756"/>
                <a:gd name="connsiteY307" fmla="*/ 84195 h 127030"/>
                <a:gd name="connsiteX308" fmla="*/ 6243 w 113756"/>
                <a:gd name="connsiteY308" fmla="*/ 85719 h 127030"/>
                <a:gd name="connsiteX309" fmla="*/ 7936 w 113756"/>
                <a:gd name="connsiteY309" fmla="*/ 87751 h 127030"/>
                <a:gd name="connsiteX310" fmla="*/ 7936 w 113756"/>
                <a:gd name="connsiteY310" fmla="*/ 88512 h 127030"/>
                <a:gd name="connsiteX311" fmla="*/ 14285 w 113756"/>
                <a:gd name="connsiteY311" fmla="*/ 96978 h 127030"/>
                <a:gd name="connsiteX312" fmla="*/ 10899 w 113756"/>
                <a:gd name="connsiteY312" fmla="*/ 94692 h 127030"/>
                <a:gd name="connsiteX313" fmla="*/ 13015 w 113756"/>
                <a:gd name="connsiteY313" fmla="*/ 98841 h 127030"/>
                <a:gd name="connsiteX314" fmla="*/ 15640 w 113756"/>
                <a:gd name="connsiteY314" fmla="*/ 100026 h 127030"/>
                <a:gd name="connsiteX315" fmla="*/ 15640 w 113756"/>
                <a:gd name="connsiteY315" fmla="*/ 101804 h 127030"/>
                <a:gd name="connsiteX316" fmla="*/ 19280 w 113756"/>
                <a:gd name="connsiteY316" fmla="*/ 104682 h 127030"/>
                <a:gd name="connsiteX317" fmla="*/ 18772 w 113756"/>
                <a:gd name="connsiteY317" fmla="*/ 105190 h 127030"/>
                <a:gd name="connsiteX318" fmla="*/ 21058 w 113756"/>
                <a:gd name="connsiteY318" fmla="*/ 106290 h 127030"/>
                <a:gd name="connsiteX319" fmla="*/ 21820 w 113756"/>
                <a:gd name="connsiteY319" fmla="*/ 105528 h 127030"/>
                <a:gd name="connsiteX320" fmla="*/ 22243 w 113756"/>
                <a:gd name="connsiteY320" fmla="*/ 105952 h 127030"/>
                <a:gd name="connsiteX321" fmla="*/ 18095 w 113756"/>
                <a:gd name="connsiteY321" fmla="*/ 99772 h 127030"/>
                <a:gd name="connsiteX322" fmla="*/ 19195 w 113756"/>
                <a:gd name="connsiteY322" fmla="*/ 99772 h 127030"/>
                <a:gd name="connsiteX323" fmla="*/ 19195 w 113756"/>
                <a:gd name="connsiteY323" fmla="*/ 100618 h 127030"/>
                <a:gd name="connsiteX324" fmla="*/ 20042 w 113756"/>
                <a:gd name="connsiteY324" fmla="*/ 100026 h 127030"/>
                <a:gd name="connsiteX325" fmla="*/ 23936 w 113756"/>
                <a:gd name="connsiteY325" fmla="*/ 102057 h 127030"/>
                <a:gd name="connsiteX326" fmla="*/ 20973 w 113756"/>
                <a:gd name="connsiteY326" fmla="*/ 102057 h 127030"/>
                <a:gd name="connsiteX327" fmla="*/ 22582 w 113756"/>
                <a:gd name="connsiteY327" fmla="*/ 103327 h 127030"/>
                <a:gd name="connsiteX328" fmla="*/ 21566 w 113756"/>
                <a:gd name="connsiteY328" fmla="*/ 103920 h 127030"/>
                <a:gd name="connsiteX329" fmla="*/ 23936 w 113756"/>
                <a:gd name="connsiteY329" fmla="*/ 103412 h 127030"/>
                <a:gd name="connsiteX330" fmla="*/ 25714 w 113756"/>
                <a:gd name="connsiteY330" fmla="*/ 105274 h 127030"/>
                <a:gd name="connsiteX331" fmla="*/ 25121 w 113756"/>
                <a:gd name="connsiteY331" fmla="*/ 105274 h 127030"/>
                <a:gd name="connsiteX332" fmla="*/ 28169 w 113756"/>
                <a:gd name="connsiteY332" fmla="*/ 107391 h 127030"/>
                <a:gd name="connsiteX333" fmla="*/ 28169 w 113756"/>
                <a:gd name="connsiteY333" fmla="*/ 108576 h 127030"/>
                <a:gd name="connsiteX334" fmla="*/ 24868 w 113756"/>
                <a:gd name="connsiteY334" fmla="*/ 106798 h 127030"/>
                <a:gd name="connsiteX335" fmla="*/ 21397 w 113756"/>
                <a:gd name="connsiteY335" fmla="*/ 107983 h 127030"/>
                <a:gd name="connsiteX336" fmla="*/ 23344 w 113756"/>
                <a:gd name="connsiteY336" fmla="*/ 110692 h 127030"/>
                <a:gd name="connsiteX337" fmla="*/ 28592 w 113756"/>
                <a:gd name="connsiteY337" fmla="*/ 113740 h 127030"/>
                <a:gd name="connsiteX338" fmla="*/ 28592 w 113756"/>
                <a:gd name="connsiteY338" fmla="*/ 114502 h 127030"/>
                <a:gd name="connsiteX339" fmla="*/ 34095 w 113756"/>
                <a:gd name="connsiteY339" fmla="*/ 117549 h 127030"/>
                <a:gd name="connsiteX340" fmla="*/ 34603 w 113756"/>
                <a:gd name="connsiteY340" fmla="*/ 119073 h 127030"/>
                <a:gd name="connsiteX341" fmla="*/ 47217 w 113756"/>
                <a:gd name="connsiteY341" fmla="*/ 123645 h 127030"/>
                <a:gd name="connsiteX342" fmla="*/ 46201 w 113756"/>
                <a:gd name="connsiteY342" fmla="*/ 123645 h 127030"/>
                <a:gd name="connsiteX343" fmla="*/ 49164 w 113756"/>
                <a:gd name="connsiteY343" fmla="*/ 124068 h 127030"/>
                <a:gd name="connsiteX344" fmla="*/ 56190 w 113756"/>
                <a:gd name="connsiteY344" fmla="*/ 126608 h 127030"/>
                <a:gd name="connsiteX345" fmla="*/ 61185 w 113756"/>
                <a:gd name="connsiteY345" fmla="*/ 125507 h 127030"/>
                <a:gd name="connsiteX346" fmla="*/ 61608 w 113756"/>
                <a:gd name="connsiteY346" fmla="*/ 127031 h 127030"/>
                <a:gd name="connsiteX347" fmla="*/ 81841 w 113756"/>
                <a:gd name="connsiteY347" fmla="*/ 122290 h 127030"/>
                <a:gd name="connsiteX348" fmla="*/ 81418 w 113756"/>
                <a:gd name="connsiteY348" fmla="*/ 122883 h 127030"/>
                <a:gd name="connsiteX349" fmla="*/ 92677 w 113756"/>
                <a:gd name="connsiteY349" fmla="*/ 115095 h 127030"/>
                <a:gd name="connsiteX350" fmla="*/ 93439 w 113756"/>
                <a:gd name="connsiteY350" fmla="*/ 112470 h 127030"/>
                <a:gd name="connsiteX351" fmla="*/ 91661 w 113756"/>
                <a:gd name="connsiteY351" fmla="*/ 111793 h 127030"/>
                <a:gd name="connsiteX352" fmla="*/ 95301 w 113756"/>
                <a:gd name="connsiteY352" fmla="*/ 110100 h 127030"/>
                <a:gd name="connsiteX353" fmla="*/ 95894 w 113756"/>
                <a:gd name="connsiteY353" fmla="*/ 112724 h 127030"/>
                <a:gd name="connsiteX354" fmla="*/ 97587 w 113756"/>
                <a:gd name="connsiteY354" fmla="*/ 109676 h 127030"/>
                <a:gd name="connsiteX355" fmla="*/ 101312 w 113756"/>
                <a:gd name="connsiteY355" fmla="*/ 105867 h 127030"/>
                <a:gd name="connsiteX356" fmla="*/ 100889 w 113756"/>
                <a:gd name="connsiteY356" fmla="*/ 107391 h 127030"/>
                <a:gd name="connsiteX357" fmla="*/ 100889 w 113756"/>
                <a:gd name="connsiteY357" fmla="*/ 106967 h 127030"/>
                <a:gd name="connsiteX358" fmla="*/ 99026 w 113756"/>
                <a:gd name="connsiteY358" fmla="*/ 110777 h 127030"/>
                <a:gd name="connsiteX359" fmla="*/ 103259 w 113756"/>
                <a:gd name="connsiteY359" fmla="*/ 104936 h 127030"/>
                <a:gd name="connsiteX360" fmla="*/ 103259 w 113756"/>
                <a:gd name="connsiteY360" fmla="*/ 102565 h 127030"/>
                <a:gd name="connsiteX361" fmla="*/ 103259 w 113756"/>
                <a:gd name="connsiteY361" fmla="*/ 102565 h 127030"/>
                <a:gd name="connsiteX362" fmla="*/ 103259 w 113756"/>
                <a:gd name="connsiteY362" fmla="*/ 100788 h 127030"/>
                <a:gd name="connsiteX363" fmla="*/ 104614 w 113756"/>
                <a:gd name="connsiteY363" fmla="*/ 100788 h 127030"/>
                <a:gd name="connsiteX364" fmla="*/ 104190 w 113756"/>
                <a:gd name="connsiteY364" fmla="*/ 99856 h 127030"/>
                <a:gd name="connsiteX365" fmla="*/ 107746 w 113756"/>
                <a:gd name="connsiteY365" fmla="*/ 95285 h 127030"/>
                <a:gd name="connsiteX366" fmla="*/ 108423 w 113756"/>
                <a:gd name="connsiteY366" fmla="*/ 91899 h 127030"/>
                <a:gd name="connsiteX367" fmla="*/ 108846 w 113756"/>
                <a:gd name="connsiteY367" fmla="*/ 92661 h 127030"/>
                <a:gd name="connsiteX368" fmla="*/ 112486 w 113756"/>
                <a:gd name="connsiteY368" fmla="*/ 83179 h 127030"/>
                <a:gd name="connsiteX369" fmla="*/ 112063 w 113756"/>
                <a:gd name="connsiteY369" fmla="*/ 76830 h 127030"/>
                <a:gd name="connsiteX370" fmla="*/ 110963 w 113756"/>
                <a:gd name="connsiteY370" fmla="*/ 78100 h 127030"/>
                <a:gd name="connsiteX371" fmla="*/ 110963 w 113756"/>
                <a:gd name="connsiteY371" fmla="*/ 75391 h 127030"/>
                <a:gd name="connsiteX372" fmla="*/ 112148 w 113756"/>
                <a:gd name="connsiteY372" fmla="*/ 75391 h 127030"/>
                <a:gd name="connsiteX373" fmla="*/ 113503 w 113756"/>
                <a:gd name="connsiteY373" fmla="*/ 71073 h 127030"/>
                <a:gd name="connsiteX374" fmla="*/ 112317 w 113756"/>
                <a:gd name="connsiteY374" fmla="*/ 66671 h 127030"/>
                <a:gd name="connsiteX375" fmla="*/ 113333 w 113756"/>
                <a:gd name="connsiteY375" fmla="*/ 68195 h 127030"/>
                <a:gd name="connsiteX376" fmla="*/ 113333 w 113756"/>
                <a:gd name="connsiteY376" fmla="*/ 66840 h 127030"/>
                <a:gd name="connsiteX377" fmla="*/ 113757 w 113756"/>
                <a:gd name="connsiteY377" fmla="*/ 66840 h 127030"/>
                <a:gd name="connsiteX378" fmla="*/ 111471 w 113756"/>
                <a:gd name="connsiteY378" fmla="*/ 62523 h 127030"/>
                <a:gd name="connsiteX379" fmla="*/ 111471 w 113756"/>
                <a:gd name="connsiteY379" fmla="*/ 62523 h 127030"/>
                <a:gd name="connsiteX380" fmla="*/ 110963 w 113756"/>
                <a:gd name="connsiteY380" fmla="*/ 61592 h 127030"/>
                <a:gd name="connsiteX381" fmla="*/ 112402 w 113756"/>
                <a:gd name="connsiteY381" fmla="*/ 62523 h 127030"/>
                <a:gd name="connsiteX382" fmla="*/ 110116 w 113756"/>
                <a:gd name="connsiteY382" fmla="*/ 58629 h 127030"/>
                <a:gd name="connsiteX383" fmla="*/ 110116 w 113756"/>
                <a:gd name="connsiteY383" fmla="*/ 58629 h 127030"/>
                <a:gd name="connsiteX384" fmla="*/ 109439 w 113756"/>
                <a:gd name="connsiteY384" fmla="*/ 57698 h 127030"/>
                <a:gd name="connsiteX385" fmla="*/ 109439 w 113756"/>
                <a:gd name="connsiteY385" fmla="*/ 57698 h 127030"/>
                <a:gd name="connsiteX386" fmla="*/ 106645 w 113756"/>
                <a:gd name="connsiteY386" fmla="*/ 54227 h 127030"/>
                <a:gd name="connsiteX387" fmla="*/ 106645 w 113756"/>
                <a:gd name="connsiteY387" fmla="*/ 51941 h 127030"/>
                <a:gd name="connsiteX388" fmla="*/ 108000 w 113756"/>
                <a:gd name="connsiteY388" fmla="*/ 51941 h 127030"/>
                <a:gd name="connsiteX389" fmla="*/ 108677 w 113756"/>
                <a:gd name="connsiteY389" fmla="*/ 55243 h 127030"/>
                <a:gd name="connsiteX390" fmla="*/ 105968 w 113756"/>
                <a:gd name="connsiteY390" fmla="*/ 45169 h 127030"/>
                <a:gd name="connsiteX391" fmla="*/ 100381 w 113756"/>
                <a:gd name="connsiteY391" fmla="*/ 38904 h 127030"/>
                <a:gd name="connsiteX392" fmla="*/ 101227 w 113756"/>
                <a:gd name="connsiteY392" fmla="*/ 38904 h 127030"/>
                <a:gd name="connsiteX393" fmla="*/ 99111 w 113756"/>
                <a:gd name="connsiteY393" fmla="*/ 34756 h 127030"/>
                <a:gd name="connsiteX394" fmla="*/ 91238 w 113756"/>
                <a:gd name="connsiteY394" fmla="*/ 27391 h 127030"/>
                <a:gd name="connsiteX395" fmla="*/ 91238 w 113756"/>
                <a:gd name="connsiteY395" fmla="*/ 26375 h 127030"/>
                <a:gd name="connsiteX396" fmla="*/ 79555 w 113756"/>
                <a:gd name="connsiteY396" fmla="*/ 21719 h 127030"/>
                <a:gd name="connsiteX397" fmla="*/ 80994 w 113756"/>
                <a:gd name="connsiteY397" fmla="*/ 20787 h 127030"/>
                <a:gd name="connsiteX398" fmla="*/ 77185 w 113756"/>
                <a:gd name="connsiteY398" fmla="*/ 18586 h 127030"/>
                <a:gd name="connsiteX399" fmla="*/ 78370 w 113756"/>
                <a:gd name="connsiteY399" fmla="*/ 18586 h 127030"/>
                <a:gd name="connsiteX400" fmla="*/ 76508 w 113756"/>
                <a:gd name="connsiteY400" fmla="*/ 17317 h 127030"/>
                <a:gd name="connsiteX401" fmla="*/ 72867 w 113756"/>
                <a:gd name="connsiteY401" fmla="*/ 17317 h 127030"/>
                <a:gd name="connsiteX402" fmla="*/ 72867 w 113756"/>
                <a:gd name="connsiteY402" fmla="*/ 17317 h 127030"/>
                <a:gd name="connsiteX403" fmla="*/ 71344 w 113756"/>
                <a:gd name="connsiteY403" fmla="*/ 17317 h 127030"/>
                <a:gd name="connsiteX404" fmla="*/ 71344 w 113756"/>
                <a:gd name="connsiteY404" fmla="*/ 17317 h 127030"/>
                <a:gd name="connsiteX405" fmla="*/ 49756 w 113756"/>
                <a:gd name="connsiteY405" fmla="*/ 8089 h 127030"/>
                <a:gd name="connsiteX406" fmla="*/ 51280 w 113756"/>
                <a:gd name="connsiteY406" fmla="*/ 8089 h 127030"/>
                <a:gd name="connsiteX407" fmla="*/ 47894 w 113756"/>
                <a:gd name="connsiteY407" fmla="*/ 6819 h 127030"/>
                <a:gd name="connsiteX408" fmla="*/ 47894 w 113756"/>
                <a:gd name="connsiteY408" fmla="*/ 6819 h 127030"/>
                <a:gd name="connsiteX409" fmla="*/ 44254 w 113756"/>
                <a:gd name="connsiteY409" fmla="*/ 5296 h 127030"/>
                <a:gd name="connsiteX410" fmla="*/ 44254 w 113756"/>
                <a:gd name="connsiteY410" fmla="*/ 5296 h 127030"/>
                <a:gd name="connsiteX411" fmla="*/ 38412 w 113756"/>
                <a:gd name="connsiteY411" fmla="*/ 2756 h 127030"/>
                <a:gd name="connsiteX412" fmla="*/ 36127 w 113756"/>
                <a:gd name="connsiteY412" fmla="*/ 47 h 127030"/>
                <a:gd name="connsiteX413" fmla="*/ 34179 w 113756"/>
                <a:gd name="connsiteY413" fmla="*/ 555 h 127030"/>
                <a:gd name="connsiteX414" fmla="*/ 34687 w 113756"/>
                <a:gd name="connsiteY414" fmla="*/ 555 h 127030"/>
                <a:gd name="connsiteX415" fmla="*/ 32571 w 113756"/>
                <a:gd name="connsiteY415" fmla="*/ 978 h 127030"/>
                <a:gd name="connsiteX416" fmla="*/ 33587 w 113756"/>
                <a:gd name="connsiteY416" fmla="*/ 5888 h 127030"/>
                <a:gd name="connsiteX417" fmla="*/ 36296 w 113756"/>
                <a:gd name="connsiteY417" fmla="*/ 8597 h 127030"/>
                <a:gd name="connsiteX418" fmla="*/ 40359 w 113756"/>
                <a:gd name="connsiteY418" fmla="*/ 9698 h 127030"/>
                <a:gd name="connsiteX419" fmla="*/ 40359 w 113756"/>
                <a:gd name="connsiteY419" fmla="*/ 11645 h 127030"/>
                <a:gd name="connsiteX420" fmla="*/ 44762 w 113756"/>
                <a:gd name="connsiteY420" fmla="*/ 13253 h 127030"/>
                <a:gd name="connsiteX421" fmla="*/ 44084 w 113756"/>
                <a:gd name="connsiteY421" fmla="*/ 13761 h 127030"/>
                <a:gd name="connsiteX422" fmla="*/ 46201 w 113756"/>
                <a:gd name="connsiteY422" fmla="*/ 15370 h 127030"/>
                <a:gd name="connsiteX423" fmla="*/ 46624 w 113756"/>
                <a:gd name="connsiteY423" fmla="*/ 14184 h 127030"/>
                <a:gd name="connsiteX424" fmla="*/ 47555 w 113756"/>
                <a:gd name="connsiteY424" fmla="*/ 14861 h 127030"/>
                <a:gd name="connsiteX425" fmla="*/ 47555 w 113756"/>
                <a:gd name="connsiteY425" fmla="*/ 13507 h 127030"/>
                <a:gd name="connsiteX426" fmla="*/ 49418 w 113756"/>
                <a:gd name="connsiteY426" fmla="*/ 13507 h 127030"/>
                <a:gd name="connsiteX427" fmla="*/ 48402 w 113756"/>
                <a:gd name="connsiteY427" fmla="*/ 14015 h 127030"/>
                <a:gd name="connsiteX428" fmla="*/ 49587 w 113756"/>
                <a:gd name="connsiteY428" fmla="*/ 15115 h 127030"/>
                <a:gd name="connsiteX429" fmla="*/ 47725 w 113756"/>
                <a:gd name="connsiteY429" fmla="*/ 15539 h 127030"/>
                <a:gd name="connsiteX430" fmla="*/ 48232 w 113756"/>
                <a:gd name="connsiteY430" fmla="*/ 17147 h 127030"/>
                <a:gd name="connsiteX431" fmla="*/ 51026 w 113756"/>
                <a:gd name="connsiteY431" fmla="*/ 17147 h 127030"/>
                <a:gd name="connsiteX432" fmla="*/ 49926 w 113756"/>
                <a:gd name="connsiteY432" fmla="*/ 17147 h 127030"/>
                <a:gd name="connsiteX433" fmla="*/ 54751 w 113756"/>
                <a:gd name="connsiteY433" fmla="*/ 19348 h 127030"/>
                <a:gd name="connsiteX434" fmla="*/ 54158 w 113756"/>
                <a:gd name="connsiteY434" fmla="*/ 19348 h 127030"/>
                <a:gd name="connsiteX435" fmla="*/ 56529 w 113756"/>
                <a:gd name="connsiteY435" fmla="*/ 20534 h 127030"/>
                <a:gd name="connsiteX436" fmla="*/ 57545 w 113756"/>
                <a:gd name="connsiteY436" fmla="*/ 22735 h 127030"/>
                <a:gd name="connsiteX437" fmla="*/ 59830 w 113756"/>
                <a:gd name="connsiteY437" fmla="*/ 22735 h 127030"/>
                <a:gd name="connsiteX438" fmla="*/ 60592 w 113756"/>
                <a:gd name="connsiteY438" fmla="*/ 24089 h 127030"/>
                <a:gd name="connsiteX439" fmla="*/ 63555 w 113756"/>
                <a:gd name="connsiteY439" fmla="*/ 22650 h 127030"/>
                <a:gd name="connsiteX440" fmla="*/ 62793 w 113756"/>
                <a:gd name="connsiteY440" fmla="*/ 25952 h 127030"/>
                <a:gd name="connsiteX441" fmla="*/ 63640 w 113756"/>
                <a:gd name="connsiteY441" fmla="*/ 25443 h 127030"/>
                <a:gd name="connsiteX442" fmla="*/ 64148 w 113756"/>
                <a:gd name="connsiteY442" fmla="*/ 26460 h 127030"/>
                <a:gd name="connsiteX443" fmla="*/ 64148 w 113756"/>
                <a:gd name="connsiteY443" fmla="*/ 26460 h 127030"/>
                <a:gd name="connsiteX444" fmla="*/ 65333 w 113756"/>
                <a:gd name="connsiteY444" fmla="*/ 27645 h 127030"/>
                <a:gd name="connsiteX445" fmla="*/ 64233 w 113756"/>
                <a:gd name="connsiteY445" fmla="*/ 27645 h 127030"/>
                <a:gd name="connsiteX446" fmla="*/ 68381 w 113756"/>
                <a:gd name="connsiteY446" fmla="*/ 29930 h 127030"/>
                <a:gd name="connsiteX447" fmla="*/ 69058 w 113756"/>
                <a:gd name="connsiteY447" fmla="*/ 31708 h 127030"/>
                <a:gd name="connsiteX448" fmla="*/ 71767 w 113756"/>
                <a:gd name="connsiteY448" fmla="*/ 33232 h 127030"/>
                <a:gd name="connsiteX449" fmla="*/ 72360 w 113756"/>
                <a:gd name="connsiteY449" fmla="*/ 34417 h 127030"/>
                <a:gd name="connsiteX450" fmla="*/ 73291 w 113756"/>
                <a:gd name="connsiteY450" fmla="*/ 33571 h 127030"/>
                <a:gd name="connsiteX451" fmla="*/ 74645 w 113756"/>
                <a:gd name="connsiteY451" fmla="*/ 36279 h 127030"/>
                <a:gd name="connsiteX452" fmla="*/ 76846 w 113756"/>
                <a:gd name="connsiteY452" fmla="*/ 35010 h 127030"/>
                <a:gd name="connsiteX453" fmla="*/ 77270 w 113756"/>
                <a:gd name="connsiteY453" fmla="*/ 38057 h 127030"/>
                <a:gd name="connsiteX454" fmla="*/ 75830 w 113756"/>
                <a:gd name="connsiteY454" fmla="*/ 37380 h 127030"/>
                <a:gd name="connsiteX455" fmla="*/ 77100 w 113756"/>
                <a:gd name="connsiteY455" fmla="*/ 37888 h 127030"/>
                <a:gd name="connsiteX456" fmla="*/ 76592 w 113756"/>
                <a:gd name="connsiteY456" fmla="*/ 39073 h 127030"/>
                <a:gd name="connsiteX457" fmla="*/ 77862 w 113756"/>
                <a:gd name="connsiteY457" fmla="*/ 40428 h 127030"/>
                <a:gd name="connsiteX458" fmla="*/ 78963 w 113756"/>
                <a:gd name="connsiteY458" fmla="*/ 39327 h 127030"/>
                <a:gd name="connsiteX459" fmla="*/ 77524 w 113756"/>
                <a:gd name="connsiteY459" fmla="*/ 39327 h 127030"/>
                <a:gd name="connsiteX460" fmla="*/ 77524 w 113756"/>
                <a:gd name="connsiteY460" fmla="*/ 37973 h 127030"/>
                <a:gd name="connsiteX461" fmla="*/ 82095 w 113756"/>
                <a:gd name="connsiteY461" fmla="*/ 39158 h 127030"/>
                <a:gd name="connsiteX462" fmla="*/ 82603 w 113756"/>
                <a:gd name="connsiteY462" fmla="*/ 40682 h 127030"/>
                <a:gd name="connsiteX463" fmla="*/ 81333 w 113756"/>
                <a:gd name="connsiteY463" fmla="*/ 41613 h 127030"/>
                <a:gd name="connsiteX464" fmla="*/ 82688 w 113756"/>
                <a:gd name="connsiteY464" fmla="*/ 44576 h 127030"/>
                <a:gd name="connsiteX465" fmla="*/ 83703 w 113756"/>
                <a:gd name="connsiteY465" fmla="*/ 43560 h 127030"/>
                <a:gd name="connsiteX466" fmla="*/ 83703 w 113756"/>
                <a:gd name="connsiteY466" fmla="*/ 45507 h 127030"/>
                <a:gd name="connsiteX467" fmla="*/ 87428 w 113756"/>
                <a:gd name="connsiteY467" fmla="*/ 52026 h 127030"/>
                <a:gd name="connsiteX468" fmla="*/ 87428 w 113756"/>
                <a:gd name="connsiteY468" fmla="*/ 50502 h 127030"/>
                <a:gd name="connsiteX469" fmla="*/ 86328 w 113756"/>
                <a:gd name="connsiteY469" fmla="*/ 50502 h 127030"/>
                <a:gd name="connsiteX470" fmla="*/ 89375 w 113756"/>
                <a:gd name="connsiteY470" fmla="*/ 49401 h 127030"/>
                <a:gd name="connsiteX471" fmla="*/ 89375 w 113756"/>
                <a:gd name="connsiteY471" fmla="*/ 50671 h 127030"/>
                <a:gd name="connsiteX472" fmla="*/ 90561 w 113756"/>
                <a:gd name="connsiteY472" fmla="*/ 51772 h 127030"/>
                <a:gd name="connsiteX473" fmla="*/ 90561 w 113756"/>
                <a:gd name="connsiteY473" fmla="*/ 51010 h 127030"/>
                <a:gd name="connsiteX474" fmla="*/ 89968 w 113756"/>
                <a:gd name="connsiteY474" fmla="*/ 52534 h 127030"/>
                <a:gd name="connsiteX475" fmla="*/ 91576 w 113756"/>
                <a:gd name="connsiteY475" fmla="*/ 53549 h 127030"/>
                <a:gd name="connsiteX476" fmla="*/ 89629 w 113756"/>
                <a:gd name="connsiteY476" fmla="*/ 53549 h 127030"/>
                <a:gd name="connsiteX477" fmla="*/ 89367 w 113756"/>
                <a:gd name="connsiteY477" fmla="*/ 54591 h 127030"/>
                <a:gd name="connsiteX478" fmla="*/ 88698 w 113756"/>
                <a:gd name="connsiteY478" fmla="*/ 54650 h 127030"/>
                <a:gd name="connsiteX479" fmla="*/ 89375 w 113756"/>
                <a:gd name="connsiteY479" fmla="*/ 55835 h 127030"/>
                <a:gd name="connsiteX480" fmla="*/ 88190 w 113756"/>
                <a:gd name="connsiteY480" fmla="*/ 55835 h 127030"/>
                <a:gd name="connsiteX481" fmla="*/ 88952 w 113756"/>
                <a:gd name="connsiteY481" fmla="*/ 57867 h 127030"/>
                <a:gd name="connsiteX482" fmla="*/ 88783 w 113756"/>
                <a:gd name="connsiteY482" fmla="*/ 57867 h 127030"/>
                <a:gd name="connsiteX483" fmla="*/ 89206 w 113756"/>
                <a:gd name="connsiteY483" fmla="*/ 62269 h 127030"/>
                <a:gd name="connsiteX484" fmla="*/ 89714 w 113756"/>
                <a:gd name="connsiteY484" fmla="*/ 61761 h 127030"/>
                <a:gd name="connsiteX485" fmla="*/ 89714 w 113756"/>
                <a:gd name="connsiteY485" fmla="*/ 65063 h 127030"/>
                <a:gd name="connsiteX486" fmla="*/ 91830 w 113756"/>
                <a:gd name="connsiteY486" fmla="*/ 66587 h 127030"/>
                <a:gd name="connsiteX487" fmla="*/ 91322 w 113756"/>
                <a:gd name="connsiteY487" fmla="*/ 67856 h 127030"/>
                <a:gd name="connsiteX488" fmla="*/ 92508 w 113756"/>
                <a:gd name="connsiteY488" fmla="*/ 70481 h 127030"/>
                <a:gd name="connsiteX489" fmla="*/ 91661 w 113756"/>
                <a:gd name="connsiteY489" fmla="*/ 68872 h 127030"/>
                <a:gd name="connsiteX490" fmla="*/ 90984 w 113756"/>
                <a:gd name="connsiteY490" fmla="*/ 71666 h 127030"/>
                <a:gd name="connsiteX491" fmla="*/ 93524 w 113756"/>
                <a:gd name="connsiteY491" fmla="*/ 75899 h 127030"/>
                <a:gd name="connsiteX492" fmla="*/ 96487 w 113756"/>
                <a:gd name="connsiteY492" fmla="*/ 77169 h 127030"/>
                <a:gd name="connsiteX493" fmla="*/ 94878 w 113756"/>
                <a:gd name="connsiteY493" fmla="*/ 79370 h 127030"/>
                <a:gd name="connsiteX494" fmla="*/ 93016 w 113756"/>
                <a:gd name="connsiteY494" fmla="*/ 79370 h 127030"/>
                <a:gd name="connsiteX495" fmla="*/ 94201 w 113756"/>
                <a:gd name="connsiteY495" fmla="*/ 78184 h 127030"/>
                <a:gd name="connsiteX496" fmla="*/ 91661 w 113756"/>
                <a:gd name="connsiteY496" fmla="*/ 80301 h 127030"/>
                <a:gd name="connsiteX497" fmla="*/ 91068 w 113756"/>
                <a:gd name="connsiteY497" fmla="*/ 78946 h 127030"/>
                <a:gd name="connsiteX498" fmla="*/ 91576 w 113756"/>
                <a:gd name="connsiteY498" fmla="*/ 79793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13756" h="127030">
                  <a:moveTo>
                    <a:pt x="91576" y="79793"/>
                  </a:moveTo>
                  <a:cubicBezTo>
                    <a:pt x="91153" y="77761"/>
                    <a:pt x="89968" y="79793"/>
                    <a:pt x="89206" y="79793"/>
                  </a:cubicBezTo>
                  <a:cubicBezTo>
                    <a:pt x="88444" y="79793"/>
                    <a:pt x="89206" y="81317"/>
                    <a:pt x="89714" y="80978"/>
                  </a:cubicBezTo>
                  <a:cubicBezTo>
                    <a:pt x="87767" y="81486"/>
                    <a:pt x="89714" y="84110"/>
                    <a:pt x="88190" y="84703"/>
                  </a:cubicBezTo>
                  <a:cubicBezTo>
                    <a:pt x="88190" y="84703"/>
                    <a:pt x="89037" y="84703"/>
                    <a:pt x="89206" y="85211"/>
                  </a:cubicBezTo>
                  <a:cubicBezTo>
                    <a:pt x="89375" y="85719"/>
                    <a:pt x="88190" y="85973"/>
                    <a:pt x="87767" y="86227"/>
                  </a:cubicBezTo>
                  <a:cubicBezTo>
                    <a:pt x="87344" y="86481"/>
                    <a:pt x="87767" y="88428"/>
                    <a:pt x="87767" y="88174"/>
                  </a:cubicBezTo>
                  <a:cubicBezTo>
                    <a:pt x="87767" y="87920"/>
                    <a:pt x="89629" y="88174"/>
                    <a:pt x="89883" y="89359"/>
                  </a:cubicBezTo>
                  <a:cubicBezTo>
                    <a:pt x="90137" y="90544"/>
                    <a:pt x="89206" y="91052"/>
                    <a:pt x="89122" y="91983"/>
                  </a:cubicBezTo>
                  <a:cubicBezTo>
                    <a:pt x="89037" y="92914"/>
                    <a:pt x="89122" y="90798"/>
                    <a:pt x="89122" y="90206"/>
                  </a:cubicBezTo>
                  <a:cubicBezTo>
                    <a:pt x="89122" y="91137"/>
                    <a:pt x="88614" y="92153"/>
                    <a:pt x="88190" y="93084"/>
                  </a:cubicBezTo>
                  <a:cubicBezTo>
                    <a:pt x="87767" y="94015"/>
                    <a:pt x="87513" y="92237"/>
                    <a:pt x="88190" y="91475"/>
                  </a:cubicBezTo>
                  <a:cubicBezTo>
                    <a:pt x="87166" y="92127"/>
                    <a:pt x="86836" y="93465"/>
                    <a:pt x="87428" y="94523"/>
                  </a:cubicBezTo>
                  <a:cubicBezTo>
                    <a:pt x="86836" y="95031"/>
                    <a:pt x="86920" y="95539"/>
                    <a:pt x="86159" y="95793"/>
                  </a:cubicBezTo>
                  <a:cubicBezTo>
                    <a:pt x="85397" y="96047"/>
                    <a:pt x="84719" y="94100"/>
                    <a:pt x="85058" y="93084"/>
                  </a:cubicBezTo>
                  <a:cubicBezTo>
                    <a:pt x="85397" y="92068"/>
                    <a:pt x="85735" y="94269"/>
                    <a:pt x="86751" y="93084"/>
                  </a:cubicBezTo>
                  <a:lnTo>
                    <a:pt x="85989" y="92491"/>
                  </a:lnTo>
                  <a:cubicBezTo>
                    <a:pt x="86751" y="92491"/>
                    <a:pt x="85989" y="91475"/>
                    <a:pt x="86666" y="90883"/>
                  </a:cubicBezTo>
                  <a:cubicBezTo>
                    <a:pt x="87344" y="90290"/>
                    <a:pt x="86666" y="90883"/>
                    <a:pt x="86666" y="91391"/>
                  </a:cubicBezTo>
                  <a:cubicBezTo>
                    <a:pt x="87174" y="90290"/>
                    <a:pt x="88021" y="89613"/>
                    <a:pt x="87428" y="88343"/>
                  </a:cubicBezTo>
                  <a:cubicBezTo>
                    <a:pt x="85989" y="89444"/>
                    <a:pt x="85905" y="92068"/>
                    <a:pt x="84550" y="92068"/>
                  </a:cubicBezTo>
                  <a:cubicBezTo>
                    <a:pt x="83196" y="92068"/>
                    <a:pt x="84550" y="94354"/>
                    <a:pt x="83957" y="95454"/>
                  </a:cubicBezTo>
                  <a:cubicBezTo>
                    <a:pt x="83365" y="96555"/>
                    <a:pt x="85566" y="95454"/>
                    <a:pt x="85566" y="96301"/>
                  </a:cubicBezTo>
                  <a:cubicBezTo>
                    <a:pt x="84457" y="96013"/>
                    <a:pt x="83280" y="96377"/>
                    <a:pt x="82518" y="97232"/>
                  </a:cubicBezTo>
                  <a:cubicBezTo>
                    <a:pt x="83788" y="97740"/>
                    <a:pt x="82010" y="99433"/>
                    <a:pt x="83196" y="99602"/>
                  </a:cubicBezTo>
                  <a:cubicBezTo>
                    <a:pt x="84381" y="99772"/>
                    <a:pt x="84127" y="99602"/>
                    <a:pt x="84211" y="99602"/>
                  </a:cubicBezTo>
                  <a:cubicBezTo>
                    <a:pt x="84296" y="99602"/>
                    <a:pt x="84973" y="100449"/>
                    <a:pt x="84211" y="101042"/>
                  </a:cubicBezTo>
                  <a:cubicBezTo>
                    <a:pt x="82434" y="102565"/>
                    <a:pt x="83703" y="100449"/>
                    <a:pt x="81841" y="101804"/>
                  </a:cubicBezTo>
                  <a:cubicBezTo>
                    <a:pt x="81604" y="100601"/>
                    <a:pt x="81604" y="99365"/>
                    <a:pt x="81841" y="98163"/>
                  </a:cubicBezTo>
                  <a:cubicBezTo>
                    <a:pt x="81333" y="98163"/>
                    <a:pt x="81079" y="99010"/>
                    <a:pt x="80317" y="99010"/>
                  </a:cubicBezTo>
                  <a:cubicBezTo>
                    <a:pt x="81248" y="99010"/>
                    <a:pt x="80825" y="100110"/>
                    <a:pt x="81418" y="99941"/>
                  </a:cubicBezTo>
                  <a:cubicBezTo>
                    <a:pt x="80732" y="101939"/>
                    <a:pt x="79699" y="103801"/>
                    <a:pt x="78370" y="105444"/>
                  </a:cubicBezTo>
                  <a:cubicBezTo>
                    <a:pt x="77608" y="103920"/>
                    <a:pt x="80232" y="102057"/>
                    <a:pt x="78370" y="100872"/>
                  </a:cubicBezTo>
                  <a:cubicBezTo>
                    <a:pt x="77862" y="101719"/>
                    <a:pt x="78370" y="102396"/>
                    <a:pt x="77778" y="102904"/>
                  </a:cubicBezTo>
                  <a:cubicBezTo>
                    <a:pt x="77185" y="103412"/>
                    <a:pt x="75830" y="104089"/>
                    <a:pt x="74645" y="104936"/>
                  </a:cubicBezTo>
                  <a:lnTo>
                    <a:pt x="75492" y="104936"/>
                  </a:lnTo>
                  <a:cubicBezTo>
                    <a:pt x="75492" y="105698"/>
                    <a:pt x="74222" y="105782"/>
                    <a:pt x="73714" y="106036"/>
                  </a:cubicBezTo>
                  <a:lnTo>
                    <a:pt x="73714" y="106036"/>
                  </a:lnTo>
                  <a:lnTo>
                    <a:pt x="73714" y="106629"/>
                  </a:lnTo>
                  <a:lnTo>
                    <a:pt x="73714" y="106629"/>
                  </a:lnTo>
                  <a:cubicBezTo>
                    <a:pt x="73714" y="107560"/>
                    <a:pt x="71682" y="107645"/>
                    <a:pt x="70666" y="108407"/>
                  </a:cubicBezTo>
                  <a:cubicBezTo>
                    <a:pt x="70666" y="109253"/>
                    <a:pt x="71852" y="108407"/>
                    <a:pt x="72360" y="107899"/>
                  </a:cubicBezTo>
                  <a:cubicBezTo>
                    <a:pt x="72867" y="107391"/>
                    <a:pt x="73883" y="107899"/>
                    <a:pt x="73629" y="108661"/>
                  </a:cubicBezTo>
                  <a:cubicBezTo>
                    <a:pt x="73375" y="109423"/>
                    <a:pt x="71513" y="110777"/>
                    <a:pt x="69735" y="111285"/>
                  </a:cubicBezTo>
                  <a:lnTo>
                    <a:pt x="70412" y="111285"/>
                  </a:lnTo>
                  <a:cubicBezTo>
                    <a:pt x="69989" y="111962"/>
                    <a:pt x="69058" y="111962"/>
                    <a:pt x="68211" y="112216"/>
                  </a:cubicBezTo>
                  <a:cubicBezTo>
                    <a:pt x="67365" y="112470"/>
                    <a:pt x="69058" y="110692"/>
                    <a:pt x="68211" y="110438"/>
                  </a:cubicBezTo>
                  <a:cubicBezTo>
                    <a:pt x="68635" y="109507"/>
                    <a:pt x="69904" y="110438"/>
                    <a:pt x="69735" y="108999"/>
                  </a:cubicBezTo>
                  <a:lnTo>
                    <a:pt x="68381" y="108068"/>
                  </a:lnTo>
                  <a:cubicBezTo>
                    <a:pt x="67873" y="108999"/>
                    <a:pt x="66772" y="108068"/>
                    <a:pt x="66349" y="108068"/>
                  </a:cubicBezTo>
                  <a:lnTo>
                    <a:pt x="67026" y="108068"/>
                  </a:lnTo>
                  <a:cubicBezTo>
                    <a:pt x="67026" y="108999"/>
                    <a:pt x="66433" y="108491"/>
                    <a:pt x="66095" y="108068"/>
                  </a:cubicBezTo>
                  <a:lnTo>
                    <a:pt x="66857" y="109423"/>
                  </a:lnTo>
                  <a:cubicBezTo>
                    <a:pt x="67704" y="109423"/>
                    <a:pt x="67957" y="108068"/>
                    <a:pt x="68804" y="108661"/>
                  </a:cubicBezTo>
                  <a:cubicBezTo>
                    <a:pt x="67450" y="109423"/>
                    <a:pt x="68127" y="110692"/>
                    <a:pt x="66095" y="110946"/>
                  </a:cubicBezTo>
                  <a:cubicBezTo>
                    <a:pt x="66095" y="110438"/>
                    <a:pt x="66095" y="110946"/>
                    <a:pt x="66603" y="110269"/>
                  </a:cubicBezTo>
                  <a:cubicBezTo>
                    <a:pt x="67111" y="109592"/>
                    <a:pt x="65333" y="111200"/>
                    <a:pt x="64148" y="110946"/>
                  </a:cubicBezTo>
                  <a:cubicBezTo>
                    <a:pt x="64741" y="110946"/>
                    <a:pt x="65672" y="109846"/>
                    <a:pt x="64741" y="109169"/>
                  </a:cubicBezTo>
                  <a:lnTo>
                    <a:pt x="64741" y="110354"/>
                  </a:lnTo>
                  <a:cubicBezTo>
                    <a:pt x="64233" y="110354"/>
                    <a:pt x="64741" y="109846"/>
                    <a:pt x="64233" y="109846"/>
                  </a:cubicBezTo>
                  <a:cubicBezTo>
                    <a:pt x="63725" y="109846"/>
                    <a:pt x="64233" y="110946"/>
                    <a:pt x="63301" y="110777"/>
                  </a:cubicBezTo>
                  <a:cubicBezTo>
                    <a:pt x="62370" y="110608"/>
                    <a:pt x="62709" y="110269"/>
                    <a:pt x="62878" y="110100"/>
                  </a:cubicBezTo>
                  <a:cubicBezTo>
                    <a:pt x="61608" y="110100"/>
                    <a:pt x="62285" y="110100"/>
                    <a:pt x="61100" y="110946"/>
                  </a:cubicBezTo>
                  <a:cubicBezTo>
                    <a:pt x="62201" y="110946"/>
                    <a:pt x="62285" y="112555"/>
                    <a:pt x="61100" y="112809"/>
                  </a:cubicBezTo>
                  <a:cubicBezTo>
                    <a:pt x="59915" y="113063"/>
                    <a:pt x="58137" y="113317"/>
                    <a:pt x="57122" y="111962"/>
                  </a:cubicBezTo>
                  <a:lnTo>
                    <a:pt x="56275" y="112555"/>
                  </a:lnTo>
                  <a:cubicBezTo>
                    <a:pt x="56952" y="111708"/>
                    <a:pt x="55259" y="112047"/>
                    <a:pt x="54751" y="111793"/>
                  </a:cubicBezTo>
                  <a:cubicBezTo>
                    <a:pt x="54243" y="111539"/>
                    <a:pt x="57291" y="112216"/>
                    <a:pt x="57460" y="110438"/>
                  </a:cubicBezTo>
                  <a:cubicBezTo>
                    <a:pt x="56444" y="110438"/>
                    <a:pt x="56952" y="109676"/>
                    <a:pt x="57460" y="109169"/>
                  </a:cubicBezTo>
                  <a:cubicBezTo>
                    <a:pt x="56360" y="109169"/>
                    <a:pt x="56868" y="110438"/>
                    <a:pt x="56275" y="111116"/>
                  </a:cubicBezTo>
                  <a:cubicBezTo>
                    <a:pt x="55682" y="111793"/>
                    <a:pt x="54328" y="110523"/>
                    <a:pt x="55174" y="109761"/>
                  </a:cubicBezTo>
                  <a:cubicBezTo>
                    <a:pt x="54243" y="109761"/>
                    <a:pt x="53820" y="110608"/>
                    <a:pt x="53143" y="110269"/>
                  </a:cubicBezTo>
                  <a:cubicBezTo>
                    <a:pt x="53439" y="109812"/>
                    <a:pt x="53608" y="109287"/>
                    <a:pt x="53651" y="108745"/>
                  </a:cubicBezTo>
                  <a:cubicBezTo>
                    <a:pt x="53651" y="108745"/>
                    <a:pt x="52719" y="108745"/>
                    <a:pt x="52550" y="108322"/>
                  </a:cubicBezTo>
                  <a:cubicBezTo>
                    <a:pt x="52381" y="107899"/>
                    <a:pt x="52042" y="109169"/>
                    <a:pt x="52550" y="109084"/>
                  </a:cubicBezTo>
                  <a:cubicBezTo>
                    <a:pt x="52127" y="109846"/>
                    <a:pt x="50688" y="108491"/>
                    <a:pt x="50518" y="109084"/>
                  </a:cubicBezTo>
                  <a:cubicBezTo>
                    <a:pt x="50518" y="108068"/>
                    <a:pt x="48740" y="108407"/>
                    <a:pt x="48063" y="107560"/>
                  </a:cubicBezTo>
                  <a:cubicBezTo>
                    <a:pt x="47301" y="109846"/>
                    <a:pt x="49926" y="107560"/>
                    <a:pt x="49587" y="109253"/>
                  </a:cubicBezTo>
                  <a:cubicBezTo>
                    <a:pt x="48148" y="109676"/>
                    <a:pt x="45693" y="107899"/>
                    <a:pt x="43407" y="107814"/>
                  </a:cubicBezTo>
                  <a:cubicBezTo>
                    <a:pt x="41121" y="107729"/>
                    <a:pt x="43830" y="107052"/>
                    <a:pt x="43915" y="106121"/>
                  </a:cubicBezTo>
                  <a:cubicBezTo>
                    <a:pt x="45439" y="106121"/>
                    <a:pt x="45524" y="107306"/>
                    <a:pt x="46963" y="107391"/>
                  </a:cubicBezTo>
                  <a:cubicBezTo>
                    <a:pt x="45532" y="106409"/>
                    <a:pt x="43864" y="105825"/>
                    <a:pt x="42137" y="105698"/>
                  </a:cubicBezTo>
                  <a:cubicBezTo>
                    <a:pt x="40613" y="104936"/>
                    <a:pt x="42137" y="102735"/>
                    <a:pt x="39852" y="102227"/>
                  </a:cubicBezTo>
                  <a:cubicBezTo>
                    <a:pt x="39852" y="102989"/>
                    <a:pt x="39852" y="103073"/>
                    <a:pt x="39852" y="103666"/>
                  </a:cubicBezTo>
                  <a:cubicBezTo>
                    <a:pt x="39852" y="104259"/>
                    <a:pt x="38836" y="102989"/>
                    <a:pt x="38328" y="102735"/>
                  </a:cubicBezTo>
                  <a:cubicBezTo>
                    <a:pt x="37820" y="102481"/>
                    <a:pt x="38751" y="103666"/>
                    <a:pt x="37820" y="103581"/>
                  </a:cubicBezTo>
                  <a:cubicBezTo>
                    <a:pt x="36889" y="103497"/>
                    <a:pt x="37227" y="102735"/>
                    <a:pt x="37820" y="102396"/>
                  </a:cubicBezTo>
                  <a:lnTo>
                    <a:pt x="37820" y="102396"/>
                  </a:lnTo>
                  <a:cubicBezTo>
                    <a:pt x="35873" y="101719"/>
                    <a:pt x="37820" y="100110"/>
                    <a:pt x="35703" y="100195"/>
                  </a:cubicBezTo>
                  <a:cubicBezTo>
                    <a:pt x="35703" y="100195"/>
                    <a:pt x="36127" y="100195"/>
                    <a:pt x="36296" y="100872"/>
                  </a:cubicBezTo>
                  <a:cubicBezTo>
                    <a:pt x="36465" y="101550"/>
                    <a:pt x="34857" y="101550"/>
                    <a:pt x="34095" y="100872"/>
                  </a:cubicBezTo>
                  <a:cubicBezTo>
                    <a:pt x="33333" y="100195"/>
                    <a:pt x="33587" y="100280"/>
                    <a:pt x="33333" y="99772"/>
                  </a:cubicBezTo>
                  <a:cubicBezTo>
                    <a:pt x="33079" y="99264"/>
                    <a:pt x="34518" y="100534"/>
                    <a:pt x="35111" y="100280"/>
                  </a:cubicBezTo>
                  <a:lnTo>
                    <a:pt x="34095" y="99179"/>
                  </a:lnTo>
                  <a:lnTo>
                    <a:pt x="34095" y="99179"/>
                  </a:lnTo>
                  <a:lnTo>
                    <a:pt x="32317" y="98671"/>
                  </a:lnTo>
                  <a:cubicBezTo>
                    <a:pt x="33418" y="99179"/>
                    <a:pt x="32317" y="99772"/>
                    <a:pt x="31555" y="99518"/>
                  </a:cubicBezTo>
                  <a:cubicBezTo>
                    <a:pt x="30793" y="99264"/>
                    <a:pt x="30116" y="97655"/>
                    <a:pt x="30963" y="97063"/>
                  </a:cubicBezTo>
                  <a:cubicBezTo>
                    <a:pt x="30116" y="97655"/>
                    <a:pt x="29185" y="96555"/>
                    <a:pt x="28338" y="95962"/>
                  </a:cubicBezTo>
                  <a:cubicBezTo>
                    <a:pt x="28846" y="96978"/>
                    <a:pt x="27830" y="96555"/>
                    <a:pt x="27322" y="96555"/>
                  </a:cubicBezTo>
                  <a:cubicBezTo>
                    <a:pt x="27280" y="95903"/>
                    <a:pt x="27280" y="95260"/>
                    <a:pt x="27322" y="94608"/>
                  </a:cubicBezTo>
                  <a:cubicBezTo>
                    <a:pt x="28592" y="95793"/>
                    <a:pt x="27746" y="93761"/>
                    <a:pt x="28508" y="93677"/>
                  </a:cubicBezTo>
                  <a:cubicBezTo>
                    <a:pt x="29270" y="93592"/>
                    <a:pt x="29862" y="94523"/>
                    <a:pt x="30370" y="95285"/>
                  </a:cubicBezTo>
                  <a:cubicBezTo>
                    <a:pt x="30370" y="92830"/>
                    <a:pt x="28000" y="94015"/>
                    <a:pt x="27661" y="92237"/>
                  </a:cubicBezTo>
                  <a:cubicBezTo>
                    <a:pt x="27661" y="92237"/>
                    <a:pt x="28508" y="91729"/>
                    <a:pt x="28846" y="92237"/>
                  </a:cubicBezTo>
                  <a:cubicBezTo>
                    <a:pt x="29185" y="92745"/>
                    <a:pt x="27322" y="91729"/>
                    <a:pt x="27068" y="90544"/>
                  </a:cubicBezTo>
                  <a:cubicBezTo>
                    <a:pt x="27068" y="90968"/>
                    <a:pt x="27068" y="91983"/>
                    <a:pt x="25714" y="91391"/>
                  </a:cubicBezTo>
                  <a:lnTo>
                    <a:pt x="25714" y="89528"/>
                  </a:lnTo>
                  <a:cubicBezTo>
                    <a:pt x="25037" y="88089"/>
                    <a:pt x="24444" y="89528"/>
                    <a:pt x="23259" y="88936"/>
                  </a:cubicBezTo>
                  <a:lnTo>
                    <a:pt x="23259" y="90036"/>
                  </a:lnTo>
                  <a:cubicBezTo>
                    <a:pt x="22412" y="90460"/>
                    <a:pt x="22243" y="88512"/>
                    <a:pt x="21312" y="89020"/>
                  </a:cubicBezTo>
                  <a:cubicBezTo>
                    <a:pt x="21735" y="89782"/>
                    <a:pt x="22751" y="89782"/>
                    <a:pt x="23005" y="90629"/>
                  </a:cubicBezTo>
                  <a:cubicBezTo>
                    <a:pt x="23259" y="91475"/>
                    <a:pt x="21904" y="90036"/>
                    <a:pt x="21143" y="89867"/>
                  </a:cubicBezTo>
                  <a:cubicBezTo>
                    <a:pt x="20863" y="88809"/>
                    <a:pt x="20863" y="87708"/>
                    <a:pt x="21143" y="86650"/>
                  </a:cubicBezTo>
                  <a:cubicBezTo>
                    <a:pt x="22582" y="85803"/>
                    <a:pt x="24021" y="87666"/>
                    <a:pt x="25629" y="86650"/>
                  </a:cubicBezTo>
                  <a:cubicBezTo>
                    <a:pt x="24614" y="85295"/>
                    <a:pt x="22920" y="83349"/>
                    <a:pt x="23090" y="82078"/>
                  </a:cubicBezTo>
                  <a:cubicBezTo>
                    <a:pt x="22395" y="81257"/>
                    <a:pt x="21159" y="81164"/>
                    <a:pt x="20347" y="81858"/>
                  </a:cubicBezTo>
                  <a:cubicBezTo>
                    <a:pt x="20262" y="81926"/>
                    <a:pt x="20194" y="82002"/>
                    <a:pt x="20127" y="82078"/>
                  </a:cubicBezTo>
                  <a:cubicBezTo>
                    <a:pt x="19754" y="81732"/>
                    <a:pt x="19593" y="81215"/>
                    <a:pt x="19703" y="80724"/>
                  </a:cubicBezTo>
                  <a:lnTo>
                    <a:pt x="20550" y="81232"/>
                  </a:lnTo>
                  <a:cubicBezTo>
                    <a:pt x="19331" y="79945"/>
                    <a:pt x="18408" y="78422"/>
                    <a:pt x="17841" y="76745"/>
                  </a:cubicBezTo>
                  <a:cubicBezTo>
                    <a:pt x="17248" y="75645"/>
                    <a:pt x="16402" y="76745"/>
                    <a:pt x="15809" y="76745"/>
                  </a:cubicBezTo>
                  <a:lnTo>
                    <a:pt x="15301" y="75475"/>
                  </a:lnTo>
                  <a:lnTo>
                    <a:pt x="15301" y="75475"/>
                  </a:lnTo>
                  <a:cubicBezTo>
                    <a:pt x="14201" y="75475"/>
                    <a:pt x="14201" y="74206"/>
                    <a:pt x="14032" y="73274"/>
                  </a:cubicBezTo>
                  <a:cubicBezTo>
                    <a:pt x="13862" y="72343"/>
                    <a:pt x="14709" y="73698"/>
                    <a:pt x="14963" y="73274"/>
                  </a:cubicBezTo>
                  <a:cubicBezTo>
                    <a:pt x="15149" y="72368"/>
                    <a:pt x="14895" y="71429"/>
                    <a:pt x="14285" y="70735"/>
                  </a:cubicBezTo>
                  <a:cubicBezTo>
                    <a:pt x="14709" y="70735"/>
                    <a:pt x="15809" y="70735"/>
                    <a:pt x="15640" y="71920"/>
                  </a:cubicBezTo>
                  <a:cubicBezTo>
                    <a:pt x="15471" y="73105"/>
                    <a:pt x="15640" y="71920"/>
                    <a:pt x="15640" y="71920"/>
                  </a:cubicBezTo>
                  <a:lnTo>
                    <a:pt x="16571" y="73274"/>
                  </a:lnTo>
                  <a:cubicBezTo>
                    <a:pt x="15894" y="72504"/>
                    <a:pt x="15970" y="71327"/>
                    <a:pt x="16749" y="70650"/>
                  </a:cubicBezTo>
                  <a:cubicBezTo>
                    <a:pt x="16986" y="70438"/>
                    <a:pt x="17274" y="70294"/>
                    <a:pt x="17587" y="70227"/>
                  </a:cubicBezTo>
                  <a:cubicBezTo>
                    <a:pt x="16740" y="68534"/>
                    <a:pt x="16825" y="71835"/>
                    <a:pt x="15978" y="69804"/>
                  </a:cubicBezTo>
                  <a:cubicBezTo>
                    <a:pt x="17502" y="66756"/>
                    <a:pt x="14624" y="64555"/>
                    <a:pt x="17418" y="62777"/>
                  </a:cubicBezTo>
                  <a:cubicBezTo>
                    <a:pt x="16351" y="61397"/>
                    <a:pt x="15682" y="59763"/>
                    <a:pt x="15471" y="58036"/>
                  </a:cubicBezTo>
                  <a:cubicBezTo>
                    <a:pt x="14539" y="58036"/>
                    <a:pt x="15471" y="56597"/>
                    <a:pt x="14032" y="56851"/>
                  </a:cubicBezTo>
                  <a:cubicBezTo>
                    <a:pt x="12761" y="58883"/>
                    <a:pt x="15809" y="60491"/>
                    <a:pt x="14032" y="62100"/>
                  </a:cubicBezTo>
                  <a:cubicBezTo>
                    <a:pt x="14032" y="63031"/>
                    <a:pt x="15217" y="62608"/>
                    <a:pt x="15724" y="62946"/>
                  </a:cubicBezTo>
                  <a:cubicBezTo>
                    <a:pt x="16232" y="63285"/>
                    <a:pt x="15724" y="64470"/>
                    <a:pt x="15301" y="64639"/>
                  </a:cubicBezTo>
                  <a:cubicBezTo>
                    <a:pt x="14539" y="62862"/>
                    <a:pt x="13100" y="64639"/>
                    <a:pt x="12846" y="62015"/>
                  </a:cubicBezTo>
                  <a:cubicBezTo>
                    <a:pt x="12084" y="62015"/>
                    <a:pt x="12846" y="64301"/>
                    <a:pt x="12846" y="65147"/>
                  </a:cubicBezTo>
                  <a:cubicBezTo>
                    <a:pt x="12846" y="65994"/>
                    <a:pt x="11915" y="65147"/>
                    <a:pt x="11661" y="65825"/>
                  </a:cubicBezTo>
                  <a:cubicBezTo>
                    <a:pt x="10815" y="65054"/>
                    <a:pt x="10053" y="64208"/>
                    <a:pt x="9375" y="63285"/>
                  </a:cubicBezTo>
                  <a:cubicBezTo>
                    <a:pt x="9799" y="63285"/>
                    <a:pt x="10053" y="63285"/>
                    <a:pt x="10307" y="63285"/>
                  </a:cubicBezTo>
                  <a:lnTo>
                    <a:pt x="8867" y="60830"/>
                  </a:lnTo>
                  <a:cubicBezTo>
                    <a:pt x="9375" y="59983"/>
                    <a:pt x="9968" y="59729"/>
                    <a:pt x="10476" y="60153"/>
                  </a:cubicBezTo>
                  <a:cubicBezTo>
                    <a:pt x="10476" y="58798"/>
                    <a:pt x="9545" y="56343"/>
                    <a:pt x="10476" y="56343"/>
                  </a:cubicBezTo>
                  <a:cubicBezTo>
                    <a:pt x="10476" y="54565"/>
                    <a:pt x="9714" y="56936"/>
                    <a:pt x="9375" y="57105"/>
                  </a:cubicBezTo>
                  <a:lnTo>
                    <a:pt x="9375" y="58883"/>
                  </a:lnTo>
                  <a:cubicBezTo>
                    <a:pt x="7852" y="58883"/>
                    <a:pt x="9375" y="56682"/>
                    <a:pt x="8275" y="56343"/>
                  </a:cubicBezTo>
                  <a:cubicBezTo>
                    <a:pt x="5396" y="56343"/>
                    <a:pt x="9206" y="53549"/>
                    <a:pt x="8867" y="52280"/>
                  </a:cubicBezTo>
                  <a:lnTo>
                    <a:pt x="10815" y="53888"/>
                  </a:lnTo>
                  <a:lnTo>
                    <a:pt x="10815" y="52534"/>
                  </a:lnTo>
                  <a:cubicBezTo>
                    <a:pt x="11576" y="53380"/>
                    <a:pt x="12931" y="53380"/>
                    <a:pt x="13693" y="54565"/>
                  </a:cubicBezTo>
                  <a:cubicBezTo>
                    <a:pt x="14048" y="52754"/>
                    <a:pt x="14277" y="50908"/>
                    <a:pt x="14370" y="49063"/>
                  </a:cubicBezTo>
                  <a:cubicBezTo>
                    <a:pt x="15005" y="48732"/>
                    <a:pt x="15767" y="48732"/>
                    <a:pt x="16402" y="49063"/>
                  </a:cubicBezTo>
                  <a:cubicBezTo>
                    <a:pt x="15301" y="47116"/>
                    <a:pt x="17333" y="46354"/>
                    <a:pt x="17587" y="44915"/>
                  </a:cubicBezTo>
                  <a:cubicBezTo>
                    <a:pt x="17841" y="43475"/>
                    <a:pt x="16317" y="46354"/>
                    <a:pt x="15555" y="44915"/>
                  </a:cubicBezTo>
                  <a:cubicBezTo>
                    <a:pt x="16148" y="44491"/>
                    <a:pt x="15555" y="43560"/>
                    <a:pt x="15555" y="43052"/>
                  </a:cubicBezTo>
                  <a:cubicBezTo>
                    <a:pt x="15555" y="42544"/>
                    <a:pt x="14878" y="45169"/>
                    <a:pt x="14370" y="46354"/>
                  </a:cubicBezTo>
                  <a:cubicBezTo>
                    <a:pt x="14370" y="45507"/>
                    <a:pt x="13523" y="45422"/>
                    <a:pt x="13185" y="45169"/>
                  </a:cubicBezTo>
                  <a:cubicBezTo>
                    <a:pt x="13134" y="45651"/>
                    <a:pt x="13134" y="46125"/>
                    <a:pt x="13185" y="46608"/>
                  </a:cubicBezTo>
                  <a:cubicBezTo>
                    <a:pt x="11915" y="46608"/>
                    <a:pt x="13185" y="44745"/>
                    <a:pt x="13185" y="43983"/>
                  </a:cubicBezTo>
                  <a:cubicBezTo>
                    <a:pt x="14201" y="44576"/>
                    <a:pt x="14285" y="43983"/>
                    <a:pt x="15301" y="44915"/>
                  </a:cubicBezTo>
                  <a:cubicBezTo>
                    <a:pt x="14988" y="43433"/>
                    <a:pt x="15327" y="41892"/>
                    <a:pt x="16232" y="40682"/>
                  </a:cubicBezTo>
                  <a:cubicBezTo>
                    <a:pt x="16825" y="40089"/>
                    <a:pt x="16656" y="41274"/>
                    <a:pt x="16910" y="41698"/>
                  </a:cubicBezTo>
                  <a:cubicBezTo>
                    <a:pt x="17164" y="42121"/>
                    <a:pt x="16910" y="40343"/>
                    <a:pt x="17672" y="40258"/>
                  </a:cubicBezTo>
                  <a:cubicBezTo>
                    <a:pt x="18434" y="40174"/>
                    <a:pt x="17672" y="41020"/>
                    <a:pt x="17672" y="41528"/>
                  </a:cubicBezTo>
                  <a:lnTo>
                    <a:pt x="18772" y="37888"/>
                  </a:lnTo>
                  <a:cubicBezTo>
                    <a:pt x="18772" y="37888"/>
                    <a:pt x="18772" y="38989"/>
                    <a:pt x="18772" y="39496"/>
                  </a:cubicBezTo>
                  <a:cubicBezTo>
                    <a:pt x="19534" y="38481"/>
                    <a:pt x="19449" y="37634"/>
                    <a:pt x="18264" y="36025"/>
                  </a:cubicBezTo>
                  <a:cubicBezTo>
                    <a:pt x="19026" y="34840"/>
                    <a:pt x="20042" y="33571"/>
                    <a:pt x="20550" y="34163"/>
                  </a:cubicBezTo>
                  <a:cubicBezTo>
                    <a:pt x="21058" y="34756"/>
                    <a:pt x="19957" y="34163"/>
                    <a:pt x="19534" y="33655"/>
                  </a:cubicBezTo>
                  <a:cubicBezTo>
                    <a:pt x="20211" y="32047"/>
                    <a:pt x="18772" y="31454"/>
                    <a:pt x="19026" y="30438"/>
                  </a:cubicBezTo>
                  <a:lnTo>
                    <a:pt x="18010" y="30946"/>
                  </a:lnTo>
                  <a:cubicBezTo>
                    <a:pt x="19280" y="29592"/>
                    <a:pt x="16740" y="30184"/>
                    <a:pt x="18010" y="28914"/>
                  </a:cubicBezTo>
                  <a:cubicBezTo>
                    <a:pt x="18831" y="29397"/>
                    <a:pt x="19763" y="29659"/>
                    <a:pt x="20719" y="29676"/>
                  </a:cubicBezTo>
                  <a:cubicBezTo>
                    <a:pt x="19957" y="29168"/>
                    <a:pt x="20719" y="28491"/>
                    <a:pt x="21143" y="27814"/>
                  </a:cubicBezTo>
                  <a:cubicBezTo>
                    <a:pt x="21566" y="27137"/>
                    <a:pt x="21143" y="26290"/>
                    <a:pt x="19703" y="27052"/>
                  </a:cubicBezTo>
                  <a:cubicBezTo>
                    <a:pt x="19703" y="25359"/>
                    <a:pt x="20804" y="25020"/>
                    <a:pt x="20127" y="23666"/>
                  </a:cubicBezTo>
                  <a:cubicBezTo>
                    <a:pt x="19619" y="24258"/>
                    <a:pt x="20127" y="22142"/>
                    <a:pt x="18941" y="22481"/>
                  </a:cubicBezTo>
                  <a:cubicBezTo>
                    <a:pt x="19449" y="21041"/>
                    <a:pt x="20719" y="20449"/>
                    <a:pt x="21481" y="21126"/>
                  </a:cubicBezTo>
                  <a:cubicBezTo>
                    <a:pt x="22243" y="21803"/>
                    <a:pt x="20550" y="22227"/>
                    <a:pt x="21481" y="22396"/>
                  </a:cubicBezTo>
                  <a:lnTo>
                    <a:pt x="22243" y="19856"/>
                  </a:lnTo>
                  <a:cubicBezTo>
                    <a:pt x="22920" y="19433"/>
                    <a:pt x="23428" y="18671"/>
                    <a:pt x="24360" y="19010"/>
                  </a:cubicBezTo>
                  <a:cubicBezTo>
                    <a:pt x="23682" y="17740"/>
                    <a:pt x="26053" y="16978"/>
                    <a:pt x="25037" y="15878"/>
                  </a:cubicBezTo>
                  <a:cubicBezTo>
                    <a:pt x="25545" y="16978"/>
                    <a:pt x="24190" y="17232"/>
                    <a:pt x="23936" y="17486"/>
                  </a:cubicBezTo>
                  <a:lnTo>
                    <a:pt x="23936" y="17486"/>
                  </a:lnTo>
                  <a:lnTo>
                    <a:pt x="22751" y="15708"/>
                  </a:lnTo>
                  <a:cubicBezTo>
                    <a:pt x="21735" y="16470"/>
                    <a:pt x="23767" y="16301"/>
                    <a:pt x="22751" y="17824"/>
                  </a:cubicBezTo>
                  <a:cubicBezTo>
                    <a:pt x="20719" y="18502"/>
                    <a:pt x="21735" y="13930"/>
                    <a:pt x="20211" y="14861"/>
                  </a:cubicBezTo>
                  <a:cubicBezTo>
                    <a:pt x="18688" y="15793"/>
                    <a:pt x="20804" y="16216"/>
                    <a:pt x="20973" y="17317"/>
                  </a:cubicBezTo>
                  <a:lnTo>
                    <a:pt x="20973" y="17317"/>
                  </a:lnTo>
                  <a:lnTo>
                    <a:pt x="20973" y="19602"/>
                  </a:lnTo>
                  <a:cubicBezTo>
                    <a:pt x="20465" y="19602"/>
                    <a:pt x="20296" y="18671"/>
                    <a:pt x="20296" y="18671"/>
                  </a:cubicBezTo>
                  <a:cubicBezTo>
                    <a:pt x="19365" y="21211"/>
                    <a:pt x="18349" y="21295"/>
                    <a:pt x="17248" y="23920"/>
                  </a:cubicBezTo>
                  <a:cubicBezTo>
                    <a:pt x="17248" y="23920"/>
                    <a:pt x="19280" y="23920"/>
                    <a:pt x="19111" y="25105"/>
                  </a:cubicBezTo>
                  <a:cubicBezTo>
                    <a:pt x="18941" y="26290"/>
                    <a:pt x="18264" y="25952"/>
                    <a:pt x="17926" y="26629"/>
                  </a:cubicBezTo>
                  <a:cubicBezTo>
                    <a:pt x="17587" y="27306"/>
                    <a:pt x="17079" y="25443"/>
                    <a:pt x="17926" y="25020"/>
                  </a:cubicBezTo>
                  <a:lnTo>
                    <a:pt x="16825" y="25020"/>
                  </a:lnTo>
                  <a:cubicBezTo>
                    <a:pt x="16148" y="22481"/>
                    <a:pt x="14709" y="23243"/>
                    <a:pt x="15386" y="20280"/>
                  </a:cubicBezTo>
                  <a:cubicBezTo>
                    <a:pt x="14624" y="19856"/>
                    <a:pt x="14963" y="17571"/>
                    <a:pt x="15386" y="16131"/>
                  </a:cubicBezTo>
                  <a:lnTo>
                    <a:pt x="14370" y="16639"/>
                  </a:lnTo>
                  <a:cubicBezTo>
                    <a:pt x="13693" y="14438"/>
                    <a:pt x="15640" y="16639"/>
                    <a:pt x="15301" y="14269"/>
                  </a:cubicBezTo>
                  <a:cubicBezTo>
                    <a:pt x="17079" y="14269"/>
                    <a:pt x="19449" y="13253"/>
                    <a:pt x="20127" y="14861"/>
                  </a:cubicBezTo>
                  <a:cubicBezTo>
                    <a:pt x="21058" y="13592"/>
                    <a:pt x="20550" y="12830"/>
                    <a:pt x="21058" y="11560"/>
                  </a:cubicBezTo>
                  <a:cubicBezTo>
                    <a:pt x="21566" y="10290"/>
                    <a:pt x="22158" y="12491"/>
                    <a:pt x="23428" y="12915"/>
                  </a:cubicBezTo>
                  <a:cubicBezTo>
                    <a:pt x="23428" y="11899"/>
                    <a:pt x="23428" y="10544"/>
                    <a:pt x="22751" y="10967"/>
                  </a:cubicBezTo>
                  <a:lnTo>
                    <a:pt x="24021" y="9444"/>
                  </a:lnTo>
                  <a:cubicBezTo>
                    <a:pt x="24021" y="9444"/>
                    <a:pt x="24021" y="10121"/>
                    <a:pt x="24021" y="10375"/>
                  </a:cubicBezTo>
                  <a:cubicBezTo>
                    <a:pt x="24393" y="9537"/>
                    <a:pt x="24393" y="8588"/>
                    <a:pt x="24021" y="7750"/>
                  </a:cubicBezTo>
                  <a:cubicBezTo>
                    <a:pt x="24021" y="7750"/>
                    <a:pt x="24021" y="8428"/>
                    <a:pt x="24021" y="8512"/>
                  </a:cubicBezTo>
                  <a:cubicBezTo>
                    <a:pt x="24215" y="7649"/>
                    <a:pt x="24215" y="6752"/>
                    <a:pt x="24021" y="5888"/>
                  </a:cubicBezTo>
                  <a:cubicBezTo>
                    <a:pt x="24021" y="7158"/>
                    <a:pt x="22751" y="6650"/>
                    <a:pt x="23005" y="8089"/>
                  </a:cubicBezTo>
                  <a:cubicBezTo>
                    <a:pt x="23005" y="8089"/>
                    <a:pt x="22243" y="7327"/>
                    <a:pt x="23005" y="6904"/>
                  </a:cubicBezTo>
                  <a:cubicBezTo>
                    <a:pt x="21904" y="7412"/>
                    <a:pt x="21566" y="8428"/>
                    <a:pt x="20550" y="8428"/>
                  </a:cubicBezTo>
                  <a:cubicBezTo>
                    <a:pt x="20990" y="8089"/>
                    <a:pt x="21075" y="7446"/>
                    <a:pt x="20736" y="7006"/>
                  </a:cubicBezTo>
                  <a:cubicBezTo>
                    <a:pt x="20677" y="6938"/>
                    <a:pt x="20618" y="6870"/>
                    <a:pt x="20550" y="6819"/>
                  </a:cubicBezTo>
                  <a:cubicBezTo>
                    <a:pt x="19974" y="7573"/>
                    <a:pt x="19670" y="8495"/>
                    <a:pt x="19703" y="9444"/>
                  </a:cubicBezTo>
                  <a:cubicBezTo>
                    <a:pt x="18349" y="8936"/>
                    <a:pt x="18688" y="12322"/>
                    <a:pt x="17756" y="10798"/>
                  </a:cubicBezTo>
                  <a:cubicBezTo>
                    <a:pt x="18180" y="10798"/>
                    <a:pt x="17756" y="12153"/>
                    <a:pt x="17164" y="12576"/>
                  </a:cubicBezTo>
                  <a:cubicBezTo>
                    <a:pt x="16571" y="12999"/>
                    <a:pt x="17164" y="10798"/>
                    <a:pt x="16486" y="9867"/>
                  </a:cubicBezTo>
                  <a:cubicBezTo>
                    <a:pt x="17164" y="6819"/>
                    <a:pt x="17418" y="10375"/>
                    <a:pt x="18180" y="9867"/>
                  </a:cubicBezTo>
                  <a:lnTo>
                    <a:pt x="19026" y="7750"/>
                  </a:lnTo>
                  <a:cubicBezTo>
                    <a:pt x="19026" y="7750"/>
                    <a:pt x="18518" y="6565"/>
                    <a:pt x="17926" y="7750"/>
                  </a:cubicBezTo>
                  <a:cubicBezTo>
                    <a:pt x="17308" y="6608"/>
                    <a:pt x="17595" y="5185"/>
                    <a:pt x="18603" y="4364"/>
                  </a:cubicBezTo>
                  <a:cubicBezTo>
                    <a:pt x="18603" y="3941"/>
                    <a:pt x="18095" y="4788"/>
                    <a:pt x="17926" y="4957"/>
                  </a:cubicBezTo>
                  <a:cubicBezTo>
                    <a:pt x="17756" y="5126"/>
                    <a:pt x="16910" y="2586"/>
                    <a:pt x="15894" y="4195"/>
                  </a:cubicBezTo>
                  <a:cubicBezTo>
                    <a:pt x="15894" y="3687"/>
                    <a:pt x="15894" y="5296"/>
                    <a:pt x="16994" y="4195"/>
                  </a:cubicBezTo>
                  <a:cubicBezTo>
                    <a:pt x="16994" y="4957"/>
                    <a:pt x="15301" y="6565"/>
                    <a:pt x="14963" y="5465"/>
                  </a:cubicBezTo>
                  <a:lnTo>
                    <a:pt x="14455" y="9105"/>
                  </a:lnTo>
                  <a:cubicBezTo>
                    <a:pt x="13778" y="9105"/>
                    <a:pt x="14455" y="8343"/>
                    <a:pt x="14455" y="7835"/>
                  </a:cubicBezTo>
                  <a:lnTo>
                    <a:pt x="13693" y="10459"/>
                  </a:lnTo>
                  <a:lnTo>
                    <a:pt x="14624" y="10036"/>
                  </a:lnTo>
                  <a:cubicBezTo>
                    <a:pt x="13354" y="11645"/>
                    <a:pt x="14624" y="13507"/>
                    <a:pt x="14624" y="15115"/>
                  </a:cubicBezTo>
                  <a:cubicBezTo>
                    <a:pt x="13693" y="14523"/>
                    <a:pt x="14032" y="13253"/>
                    <a:pt x="13947" y="12068"/>
                  </a:cubicBezTo>
                  <a:cubicBezTo>
                    <a:pt x="12254" y="12491"/>
                    <a:pt x="14370" y="12999"/>
                    <a:pt x="13947" y="14438"/>
                  </a:cubicBezTo>
                  <a:cubicBezTo>
                    <a:pt x="13676" y="14548"/>
                    <a:pt x="13371" y="14548"/>
                    <a:pt x="13100" y="14438"/>
                  </a:cubicBezTo>
                  <a:lnTo>
                    <a:pt x="13523" y="15962"/>
                  </a:lnTo>
                  <a:cubicBezTo>
                    <a:pt x="13523" y="15962"/>
                    <a:pt x="13100" y="15962"/>
                    <a:pt x="13100" y="15962"/>
                  </a:cubicBezTo>
                  <a:cubicBezTo>
                    <a:pt x="13523" y="18502"/>
                    <a:pt x="14624" y="16555"/>
                    <a:pt x="14116" y="19518"/>
                  </a:cubicBezTo>
                  <a:cubicBezTo>
                    <a:pt x="15301" y="18078"/>
                    <a:pt x="14116" y="17824"/>
                    <a:pt x="14539" y="16470"/>
                  </a:cubicBezTo>
                  <a:cubicBezTo>
                    <a:pt x="14963" y="15115"/>
                    <a:pt x="15301" y="18586"/>
                    <a:pt x="15640" y="19179"/>
                  </a:cubicBezTo>
                  <a:cubicBezTo>
                    <a:pt x="15978" y="19772"/>
                    <a:pt x="13185" y="19941"/>
                    <a:pt x="13439" y="21973"/>
                  </a:cubicBezTo>
                  <a:cubicBezTo>
                    <a:pt x="13439" y="20618"/>
                    <a:pt x="12423" y="21973"/>
                    <a:pt x="13015" y="19856"/>
                  </a:cubicBezTo>
                  <a:cubicBezTo>
                    <a:pt x="13608" y="17740"/>
                    <a:pt x="12338" y="19856"/>
                    <a:pt x="11661" y="19856"/>
                  </a:cubicBezTo>
                  <a:cubicBezTo>
                    <a:pt x="10984" y="19856"/>
                    <a:pt x="12931" y="19856"/>
                    <a:pt x="12254" y="21126"/>
                  </a:cubicBezTo>
                  <a:lnTo>
                    <a:pt x="12254" y="21126"/>
                  </a:lnTo>
                  <a:lnTo>
                    <a:pt x="12677" y="23666"/>
                  </a:lnTo>
                  <a:cubicBezTo>
                    <a:pt x="11407" y="25443"/>
                    <a:pt x="12677" y="28491"/>
                    <a:pt x="10984" y="29422"/>
                  </a:cubicBezTo>
                  <a:lnTo>
                    <a:pt x="12169" y="29422"/>
                  </a:lnTo>
                  <a:cubicBezTo>
                    <a:pt x="11822" y="30752"/>
                    <a:pt x="11627" y="32115"/>
                    <a:pt x="11576" y="33486"/>
                  </a:cubicBezTo>
                  <a:cubicBezTo>
                    <a:pt x="10899" y="33063"/>
                    <a:pt x="11069" y="32216"/>
                    <a:pt x="11069" y="31285"/>
                  </a:cubicBezTo>
                  <a:cubicBezTo>
                    <a:pt x="10315" y="33249"/>
                    <a:pt x="10315" y="35416"/>
                    <a:pt x="11069" y="37380"/>
                  </a:cubicBezTo>
                  <a:cubicBezTo>
                    <a:pt x="11737" y="36745"/>
                    <a:pt x="12355" y="36068"/>
                    <a:pt x="12931" y="35348"/>
                  </a:cubicBezTo>
                  <a:cubicBezTo>
                    <a:pt x="14201" y="37211"/>
                    <a:pt x="11492" y="36872"/>
                    <a:pt x="11915" y="38904"/>
                  </a:cubicBezTo>
                  <a:cubicBezTo>
                    <a:pt x="10815" y="38904"/>
                    <a:pt x="11069" y="38142"/>
                    <a:pt x="9883" y="38396"/>
                  </a:cubicBezTo>
                  <a:cubicBezTo>
                    <a:pt x="10476" y="39327"/>
                    <a:pt x="9883" y="40597"/>
                    <a:pt x="10561" y="41613"/>
                  </a:cubicBezTo>
                  <a:cubicBezTo>
                    <a:pt x="9375" y="41613"/>
                    <a:pt x="8529" y="40936"/>
                    <a:pt x="8867" y="38904"/>
                  </a:cubicBezTo>
                  <a:cubicBezTo>
                    <a:pt x="9206" y="36872"/>
                    <a:pt x="8867" y="35602"/>
                    <a:pt x="9968" y="34586"/>
                  </a:cubicBezTo>
                  <a:lnTo>
                    <a:pt x="9037" y="35179"/>
                  </a:lnTo>
                  <a:cubicBezTo>
                    <a:pt x="9198" y="33918"/>
                    <a:pt x="9198" y="32631"/>
                    <a:pt x="9037" y="31370"/>
                  </a:cubicBezTo>
                  <a:lnTo>
                    <a:pt x="9037" y="31370"/>
                  </a:lnTo>
                  <a:lnTo>
                    <a:pt x="8105" y="30438"/>
                  </a:lnTo>
                  <a:lnTo>
                    <a:pt x="8105" y="31116"/>
                  </a:lnTo>
                  <a:cubicBezTo>
                    <a:pt x="7547" y="30277"/>
                    <a:pt x="7200" y="29321"/>
                    <a:pt x="7090" y="28322"/>
                  </a:cubicBezTo>
                  <a:cubicBezTo>
                    <a:pt x="6582" y="30523"/>
                    <a:pt x="8444" y="31116"/>
                    <a:pt x="9206" y="32385"/>
                  </a:cubicBezTo>
                  <a:cubicBezTo>
                    <a:pt x="8613" y="34248"/>
                    <a:pt x="6412" y="34586"/>
                    <a:pt x="7174" y="36110"/>
                  </a:cubicBezTo>
                  <a:cubicBezTo>
                    <a:pt x="6582" y="36110"/>
                    <a:pt x="5820" y="37042"/>
                    <a:pt x="5481" y="36110"/>
                  </a:cubicBezTo>
                  <a:cubicBezTo>
                    <a:pt x="5142" y="35179"/>
                    <a:pt x="6243" y="34333"/>
                    <a:pt x="5481" y="33994"/>
                  </a:cubicBezTo>
                  <a:cubicBezTo>
                    <a:pt x="5481" y="35179"/>
                    <a:pt x="4889" y="34671"/>
                    <a:pt x="4719" y="36449"/>
                  </a:cubicBezTo>
                  <a:cubicBezTo>
                    <a:pt x="5769" y="37372"/>
                    <a:pt x="6539" y="38574"/>
                    <a:pt x="6920" y="39920"/>
                  </a:cubicBezTo>
                  <a:cubicBezTo>
                    <a:pt x="7183" y="41283"/>
                    <a:pt x="7030" y="42697"/>
                    <a:pt x="6497" y="43983"/>
                  </a:cubicBezTo>
                  <a:cubicBezTo>
                    <a:pt x="6497" y="42629"/>
                    <a:pt x="5820" y="41190"/>
                    <a:pt x="4973" y="41359"/>
                  </a:cubicBezTo>
                  <a:cubicBezTo>
                    <a:pt x="5904" y="42290"/>
                    <a:pt x="3788" y="43899"/>
                    <a:pt x="4973" y="43729"/>
                  </a:cubicBezTo>
                  <a:cubicBezTo>
                    <a:pt x="4550" y="45253"/>
                    <a:pt x="4381" y="47878"/>
                    <a:pt x="3111" y="47962"/>
                  </a:cubicBezTo>
                  <a:cubicBezTo>
                    <a:pt x="3111" y="46354"/>
                    <a:pt x="3703" y="44999"/>
                    <a:pt x="3619" y="43729"/>
                  </a:cubicBezTo>
                  <a:cubicBezTo>
                    <a:pt x="3619" y="43729"/>
                    <a:pt x="3196" y="44322"/>
                    <a:pt x="2857" y="43729"/>
                  </a:cubicBezTo>
                  <a:lnTo>
                    <a:pt x="2857" y="41952"/>
                  </a:lnTo>
                  <a:cubicBezTo>
                    <a:pt x="2095" y="43221"/>
                    <a:pt x="1672" y="42883"/>
                    <a:pt x="1587" y="44745"/>
                  </a:cubicBezTo>
                  <a:cubicBezTo>
                    <a:pt x="1587" y="44745"/>
                    <a:pt x="1587" y="44745"/>
                    <a:pt x="2010" y="44745"/>
                  </a:cubicBezTo>
                  <a:lnTo>
                    <a:pt x="2010" y="46184"/>
                  </a:lnTo>
                  <a:lnTo>
                    <a:pt x="825" y="46184"/>
                  </a:lnTo>
                  <a:cubicBezTo>
                    <a:pt x="825" y="47624"/>
                    <a:pt x="-529" y="50248"/>
                    <a:pt x="233" y="52872"/>
                  </a:cubicBezTo>
                  <a:lnTo>
                    <a:pt x="233" y="52872"/>
                  </a:lnTo>
                  <a:cubicBezTo>
                    <a:pt x="-191" y="54904"/>
                    <a:pt x="2179" y="55158"/>
                    <a:pt x="2433" y="57359"/>
                  </a:cubicBezTo>
                  <a:cubicBezTo>
                    <a:pt x="1925" y="56682"/>
                    <a:pt x="1418" y="57359"/>
                    <a:pt x="825" y="57359"/>
                  </a:cubicBezTo>
                  <a:cubicBezTo>
                    <a:pt x="233" y="57359"/>
                    <a:pt x="825" y="59052"/>
                    <a:pt x="233" y="60237"/>
                  </a:cubicBezTo>
                  <a:cubicBezTo>
                    <a:pt x="910" y="58883"/>
                    <a:pt x="1418" y="61084"/>
                    <a:pt x="1841" y="60237"/>
                  </a:cubicBezTo>
                  <a:cubicBezTo>
                    <a:pt x="2264" y="59391"/>
                    <a:pt x="3111" y="62354"/>
                    <a:pt x="3026" y="63539"/>
                  </a:cubicBezTo>
                  <a:cubicBezTo>
                    <a:pt x="1587" y="64301"/>
                    <a:pt x="2010" y="59983"/>
                    <a:pt x="571" y="61761"/>
                  </a:cubicBezTo>
                  <a:cubicBezTo>
                    <a:pt x="571" y="63031"/>
                    <a:pt x="1333" y="63200"/>
                    <a:pt x="1587" y="62354"/>
                  </a:cubicBezTo>
                  <a:cubicBezTo>
                    <a:pt x="1663" y="64030"/>
                    <a:pt x="1375" y="65706"/>
                    <a:pt x="740" y="67264"/>
                  </a:cubicBezTo>
                  <a:cubicBezTo>
                    <a:pt x="2095" y="68957"/>
                    <a:pt x="1587" y="69719"/>
                    <a:pt x="3196" y="70650"/>
                  </a:cubicBezTo>
                  <a:cubicBezTo>
                    <a:pt x="3196" y="69719"/>
                    <a:pt x="1925" y="69804"/>
                    <a:pt x="2349" y="68534"/>
                  </a:cubicBezTo>
                  <a:lnTo>
                    <a:pt x="3619" y="69634"/>
                  </a:lnTo>
                  <a:cubicBezTo>
                    <a:pt x="3720" y="71099"/>
                    <a:pt x="3720" y="72572"/>
                    <a:pt x="3619" y="74036"/>
                  </a:cubicBezTo>
                  <a:lnTo>
                    <a:pt x="2857" y="72851"/>
                  </a:lnTo>
                  <a:lnTo>
                    <a:pt x="2857" y="72851"/>
                  </a:lnTo>
                  <a:cubicBezTo>
                    <a:pt x="2349" y="72851"/>
                    <a:pt x="2264" y="70819"/>
                    <a:pt x="1502" y="71158"/>
                  </a:cubicBezTo>
                  <a:cubicBezTo>
                    <a:pt x="2772" y="72089"/>
                    <a:pt x="1925" y="73105"/>
                    <a:pt x="2941" y="74459"/>
                  </a:cubicBezTo>
                  <a:lnTo>
                    <a:pt x="2941" y="74459"/>
                  </a:lnTo>
                  <a:cubicBezTo>
                    <a:pt x="4211" y="76830"/>
                    <a:pt x="2433" y="79285"/>
                    <a:pt x="4889" y="80386"/>
                  </a:cubicBezTo>
                  <a:cubicBezTo>
                    <a:pt x="4889" y="79962"/>
                    <a:pt x="4889" y="78777"/>
                    <a:pt x="5735" y="78946"/>
                  </a:cubicBezTo>
                  <a:cubicBezTo>
                    <a:pt x="6582" y="79116"/>
                    <a:pt x="5735" y="81147"/>
                    <a:pt x="5735" y="81317"/>
                  </a:cubicBezTo>
                  <a:lnTo>
                    <a:pt x="5312" y="80809"/>
                  </a:lnTo>
                  <a:cubicBezTo>
                    <a:pt x="5447" y="81816"/>
                    <a:pt x="5760" y="82790"/>
                    <a:pt x="6243" y="83687"/>
                  </a:cubicBezTo>
                  <a:cubicBezTo>
                    <a:pt x="7090" y="83687"/>
                    <a:pt x="7513" y="83264"/>
                    <a:pt x="8275" y="84195"/>
                  </a:cubicBezTo>
                  <a:cubicBezTo>
                    <a:pt x="8698" y="86819"/>
                    <a:pt x="6243" y="83772"/>
                    <a:pt x="6243" y="85719"/>
                  </a:cubicBezTo>
                  <a:lnTo>
                    <a:pt x="7936" y="87751"/>
                  </a:lnTo>
                  <a:lnTo>
                    <a:pt x="7936" y="88512"/>
                  </a:lnTo>
                  <a:cubicBezTo>
                    <a:pt x="8783" y="92322"/>
                    <a:pt x="12254" y="93846"/>
                    <a:pt x="14285" y="96978"/>
                  </a:cubicBezTo>
                  <a:cubicBezTo>
                    <a:pt x="13354" y="97740"/>
                    <a:pt x="11407" y="95539"/>
                    <a:pt x="10899" y="94692"/>
                  </a:cubicBezTo>
                  <a:cubicBezTo>
                    <a:pt x="10899" y="96301"/>
                    <a:pt x="12677" y="97063"/>
                    <a:pt x="13015" y="98841"/>
                  </a:cubicBezTo>
                  <a:cubicBezTo>
                    <a:pt x="13354" y="100618"/>
                    <a:pt x="15301" y="100618"/>
                    <a:pt x="15640" y="100026"/>
                  </a:cubicBezTo>
                  <a:cubicBezTo>
                    <a:pt x="17079" y="101296"/>
                    <a:pt x="15640" y="101465"/>
                    <a:pt x="15640" y="101804"/>
                  </a:cubicBezTo>
                  <a:cubicBezTo>
                    <a:pt x="16994" y="101804"/>
                    <a:pt x="18095" y="103666"/>
                    <a:pt x="19280" y="104682"/>
                  </a:cubicBezTo>
                  <a:lnTo>
                    <a:pt x="18772" y="105190"/>
                  </a:lnTo>
                  <a:lnTo>
                    <a:pt x="21058" y="106290"/>
                  </a:lnTo>
                  <a:cubicBezTo>
                    <a:pt x="20635" y="105867"/>
                    <a:pt x="21481" y="105782"/>
                    <a:pt x="21820" y="105528"/>
                  </a:cubicBezTo>
                  <a:lnTo>
                    <a:pt x="22243" y="105952"/>
                  </a:lnTo>
                  <a:cubicBezTo>
                    <a:pt x="22243" y="103073"/>
                    <a:pt x="17841" y="102989"/>
                    <a:pt x="18095" y="99772"/>
                  </a:cubicBezTo>
                  <a:cubicBezTo>
                    <a:pt x="18772" y="100195"/>
                    <a:pt x="18518" y="99179"/>
                    <a:pt x="19195" y="99772"/>
                  </a:cubicBezTo>
                  <a:cubicBezTo>
                    <a:pt x="19873" y="100364"/>
                    <a:pt x="19195" y="100449"/>
                    <a:pt x="19195" y="100618"/>
                  </a:cubicBezTo>
                  <a:cubicBezTo>
                    <a:pt x="19195" y="100788"/>
                    <a:pt x="20804" y="100618"/>
                    <a:pt x="20042" y="100026"/>
                  </a:cubicBezTo>
                  <a:cubicBezTo>
                    <a:pt x="21312" y="99094"/>
                    <a:pt x="22412" y="101211"/>
                    <a:pt x="23936" y="102057"/>
                  </a:cubicBezTo>
                  <a:cubicBezTo>
                    <a:pt x="23936" y="103666"/>
                    <a:pt x="21904" y="102057"/>
                    <a:pt x="20973" y="102057"/>
                  </a:cubicBezTo>
                  <a:cubicBezTo>
                    <a:pt x="21397" y="102481"/>
                    <a:pt x="22243" y="102481"/>
                    <a:pt x="22582" y="103327"/>
                  </a:cubicBezTo>
                  <a:lnTo>
                    <a:pt x="21566" y="103920"/>
                  </a:lnTo>
                  <a:cubicBezTo>
                    <a:pt x="23597" y="105274"/>
                    <a:pt x="22751" y="103920"/>
                    <a:pt x="23936" y="103412"/>
                  </a:cubicBezTo>
                  <a:cubicBezTo>
                    <a:pt x="25121" y="102904"/>
                    <a:pt x="25206" y="104936"/>
                    <a:pt x="25714" y="105274"/>
                  </a:cubicBezTo>
                  <a:lnTo>
                    <a:pt x="25121" y="105274"/>
                  </a:lnTo>
                  <a:cubicBezTo>
                    <a:pt x="25883" y="106883"/>
                    <a:pt x="27068" y="106290"/>
                    <a:pt x="28169" y="107391"/>
                  </a:cubicBezTo>
                  <a:lnTo>
                    <a:pt x="28169" y="108576"/>
                  </a:lnTo>
                  <a:cubicBezTo>
                    <a:pt x="27492" y="106375"/>
                    <a:pt x="25291" y="108068"/>
                    <a:pt x="24868" y="106798"/>
                  </a:cubicBezTo>
                  <a:cubicBezTo>
                    <a:pt x="26222" y="109676"/>
                    <a:pt x="22751" y="108068"/>
                    <a:pt x="21397" y="107983"/>
                  </a:cubicBezTo>
                  <a:cubicBezTo>
                    <a:pt x="22353" y="108618"/>
                    <a:pt x="23047" y="109583"/>
                    <a:pt x="23344" y="110692"/>
                  </a:cubicBezTo>
                  <a:cubicBezTo>
                    <a:pt x="25799" y="110692"/>
                    <a:pt x="25968" y="113909"/>
                    <a:pt x="28592" y="113740"/>
                  </a:cubicBezTo>
                  <a:cubicBezTo>
                    <a:pt x="29270" y="114502"/>
                    <a:pt x="27407" y="113740"/>
                    <a:pt x="28592" y="114502"/>
                  </a:cubicBezTo>
                  <a:cubicBezTo>
                    <a:pt x="30150" y="115958"/>
                    <a:pt x="32038" y="116999"/>
                    <a:pt x="34095" y="117549"/>
                  </a:cubicBezTo>
                  <a:cubicBezTo>
                    <a:pt x="35026" y="118227"/>
                    <a:pt x="34518" y="118481"/>
                    <a:pt x="34603" y="119073"/>
                  </a:cubicBezTo>
                  <a:cubicBezTo>
                    <a:pt x="38920" y="122544"/>
                    <a:pt x="42053" y="121020"/>
                    <a:pt x="47217" y="123645"/>
                  </a:cubicBezTo>
                  <a:lnTo>
                    <a:pt x="46201" y="123645"/>
                  </a:lnTo>
                  <a:cubicBezTo>
                    <a:pt x="47301" y="124153"/>
                    <a:pt x="48317" y="124661"/>
                    <a:pt x="49164" y="124068"/>
                  </a:cubicBezTo>
                  <a:cubicBezTo>
                    <a:pt x="50095" y="126523"/>
                    <a:pt x="54582" y="124068"/>
                    <a:pt x="56190" y="126608"/>
                  </a:cubicBezTo>
                  <a:cubicBezTo>
                    <a:pt x="58814" y="127370"/>
                    <a:pt x="59153" y="125592"/>
                    <a:pt x="61185" y="125507"/>
                  </a:cubicBezTo>
                  <a:cubicBezTo>
                    <a:pt x="61185" y="125931"/>
                    <a:pt x="60508" y="126777"/>
                    <a:pt x="61608" y="127031"/>
                  </a:cubicBezTo>
                  <a:cubicBezTo>
                    <a:pt x="68601" y="126794"/>
                    <a:pt x="75475" y="125177"/>
                    <a:pt x="81841" y="122290"/>
                  </a:cubicBezTo>
                  <a:cubicBezTo>
                    <a:pt x="81841" y="122290"/>
                    <a:pt x="81841" y="122714"/>
                    <a:pt x="81418" y="122883"/>
                  </a:cubicBezTo>
                  <a:cubicBezTo>
                    <a:pt x="86243" y="121274"/>
                    <a:pt x="89206" y="116872"/>
                    <a:pt x="92677" y="115095"/>
                  </a:cubicBezTo>
                  <a:cubicBezTo>
                    <a:pt x="93185" y="114417"/>
                    <a:pt x="94455" y="112640"/>
                    <a:pt x="93439" y="112470"/>
                  </a:cubicBezTo>
                  <a:cubicBezTo>
                    <a:pt x="92423" y="112301"/>
                    <a:pt x="92000" y="112470"/>
                    <a:pt x="91661" y="111793"/>
                  </a:cubicBezTo>
                  <a:cubicBezTo>
                    <a:pt x="93524" y="108999"/>
                    <a:pt x="93862" y="111793"/>
                    <a:pt x="95301" y="110100"/>
                  </a:cubicBezTo>
                  <a:cubicBezTo>
                    <a:pt x="96910" y="110692"/>
                    <a:pt x="95301" y="111793"/>
                    <a:pt x="95894" y="112724"/>
                  </a:cubicBezTo>
                  <a:cubicBezTo>
                    <a:pt x="96529" y="111751"/>
                    <a:pt x="97088" y="110726"/>
                    <a:pt x="97587" y="109676"/>
                  </a:cubicBezTo>
                  <a:cubicBezTo>
                    <a:pt x="99196" y="108661"/>
                    <a:pt x="99873" y="106713"/>
                    <a:pt x="101312" y="105867"/>
                  </a:cubicBezTo>
                  <a:cubicBezTo>
                    <a:pt x="100719" y="105867"/>
                    <a:pt x="102074" y="106713"/>
                    <a:pt x="100889" y="107391"/>
                  </a:cubicBezTo>
                  <a:cubicBezTo>
                    <a:pt x="99704" y="108068"/>
                    <a:pt x="100889" y="107391"/>
                    <a:pt x="100889" y="106967"/>
                  </a:cubicBezTo>
                  <a:cubicBezTo>
                    <a:pt x="99026" y="109084"/>
                    <a:pt x="100465" y="108661"/>
                    <a:pt x="99026" y="110777"/>
                  </a:cubicBezTo>
                  <a:cubicBezTo>
                    <a:pt x="100288" y="108728"/>
                    <a:pt x="101701" y="106773"/>
                    <a:pt x="103259" y="104936"/>
                  </a:cubicBezTo>
                  <a:cubicBezTo>
                    <a:pt x="102158" y="104936"/>
                    <a:pt x="103852" y="103412"/>
                    <a:pt x="103259" y="102565"/>
                  </a:cubicBezTo>
                  <a:lnTo>
                    <a:pt x="103259" y="102565"/>
                  </a:lnTo>
                  <a:cubicBezTo>
                    <a:pt x="103259" y="102565"/>
                    <a:pt x="103259" y="101126"/>
                    <a:pt x="103259" y="100788"/>
                  </a:cubicBezTo>
                  <a:lnTo>
                    <a:pt x="104614" y="100788"/>
                  </a:lnTo>
                  <a:cubicBezTo>
                    <a:pt x="104614" y="100026"/>
                    <a:pt x="103936" y="100788"/>
                    <a:pt x="104190" y="99856"/>
                  </a:cubicBezTo>
                  <a:cubicBezTo>
                    <a:pt x="104444" y="98925"/>
                    <a:pt x="106307" y="94946"/>
                    <a:pt x="107746" y="95285"/>
                  </a:cubicBezTo>
                  <a:cubicBezTo>
                    <a:pt x="108254" y="93931"/>
                    <a:pt x="107746" y="93253"/>
                    <a:pt x="108423" y="91899"/>
                  </a:cubicBezTo>
                  <a:cubicBezTo>
                    <a:pt x="108423" y="91899"/>
                    <a:pt x="108423" y="92491"/>
                    <a:pt x="108846" y="92661"/>
                  </a:cubicBezTo>
                  <a:cubicBezTo>
                    <a:pt x="110370" y="89782"/>
                    <a:pt x="111047" y="85973"/>
                    <a:pt x="112486" y="83179"/>
                  </a:cubicBezTo>
                  <a:cubicBezTo>
                    <a:pt x="112884" y="81063"/>
                    <a:pt x="112740" y="78879"/>
                    <a:pt x="112063" y="76830"/>
                  </a:cubicBezTo>
                  <a:cubicBezTo>
                    <a:pt x="112063" y="77507"/>
                    <a:pt x="111555" y="79370"/>
                    <a:pt x="110963" y="78100"/>
                  </a:cubicBezTo>
                  <a:cubicBezTo>
                    <a:pt x="110370" y="76830"/>
                    <a:pt x="110963" y="76407"/>
                    <a:pt x="110963" y="75391"/>
                  </a:cubicBezTo>
                  <a:cubicBezTo>
                    <a:pt x="111555" y="75391"/>
                    <a:pt x="111809" y="72936"/>
                    <a:pt x="112148" y="75391"/>
                  </a:cubicBezTo>
                  <a:cubicBezTo>
                    <a:pt x="113757" y="74967"/>
                    <a:pt x="112148" y="71073"/>
                    <a:pt x="113503" y="71073"/>
                  </a:cubicBezTo>
                  <a:cubicBezTo>
                    <a:pt x="112994" y="71073"/>
                    <a:pt x="113503" y="67687"/>
                    <a:pt x="112317" y="66671"/>
                  </a:cubicBezTo>
                  <a:cubicBezTo>
                    <a:pt x="112994" y="66671"/>
                    <a:pt x="112910" y="68195"/>
                    <a:pt x="113333" y="68195"/>
                  </a:cubicBezTo>
                  <a:lnTo>
                    <a:pt x="113333" y="66840"/>
                  </a:lnTo>
                  <a:lnTo>
                    <a:pt x="113757" y="66840"/>
                  </a:lnTo>
                  <a:cubicBezTo>
                    <a:pt x="113757" y="64131"/>
                    <a:pt x="112063" y="63877"/>
                    <a:pt x="111471" y="62523"/>
                  </a:cubicBezTo>
                  <a:lnTo>
                    <a:pt x="111471" y="62523"/>
                  </a:lnTo>
                  <a:lnTo>
                    <a:pt x="110963" y="61592"/>
                  </a:lnTo>
                  <a:lnTo>
                    <a:pt x="112402" y="62523"/>
                  </a:lnTo>
                  <a:cubicBezTo>
                    <a:pt x="111894" y="60914"/>
                    <a:pt x="110709" y="60322"/>
                    <a:pt x="110116" y="58629"/>
                  </a:cubicBezTo>
                  <a:lnTo>
                    <a:pt x="110116" y="58629"/>
                  </a:lnTo>
                  <a:lnTo>
                    <a:pt x="109439" y="57698"/>
                  </a:lnTo>
                  <a:lnTo>
                    <a:pt x="109439" y="57698"/>
                  </a:lnTo>
                  <a:cubicBezTo>
                    <a:pt x="108084" y="57020"/>
                    <a:pt x="107915" y="54735"/>
                    <a:pt x="106645" y="54227"/>
                  </a:cubicBezTo>
                  <a:cubicBezTo>
                    <a:pt x="105375" y="53719"/>
                    <a:pt x="107661" y="52449"/>
                    <a:pt x="106645" y="51941"/>
                  </a:cubicBezTo>
                  <a:lnTo>
                    <a:pt x="108000" y="51941"/>
                  </a:lnTo>
                  <a:cubicBezTo>
                    <a:pt x="108931" y="54057"/>
                    <a:pt x="107323" y="53126"/>
                    <a:pt x="108677" y="55243"/>
                  </a:cubicBezTo>
                  <a:cubicBezTo>
                    <a:pt x="109862" y="52957"/>
                    <a:pt x="107746" y="48132"/>
                    <a:pt x="105968" y="45169"/>
                  </a:cubicBezTo>
                  <a:cubicBezTo>
                    <a:pt x="104190" y="42205"/>
                    <a:pt x="102751" y="38565"/>
                    <a:pt x="100381" y="38904"/>
                  </a:cubicBezTo>
                  <a:lnTo>
                    <a:pt x="101227" y="38904"/>
                  </a:lnTo>
                  <a:cubicBezTo>
                    <a:pt x="100550" y="37465"/>
                    <a:pt x="99788" y="36110"/>
                    <a:pt x="99111" y="34756"/>
                  </a:cubicBezTo>
                  <a:cubicBezTo>
                    <a:pt x="96402" y="31962"/>
                    <a:pt x="94201" y="28576"/>
                    <a:pt x="91238" y="27391"/>
                  </a:cubicBezTo>
                  <a:lnTo>
                    <a:pt x="91238" y="26375"/>
                  </a:lnTo>
                  <a:cubicBezTo>
                    <a:pt x="87428" y="25952"/>
                    <a:pt x="82772" y="20449"/>
                    <a:pt x="79555" y="21719"/>
                  </a:cubicBezTo>
                  <a:cubicBezTo>
                    <a:pt x="78540" y="20280"/>
                    <a:pt x="80571" y="21126"/>
                    <a:pt x="80994" y="20787"/>
                  </a:cubicBezTo>
                  <a:cubicBezTo>
                    <a:pt x="80148" y="19941"/>
                    <a:pt x="77439" y="20280"/>
                    <a:pt x="77185" y="18586"/>
                  </a:cubicBezTo>
                  <a:cubicBezTo>
                    <a:pt x="77185" y="18586"/>
                    <a:pt x="78878" y="19179"/>
                    <a:pt x="78370" y="18586"/>
                  </a:cubicBezTo>
                  <a:cubicBezTo>
                    <a:pt x="77862" y="17994"/>
                    <a:pt x="76846" y="18586"/>
                    <a:pt x="76508" y="17317"/>
                  </a:cubicBezTo>
                  <a:cubicBezTo>
                    <a:pt x="76508" y="18248"/>
                    <a:pt x="74222" y="17994"/>
                    <a:pt x="72867" y="17317"/>
                  </a:cubicBezTo>
                  <a:cubicBezTo>
                    <a:pt x="72867" y="17317"/>
                    <a:pt x="72867" y="17317"/>
                    <a:pt x="72867" y="17317"/>
                  </a:cubicBezTo>
                  <a:cubicBezTo>
                    <a:pt x="72867" y="17317"/>
                    <a:pt x="71852" y="17317"/>
                    <a:pt x="71344" y="17317"/>
                  </a:cubicBezTo>
                  <a:lnTo>
                    <a:pt x="71344" y="17317"/>
                  </a:lnTo>
                  <a:cubicBezTo>
                    <a:pt x="64402" y="14523"/>
                    <a:pt x="56614" y="11560"/>
                    <a:pt x="49756" y="8089"/>
                  </a:cubicBezTo>
                  <a:lnTo>
                    <a:pt x="51280" y="8089"/>
                  </a:lnTo>
                  <a:cubicBezTo>
                    <a:pt x="50061" y="7970"/>
                    <a:pt x="48893" y="7530"/>
                    <a:pt x="47894" y="6819"/>
                  </a:cubicBezTo>
                  <a:lnTo>
                    <a:pt x="47894" y="6819"/>
                  </a:lnTo>
                  <a:cubicBezTo>
                    <a:pt x="46370" y="4788"/>
                    <a:pt x="45269" y="7242"/>
                    <a:pt x="44254" y="5296"/>
                  </a:cubicBezTo>
                  <a:lnTo>
                    <a:pt x="44254" y="5296"/>
                  </a:lnTo>
                  <a:cubicBezTo>
                    <a:pt x="41883" y="4533"/>
                    <a:pt x="40952" y="2756"/>
                    <a:pt x="38412" y="2756"/>
                  </a:cubicBezTo>
                  <a:cubicBezTo>
                    <a:pt x="35873" y="2756"/>
                    <a:pt x="37227" y="1063"/>
                    <a:pt x="36127" y="47"/>
                  </a:cubicBezTo>
                  <a:cubicBezTo>
                    <a:pt x="35432" y="-97"/>
                    <a:pt x="34713" y="98"/>
                    <a:pt x="34179" y="555"/>
                  </a:cubicBezTo>
                  <a:lnTo>
                    <a:pt x="34687" y="555"/>
                  </a:lnTo>
                  <a:cubicBezTo>
                    <a:pt x="34687" y="1486"/>
                    <a:pt x="33418" y="555"/>
                    <a:pt x="32571" y="978"/>
                  </a:cubicBezTo>
                  <a:cubicBezTo>
                    <a:pt x="31725" y="1401"/>
                    <a:pt x="31894" y="4025"/>
                    <a:pt x="33587" y="5888"/>
                  </a:cubicBezTo>
                  <a:cubicBezTo>
                    <a:pt x="35280" y="5888"/>
                    <a:pt x="34518" y="8258"/>
                    <a:pt x="36296" y="8597"/>
                  </a:cubicBezTo>
                  <a:cubicBezTo>
                    <a:pt x="37735" y="7327"/>
                    <a:pt x="38328" y="10544"/>
                    <a:pt x="40359" y="9698"/>
                  </a:cubicBezTo>
                  <a:cubicBezTo>
                    <a:pt x="39174" y="10459"/>
                    <a:pt x="41968" y="10883"/>
                    <a:pt x="40359" y="11645"/>
                  </a:cubicBezTo>
                  <a:cubicBezTo>
                    <a:pt x="40359" y="12661"/>
                    <a:pt x="43915" y="11645"/>
                    <a:pt x="44762" y="13253"/>
                  </a:cubicBezTo>
                  <a:cubicBezTo>
                    <a:pt x="44762" y="13253"/>
                    <a:pt x="44762" y="13676"/>
                    <a:pt x="44084" y="13761"/>
                  </a:cubicBezTo>
                  <a:cubicBezTo>
                    <a:pt x="46032" y="13761"/>
                    <a:pt x="45015" y="14861"/>
                    <a:pt x="46201" y="15370"/>
                  </a:cubicBezTo>
                  <a:lnTo>
                    <a:pt x="46624" y="14184"/>
                  </a:lnTo>
                  <a:cubicBezTo>
                    <a:pt x="47217" y="14184"/>
                    <a:pt x="47047" y="14861"/>
                    <a:pt x="47555" y="14861"/>
                  </a:cubicBezTo>
                  <a:cubicBezTo>
                    <a:pt x="48063" y="14861"/>
                    <a:pt x="46709" y="13761"/>
                    <a:pt x="47555" y="13507"/>
                  </a:cubicBezTo>
                  <a:cubicBezTo>
                    <a:pt x="48165" y="13338"/>
                    <a:pt x="48808" y="13338"/>
                    <a:pt x="49418" y="13507"/>
                  </a:cubicBezTo>
                  <a:cubicBezTo>
                    <a:pt x="49418" y="13930"/>
                    <a:pt x="48740" y="13930"/>
                    <a:pt x="48402" y="14015"/>
                  </a:cubicBezTo>
                  <a:cubicBezTo>
                    <a:pt x="48063" y="14100"/>
                    <a:pt x="49756" y="14607"/>
                    <a:pt x="49587" y="15115"/>
                  </a:cubicBezTo>
                  <a:cubicBezTo>
                    <a:pt x="49418" y="15624"/>
                    <a:pt x="48402" y="15115"/>
                    <a:pt x="47725" y="15539"/>
                  </a:cubicBezTo>
                  <a:cubicBezTo>
                    <a:pt x="49333" y="16555"/>
                    <a:pt x="47725" y="15962"/>
                    <a:pt x="48232" y="17147"/>
                  </a:cubicBezTo>
                  <a:cubicBezTo>
                    <a:pt x="48232" y="15708"/>
                    <a:pt x="50010" y="17147"/>
                    <a:pt x="51026" y="17147"/>
                  </a:cubicBezTo>
                  <a:cubicBezTo>
                    <a:pt x="52042" y="17147"/>
                    <a:pt x="50264" y="17147"/>
                    <a:pt x="49926" y="17147"/>
                  </a:cubicBezTo>
                  <a:cubicBezTo>
                    <a:pt x="50772" y="20110"/>
                    <a:pt x="52719" y="17909"/>
                    <a:pt x="54751" y="19348"/>
                  </a:cubicBezTo>
                  <a:lnTo>
                    <a:pt x="54158" y="19348"/>
                  </a:lnTo>
                  <a:cubicBezTo>
                    <a:pt x="55344" y="19348"/>
                    <a:pt x="55513" y="20957"/>
                    <a:pt x="56529" y="20534"/>
                  </a:cubicBezTo>
                  <a:cubicBezTo>
                    <a:pt x="57545" y="20110"/>
                    <a:pt x="56021" y="22057"/>
                    <a:pt x="57545" y="22735"/>
                  </a:cubicBezTo>
                  <a:cubicBezTo>
                    <a:pt x="57545" y="21211"/>
                    <a:pt x="59153" y="23835"/>
                    <a:pt x="59830" y="22735"/>
                  </a:cubicBezTo>
                  <a:lnTo>
                    <a:pt x="60592" y="24089"/>
                  </a:lnTo>
                  <a:cubicBezTo>
                    <a:pt x="61947" y="24089"/>
                    <a:pt x="61524" y="21719"/>
                    <a:pt x="63555" y="22650"/>
                  </a:cubicBezTo>
                  <a:cubicBezTo>
                    <a:pt x="65587" y="23581"/>
                    <a:pt x="62201" y="24766"/>
                    <a:pt x="62793" y="25952"/>
                  </a:cubicBezTo>
                  <a:lnTo>
                    <a:pt x="63640" y="25443"/>
                  </a:lnTo>
                  <a:lnTo>
                    <a:pt x="64148" y="26460"/>
                  </a:lnTo>
                  <a:lnTo>
                    <a:pt x="64148" y="26460"/>
                  </a:lnTo>
                  <a:cubicBezTo>
                    <a:pt x="64741" y="26460"/>
                    <a:pt x="65502" y="27221"/>
                    <a:pt x="65333" y="27645"/>
                  </a:cubicBezTo>
                  <a:cubicBezTo>
                    <a:pt x="65164" y="28068"/>
                    <a:pt x="64487" y="27645"/>
                    <a:pt x="64233" y="27645"/>
                  </a:cubicBezTo>
                  <a:cubicBezTo>
                    <a:pt x="65502" y="27645"/>
                    <a:pt x="66349" y="31285"/>
                    <a:pt x="68381" y="29930"/>
                  </a:cubicBezTo>
                  <a:cubicBezTo>
                    <a:pt x="68381" y="30608"/>
                    <a:pt x="69566" y="31200"/>
                    <a:pt x="69058" y="31708"/>
                  </a:cubicBezTo>
                  <a:cubicBezTo>
                    <a:pt x="69989" y="31116"/>
                    <a:pt x="70836" y="33317"/>
                    <a:pt x="71767" y="33232"/>
                  </a:cubicBezTo>
                  <a:cubicBezTo>
                    <a:pt x="72698" y="33147"/>
                    <a:pt x="71767" y="34333"/>
                    <a:pt x="72360" y="34417"/>
                  </a:cubicBezTo>
                  <a:cubicBezTo>
                    <a:pt x="72952" y="34502"/>
                    <a:pt x="72360" y="33655"/>
                    <a:pt x="73291" y="33571"/>
                  </a:cubicBezTo>
                  <a:cubicBezTo>
                    <a:pt x="74222" y="33486"/>
                    <a:pt x="75153" y="35179"/>
                    <a:pt x="74645" y="36279"/>
                  </a:cubicBezTo>
                  <a:cubicBezTo>
                    <a:pt x="75830" y="36279"/>
                    <a:pt x="76084" y="35518"/>
                    <a:pt x="76846" y="35010"/>
                  </a:cubicBezTo>
                  <a:cubicBezTo>
                    <a:pt x="76846" y="36025"/>
                    <a:pt x="78455" y="37211"/>
                    <a:pt x="77270" y="38057"/>
                  </a:cubicBezTo>
                  <a:cubicBezTo>
                    <a:pt x="77270" y="37550"/>
                    <a:pt x="76254" y="36534"/>
                    <a:pt x="75830" y="37380"/>
                  </a:cubicBezTo>
                  <a:cubicBezTo>
                    <a:pt x="75407" y="38227"/>
                    <a:pt x="76423" y="37380"/>
                    <a:pt x="77100" y="37888"/>
                  </a:cubicBezTo>
                  <a:cubicBezTo>
                    <a:pt x="77778" y="38396"/>
                    <a:pt x="77100" y="38904"/>
                    <a:pt x="76592" y="39073"/>
                  </a:cubicBezTo>
                  <a:cubicBezTo>
                    <a:pt x="77168" y="39353"/>
                    <a:pt x="77625" y="39835"/>
                    <a:pt x="77862" y="40428"/>
                  </a:cubicBezTo>
                  <a:cubicBezTo>
                    <a:pt x="77862" y="39242"/>
                    <a:pt x="79132" y="40428"/>
                    <a:pt x="78963" y="39327"/>
                  </a:cubicBezTo>
                  <a:lnTo>
                    <a:pt x="77524" y="39327"/>
                  </a:lnTo>
                  <a:cubicBezTo>
                    <a:pt x="76508" y="38481"/>
                    <a:pt x="77524" y="38565"/>
                    <a:pt x="77524" y="37973"/>
                  </a:cubicBezTo>
                  <a:cubicBezTo>
                    <a:pt x="79386" y="39412"/>
                    <a:pt x="80063" y="37973"/>
                    <a:pt x="82095" y="39158"/>
                  </a:cubicBezTo>
                  <a:cubicBezTo>
                    <a:pt x="82222" y="39674"/>
                    <a:pt x="82391" y="40191"/>
                    <a:pt x="82603" y="40682"/>
                  </a:cubicBezTo>
                  <a:cubicBezTo>
                    <a:pt x="82010" y="40174"/>
                    <a:pt x="81248" y="41105"/>
                    <a:pt x="81333" y="41613"/>
                  </a:cubicBezTo>
                  <a:cubicBezTo>
                    <a:pt x="82857" y="41613"/>
                    <a:pt x="82264" y="43645"/>
                    <a:pt x="82688" y="44576"/>
                  </a:cubicBezTo>
                  <a:cubicBezTo>
                    <a:pt x="82688" y="43729"/>
                    <a:pt x="83280" y="43475"/>
                    <a:pt x="83703" y="43560"/>
                  </a:cubicBezTo>
                  <a:cubicBezTo>
                    <a:pt x="85651" y="44661"/>
                    <a:pt x="83703" y="44491"/>
                    <a:pt x="83703" y="45507"/>
                  </a:cubicBezTo>
                  <a:cubicBezTo>
                    <a:pt x="85735" y="47962"/>
                    <a:pt x="85397" y="50502"/>
                    <a:pt x="87428" y="52026"/>
                  </a:cubicBezTo>
                  <a:lnTo>
                    <a:pt x="87428" y="50502"/>
                  </a:lnTo>
                  <a:lnTo>
                    <a:pt x="86328" y="50502"/>
                  </a:lnTo>
                  <a:cubicBezTo>
                    <a:pt x="86328" y="49232"/>
                    <a:pt x="88529" y="49317"/>
                    <a:pt x="89375" y="49401"/>
                  </a:cubicBezTo>
                  <a:cubicBezTo>
                    <a:pt x="90222" y="49486"/>
                    <a:pt x="90137" y="50925"/>
                    <a:pt x="89375" y="50671"/>
                  </a:cubicBezTo>
                  <a:lnTo>
                    <a:pt x="90561" y="51772"/>
                  </a:lnTo>
                  <a:cubicBezTo>
                    <a:pt x="90561" y="51349"/>
                    <a:pt x="90137" y="50586"/>
                    <a:pt x="90561" y="51010"/>
                  </a:cubicBezTo>
                  <a:cubicBezTo>
                    <a:pt x="90984" y="51433"/>
                    <a:pt x="91068" y="53041"/>
                    <a:pt x="89968" y="52534"/>
                  </a:cubicBezTo>
                  <a:cubicBezTo>
                    <a:pt x="89968" y="53211"/>
                    <a:pt x="91068" y="53973"/>
                    <a:pt x="91576" y="53549"/>
                  </a:cubicBezTo>
                  <a:cubicBezTo>
                    <a:pt x="92254" y="54650"/>
                    <a:pt x="90307" y="54057"/>
                    <a:pt x="89629" y="53549"/>
                  </a:cubicBezTo>
                  <a:cubicBezTo>
                    <a:pt x="89850" y="53913"/>
                    <a:pt x="89731" y="54379"/>
                    <a:pt x="89367" y="54591"/>
                  </a:cubicBezTo>
                  <a:cubicBezTo>
                    <a:pt x="89164" y="54718"/>
                    <a:pt x="88918" y="54735"/>
                    <a:pt x="88698" y="54650"/>
                  </a:cubicBezTo>
                  <a:lnTo>
                    <a:pt x="89375" y="55835"/>
                  </a:lnTo>
                  <a:cubicBezTo>
                    <a:pt x="88952" y="55835"/>
                    <a:pt x="88529" y="55835"/>
                    <a:pt x="88190" y="55835"/>
                  </a:cubicBezTo>
                  <a:cubicBezTo>
                    <a:pt x="87852" y="55835"/>
                    <a:pt x="89460" y="56851"/>
                    <a:pt x="88952" y="57867"/>
                  </a:cubicBezTo>
                  <a:lnTo>
                    <a:pt x="88783" y="57867"/>
                  </a:lnTo>
                  <a:cubicBezTo>
                    <a:pt x="88698" y="59348"/>
                    <a:pt x="88842" y="60830"/>
                    <a:pt x="89206" y="62269"/>
                  </a:cubicBezTo>
                  <a:lnTo>
                    <a:pt x="89714" y="61761"/>
                  </a:lnTo>
                  <a:cubicBezTo>
                    <a:pt x="91407" y="63031"/>
                    <a:pt x="88952" y="63116"/>
                    <a:pt x="89714" y="65063"/>
                  </a:cubicBezTo>
                  <a:cubicBezTo>
                    <a:pt x="90476" y="67010"/>
                    <a:pt x="90730" y="66925"/>
                    <a:pt x="91830" y="66587"/>
                  </a:cubicBezTo>
                  <a:cubicBezTo>
                    <a:pt x="92931" y="66248"/>
                    <a:pt x="91830" y="67518"/>
                    <a:pt x="91322" y="67856"/>
                  </a:cubicBezTo>
                  <a:cubicBezTo>
                    <a:pt x="90815" y="68195"/>
                    <a:pt x="93270" y="69550"/>
                    <a:pt x="92508" y="70481"/>
                  </a:cubicBezTo>
                  <a:lnTo>
                    <a:pt x="91661" y="68872"/>
                  </a:lnTo>
                  <a:cubicBezTo>
                    <a:pt x="90645" y="68872"/>
                    <a:pt x="91661" y="70819"/>
                    <a:pt x="90984" y="71666"/>
                  </a:cubicBezTo>
                  <a:cubicBezTo>
                    <a:pt x="90307" y="72513"/>
                    <a:pt x="92677" y="74544"/>
                    <a:pt x="93524" y="75899"/>
                  </a:cubicBezTo>
                  <a:cubicBezTo>
                    <a:pt x="94692" y="75484"/>
                    <a:pt x="95987" y="76034"/>
                    <a:pt x="96487" y="77169"/>
                  </a:cubicBezTo>
                  <a:cubicBezTo>
                    <a:pt x="95809" y="77169"/>
                    <a:pt x="95471" y="78608"/>
                    <a:pt x="94878" y="79370"/>
                  </a:cubicBezTo>
                  <a:cubicBezTo>
                    <a:pt x="94285" y="80132"/>
                    <a:pt x="92931" y="80724"/>
                    <a:pt x="93016" y="79370"/>
                  </a:cubicBezTo>
                  <a:cubicBezTo>
                    <a:pt x="93016" y="79370"/>
                    <a:pt x="94370" y="79370"/>
                    <a:pt x="94201" y="78184"/>
                  </a:cubicBezTo>
                  <a:cubicBezTo>
                    <a:pt x="93227" y="78718"/>
                    <a:pt x="92364" y="79437"/>
                    <a:pt x="91661" y="80301"/>
                  </a:cubicBezTo>
                  <a:cubicBezTo>
                    <a:pt x="91246" y="79979"/>
                    <a:pt x="91018" y="79471"/>
                    <a:pt x="91068" y="78946"/>
                  </a:cubicBezTo>
                  <a:cubicBezTo>
                    <a:pt x="91068" y="78946"/>
                    <a:pt x="91322" y="79793"/>
                    <a:pt x="91576" y="79793"/>
                  </a:cubicBezTo>
                  <a:close/>
                </a:path>
              </a:pathLst>
            </a:custGeom>
            <a:solidFill>
              <a:srgbClr val="FF725E"/>
            </a:solidFill>
            <a:ln w="8458"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B447A2EB-E76F-5880-1D08-B5F52F29D370}"/>
                </a:ext>
              </a:extLst>
            </p:cNvPr>
            <p:cNvSpPr/>
            <p:nvPr/>
          </p:nvSpPr>
          <p:spPr>
            <a:xfrm>
              <a:off x="5934838" y="3580238"/>
              <a:ext cx="8465" cy="37"/>
            </a:xfrm>
            <a:custGeom>
              <a:avLst/>
              <a:gdLst>
                <a:gd name="connsiteX0" fmla="*/ 0 w 8465"/>
                <a:gd name="connsiteY0" fmla="*/ 0 h 37"/>
                <a:gd name="connsiteX1" fmla="*/ 0 w 8465"/>
                <a:gd name="connsiteY1" fmla="*/ 0 h 37"/>
                <a:gd name="connsiteX2" fmla="*/ 0 w 8465"/>
                <a:gd name="connsiteY2" fmla="*/ 0 h 37"/>
                <a:gd name="connsiteX3" fmla="*/ 0 w 8465"/>
                <a:gd name="connsiteY3" fmla="*/ 0 h 37"/>
              </a:gdLst>
              <a:ahLst/>
              <a:cxnLst>
                <a:cxn ang="0">
                  <a:pos x="connsiteX0" y="connsiteY0"/>
                </a:cxn>
                <a:cxn ang="0">
                  <a:pos x="connsiteX1" y="connsiteY1"/>
                </a:cxn>
                <a:cxn ang="0">
                  <a:pos x="connsiteX2" y="connsiteY2"/>
                </a:cxn>
                <a:cxn ang="0">
                  <a:pos x="connsiteX3" y="connsiteY3"/>
                </a:cxn>
              </a:cxnLst>
              <a:rect l="l" t="t" r="r" b="b"/>
              <a:pathLst>
                <a:path w="8465" h="37">
                  <a:moveTo>
                    <a:pt x="0" y="0"/>
                  </a:moveTo>
                  <a:lnTo>
                    <a:pt x="0" y="0"/>
                  </a:lnTo>
                  <a:lnTo>
                    <a:pt x="0" y="0"/>
                  </a:lnTo>
                  <a:cubicBezTo>
                    <a:pt x="0" y="0"/>
                    <a:pt x="0" y="85"/>
                    <a:pt x="0" y="0"/>
                  </a:cubicBezTo>
                  <a:close/>
                </a:path>
              </a:pathLst>
            </a:custGeom>
            <a:solidFill>
              <a:srgbClr val="FF8270"/>
            </a:solidFill>
            <a:ln w="8458"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241DFA08-841C-A495-0267-649F228B4760}"/>
                </a:ext>
              </a:extLst>
            </p:cNvPr>
            <p:cNvSpPr/>
            <p:nvPr/>
          </p:nvSpPr>
          <p:spPr>
            <a:xfrm>
              <a:off x="5995197" y="3668450"/>
              <a:ext cx="37" cy="560"/>
            </a:xfrm>
            <a:custGeom>
              <a:avLst/>
              <a:gdLst>
                <a:gd name="connsiteX0" fmla="*/ 0 w 37"/>
                <a:gd name="connsiteY0" fmla="*/ 0 h 560"/>
                <a:gd name="connsiteX1" fmla="*/ 0 w 37"/>
                <a:gd name="connsiteY1" fmla="*/ 423 h 560"/>
                <a:gd name="connsiteX2" fmla="*/ 0 w 37"/>
                <a:gd name="connsiteY2" fmla="*/ 0 h 560"/>
              </a:gdLst>
              <a:ahLst/>
              <a:cxnLst>
                <a:cxn ang="0">
                  <a:pos x="connsiteX0" y="connsiteY0"/>
                </a:cxn>
                <a:cxn ang="0">
                  <a:pos x="connsiteX1" y="connsiteY1"/>
                </a:cxn>
                <a:cxn ang="0">
                  <a:pos x="connsiteX2" y="connsiteY2"/>
                </a:cxn>
              </a:cxnLst>
              <a:rect l="l" t="t" r="r" b="b"/>
              <a:pathLst>
                <a:path w="37" h="560">
                  <a:moveTo>
                    <a:pt x="0" y="0"/>
                  </a:moveTo>
                  <a:cubicBezTo>
                    <a:pt x="0" y="0"/>
                    <a:pt x="0" y="0"/>
                    <a:pt x="0" y="423"/>
                  </a:cubicBezTo>
                  <a:cubicBezTo>
                    <a:pt x="0" y="846"/>
                    <a:pt x="85" y="169"/>
                    <a:pt x="0" y="0"/>
                  </a:cubicBezTo>
                  <a:close/>
                </a:path>
              </a:pathLst>
            </a:custGeom>
            <a:solidFill>
              <a:srgbClr val="FF8270"/>
            </a:solidFill>
            <a:ln w="8458"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52E67849-939E-7C62-F575-C5D22AB78064}"/>
                </a:ext>
              </a:extLst>
            </p:cNvPr>
            <p:cNvSpPr/>
            <p:nvPr/>
          </p:nvSpPr>
          <p:spPr>
            <a:xfrm>
              <a:off x="5974457" y="3671836"/>
              <a:ext cx="8465" cy="75"/>
            </a:xfrm>
            <a:custGeom>
              <a:avLst/>
              <a:gdLst>
                <a:gd name="connsiteX0" fmla="*/ 0 w 8465"/>
                <a:gd name="connsiteY0" fmla="*/ 0 h 75"/>
                <a:gd name="connsiteX1" fmla="*/ 0 w 8465"/>
                <a:gd name="connsiteY1" fmla="*/ 0 h 75"/>
                <a:gd name="connsiteX2" fmla="*/ 0 w 8465"/>
                <a:gd name="connsiteY2" fmla="*/ 0 h 75"/>
              </a:gdLst>
              <a:ahLst/>
              <a:cxnLst>
                <a:cxn ang="0">
                  <a:pos x="connsiteX0" y="connsiteY0"/>
                </a:cxn>
                <a:cxn ang="0">
                  <a:pos x="connsiteX1" y="connsiteY1"/>
                </a:cxn>
                <a:cxn ang="0">
                  <a:pos x="connsiteX2" y="connsiteY2"/>
                </a:cxn>
              </a:cxnLst>
              <a:rect l="l" t="t" r="r" b="b"/>
              <a:pathLst>
                <a:path w="8465" h="75">
                  <a:moveTo>
                    <a:pt x="0" y="0"/>
                  </a:moveTo>
                  <a:lnTo>
                    <a:pt x="0" y="0"/>
                  </a:lnTo>
                  <a:cubicBezTo>
                    <a:pt x="0" y="0"/>
                    <a:pt x="0" y="169"/>
                    <a:pt x="0" y="0"/>
                  </a:cubicBezTo>
                  <a:close/>
                </a:path>
              </a:pathLst>
            </a:custGeom>
            <a:solidFill>
              <a:srgbClr val="FF8270"/>
            </a:solidFill>
            <a:ln w="8458"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CCF66D10-E4D3-47D7-9550-B9DF169A870F}"/>
                </a:ext>
              </a:extLst>
            </p:cNvPr>
            <p:cNvSpPr/>
            <p:nvPr/>
          </p:nvSpPr>
          <p:spPr>
            <a:xfrm>
              <a:off x="5942880" y="3581508"/>
              <a:ext cx="8465" cy="592"/>
            </a:xfrm>
            <a:custGeom>
              <a:avLst/>
              <a:gdLst>
                <a:gd name="connsiteX0" fmla="*/ 0 w 8465"/>
                <a:gd name="connsiteY0" fmla="*/ 0 h 592"/>
                <a:gd name="connsiteX1" fmla="*/ 0 w 8465"/>
                <a:gd name="connsiteY1" fmla="*/ 593 h 592"/>
                <a:gd name="connsiteX2" fmla="*/ 0 w 8465"/>
                <a:gd name="connsiteY2" fmla="*/ 0 h 592"/>
              </a:gdLst>
              <a:ahLst/>
              <a:cxnLst>
                <a:cxn ang="0">
                  <a:pos x="connsiteX0" y="connsiteY0"/>
                </a:cxn>
                <a:cxn ang="0">
                  <a:pos x="connsiteX1" y="connsiteY1"/>
                </a:cxn>
                <a:cxn ang="0">
                  <a:pos x="connsiteX2" y="connsiteY2"/>
                </a:cxn>
              </a:cxnLst>
              <a:rect l="l" t="t" r="r" b="b"/>
              <a:pathLst>
                <a:path w="8465" h="592">
                  <a:moveTo>
                    <a:pt x="0" y="0"/>
                  </a:moveTo>
                  <a:lnTo>
                    <a:pt x="0" y="593"/>
                  </a:lnTo>
                  <a:cubicBezTo>
                    <a:pt x="0" y="593"/>
                    <a:pt x="0" y="254"/>
                    <a:pt x="0" y="0"/>
                  </a:cubicBezTo>
                  <a:close/>
                </a:path>
              </a:pathLst>
            </a:custGeom>
            <a:solidFill>
              <a:srgbClr val="FF8270"/>
            </a:solidFill>
            <a:ln w="8458"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BF871B9F-F1C6-C230-5594-9432C746189E}"/>
                </a:ext>
              </a:extLst>
            </p:cNvPr>
            <p:cNvSpPr/>
            <p:nvPr/>
          </p:nvSpPr>
          <p:spPr>
            <a:xfrm>
              <a:off x="5916467" y="3535032"/>
              <a:ext cx="50793" cy="50793"/>
            </a:xfrm>
            <a:custGeom>
              <a:avLst/>
              <a:gdLst>
                <a:gd name="connsiteX0" fmla="*/ 0 w 50793"/>
                <a:gd name="connsiteY0" fmla="*/ 25397 h 50793"/>
                <a:gd name="connsiteX1" fmla="*/ 25397 w 50793"/>
                <a:gd name="connsiteY1" fmla="*/ 50794 h 50793"/>
                <a:gd name="connsiteX2" fmla="*/ 50794 w 50793"/>
                <a:gd name="connsiteY2" fmla="*/ 25397 h 50793"/>
                <a:gd name="connsiteX3" fmla="*/ 25397 w 50793"/>
                <a:gd name="connsiteY3" fmla="*/ 0 h 50793"/>
                <a:gd name="connsiteX4" fmla="*/ 0 w 50793"/>
                <a:gd name="connsiteY4" fmla="*/ 25397 h 5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93" h="50793">
                  <a:moveTo>
                    <a:pt x="0" y="25397"/>
                  </a:moveTo>
                  <a:cubicBezTo>
                    <a:pt x="0" y="39425"/>
                    <a:pt x="11369" y="50794"/>
                    <a:pt x="25397" y="50794"/>
                  </a:cubicBezTo>
                  <a:cubicBezTo>
                    <a:pt x="39424" y="50794"/>
                    <a:pt x="50794" y="39425"/>
                    <a:pt x="50794" y="25397"/>
                  </a:cubicBezTo>
                  <a:cubicBezTo>
                    <a:pt x="50794" y="11369"/>
                    <a:pt x="39424" y="0"/>
                    <a:pt x="25397" y="0"/>
                  </a:cubicBezTo>
                  <a:cubicBezTo>
                    <a:pt x="11369" y="0"/>
                    <a:pt x="0" y="11369"/>
                    <a:pt x="0" y="25397"/>
                  </a:cubicBezTo>
                  <a:close/>
                </a:path>
              </a:pathLst>
            </a:custGeom>
            <a:solidFill>
              <a:srgbClr val="FFFFFF"/>
            </a:solidFill>
            <a:ln w="8458"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E8EAAE41-EC55-338A-E257-07E3EF2AB5F8}"/>
                </a:ext>
              </a:extLst>
            </p:cNvPr>
            <p:cNvSpPr/>
            <p:nvPr/>
          </p:nvSpPr>
          <p:spPr>
            <a:xfrm>
              <a:off x="5921725" y="3559384"/>
              <a:ext cx="75" cy="112"/>
            </a:xfrm>
            <a:custGeom>
              <a:avLst/>
              <a:gdLst>
                <a:gd name="connsiteX0" fmla="*/ 75 w 75"/>
                <a:gd name="connsiteY0" fmla="*/ 113 h 112"/>
                <a:gd name="connsiteX1" fmla="*/ 75 w 75"/>
                <a:gd name="connsiteY1" fmla="*/ 113 h 112"/>
                <a:gd name="connsiteX2" fmla="*/ 75 w 75"/>
                <a:gd name="connsiteY2" fmla="*/ 113 h 112"/>
              </a:gdLst>
              <a:ahLst/>
              <a:cxnLst>
                <a:cxn ang="0">
                  <a:pos x="connsiteX0" y="connsiteY0"/>
                </a:cxn>
                <a:cxn ang="0">
                  <a:pos x="connsiteX1" y="connsiteY1"/>
                </a:cxn>
                <a:cxn ang="0">
                  <a:pos x="connsiteX2" y="connsiteY2"/>
                </a:cxn>
              </a:cxnLst>
              <a:rect l="l" t="t" r="r" b="b"/>
              <a:pathLst>
                <a:path w="75" h="112">
                  <a:moveTo>
                    <a:pt x="75" y="113"/>
                  </a:moveTo>
                  <a:lnTo>
                    <a:pt x="75" y="113"/>
                  </a:lnTo>
                  <a:cubicBezTo>
                    <a:pt x="75" y="113"/>
                    <a:pt x="-94" y="-141"/>
                    <a:pt x="75" y="113"/>
                  </a:cubicBezTo>
                  <a:close/>
                </a:path>
              </a:pathLst>
            </a:custGeom>
            <a:solidFill>
              <a:srgbClr val="FF8270"/>
            </a:solidFill>
            <a:ln w="8458"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A11892F6-0007-0038-851B-C9B900F262C0}"/>
                </a:ext>
              </a:extLst>
            </p:cNvPr>
            <p:cNvSpPr/>
            <p:nvPr/>
          </p:nvSpPr>
          <p:spPr>
            <a:xfrm>
              <a:off x="2700548" y="910690"/>
              <a:ext cx="8465" cy="8465"/>
            </a:xfrm>
            <a:custGeom>
              <a:avLst/>
              <a:gdLst/>
              <a:ahLst/>
              <a:cxnLst/>
              <a:rect l="l" t="t" r="r" b="b"/>
              <a:pathLst>
                <a:path w="8465" h="8465"/>
              </a:pathLst>
            </a:custGeom>
            <a:solidFill>
              <a:srgbClr val="FF8270"/>
            </a:solidFill>
            <a:ln w="8458"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BB8E1261-8B26-9F71-6732-75539C049A46}"/>
                </a:ext>
              </a:extLst>
            </p:cNvPr>
            <p:cNvSpPr/>
            <p:nvPr/>
          </p:nvSpPr>
          <p:spPr>
            <a:xfrm>
              <a:off x="5927219" y="3594221"/>
              <a:ext cx="592" cy="69"/>
            </a:xfrm>
            <a:custGeom>
              <a:avLst/>
              <a:gdLst>
                <a:gd name="connsiteX0" fmla="*/ 593 w 592"/>
                <a:gd name="connsiteY0" fmla="*/ 70 h 69"/>
                <a:gd name="connsiteX1" fmla="*/ 0 w 592"/>
                <a:gd name="connsiteY1" fmla="*/ 70 h 69"/>
                <a:gd name="connsiteX2" fmla="*/ 593 w 592"/>
                <a:gd name="connsiteY2" fmla="*/ 70 h 69"/>
              </a:gdLst>
              <a:ahLst/>
              <a:cxnLst>
                <a:cxn ang="0">
                  <a:pos x="connsiteX0" y="connsiteY0"/>
                </a:cxn>
                <a:cxn ang="0">
                  <a:pos x="connsiteX1" y="connsiteY1"/>
                </a:cxn>
                <a:cxn ang="0">
                  <a:pos x="connsiteX2" y="connsiteY2"/>
                </a:cxn>
              </a:cxnLst>
              <a:rect l="l" t="t" r="r" b="b"/>
              <a:pathLst>
                <a:path w="592" h="69">
                  <a:moveTo>
                    <a:pt x="593" y="70"/>
                  </a:moveTo>
                  <a:cubicBezTo>
                    <a:pt x="406" y="-23"/>
                    <a:pt x="186" y="-23"/>
                    <a:pt x="0" y="70"/>
                  </a:cubicBezTo>
                  <a:cubicBezTo>
                    <a:pt x="0" y="70"/>
                    <a:pt x="508" y="70"/>
                    <a:pt x="593" y="70"/>
                  </a:cubicBezTo>
                  <a:close/>
                </a:path>
              </a:pathLst>
            </a:custGeom>
            <a:solidFill>
              <a:srgbClr val="FF8270"/>
            </a:solidFill>
            <a:ln w="8458"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9682EEDB-419E-7330-5416-A2417D594EF3}"/>
                </a:ext>
              </a:extLst>
            </p:cNvPr>
            <p:cNvSpPr/>
            <p:nvPr/>
          </p:nvSpPr>
          <p:spPr>
            <a:xfrm>
              <a:off x="5950330" y="3574989"/>
              <a:ext cx="37" cy="75"/>
            </a:xfrm>
            <a:custGeom>
              <a:avLst/>
              <a:gdLst>
                <a:gd name="connsiteX0" fmla="*/ 0 w 37"/>
                <a:gd name="connsiteY0" fmla="*/ 0 h 75"/>
                <a:gd name="connsiteX1" fmla="*/ 0 w 37"/>
                <a:gd name="connsiteY1" fmla="*/ 0 h 75"/>
                <a:gd name="connsiteX2" fmla="*/ 0 w 37"/>
                <a:gd name="connsiteY2" fmla="*/ 0 h 75"/>
              </a:gdLst>
              <a:ahLst/>
              <a:cxnLst>
                <a:cxn ang="0">
                  <a:pos x="connsiteX0" y="connsiteY0"/>
                </a:cxn>
                <a:cxn ang="0">
                  <a:pos x="connsiteX1" y="connsiteY1"/>
                </a:cxn>
                <a:cxn ang="0">
                  <a:pos x="connsiteX2" y="connsiteY2"/>
                </a:cxn>
              </a:cxnLst>
              <a:rect l="l" t="t" r="r" b="b"/>
              <a:pathLst>
                <a:path w="37" h="75">
                  <a:moveTo>
                    <a:pt x="0" y="0"/>
                  </a:moveTo>
                  <a:lnTo>
                    <a:pt x="0" y="0"/>
                  </a:lnTo>
                  <a:cubicBezTo>
                    <a:pt x="0" y="0"/>
                    <a:pt x="85" y="169"/>
                    <a:pt x="0" y="0"/>
                  </a:cubicBezTo>
                  <a:close/>
                </a:path>
              </a:pathLst>
            </a:custGeom>
            <a:solidFill>
              <a:srgbClr val="FF8270"/>
            </a:solidFill>
            <a:ln w="8458"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54E10816-0B3C-EE7B-024A-7D247719D663}"/>
                </a:ext>
              </a:extLst>
            </p:cNvPr>
            <p:cNvSpPr/>
            <p:nvPr/>
          </p:nvSpPr>
          <p:spPr>
            <a:xfrm>
              <a:off x="5921885" y="3555688"/>
              <a:ext cx="75" cy="37"/>
            </a:xfrm>
            <a:custGeom>
              <a:avLst/>
              <a:gdLst>
                <a:gd name="connsiteX0" fmla="*/ 0 w 75"/>
                <a:gd name="connsiteY0" fmla="*/ 0 h 37"/>
                <a:gd name="connsiteX1" fmla="*/ 0 w 75"/>
                <a:gd name="connsiteY1" fmla="*/ 0 h 37"/>
                <a:gd name="connsiteX2" fmla="*/ 0 w 75"/>
                <a:gd name="connsiteY2" fmla="*/ 0 h 37"/>
              </a:gdLst>
              <a:ahLst/>
              <a:cxnLst>
                <a:cxn ang="0">
                  <a:pos x="connsiteX0" y="connsiteY0"/>
                </a:cxn>
                <a:cxn ang="0">
                  <a:pos x="connsiteX1" y="connsiteY1"/>
                </a:cxn>
                <a:cxn ang="0">
                  <a:pos x="connsiteX2" y="connsiteY2"/>
                </a:cxn>
              </a:cxnLst>
              <a:rect l="l" t="t" r="r" b="b"/>
              <a:pathLst>
                <a:path w="75" h="37">
                  <a:moveTo>
                    <a:pt x="0" y="0"/>
                  </a:moveTo>
                  <a:lnTo>
                    <a:pt x="0" y="0"/>
                  </a:lnTo>
                  <a:cubicBezTo>
                    <a:pt x="0" y="0"/>
                    <a:pt x="169" y="85"/>
                    <a:pt x="0" y="0"/>
                  </a:cubicBezTo>
                  <a:close/>
                </a:path>
              </a:pathLst>
            </a:custGeom>
            <a:solidFill>
              <a:srgbClr val="FF8270"/>
            </a:solidFill>
            <a:ln w="8458"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66FD2363-803F-8463-96FC-52D221CE9EFF}"/>
                </a:ext>
              </a:extLst>
            </p:cNvPr>
            <p:cNvSpPr/>
            <p:nvPr/>
          </p:nvSpPr>
          <p:spPr>
            <a:xfrm>
              <a:off x="5920869" y="358921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C41D407D-AEF6-5F1F-5B26-D2B5724E96EF}"/>
                </a:ext>
              </a:extLst>
            </p:cNvPr>
            <p:cNvSpPr/>
            <p:nvPr/>
          </p:nvSpPr>
          <p:spPr>
            <a:xfrm>
              <a:off x="5930943" y="3549169"/>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8270"/>
            </a:solidFill>
            <a:ln w="8458"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99E65502-970F-AFBE-CF06-1699B1CA5C73}"/>
                </a:ext>
              </a:extLst>
            </p:cNvPr>
            <p:cNvSpPr/>
            <p:nvPr/>
          </p:nvSpPr>
          <p:spPr>
            <a:xfrm>
              <a:off x="5966339" y="3587942"/>
              <a:ext cx="113" cy="423"/>
            </a:xfrm>
            <a:custGeom>
              <a:avLst/>
              <a:gdLst>
                <a:gd name="connsiteX0" fmla="*/ 75 w 113"/>
                <a:gd name="connsiteY0" fmla="*/ 423 h 423"/>
                <a:gd name="connsiteX1" fmla="*/ 75 w 113"/>
                <a:gd name="connsiteY1" fmla="*/ 0 h 423"/>
                <a:gd name="connsiteX2" fmla="*/ 75 w 113"/>
                <a:gd name="connsiteY2" fmla="*/ 423 h 423"/>
              </a:gdLst>
              <a:ahLst/>
              <a:cxnLst>
                <a:cxn ang="0">
                  <a:pos x="connsiteX0" y="connsiteY0"/>
                </a:cxn>
                <a:cxn ang="0">
                  <a:pos x="connsiteX1" y="connsiteY1"/>
                </a:cxn>
                <a:cxn ang="0">
                  <a:pos x="connsiteX2" y="connsiteY2"/>
                </a:cxn>
              </a:cxnLst>
              <a:rect l="l" t="t" r="r" b="b"/>
              <a:pathLst>
                <a:path w="113" h="423">
                  <a:moveTo>
                    <a:pt x="75" y="423"/>
                  </a:moveTo>
                  <a:cubicBezTo>
                    <a:pt x="126" y="288"/>
                    <a:pt x="126" y="135"/>
                    <a:pt x="75" y="0"/>
                  </a:cubicBezTo>
                  <a:cubicBezTo>
                    <a:pt x="75" y="0"/>
                    <a:pt x="-94" y="254"/>
                    <a:pt x="75" y="423"/>
                  </a:cubicBezTo>
                  <a:close/>
                </a:path>
              </a:pathLst>
            </a:custGeom>
            <a:solidFill>
              <a:srgbClr val="FF8270"/>
            </a:solidFill>
            <a:ln w="8458"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0751D709-5702-36F4-8AB1-7EB35DD34DF9}"/>
                </a:ext>
              </a:extLst>
            </p:cNvPr>
            <p:cNvSpPr/>
            <p:nvPr/>
          </p:nvSpPr>
          <p:spPr>
            <a:xfrm>
              <a:off x="5912889" y="3527497"/>
              <a:ext cx="63260" cy="70997"/>
            </a:xfrm>
            <a:custGeom>
              <a:avLst/>
              <a:gdLst>
                <a:gd name="connsiteX0" fmla="*/ 51747 w 63260"/>
                <a:gd name="connsiteY0" fmla="*/ 58751 h 70997"/>
                <a:gd name="connsiteX1" fmla="*/ 53440 w 63260"/>
                <a:gd name="connsiteY1" fmla="*/ 60445 h 70997"/>
                <a:gd name="connsiteX2" fmla="*/ 53440 w 63260"/>
                <a:gd name="connsiteY2" fmla="*/ 59259 h 70997"/>
                <a:gd name="connsiteX3" fmla="*/ 56234 w 63260"/>
                <a:gd name="connsiteY3" fmla="*/ 56889 h 70997"/>
                <a:gd name="connsiteX4" fmla="*/ 55472 w 63260"/>
                <a:gd name="connsiteY4" fmla="*/ 56043 h 70997"/>
                <a:gd name="connsiteX5" fmla="*/ 57081 w 63260"/>
                <a:gd name="connsiteY5" fmla="*/ 55619 h 70997"/>
                <a:gd name="connsiteX6" fmla="*/ 57589 w 63260"/>
                <a:gd name="connsiteY6" fmla="*/ 53926 h 70997"/>
                <a:gd name="connsiteX7" fmla="*/ 55811 w 63260"/>
                <a:gd name="connsiteY7" fmla="*/ 52402 h 70997"/>
                <a:gd name="connsiteX8" fmla="*/ 56488 w 63260"/>
                <a:gd name="connsiteY8" fmla="*/ 50371 h 70997"/>
                <a:gd name="connsiteX9" fmla="*/ 56488 w 63260"/>
                <a:gd name="connsiteY9" fmla="*/ 51894 h 70997"/>
                <a:gd name="connsiteX10" fmla="*/ 57335 w 63260"/>
                <a:gd name="connsiteY10" fmla="*/ 49609 h 70997"/>
                <a:gd name="connsiteX11" fmla="*/ 57335 w 63260"/>
                <a:gd name="connsiteY11" fmla="*/ 50963 h 70997"/>
                <a:gd name="connsiteX12" fmla="*/ 58147 w 63260"/>
                <a:gd name="connsiteY12" fmla="*/ 48965 h 70997"/>
                <a:gd name="connsiteX13" fmla="*/ 57758 w 63260"/>
                <a:gd name="connsiteY13" fmla="*/ 48423 h 70997"/>
                <a:gd name="connsiteX14" fmla="*/ 58774 w 63260"/>
                <a:gd name="connsiteY14" fmla="*/ 47238 h 70997"/>
                <a:gd name="connsiteX15" fmla="*/ 60297 w 63260"/>
                <a:gd name="connsiteY15" fmla="*/ 49609 h 70997"/>
                <a:gd name="connsiteX16" fmla="*/ 58689 w 63260"/>
                <a:gd name="connsiteY16" fmla="*/ 49609 h 70997"/>
                <a:gd name="connsiteX17" fmla="*/ 59451 w 63260"/>
                <a:gd name="connsiteY17" fmla="*/ 50117 h 70997"/>
                <a:gd name="connsiteX18" fmla="*/ 58858 w 63260"/>
                <a:gd name="connsiteY18" fmla="*/ 51640 h 70997"/>
                <a:gd name="connsiteX19" fmla="*/ 58858 w 63260"/>
                <a:gd name="connsiteY19" fmla="*/ 51132 h 70997"/>
                <a:gd name="connsiteX20" fmla="*/ 57927 w 63260"/>
                <a:gd name="connsiteY20" fmla="*/ 53757 h 70997"/>
                <a:gd name="connsiteX21" fmla="*/ 60890 w 63260"/>
                <a:gd name="connsiteY21" fmla="*/ 50540 h 70997"/>
                <a:gd name="connsiteX22" fmla="*/ 60890 w 63260"/>
                <a:gd name="connsiteY22" fmla="*/ 47323 h 70997"/>
                <a:gd name="connsiteX23" fmla="*/ 59112 w 63260"/>
                <a:gd name="connsiteY23" fmla="*/ 46730 h 70997"/>
                <a:gd name="connsiteX24" fmla="*/ 61652 w 63260"/>
                <a:gd name="connsiteY24" fmla="*/ 45376 h 70997"/>
                <a:gd name="connsiteX25" fmla="*/ 60044 w 63260"/>
                <a:gd name="connsiteY25" fmla="*/ 43598 h 70997"/>
                <a:gd name="connsiteX26" fmla="*/ 59282 w 63260"/>
                <a:gd name="connsiteY26" fmla="*/ 44191 h 70997"/>
                <a:gd name="connsiteX27" fmla="*/ 58351 w 63260"/>
                <a:gd name="connsiteY27" fmla="*/ 43175 h 70997"/>
                <a:gd name="connsiteX28" fmla="*/ 60044 w 63260"/>
                <a:gd name="connsiteY28" fmla="*/ 41905 h 70997"/>
                <a:gd name="connsiteX29" fmla="*/ 61568 w 63260"/>
                <a:gd name="connsiteY29" fmla="*/ 44868 h 70997"/>
                <a:gd name="connsiteX30" fmla="*/ 62583 w 63260"/>
                <a:gd name="connsiteY30" fmla="*/ 43598 h 70997"/>
                <a:gd name="connsiteX31" fmla="*/ 61144 w 63260"/>
                <a:gd name="connsiteY31" fmla="*/ 43598 h 70997"/>
                <a:gd name="connsiteX32" fmla="*/ 60213 w 63260"/>
                <a:gd name="connsiteY32" fmla="*/ 38350 h 70997"/>
                <a:gd name="connsiteX33" fmla="*/ 63260 w 63260"/>
                <a:gd name="connsiteY33" fmla="*/ 41482 h 70997"/>
                <a:gd name="connsiteX34" fmla="*/ 62499 w 63260"/>
                <a:gd name="connsiteY34" fmla="*/ 39619 h 70997"/>
                <a:gd name="connsiteX35" fmla="*/ 63091 w 63260"/>
                <a:gd name="connsiteY35" fmla="*/ 36318 h 70997"/>
                <a:gd name="connsiteX36" fmla="*/ 62499 w 63260"/>
                <a:gd name="connsiteY36" fmla="*/ 36826 h 70997"/>
                <a:gd name="connsiteX37" fmla="*/ 62499 w 63260"/>
                <a:gd name="connsiteY37" fmla="*/ 34963 h 70997"/>
                <a:gd name="connsiteX38" fmla="*/ 62499 w 63260"/>
                <a:gd name="connsiteY38" fmla="*/ 34963 h 70997"/>
                <a:gd name="connsiteX39" fmla="*/ 62499 w 63260"/>
                <a:gd name="connsiteY39" fmla="*/ 34455 h 70997"/>
                <a:gd name="connsiteX40" fmla="*/ 62499 w 63260"/>
                <a:gd name="connsiteY40" fmla="*/ 34455 h 70997"/>
                <a:gd name="connsiteX41" fmla="*/ 62075 w 63260"/>
                <a:gd name="connsiteY41" fmla="*/ 31323 h 70997"/>
                <a:gd name="connsiteX42" fmla="*/ 62075 w 63260"/>
                <a:gd name="connsiteY42" fmla="*/ 32931 h 70997"/>
                <a:gd name="connsiteX43" fmla="*/ 60890 w 63260"/>
                <a:gd name="connsiteY43" fmla="*/ 33609 h 70997"/>
                <a:gd name="connsiteX44" fmla="*/ 59705 w 63260"/>
                <a:gd name="connsiteY44" fmla="*/ 29968 h 70997"/>
                <a:gd name="connsiteX45" fmla="*/ 59705 w 63260"/>
                <a:gd name="connsiteY45" fmla="*/ 30476 h 70997"/>
                <a:gd name="connsiteX46" fmla="*/ 59112 w 63260"/>
                <a:gd name="connsiteY46" fmla="*/ 28783 h 70997"/>
                <a:gd name="connsiteX47" fmla="*/ 60890 w 63260"/>
                <a:gd name="connsiteY47" fmla="*/ 28783 h 70997"/>
                <a:gd name="connsiteX48" fmla="*/ 62160 w 63260"/>
                <a:gd name="connsiteY48" fmla="*/ 30222 h 70997"/>
                <a:gd name="connsiteX49" fmla="*/ 63260 w 63260"/>
                <a:gd name="connsiteY49" fmla="*/ 29206 h 70997"/>
                <a:gd name="connsiteX50" fmla="*/ 63260 w 63260"/>
                <a:gd name="connsiteY50" fmla="*/ 27175 h 70997"/>
                <a:gd name="connsiteX51" fmla="*/ 62753 w 63260"/>
                <a:gd name="connsiteY51" fmla="*/ 27767 h 70997"/>
                <a:gd name="connsiteX52" fmla="*/ 62753 w 63260"/>
                <a:gd name="connsiteY52" fmla="*/ 26921 h 70997"/>
                <a:gd name="connsiteX53" fmla="*/ 61398 w 63260"/>
                <a:gd name="connsiteY53" fmla="*/ 27598 h 70997"/>
                <a:gd name="connsiteX54" fmla="*/ 61398 w 63260"/>
                <a:gd name="connsiteY54" fmla="*/ 29376 h 70997"/>
                <a:gd name="connsiteX55" fmla="*/ 59366 w 63260"/>
                <a:gd name="connsiteY55" fmla="*/ 27090 h 70997"/>
                <a:gd name="connsiteX56" fmla="*/ 60128 w 63260"/>
                <a:gd name="connsiteY56" fmla="*/ 27090 h 70997"/>
                <a:gd name="connsiteX57" fmla="*/ 59366 w 63260"/>
                <a:gd name="connsiteY57" fmla="*/ 25228 h 70997"/>
                <a:gd name="connsiteX58" fmla="*/ 61144 w 63260"/>
                <a:gd name="connsiteY58" fmla="*/ 25228 h 70997"/>
                <a:gd name="connsiteX59" fmla="*/ 59959 w 63260"/>
                <a:gd name="connsiteY59" fmla="*/ 25228 h 70997"/>
                <a:gd name="connsiteX60" fmla="*/ 60467 w 63260"/>
                <a:gd name="connsiteY60" fmla="*/ 24720 h 70997"/>
                <a:gd name="connsiteX61" fmla="*/ 59451 w 63260"/>
                <a:gd name="connsiteY61" fmla="*/ 24212 h 70997"/>
                <a:gd name="connsiteX62" fmla="*/ 60044 w 63260"/>
                <a:gd name="connsiteY62" fmla="*/ 23704 h 70997"/>
                <a:gd name="connsiteX63" fmla="*/ 58774 w 63260"/>
                <a:gd name="connsiteY63" fmla="*/ 22519 h 70997"/>
                <a:gd name="connsiteX64" fmla="*/ 57081 w 63260"/>
                <a:gd name="connsiteY64" fmla="*/ 23111 h 70997"/>
                <a:gd name="connsiteX65" fmla="*/ 56573 w 63260"/>
                <a:gd name="connsiteY65" fmla="*/ 20233 h 70997"/>
                <a:gd name="connsiteX66" fmla="*/ 55726 w 63260"/>
                <a:gd name="connsiteY66" fmla="*/ 20233 h 70997"/>
                <a:gd name="connsiteX67" fmla="*/ 55726 w 63260"/>
                <a:gd name="connsiteY67" fmla="*/ 18963 h 70997"/>
                <a:gd name="connsiteX68" fmla="*/ 58097 w 63260"/>
                <a:gd name="connsiteY68" fmla="*/ 19894 h 70997"/>
                <a:gd name="connsiteX69" fmla="*/ 59112 w 63260"/>
                <a:gd name="connsiteY69" fmla="*/ 19217 h 70997"/>
                <a:gd name="connsiteX70" fmla="*/ 56996 w 63260"/>
                <a:gd name="connsiteY70" fmla="*/ 19217 h 70997"/>
                <a:gd name="connsiteX71" fmla="*/ 57589 w 63260"/>
                <a:gd name="connsiteY71" fmla="*/ 17778 h 70997"/>
                <a:gd name="connsiteX72" fmla="*/ 56065 w 63260"/>
                <a:gd name="connsiteY72" fmla="*/ 16931 h 70997"/>
                <a:gd name="connsiteX73" fmla="*/ 57504 w 63260"/>
                <a:gd name="connsiteY73" fmla="*/ 16254 h 70997"/>
                <a:gd name="connsiteX74" fmla="*/ 57081 w 63260"/>
                <a:gd name="connsiteY74" fmla="*/ 15407 h 70997"/>
                <a:gd name="connsiteX75" fmla="*/ 57081 w 63260"/>
                <a:gd name="connsiteY75" fmla="*/ 16085 h 70997"/>
                <a:gd name="connsiteX76" fmla="*/ 55641 w 63260"/>
                <a:gd name="connsiteY76" fmla="*/ 15154 h 70997"/>
                <a:gd name="connsiteX77" fmla="*/ 54880 w 63260"/>
                <a:gd name="connsiteY77" fmla="*/ 13037 h 70997"/>
                <a:gd name="connsiteX78" fmla="*/ 54880 w 63260"/>
                <a:gd name="connsiteY78" fmla="*/ 14900 h 70997"/>
                <a:gd name="connsiteX79" fmla="*/ 51155 w 63260"/>
                <a:gd name="connsiteY79" fmla="*/ 12106 h 70997"/>
                <a:gd name="connsiteX80" fmla="*/ 52255 w 63260"/>
                <a:gd name="connsiteY80" fmla="*/ 10667 h 70997"/>
                <a:gd name="connsiteX81" fmla="*/ 54033 w 63260"/>
                <a:gd name="connsiteY81" fmla="*/ 12529 h 70997"/>
                <a:gd name="connsiteX82" fmla="*/ 51070 w 63260"/>
                <a:gd name="connsiteY82" fmla="*/ 10074 h 70997"/>
                <a:gd name="connsiteX83" fmla="*/ 50054 w 63260"/>
                <a:gd name="connsiteY83" fmla="*/ 6857 h 70997"/>
                <a:gd name="connsiteX84" fmla="*/ 50054 w 63260"/>
                <a:gd name="connsiteY84" fmla="*/ 8212 h 70997"/>
                <a:gd name="connsiteX85" fmla="*/ 49038 w 63260"/>
                <a:gd name="connsiteY85" fmla="*/ 7365 h 70997"/>
                <a:gd name="connsiteX86" fmla="*/ 48530 w 63260"/>
                <a:gd name="connsiteY86" fmla="*/ 8212 h 70997"/>
                <a:gd name="connsiteX87" fmla="*/ 48530 w 63260"/>
                <a:gd name="connsiteY87" fmla="*/ 7196 h 70997"/>
                <a:gd name="connsiteX88" fmla="*/ 48530 w 63260"/>
                <a:gd name="connsiteY88" fmla="*/ 7196 h 70997"/>
                <a:gd name="connsiteX89" fmla="*/ 46837 w 63260"/>
                <a:gd name="connsiteY89" fmla="*/ 5587 h 70997"/>
                <a:gd name="connsiteX90" fmla="*/ 47345 w 63260"/>
                <a:gd name="connsiteY90" fmla="*/ 6095 h 70997"/>
                <a:gd name="connsiteX91" fmla="*/ 45483 w 63260"/>
                <a:gd name="connsiteY91" fmla="*/ 6857 h 70997"/>
                <a:gd name="connsiteX92" fmla="*/ 44890 w 63260"/>
                <a:gd name="connsiteY92" fmla="*/ 6180 h 70997"/>
                <a:gd name="connsiteX93" fmla="*/ 46329 w 63260"/>
                <a:gd name="connsiteY93" fmla="*/ 6180 h 70997"/>
                <a:gd name="connsiteX94" fmla="*/ 45483 w 63260"/>
                <a:gd name="connsiteY94" fmla="*/ 5503 h 70997"/>
                <a:gd name="connsiteX95" fmla="*/ 45483 w 63260"/>
                <a:gd name="connsiteY95" fmla="*/ 5503 h 70997"/>
                <a:gd name="connsiteX96" fmla="*/ 44128 w 63260"/>
                <a:gd name="connsiteY96" fmla="*/ 5503 h 70997"/>
                <a:gd name="connsiteX97" fmla="*/ 43536 w 63260"/>
                <a:gd name="connsiteY97" fmla="*/ 6519 h 70997"/>
                <a:gd name="connsiteX98" fmla="*/ 42858 w 63260"/>
                <a:gd name="connsiteY98" fmla="*/ 4656 h 70997"/>
                <a:gd name="connsiteX99" fmla="*/ 40742 w 63260"/>
                <a:gd name="connsiteY99" fmla="*/ 4656 h 70997"/>
                <a:gd name="connsiteX100" fmla="*/ 40150 w 63260"/>
                <a:gd name="connsiteY100" fmla="*/ 5587 h 70997"/>
                <a:gd name="connsiteX101" fmla="*/ 39472 w 63260"/>
                <a:gd name="connsiteY101" fmla="*/ 4318 h 70997"/>
                <a:gd name="connsiteX102" fmla="*/ 40065 w 63260"/>
                <a:gd name="connsiteY102" fmla="*/ 2963 h 70997"/>
                <a:gd name="connsiteX103" fmla="*/ 41842 w 63260"/>
                <a:gd name="connsiteY103" fmla="*/ 2963 h 70997"/>
                <a:gd name="connsiteX104" fmla="*/ 39049 w 63260"/>
                <a:gd name="connsiteY104" fmla="*/ 1947 h 70997"/>
                <a:gd name="connsiteX105" fmla="*/ 39896 w 63260"/>
                <a:gd name="connsiteY105" fmla="*/ 1355 h 70997"/>
                <a:gd name="connsiteX106" fmla="*/ 38033 w 63260"/>
                <a:gd name="connsiteY106" fmla="*/ 1355 h 70997"/>
                <a:gd name="connsiteX107" fmla="*/ 37525 w 63260"/>
                <a:gd name="connsiteY107" fmla="*/ 2879 h 70997"/>
                <a:gd name="connsiteX108" fmla="*/ 36848 w 63260"/>
                <a:gd name="connsiteY108" fmla="*/ 1524 h 70997"/>
                <a:gd name="connsiteX109" fmla="*/ 35155 w 63260"/>
                <a:gd name="connsiteY109" fmla="*/ 2879 h 70997"/>
                <a:gd name="connsiteX110" fmla="*/ 35578 w 63260"/>
                <a:gd name="connsiteY110" fmla="*/ 3725 h 70997"/>
                <a:gd name="connsiteX111" fmla="*/ 34223 w 63260"/>
                <a:gd name="connsiteY111" fmla="*/ 4572 h 70997"/>
                <a:gd name="connsiteX112" fmla="*/ 35663 w 63260"/>
                <a:gd name="connsiteY112" fmla="*/ 4572 h 70997"/>
                <a:gd name="connsiteX113" fmla="*/ 34393 w 63260"/>
                <a:gd name="connsiteY113" fmla="*/ 5418 h 70997"/>
                <a:gd name="connsiteX114" fmla="*/ 32869 w 63260"/>
                <a:gd name="connsiteY114" fmla="*/ 3810 h 70997"/>
                <a:gd name="connsiteX115" fmla="*/ 34901 w 63260"/>
                <a:gd name="connsiteY115" fmla="*/ 0 h 70997"/>
                <a:gd name="connsiteX116" fmla="*/ 30837 w 63260"/>
                <a:gd name="connsiteY116" fmla="*/ 0 h 70997"/>
                <a:gd name="connsiteX117" fmla="*/ 29906 w 63260"/>
                <a:gd name="connsiteY117" fmla="*/ 2625 h 70997"/>
                <a:gd name="connsiteX118" fmla="*/ 28890 w 63260"/>
                <a:gd name="connsiteY118" fmla="*/ 2625 h 70997"/>
                <a:gd name="connsiteX119" fmla="*/ 29483 w 63260"/>
                <a:gd name="connsiteY119" fmla="*/ 2116 h 70997"/>
                <a:gd name="connsiteX120" fmla="*/ 26012 w 63260"/>
                <a:gd name="connsiteY120" fmla="*/ 3217 h 70997"/>
                <a:gd name="connsiteX121" fmla="*/ 26012 w 63260"/>
                <a:gd name="connsiteY121" fmla="*/ 5249 h 70997"/>
                <a:gd name="connsiteX122" fmla="*/ 25250 w 63260"/>
                <a:gd name="connsiteY122" fmla="*/ 5249 h 70997"/>
                <a:gd name="connsiteX123" fmla="*/ 25250 w 63260"/>
                <a:gd name="connsiteY123" fmla="*/ 5249 h 70997"/>
                <a:gd name="connsiteX124" fmla="*/ 23980 w 63260"/>
                <a:gd name="connsiteY124" fmla="*/ 6095 h 70997"/>
                <a:gd name="connsiteX125" fmla="*/ 23980 w 63260"/>
                <a:gd name="connsiteY125" fmla="*/ 5249 h 70997"/>
                <a:gd name="connsiteX126" fmla="*/ 22668 w 63260"/>
                <a:gd name="connsiteY126" fmla="*/ 5122 h 70997"/>
                <a:gd name="connsiteX127" fmla="*/ 22541 w 63260"/>
                <a:gd name="connsiteY127" fmla="*/ 5249 h 70997"/>
                <a:gd name="connsiteX128" fmla="*/ 23134 w 63260"/>
                <a:gd name="connsiteY128" fmla="*/ 3979 h 70997"/>
                <a:gd name="connsiteX129" fmla="*/ 23134 w 63260"/>
                <a:gd name="connsiteY129" fmla="*/ 3979 h 70997"/>
                <a:gd name="connsiteX130" fmla="*/ 23980 w 63260"/>
                <a:gd name="connsiteY130" fmla="*/ 3217 h 70997"/>
                <a:gd name="connsiteX131" fmla="*/ 21864 w 63260"/>
                <a:gd name="connsiteY131" fmla="*/ 1947 h 70997"/>
                <a:gd name="connsiteX132" fmla="*/ 21864 w 63260"/>
                <a:gd name="connsiteY132" fmla="*/ 3471 h 70997"/>
                <a:gd name="connsiteX133" fmla="*/ 16954 w 63260"/>
                <a:gd name="connsiteY133" fmla="*/ 2540 h 70997"/>
                <a:gd name="connsiteX134" fmla="*/ 14753 w 63260"/>
                <a:gd name="connsiteY134" fmla="*/ 5418 h 70997"/>
                <a:gd name="connsiteX135" fmla="*/ 14753 w 63260"/>
                <a:gd name="connsiteY135" fmla="*/ 7027 h 70997"/>
                <a:gd name="connsiteX136" fmla="*/ 17546 w 63260"/>
                <a:gd name="connsiteY136" fmla="*/ 5587 h 70997"/>
                <a:gd name="connsiteX137" fmla="*/ 17546 w 63260"/>
                <a:gd name="connsiteY137" fmla="*/ 3894 h 70997"/>
                <a:gd name="connsiteX138" fmla="*/ 18647 w 63260"/>
                <a:gd name="connsiteY138" fmla="*/ 3894 h 70997"/>
                <a:gd name="connsiteX139" fmla="*/ 17885 w 63260"/>
                <a:gd name="connsiteY139" fmla="*/ 6519 h 70997"/>
                <a:gd name="connsiteX140" fmla="*/ 19747 w 63260"/>
                <a:gd name="connsiteY140" fmla="*/ 6519 h 70997"/>
                <a:gd name="connsiteX141" fmla="*/ 20424 w 63260"/>
                <a:gd name="connsiteY141" fmla="*/ 7535 h 70997"/>
                <a:gd name="connsiteX142" fmla="*/ 19832 w 63260"/>
                <a:gd name="connsiteY142" fmla="*/ 9905 h 70997"/>
                <a:gd name="connsiteX143" fmla="*/ 19832 w 63260"/>
                <a:gd name="connsiteY143" fmla="*/ 9058 h 70997"/>
                <a:gd name="connsiteX144" fmla="*/ 19239 w 63260"/>
                <a:gd name="connsiteY144" fmla="*/ 10667 h 70997"/>
                <a:gd name="connsiteX145" fmla="*/ 18308 w 63260"/>
                <a:gd name="connsiteY145" fmla="*/ 9312 h 70997"/>
                <a:gd name="connsiteX146" fmla="*/ 16446 w 63260"/>
                <a:gd name="connsiteY146" fmla="*/ 9820 h 70997"/>
                <a:gd name="connsiteX147" fmla="*/ 17292 w 63260"/>
                <a:gd name="connsiteY147" fmla="*/ 10582 h 70997"/>
                <a:gd name="connsiteX148" fmla="*/ 17292 w 63260"/>
                <a:gd name="connsiteY148" fmla="*/ 10582 h 70997"/>
                <a:gd name="connsiteX149" fmla="*/ 18054 w 63260"/>
                <a:gd name="connsiteY149" fmla="*/ 10074 h 70997"/>
                <a:gd name="connsiteX150" fmla="*/ 17546 w 63260"/>
                <a:gd name="connsiteY150" fmla="*/ 11598 h 70997"/>
                <a:gd name="connsiteX151" fmla="*/ 15684 w 63260"/>
                <a:gd name="connsiteY151" fmla="*/ 12191 h 70997"/>
                <a:gd name="connsiteX152" fmla="*/ 15261 w 63260"/>
                <a:gd name="connsiteY152" fmla="*/ 10074 h 70997"/>
                <a:gd name="connsiteX153" fmla="*/ 15261 w 63260"/>
                <a:gd name="connsiteY153" fmla="*/ 10752 h 70997"/>
                <a:gd name="connsiteX154" fmla="*/ 14499 w 63260"/>
                <a:gd name="connsiteY154" fmla="*/ 7788 h 70997"/>
                <a:gd name="connsiteX155" fmla="*/ 11705 w 63260"/>
                <a:gd name="connsiteY155" fmla="*/ 9312 h 70997"/>
                <a:gd name="connsiteX156" fmla="*/ 10266 w 63260"/>
                <a:gd name="connsiteY156" fmla="*/ 7873 h 70997"/>
                <a:gd name="connsiteX157" fmla="*/ 7726 w 63260"/>
                <a:gd name="connsiteY157" fmla="*/ 9228 h 70997"/>
                <a:gd name="connsiteX158" fmla="*/ 9335 w 63260"/>
                <a:gd name="connsiteY158" fmla="*/ 10498 h 70997"/>
                <a:gd name="connsiteX159" fmla="*/ 8657 w 63260"/>
                <a:gd name="connsiteY159" fmla="*/ 11344 h 70997"/>
                <a:gd name="connsiteX160" fmla="*/ 10520 w 63260"/>
                <a:gd name="connsiteY160" fmla="*/ 10413 h 70997"/>
                <a:gd name="connsiteX161" fmla="*/ 11028 w 63260"/>
                <a:gd name="connsiteY161" fmla="*/ 11852 h 70997"/>
                <a:gd name="connsiteX162" fmla="*/ 11790 w 63260"/>
                <a:gd name="connsiteY162" fmla="*/ 11852 h 70997"/>
                <a:gd name="connsiteX163" fmla="*/ 11282 w 63260"/>
                <a:gd name="connsiteY163" fmla="*/ 13291 h 70997"/>
                <a:gd name="connsiteX164" fmla="*/ 10012 w 63260"/>
                <a:gd name="connsiteY164" fmla="*/ 11429 h 70997"/>
                <a:gd name="connsiteX165" fmla="*/ 8065 w 63260"/>
                <a:gd name="connsiteY165" fmla="*/ 13122 h 70997"/>
                <a:gd name="connsiteX166" fmla="*/ 8065 w 63260"/>
                <a:gd name="connsiteY166" fmla="*/ 12106 h 70997"/>
                <a:gd name="connsiteX167" fmla="*/ 7133 w 63260"/>
                <a:gd name="connsiteY167" fmla="*/ 12529 h 70997"/>
                <a:gd name="connsiteX168" fmla="*/ 7133 w 63260"/>
                <a:gd name="connsiteY168" fmla="*/ 11767 h 70997"/>
                <a:gd name="connsiteX169" fmla="*/ 5356 w 63260"/>
                <a:gd name="connsiteY169" fmla="*/ 13291 h 70997"/>
                <a:gd name="connsiteX170" fmla="*/ 5356 w 63260"/>
                <a:gd name="connsiteY170" fmla="*/ 12275 h 70997"/>
                <a:gd name="connsiteX171" fmla="*/ 5356 w 63260"/>
                <a:gd name="connsiteY171" fmla="*/ 14730 h 70997"/>
                <a:gd name="connsiteX172" fmla="*/ 3070 w 63260"/>
                <a:gd name="connsiteY172" fmla="*/ 14730 h 70997"/>
                <a:gd name="connsiteX173" fmla="*/ 4001 w 63260"/>
                <a:gd name="connsiteY173" fmla="*/ 15492 h 70997"/>
                <a:gd name="connsiteX174" fmla="*/ 4001 w 63260"/>
                <a:gd name="connsiteY174" fmla="*/ 17778 h 70997"/>
                <a:gd name="connsiteX175" fmla="*/ 4594 w 63260"/>
                <a:gd name="connsiteY175" fmla="*/ 17778 h 70997"/>
                <a:gd name="connsiteX176" fmla="*/ 4594 w 63260"/>
                <a:gd name="connsiteY176" fmla="*/ 19048 h 70997"/>
                <a:gd name="connsiteX177" fmla="*/ 2139 w 63260"/>
                <a:gd name="connsiteY177" fmla="*/ 17778 h 70997"/>
                <a:gd name="connsiteX178" fmla="*/ 1716 w 63260"/>
                <a:gd name="connsiteY178" fmla="*/ 18878 h 70997"/>
                <a:gd name="connsiteX179" fmla="*/ 3070 w 63260"/>
                <a:gd name="connsiteY179" fmla="*/ 19810 h 70997"/>
                <a:gd name="connsiteX180" fmla="*/ 3070 w 63260"/>
                <a:gd name="connsiteY180" fmla="*/ 21757 h 70997"/>
                <a:gd name="connsiteX181" fmla="*/ 4340 w 63260"/>
                <a:gd name="connsiteY181" fmla="*/ 22688 h 70997"/>
                <a:gd name="connsiteX182" fmla="*/ 2223 w 63260"/>
                <a:gd name="connsiteY182" fmla="*/ 23111 h 70997"/>
                <a:gd name="connsiteX183" fmla="*/ 2223 w 63260"/>
                <a:gd name="connsiteY183" fmla="*/ 22349 h 70997"/>
                <a:gd name="connsiteX184" fmla="*/ 2223 w 63260"/>
                <a:gd name="connsiteY184" fmla="*/ 23873 h 70997"/>
                <a:gd name="connsiteX185" fmla="*/ 361 w 63260"/>
                <a:gd name="connsiteY185" fmla="*/ 24381 h 70997"/>
                <a:gd name="connsiteX186" fmla="*/ 361 w 63260"/>
                <a:gd name="connsiteY186" fmla="*/ 26328 h 70997"/>
                <a:gd name="connsiteX187" fmla="*/ 1038 w 63260"/>
                <a:gd name="connsiteY187" fmla="*/ 25312 h 70997"/>
                <a:gd name="connsiteX188" fmla="*/ 1038 w 63260"/>
                <a:gd name="connsiteY188" fmla="*/ 25312 h 70997"/>
                <a:gd name="connsiteX189" fmla="*/ 1038 w 63260"/>
                <a:gd name="connsiteY189" fmla="*/ 25312 h 70997"/>
                <a:gd name="connsiteX190" fmla="*/ 2562 w 63260"/>
                <a:gd name="connsiteY190" fmla="*/ 26328 h 70997"/>
                <a:gd name="connsiteX191" fmla="*/ 1716 w 63260"/>
                <a:gd name="connsiteY191" fmla="*/ 25058 h 70997"/>
                <a:gd name="connsiteX192" fmla="*/ 4848 w 63260"/>
                <a:gd name="connsiteY192" fmla="*/ 26667 h 70997"/>
                <a:gd name="connsiteX193" fmla="*/ 3493 w 63260"/>
                <a:gd name="connsiteY193" fmla="*/ 25397 h 70997"/>
                <a:gd name="connsiteX194" fmla="*/ 3493 w 63260"/>
                <a:gd name="connsiteY194" fmla="*/ 25397 h 70997"/>
                <a:gd name="connsiteX195" fmla="*/ 3070 w 63260"/>
                <a:gd name="connsiteY195" fmla="*/ 24127 h 70997"/>
                <a:gd name="connsiteX196" fmla="*/ 4001 w 63260"/>
                <a:gd name="connsiteY196" fmla="*/ 24635 h 70997"/>
                <a:gd name="connsiteX197" fmla="*/ 5948 w 63260"/>
                <a:gd name="connsiteY197" fmla="*/ 22180 h 70997"/>
                <a:gd name="connsiteX198" fmla="*/ 4001 w 63260"/>
                <a:gd name="connsiteY198" fmla="*/ 21080 h 70997"/>
                <a:gd name="connsiteX199" fmla="*/ 5102 w 63260"/>
                <a:gd name="connsiteY199" fmla="*/ 20487 h 70997"/>
                <a:gd name="connsiteX200" fmla="*/ 5102 w 63260"/>
                <a:gd name="connsiteY200" fmla="*/ 21418 h 70997"/>
                <a:gd name="connsiteX201" fmla="*/ 6202 w 63260"/>
                <a:gd name="connsiteY201" fmla="*/ 21841 h 70997"/>
                <a:gd name="connsiteX202" fmla="*/ 8319 w 63260"/>
                <a:gd name="connsiteY202" fmla="*/ 24635 h 70997"/>
                <a:gd name="connsiteX203" fmla="*/ 8937 w 63260"/>
                <a:gd name="connsiteY203" fmla="*/ 26447 h 70997"/>
                <a:gd name="connsiteX204" fmla="*/ 8911 w 63260"/>
                <a:gd name="connsiteY204" fmla="*/ 26497 h 70997"/>
                <a:gd name="connsiteX205" fmla="*/ 9673 w 63260"/>
                <a:gd name="connsiteY205" fmla="*/ 26497 h 70997"/>
                <a:gd name="connsiteX206" fmla="*/ 9673 w 63260"/>
                <a:gd name="connsiteY206" fmla="*/ 27429 h 70997"/>
                <a:gd name="connsiteX207" fmla="*/ 5017 w 63260"/>
                <a:gd name="connsiteY207" fmla="*/ 27429 h 70997"/>
                <a:gd name="connsiteX208" fmla="*/ 5017 w 63260"/>
                <a:gd name="connsiteY208" fmla="*/ 29122 h 70997"/>
                <a:gd name="connsiteX209" fmla="*/ 2393 w 63260"/>
                <a:gd name="connsiteY209" fmla="*/ 28614 h 70997"/>
                <a:gd name="connsiteX210" fmla="*/ 3747 w 63260"/>
                <a:gd name="connsiteY210" fmla="*/ 29545 h 70997"/>
                <a:gd name="connsiteX211" fmla="*/ 3155 w 63260"/>
                <a:gd name="connsiteY211" fmla="*/ 30476 h 70997"/>
                <a:gd name="connsiteX212" fmla="*/ 3155 w 63260"/>
                <a:gd name="connsiteY212" fmla="*/ 29968 h 70997"/>
                <a:gd name="connsiteX213" fmla="*/ 3917 w 63260"/>
                <a:gd name="connsiteY213" fmla="*/ 31323 h 70997"/>
                <a:gd name="connsiteX214" fmla="*/ 3917 w 63260"/>
                <a:gd name="connsiteY214" fmla="*/ 30900 h 70997"/>
                <a:gd name="connsiteX215" fmla="*/ 5186 w 63260"/>
                <a:gd name="connsiteY215" fmla="*/ 32000 h 70997"/>
                <a:gd name="connsiteX216" fmla="*/ 5186 w 63260"/>
                <a:gd name="connsiteY216" fmla="*/ 30900 h 70997"/>
                <a:gd name="connsiteX217" fmla="*/ 6033 w 63260"/>
                <a:gd name="connsiteY217" fmla="*/ 31323 h 70997"/>
                <a:gd name="connsiteX218" fmla="*/ 7557 w 63260"/>
                <a:gd name="connsiteY218" fmla="*/ 30392 h 70997"/>
                <a:gd name="connsiteX219" fmla="*/ 7980 w 63260"/>
                <a:gd name="connsiteY219" fmla="*/ 31069 h 70997"/>
                <a:gd name="connsiteX220" fmla="*/ 7980 w 63260"/>
                <a:gd name="connsiteY220" fmla="*/ 29884 h 70997"/>
                <a:gd name="connsiteX221" fmla="*/ 9335 w 63260"/>
                <a:gd name="connsiteY221" fmla="*/ 29206 h 70997"/>
                <a:gd name="connsiteX222" fmla="*/ 9335 w 63260"/>
                <a:gd name="connsiteY222" fmla="*/ 28445 h 70997"/>
                <a:gd name="connsiteX223" fmla="*/ 10858 w 63260"/>
                <a:gd name="connsiteY223" fmla="*/ 29545 h 70997"/>
                <a:gd name="connsiteX224" fmla="*/ 9335 w 63260"/>
                <a:gd name="connsiteY224" fmla="*/ 29545 h 70997"/>
                <a:gd name="connsiteX225" fmla="*/ 9335 w 63260"/>
                <a:gd name="connsiteY225" fmla="*/ 30392 h 70997"/>
                <a:gd name="connsiteX226" fmla="*/ 10266 w 63260"/>
                <a:gd name="connsiteY226" fmla="*/ 30392 h 70997"/>
                <a:gd name="connsiteX227" fmla="*/ 11028 w 63260"/>
                <a:gd name="connsiteY227" fmla="*/ 31662 h 70997"/>
                <a:gd name="connsiteX228" fmla="*/ 11451 w 63260"/>
                <a:gd name="connsiteY228" fmla="*/ 31662 h 70997"/>
                <a:gd name="connsiteX229" fmla="*/ 13652 w 63260"/>
                <a:gd name="connsiteY229" fmla="*/ 31662 h 70997"/>
                <a:gd name="connsiteX230" fmla="*/ 12467 w 63260"/>
                <a:gd name="connsiteY230" fmla="*/ 31662 h 70997"/>
                <a:gd name="connsiteX231" fmla="*/ 13737 w 63260"/>
                <a:gd name="connsiteY231" fmla="*/ 31069 h 70997"/>
                <a:gd name="connsiteX232" fmla="*/ 12890 w 63260"/>
                <a:gd name="connsiteY232" fmla="*/ 29968 h 70997"/>
                <a:gd name="connsiteX233" fmla="*/ 13398 w 63260"/>
                <a:gd name="connsiteY233" fmla="*/ 29968 h 70997"/>
                <a:gd name="connsiteX234" fmla="*/ 13398 w 63260"/>
                <a:gd name="connsiteY234" fmla="*/ 29122 h 70997"/>
                <a:gd name="connsiteX235" fmla="*/ 12636 w 63260"/>
                <a:gd name="connsiteY235" fmla="*/ 29122 h 70997"/>
                <a:gd name="connsiteX236" fmla="*/ 11282 w 63260"/>
                <a:gd name="connsiteY236" fmla="*/ 27175 h 70997"/>
                <a:gd name="connsiteX237" fmla="*/ 12805 w 63260"/>
                <a:gd name="connsiteY237" fmla="*/ 28445 h 70997"/>
                <a:gd name="connsiteX238" fmla="*/ 12805 w 63260"/>
                <a:gd name="connsiteY238" fmla="*/ 27598 h 70997"/>
                <a:gd name="connsiteX239" fmla="*/ 13567 w 63260"/>
                <a:gd name="connsiteY239" fmla="*/ 27598 h 70997"/>
                <a:gd name="connsiteX240" fmla="*/ 12721 w 63260"/>
                <a:gd name="connsiteY240" fmla="*/ 26921 h 70997"/>
                <a:gd name="connsiteX241" fmla="*/ 13144 w 63260"/>
                <a:gd name="connsiteY241" fmla="*/ 26921 h 70997"/>
                <a:gd name="connsiteX242" fmla="*/ 11451 w 63260"/>
                <a:gd name="connsiteY242" fmla="*/ 25312 h 70997"/>
                <a:gd name="connsiteX243" fmla="*/ 11451 w 63260"/>
                <a:gd name="connsiteY243" fmla="*/ 26582 h 70997"/>
                <a:gd name="connsiteX244" fmla="*/ 9758 w 63260"/>
                <a:gd name="connsiteY244" fmla="*/ 25228 h 70997"/>
                <a:gd name="connsiteX245" fmla="*/ 11197 w 63260"/>
                <a:gd name="connsiteY245" fmla="*/ 24381 h 70997"/>
                <a:gd name="connsiteX246" fmla="*/ 12044 w 63260"/>
                <a:gd name="connsiteY246" fmla="*/ 25397 h 70997"/>
                <a:gd name="connsiteX247" fmla="*/ 13229 w 63260"/>
                <a:gd name="connsiteY247" fmla="*/ 25397 h 70997"/>
                <a:gd name="connsiteX248" fmla="*/ 12382 w 63260"/>
                <a:gd name="connsiteY248" fmla="*/ 24720 h 70997"/>
                <a:gd name="connsiteX249" fmla="*/ 12382 w 63260"/>
                <a:gd name="connsiteY249" fmla="*/ 24720 h 70997"/>
                <a:gd name="connsiteX250" fmla="*/ 11536 w 63260"/>
                <a:gd name="connsiteY250" fmla="*/ 23450 h 70997"/>
                <a:gd name="connsiteX251" fmla="*/ 12552 w 63260"/>
                <a:gd name="connsiteY251" fmla="*/ 21418 h 70997"/>
                <a:gd name="connsiteX252" fmla="*/ 11451 w 63260"/>
                <a:gd name="connsiteY252" fmla="*/ 20910 h 70997"/>
                <a:gd name="connsiteX253" fmla="*/ 11959 w 63260"/>
                <a:gd name="connsiteY253" fmla="*/ 19386 h 70997"/>
                <a:gd name="connsiteX254" fmla="*/ 12382 w 63260"/>
                <a:gd name="connsiteY254" fmla="*/ 20572 h 70997"/>
                <a:gd name="connsiteX255" fmla="*/ 12382 w 63260"/>
                <a:gd name="connsiteY255" fmla="*/ 17778 h 70997"/>
                <a:gd name="connsiteX256" fmla="*/ 10689 w 63260"/>
                <a:gd name="connsiteY256" fmla="*/ 17778 h 70997"/>
                <a:gd name="connsiteX257" fmla="*/ 11874 w 63260"/>
                <a:gd name="connsiteY257" fmla="*/ 16593 h 70997"/>
                <a:gd name="connsiteX258" fmla="*/ 13483 w 63260"/>
                <a:gd name="connsiteY258" fmla="*/ 18032 h 70997"/>
                <a:gd name="connsiteX259" fmla="*/ 13483 w 63260"/>
                <a:gd name="connsiteY259" fmla="*/ 16169 h 70997"/>
                <a:gd name="connsiteX260" fmla="*/ 14499 w 63260"/>
                <a:gd name="connsiteY260" fmla="*/ 18371 h 70997"/>
                <a:gd name="connsiteX261" fmla="*/ 13313 w 63260"/>
                <a:gd name="connsiteY261" fmla="*/ 19556 h 70997"/>
                <a:gd name="connsiteX262" fmla="*/ 13991 w 63260"/>
                <a:gd name="connsiteY262" fmla="*/ 19556 h 70997"/>
                <a:gd name="connsiteX263" fmla="*/ 13991 w 63260"/>
                <a:gd name="connsiteY263" fmla="*/ 20995 h 70997"/>
                <a:gd name="connsiteX264" fmla="*/ 13991 w 63260"/>
                <a:gd name="connsiteY264" fmla="*/ 20995 h 70997"/>
                <a:gd name="connsiteX265" fmla="*/ 14837 w 63260"/>
                <a:gd name="connsiteY265" fmla="*/ 21841 h 70997"/>
                <a:gd name="connsiteX266" fmla="*/ 14837 w 63260"/>
                <a:gd name="connsiteY266" fmla="*/ 21841 h 70997"/>
                <a:gd name="connsiteX267" fmla="*/ 15938 w 63260"/>
                <a:gd name="connsiteY267" fmla="*/ 23365 h 70997"/>
                <a:gd name="connsiteX268" fmla="*/ 13906 w 63260"/>
                <a:gd name="connsiteY268" fmla="*/ 20741 h 70997"/>
                <a:gd name="connsiteX269" fmla="*/ 15684 w 63260"/>
                <a:gd name="connsiteY269" fmla="*/ 20741 h 70997"/>
                <a:gd name="connsiteX270" fmla="*/ 17038 w 63260"/>
                <a:gd name="connsiteY270" fmla="*/ 21672 h 70997"/>
                <a:gd name="connsiteX271" fmla="*/ 17038 w 63260"/>
                <a:gd name="connsiteY271" fmla="*/ 22434 h 70997"/>
                <a:gd name="connsiteX272" fmla="*/ 17715 w 63260"/>
                <a:gd name="connsiteY272" fmla="*/ 22011 h 70997"/>
                <a:gd name="connsiteX273" fmla="*/ 16192 w 63260"/>
                <a:gd name="connsiteY273" fmla="*/ 19471 h 70997"/>
                <a:gd name="connsiteX274" fmla="*/ 17038 w 63260"/>
                <a:gd name="connsiteY274" fmla="*/ 18286 h 70997"/>
                <a:gd name="connsiteX275" fmla="*/ 17800 w 63260"/>
                <a:gd name="connsiteY275" fmla="*/ 20148 h 70997"/>
                <a:gd name="connsiteX276" fmla="*/ 17800 w 63260"/>
                <a:gd name="connsiteY276" fmla="*/ 19302 h 70997"/>
                <a:gd name="connsiteX277" fmla="*/ 19663 w 63260"/>
                <a:gd name="connsiteY277" fmla="*/ 19302 h 70997"/>
                <a:gd name="connsiteX278" fmla="*/ 18732 w 63260"/>
                <a:gd name="connsiteY278" fmla="*/ 20064 h 70997"/>
                <a:gd name="connsiteX279" fmla="*/ 19239 w 63260"/>
                <a:gd name="connsiteY279" fmla="*/ 20487 h 70997"/>
                <a:gd name="connsiteX280" fmla="*/ 18732 w 63260"/>
                <a:gd name="connsiteY280" fmla="*/ 20487 h 70997"/>
                <a:gd name="connsiteX281" fmla="*/ 20001 w 63260"/>
                <a:gd name="connsiteY281" fmla="*/ 20487 h 70997"/>
                <a:gd name="connsiteX282" fmla="*/ 20001 w 63260"/>
                <a:gd name="connsiteY282" fmla="*/ 20487 h 70997"/>
                <a:gd name="connsiteX283" fmla="*/ 20001 w 63260"/>
                <a:gd name="connsiteY283" fmla="*/ 20487 h 70997"/>
                <a:gd name="connsiteX284" fmla="*/ 20763 w 63260"/>
                <a:gd name="connsiteY284" fmla="*/ 21334 h 70997"/>
                <a:gd name="connsiteX285" fmla="*/ 22118 w 63260"/>
                <a:gd name="connsiteY285" fmla="*/ 20487 h 70997"/>
                <a:gd name="connsiteX286" fmla="*/ 22118 w 63260"/>
                <a:gd name="connsiteY286" fmla="*/ 20487 h 70997"/>
                <a:gd name="connsiteX287" fmla="*/ 22118 w 63260"/>
                <a:gd name="connsiteY287" fmla="*/ 17863 h 70997"/>
                <a:gd name="connsiteX288" fmla="*/ 22795 w 63260"/>
                <a:gd name="connsiteY288" fmla="*/ 19302 h 70997"/>
                <a:gd name="connsiteX289" fmla="*/ 23726 w 63260"/>
                <a:gd name="connsiteY289" fmla="*/ 19302 h 70997"/>
                <a:gd name="connsiteX290" fmla="*/ 23049 w 63260"/>
                <a:gd name="connsiteY290" fmla="*/ 17863 h 70997"/>
                <a:gd name="connsiteX291" fmla="*/ 23472 w 63260"/>
                <a:gd name="connsiteY291" fmla="*/ 16508 h 70997"/>
                <a:gd name="connsiteX292" fmla="*/ 23980 w 63260"/>
                <a:gd name="connsiteY292" fmla="*/ 18878 h 70997"/>
                <a:gd name="connsiteX293" fmla="*/ 23980 w 63260"/>
                <a:gd name="connsiteY293" fmla="*/ 17947 h 70997"/>
                <a:gd name="connsiteX294" fmla="*/ 25504 w 63260"/>
                <a:gd name="connsiteY294" fmla="*/ 18709 h 70997"/>
                <a:gd name="connsiteX295" fmla="*/ 25504 w 63260"/>
                <a:gd name="connsiteY295" fmla="*/ 16508 h 70997"/>
                <a:gd name="connsiteX296" fmla="*/ 25081 w 63260"/>
                <a:gd name="connsiteY296" fmla="*/ 17185 h 70997"/>
                <a:gd name="connsiteX297" fmla="*/ 25081 w 63260"/>
                <a:gd name="connsiteY297" fmla="*/ 16000 h 70997"/>
                <a:gd name="connsiteX298" fmla="*/ 26435 w 63260"/>
                <a:gd name="connsiteY298" fmla="*/ 16762 h 70997"/>
                <a:gd name="connsiteX299" fmla="*/ 26435 w 63260"/>
                <a:gd name="connsiteY299" fmla="*/ 17270 h 70997"/>
                <a:gd name="connsiteX300" fmla="*/ 26435 w 63260"/>
                <a:gd name="connsiteY300" fmla="*/ 17270 h 70997"/>
                <a:gd name="connsiteX301" fmla="*/ 26435 w 63260"/>
                <a:gd name="connsiteY301" fmla="*/ 18455 h 70997"/>
                <a:gd name="connsiteX302" fmla="*/ 27028 w 63260"/>
                <a:gd name="connsiteY302" fmla="*/ 17439 h 70997"/>
                <a:gd name="connsiteX303" fmla="*/ 27028 w 63260"/>
                <a:gd name="connsiteY303" fmla="*/ 17439 h 70997"/>
                <a:gd name="connsiteX304" fmla="*/ 28467 w 63260"/>
                <a:gd name="connsiteY304" fmla="*/ 16762 h 70997"/>
                <a:gd name="connsiteX305" fmla="*/ 28043 w 63260"/>
                <a:gd name="connsiteY305" fmla="*/ 15661 h 70997"/>
                <a:gd name="connsiteX306" fmla="*/ 28721 w 63260"/>
                <a:gd name="connsiteY306" fmla="*/ 16508 h 70997"/>
                <a:gd name="connsiteX307" fmla="*/ 28721 w 63260"/>
                <a:gd name="connsiteY307" fmla="*/ 16508 h 70997"/>
                <a:gd name="connsiteX308" fmla="*/ 29483 w 63260"/>
                <a:gd name="connsiteY308" fmla="*/ 16508 h 70997"/>
                <a:gd name="connsiteX309" fmla="*/ 29483 w 63260"/>
                <a:gd name="connsiteY309" fmla="*/ 14730 h 70997"/>
                <a:gd name="connsiteX310" fmla="*/ 29483 w 63260"/>
                <a:gd name="connsiteY310" fmla="*/ 17185 h 70997"/>
                <a:gd name="connsiteX311" fmla="*/ 30075 w 63260"/>
                <a:gd name="connsiteY311" fmla="*/ 16339 h 70997"/>
                <a:gd name="connsiteX312" fmla="*/ 30075 w 63260"/>
                <a:gd name="connsiteY312" fmla="*/ 17101 h 70997"/>
                <a:gd name="connsiteX313" fmla="*/ 32869 w 63260"/>
                <a:gd name="connsiteY313" fmla="*/ 15831 h 70997"/>
                <a:gd name="connsiteX314" fmla="*/ 31599 w 63260"/>
                <a:gd name="connsiteY314" fmla="*/ 17355 h 70997"/>
                <a:gd name="connsiteX315" fmla="*/ 32615 w 63260"/>
                <a:gd name="connsiteY315" fmla="*/ 17863 h 70997"/>
                <a:gd name="connsiteX316" fmla="*/ 33546 w 63260"/>
                <a:gd name="connsiteY316" fmla="*/ 16593 h 70997"/>
                <a:gd name="connsiteX317" fmla="*/ 33546 w 63260"/>
                <a:gd name="connsiteY317" fmla="*/ 17524 h 70997"/>
                <a:gd name="connsiteX318" fmla="*/ 34985 w 63260"/>
                <a:gd name="connsiteY318" fmla="*/ 16847 h 70997"/>
                <a:gd name="connsiteX319" fmla="*/ 34985 w 63260"/>
                <a:gd name="connsiteY319" fmla="*/ 17524 h 70997"/>
                <a:gd name="connsiteX320" fmla="*/ 35917 w 63260"/>
                <a:gd name="connsiteY320" fmla="*/ 16931 h 70997"/>
                <a:gd name="connsiteX321" fmla="*/ 36340 w 63260"/>
                <a:gd name="connsiteY321" fmla="*/ 15915 h 70997"/>
                <a:gd name="connsiteX322" fmla="*/ 36340 w 63260"/>
                <a:gd name="connsiteY322" fmla="*/ 15915 h 70997"/>
                <a:gd name="connsiteX323" fmla="*/ 34562 w 63260"/>
                <a:gd name="connsiteY323" fmla="*/ 14307 h 70997"/>
                <a:gd name="connsiteX324" fmla="*/ 34562 w 63260"/>
                <a:gd name="connsiteY324" fmla="*/ 13461 h 70997"/>
                <a:gd name="connsiteX325" fmla="*/ 34562 w 63260"/>
                <a:gd name="connsiteY325" fmla="*/ 13968 h 70997"/>
                <a:gd name="connsiteX326" fmla="*/ 34562 w 63260"/>
                <a:gd name="connsiteY326" fmla="*/ 13037 h 70997"/>
                <a:gd name="connsiteX327" fmla="*/ 36509 w 63260"/>
                <a:gd name="connsiteY327" fmla="*/ 11937 h 70997"/>
                <a:gd name="connsiteX328" fmla="*/ 35070 w 63260"/>
                <a:gd name="connsiteY328" fmla="*/ 13715 h 70997"/>
                <a:gd name="connsiteX329" fmla="*/ 35832 w 63260"/>
                <a:gd name="connsiteY329" fmla="*/ 13715 h 70997"/>
                <a:gd name="connsiteX330" fmla="*/ 35324 w 63260"/>
                <a:gd name="connsiteY330" fmla="*/ 14730 h 70997"/>
                <a:gd name="connsiteX331" fmla="*/ 36509 w 63260"/>
                <a:gd name="connsiteY331" fmla="*/ 12953 h 70997"/>
                <a:gd name="connsiteX332" fmla="*/ 37440 w 63260"/>
                <a:gd name="connsiteY332" fmla="*/ 12953 h 70997"/>
                <a:gd name="connsiteX333" fmla="*/ 37440 w 63260"/>
                <a:gd name="connsiteY333" fmla="*/ 12953 h 70997"/>
                <a:gd name="connsiteX334" fmla="*/ 38879 w 63260"/>
                <a:gd name="connsiteY334" fmla="*/ 12953 h 70997"/>
                <a:gd name="connsiteX335" fmla="*/ 38879 w 63260"/>
                <a:gd name="connsiteY335" fmla="*/ 13884 h 70997"/>
                <a:gd name="connsiteX336" fmla="*/ 37271 w 63260"/>
                <a:gd name="connsiteY336" fmla="*/ 13884 h 70997"/>
                <a:gd name="connsiteX337" fmla="*/ 35409 w 63260"/>
                <a:gd name="connsiteY337" fmla="*/ 16677 h 70997"/>
                <a:gd name="connsiteX338" fmla="*/ 35917 w 63260"/>
                <a:gd name="connsiteY338" fmla="*/ 17524 h 70997"/>
                <a:gd name="connsiteX339" fmla="*/ 37864 w 63260"/>
                <a:gd name="connsiteY339" fmla="*/ 17524 h 70997"/>
                <a:gd name="connsiteX340" fmla="*/ 37440 w 63260"/>
                <a:gd name="connsiteY340" fmla="*/ 18286 h 70997"/>
                <a:gd name="connsiteX341" fmla="*/ 39133 w 63260"/>
                <a:gd name="connsiteY341" fmla="*/ 18709 h 70997"/>
                <a:gd name="connsiteX342" fmla="*/ 38710 w 63260"/>
                <a:gd name="connsiteY342" fmla="*/ 19640 h 70997"/>
                <a:gd name="connsiteX343" fmla="*/ 42012 w 63260"/>
                <a:gd name="connsiteY343" fmla="*/ 21249 h 70997"/>
                <a:gd name="connsiteX344" fmla="*/ 41419 w 63260"/>
                <a:gd name="connsiteY344" fmla="*/ 21249 h 70997"/>
                <a:gd name="connsiteX345" fmla="*/ 42266 w 63260"/>
                <a:gd name="connsiteY345" fmla="*/ 21249 h 70997"/>
                <a:gd name="connsiteX346" fmla="*/ 42266 w 63260"/>
                <a:gd name="connsiteY346" fmla="*/ 23365 h 70997"/>
                <a:gd name="connsiteX347" fmla="*/ 44213 w 63260"/>
                <a:gd name="connsiteY347" fmla="*/ 23789 h 70997"/>
                <a:gd name="connsiteX348" fmla="*/ 42858 w 63260"/>
                <a:gd name="connsiteY348" fmla="*/ 24466 h 70997"/>
                <a:gd name="connsiteX349" fmla="*/ 45144 w 63260"/>
                <a:gd name="connsiteY349" fmla="*/ 29291 h 70997"/>
                <a:gd name="connsiteX350" fmla="*/ 44721 w 63260"/>
                <a:gd name="connsiteY350" fmla="*/ 29291 h 70997"/>
                <a:gd name="connsiteX351" fmla="*/ 45652 w 63260"/>
                <a:gd name="connsiteY351" fmla="*/ 33016 h 70997"/>
                <a:gd name="connsiteX352" fmla="*/ 47007 w 63260"/>
                <a:gd name="connsiteY352" fmla="*/ 33947 h 70997"/>
                <a:gd name="connsiteX353" fmla="*/ 48700 w 63260"/>
                <a:gd name="connsiteY353" fmla="*/ 33947 h 70997"/>
                <a:gd name="connsiteX354" fmla="*/ 47261 w 63260"/>
                <a:gd name="connsiteY354" fmla="*/ 35048 h 70997"/>
                <a:gd name="connsiteX355" fmla="*/ 45059 w 63260"/>
                <a:gd name="connsiteY355" fmla="*/ 34032 h 70997"/>
                <a:gd name="connsiteX356" fmla="*/ 45821 w 63260"/>
                <a:gd name="connsiteY356" fmla="*/ 35217 h 70997"/>
                <a:gd name="connsiteX357" fmla="*/ 44975 w 63260"/>
                <a:gd name="connsiteY357" fmla="*/ 36656 h 70997"/>
                <a:gd name="connsiteX358" fmla="*/ 44975 w 63260"/>
                <a:gd name="connsiteY358" fmla="*/ 36064 h 70997"/>
                <a:gd name="connsiteX359" fmla="*/ 44975 w 63260"/>
                <a:gd name="connsiteY359" fmla="*/ 36064 h 70997"/>
                <a:gd name="connsiteX360" fmla="*/ 44298 w 63260"/>
                <a:gd name="connsiteY360" fmla="*/ 34709 h 70997"/>
                <a:gd name="connsiteX361" fmla="*/ 44298 w 63260"/>
                <a:gd name="connsiteY361" fmla="*/ 36656 h 70997"/>
                <a:gd name="connsiteX362" fmla="*/ 45059 w 63260"/>
                <a:gd name="connsiteY362" fmla="*/ 37672 h 70997"/>
                <a:gd name="connsiteX363" fmla="*/ 45059 w 63260"/>
                <a:gd name="connsiteY363" fmla="*/ 37672 h 70997"/>
                <a:gd name="connsiteX364" fmla="*/ 45652 w 63260"/>
                <a:gd name="connsiteY364" fmla="*/ 38519 h 70997"/>
                <a:gd name="connsiteX365" fmla="*/ 44467 w 63260"/>
                <a:gd name="connsiteY365" fmla="*/ 38011 h 70997"/>
                <a:gd name="connsiteX366" fmla="*/ 45144 w 63260"/>
                <a:gd name="connsiteY366" fmla="*/ 38603 h 70997"/>
                <a:gd name="connsiteX367" fmla="*/ 44340 w 63260"/>
                <a:gd name="connsiteY367" fmla="*/ 39789 h 70997"/>
                <a:gd name="connsiteX368" fmla="*/ 43451 w 63260"/>
                <a:gd name="connsiteY368" fmla="*/ 39535 h 70997"/>
                <a:gd name="connsiteX369" fmla="*/ 43451 w 63260"/>
                <a:gd name="connsiteY369" fmla="*/ 40804 h 70997"/>
                <a:gd name="connsiteX370" fmla="*/ 43028 w 63260"/>
                <a:gd name="connsiteY370" fmla="*/ 40212 h 70997"/>
                <a:gd name="connsiteX371" fmla="*/ 40657 w 63260"/>
                <a:gd name="connsiteY371" fmla="*/ 41990 h 70997"/>
                <a:gd name="connsiteX372" fmla="*/ 40234 w 63260"/>
                <a:gd name="connsiteY372" fmla="*/ 44275 h 70997"/>
                <a:gd name="connsiteX373" fmla="*/ 41165 w 63260"/>
                <a:gd name="connsiteY373" fmla="*/ 44783 h 70997"/>
                <a:gd name="connsiteX374" fmla="*/ 41165 w 63260"/>
                <a:gd name="connsiteY374" fmla="*/ 45715 h 70997"/>
                <a:gd name="connsiteX375" fmla="*/ 40319 w 63260"/>
                <a:gd name="connsiteY375" fmla="*/ 44953 h 70997"/>
                <a:gd name="connsiteX376" fmla="*/ 38626 w 63260"/>
                <a:gd name="connsiteY376" fmla="*/ 44953 h 70997"/>
                <a:gd name="connsiteX377" fmla="*/ 37864 w 63260"/>
                <a:gd name="connsiteY377" fmla="*/ 46476 h 70997"/>
                <a:gd name="connsiteX378" fmla="*/ 37864 w 63260"/>
                <a:gd name="connsiteY378" fmla="*/ 45545 h 70997"/>
                <a:gd name="connsiteX379" fmla="*/ 37864 w 63260"/>
                <a:gd name="connsiteY379" fmla="*/ 45545 h 70997"/>
                <a:gd name="connsiteX380" fmla="*/ 37864 w 63260"/>
                <a:gd name="connsiteY380" fmla="*/ 45122 h 70997"/>
                <a:gd name="connsiteX381" fmla="*/ 37356 w 63260"/>
                <a:gd name="connsiteY381" fmla="*/ 47238 h 70997"/>
                <a:gd name="connsiteX382" fmla="*/ 37356 w 63260"/>
                <a:gd name="connsiteY382" fmla="*/ 47238 h 70997"/>
                <a:gd name="connsiteX383" fmla="*/ 37356 w 63260"/>
                <a:gd name="connsiteY383" fmla="*/ 47238 h 70997"/>
                <a:gd name="connsiteX384" fmla="*/ 37356 w 63260"/>
                <a:gd name="connsiteY384" fmla="*/ 46053 h 70997"/>
                <a:gd name="connsiteX385" fmla="*/ 36594 w 63260"/>
                <a:gd name="connsiteY385" fmla="*/ 47831 h 70997"/>
                <a:gd name="connsiteX386" fmla="*/ 36594 w 63260"/>
                <a:gd name="connsiteY386" fmla="*/ 47831 h 70997"/>
                <a:gd name="connsiteX387" fmla="*/ 36594 w 63260"/>
                <a:gd name="connsiteY387" fmla="*/ 48423 h 70997"/>
                <a:gd name="connsiteX388" fmla="*/ 35578 w 63260"/>
                <a:gd name="connsiteY388" fmla="*/ 50371 h 70997"/>
                <a:gd name="connsiteX389" fmla="*/ 34731 w 63260"/>
                <a:gd name="connsiteY389" fmla="*/ 49863 h 70997"/>
                <a:gd name="connsiteX390" fmla="*/ 34731 w 63260"/>
                <a:gd name="connsiteY390" fmla="*/ 48508 h 70997"/>
                <a:gd name="connsiteX391" fmla="*/ 35917 w 63260"/>
                <a:gd name="connsiteY391" fmla="*/ 48508 h 70997"/>
                <a:gd name="connsiteX392" fmla="*/ 32446 w 63260"/>
                <a:gd name="connsiteY392" fmla="*/ 47577 h 70997"/>
                <a:gd name="connsiteX393" fmla="*/ 29821 w 63260"/>
                <a:gd name="connsiteY393" fmla="*/ 49101 h 70997"/>
                <a:gd name="connsiteX394" fmla="*/ 29821 w 63260"/>
                <a:gd name="connsiteY394" fmla="*/ 48254 h 70997"/>
                <a:gd name="connsiteX395" fmla="*/ 28551 w 63260"/>
                <a:gd name="connsiteY395" fmla="*/ 47408 h 70997"/>
                <a:gd name="connsiteX396" fmla="*/ 24996 w 63260"/>
                <a:gd name="connsiteY396" fmla="*/ 47408 h 70997"/>
                <a:gd name="connsiteX397" fmla="*/ 24996 w 63260"/>
                <a:gd name="connsiteY397" fmla="*/ 49863 h 70997"/>
                <a:gd name="connsiteX398" fmla="*/ 19409 w 63260"/>
                <a:gd name="connsiteY398" fmla="*/ 51302 h 70997"/>
                <a:gd name="connsiteX399" fmla="*/ 20509 w 63260"/>
                <a:gd name="connsiteY399" fmla="*/ 50117 h 70997"/>
                <a:gd name="connsiteX400" fmla="*/ 18985 w 63260"/>
                <a:gd name="connsiteY400" fmla="*/ 49439 h 70997"/>
                <a:gd name="connsiteX401" fmla="*/ 19663 w 63260"/>
                <a:gd name="connsiteY401" fmla="*/ 49439 h 70997"/>
                <a:gd name="connsiteX402" fmla="*/ 19070 w 63260"/>
                <a:gd name="connsiteY402" fmla="*/ 48847 h 70997"/>
                <a:gd name="connsiteX403" fmla="*/ 16869 w 63260"/>
                <a:gd name="connsiteY403" fmla="*/ 49609 h 70997"/>
                <a:gd name="connsiteX404" fmla="*/ 16869 w 63260"/>
                <a:gd name="connsiteY404" fmla="*/ 49609 h 70997"/>
                <a:gd name="connsiteX405" fmla="*/ 16022 w 63260"/>
                <a:gd name="connsiteY405" fmla="*/ 49609 h 70997"/>
                <a:gd name="connsiteX406" fmla="*/ 16022 w 63260"/>
                <a:gd name="connsiteY406" fmla="*/ 49609 h 70997"/>
                <a:gd name="connsiteX407" fmla="*/ 9758 w 63260"/>
                <a:gd name="connsiteY407" fmla="*/ 41651 h 70997"/>
                <a:gd name="connsiteX408" fmla="*/ 10520 w 63260"/>
                <a:gd name="connsiteY408" fmla="*/ 41651 h 70997"/>
                <a:gd name="connsiteX409" fmla="*/ 10012 w 63260"/>
                <a:gd name="connsiteY409" fmla="*/ 40212 h 70997"/>
                <a:gd name="connsiteX410" fmla="*/ 10012 w 63260"/>
                <a:gd name="connsiteY410" fmla="*/ 40212 h 70997"/>
                <a:gd name="connsiteX411" fmla="*/ 10012 w 63260"/>
                <a:gd name="connsiteY411" fmla="*/ 38603 h 70997"/>
                <a:gd name="connsiteX412" fmla="*/ 10012 w 63260"/>
                <a:gd name="connsiteY412" fmla="*/ 38603 h 70997"/>
                <a:gd name="connsiteX413" fmla="*/ 10012 w 63260"/>
                <a:gd name="connsiteY413" fmla="*/ 35894 h 70997"/>
                <a:gd name="connsiteX414" fmla="*/ 11705 w 63260"/>
                <a:gd name="connsiteY414" fmla="*/ 34540 h 70997"/>
                <a:gd name="connsiteX415" fmla="*/ 10689 w 63260"/>
                <a:gd name="connsiteY415" fmla="*/ 33947 h 70997"/>
                <a:gd name="connsiteX416" fmla="*/ 10689 w 63260"/>
                <a:gd name="connsiteY416" fmla="*/ 33947 h 70997"/>
                <a:gd name="connsiteX417" fmla="*/ 9588 w 63260"/>
                <a:gd name="connsiteY417" fmla="*/ 33185 h 70997"/>
                <a:gd name="connsiteX418" fmla="*/ 5271 w 63260"/>
                <a:gd name="connsiteY418" fmla="*/ 34455 h 70997"/>
                <a:gd name="connsiteX419" fmla="*/ 3578 w 63260"/>
                <a:gd name="connsiteY419" fmla="*/ 36402 h 70997"/>
                <a:gd name="connsiteX420" fmla="*/ 4171 w 63260"/>
                <a:gd name="connsiteY420" fmla="*/ 38603 h 70997"/>
                <a:gd name="connsiteX421" fmla="*/ 2393 w 63260"/>
                <a:gd name="connsiteY421" fmla="*/ 39281 h 70997"/>
                <a:gd name="connsiteX422" fmla="*/ 3070 w 63260"/>
                <a:gd name="connsiteY422" fmla="*/ 41990 h 70997"/>
                <a:gd name="connsiteX423" fmla="*/ 2308 w 63260"/>
                <a:gd name="connsiteY423" fmla="*/ 41990 h 70997"/>
                <a:gd name="connsiteX424" fmla="*/ 2308 w 63260"/>
                <a:gd name="connsiteY424" fmla="*/ 43683 h 70997"/>
                <a:gd name="connsiteX425" fmla="*/ 3408 w 63260"/>
                <a:gd name="connsiteY425" fmla="*/ 43259 h 70997"/>
                <a:gd name="connsiteX426" fmla="*/ 3408 w 63260"/>
                <a:gd name="connsiteY426" fmla="*/ 44021 h 70997"/>
                <a:gd name="connsiteX427" fmla="*/ 4425 w 63260"/>
                <a:gd name="connsiteY427" fmla="*/ 43175 h 70997"/>
                <a:gd name="connsiteX428" fmla="*/ 5356 w 63260"/>
                <a:gd name="connsiteY428" fmla="*/ 43937 h 70997"/>
                <a:gd name="connsiteX429" fmla="*/ 4509 w 63260"/>
                <a:gd name="connsiteY429" fmla="*/ 43937 h 70997"/>
                <a:gd name="connsiteX430" fmla="*/ 4509 w 63260"/>
                <a:gd name="connsiteY430" fmla="*/ 45037 h 70997"/>
                <a:gd name="connsiteX431" fmla="*/ 3239 w 63260"/>
                <a:gd name="connsiteY431" fmla="*/ 44529 h 70997"/>
                <a:gd name="connsiteX432" fmla="*/ 2223 w 63260"/>
                <a:gd name="connsiteY432" fmla="*/ 45630 h 70997"/>
                <a:gd name="connsiteX433" fmla="*/ 3747 w 63260"/>
                <a:gd name="connsiteY433" fmla="*/ 46815 h 70997"/>
                <a:gd name="connsiteX434" fmla="*/ 2985 w 63260"/>
                <a:gd name="connsiteY434" fmla="*/ 46815 h 70997"/>
                <a:gd name="connsiteX435" fmla="*/ 4509 w 63260"/>
                <a:gd name="connsiteY435" fmla="*/ 49863 h 70997"/>
                <a:gd name="connsiteX436" fmla="*/ 4001 w 63260"/>
                <a:gd name="connsiteY436" fmla="*/ 49863 h 70997"/>
                <a:gd name="connsiteX437" fmla="*/ 4848 w 63260"/>
                <a:gd name="connsiteY437" fmla="*/ 51471 h 70997"/>
                <a:gd name="connsiteX438" fmla="*/ 4340 w 63260"/>
                <a:gd name="connsiteY438" fmla="*/ 53334 h 70997"/>
                <a:gd name="connsiteX439" fmla="*/ 6118 w 63260"/>
                <a:gd name="connsiteY439" fmla="*/ 53757 h 70997"/>
                <a:gd name="connsiteX440" fmla="*/ 6118 w 63260"/>
                <a:gd name="connsiteY440" fmla="*/ 54942 h 70997"/>
                <a:gd name="connsiteX441" fmla="*/ 8996 w 63260"/>
                <a:gd name="connsiteY441" fmla="*/ 54180 h 70997"/>
                <a:gd name="connsiteX442" fmla="*/ 6964 w 63260"/>
                <a:gd name="connsiteY442" fmla="*/ 56889 h 70997"/>
                <a:gd name="connsiteX443" fmla="*/ 7811 w 63260"/>
                <a:gd name="connsiteY443" fmla="*/ 56889 h 70997"/>
                <a:gd name="connsiteX444" fmla="*/ 7811 w 63260"/>
                <a:gd name="connsiteY444" fmla="*/ 57820 h 70997"/>
                <a:gd name="connsiteX445" fmla="*/ 7811 w 63260"/>
                <a:gd name="connsiteY445" fmla="*/ 57820 h 70997"/>
                <a:gd name="connsiteX446" fmla="*/ 8403 w 63260"/>
                <a:gd name="connsiteY446" fmla="*/ 58921 h 70997"/>
                <a:gd name="connsiteX447" fmla="*/ 7472 w 63260"/>
                <a:gd name="connsiteY447" fmla="*/ 58921 h 70997"/>
                <a:gd name="connsiteX448" fmla="*/ 10266 w 63260"/>
                <a:gd name="connsiteY448" fmla="*/ 61122 h 70997"/>
                <a:gd name="connsiteX449" fmla="*/ 10266 w 63260"/>
                <a:gd name="connsiteY449" fmla="*/ 62730 h 70997"/>
                <a:gd name="connsiteX450" fmla="*/ 12467 w 63260"/>
                <a:gd name="connsiteY450" fmla="*/ 63831 h 70997"/>
                <a:gd name="connsiteX451" fmla="*/ 12704 w 63260"/>
                <a:gd name="connsiteY451" fmla="*/ 64754 h 70997"/>
                <a:gd name="connsiteX452" fmla="*/ 12975 w 63260"/>
                <a:gd name="connsiteY452" fmla="*/ 64847 h 70997"/>
                <a:gd name="connsiteX453" fmla="*/ 13737 w 63260"/>
                <a:gd name="connsiteY453" fmla="*/ 63831 h 70997"/>
                <a:gd name="connsiteX454" fmla="*/ 15007 w 63260"/>
                <a:gd name="connsiteY454" fmla="*/ 66032 h 70997"/>
                <a:gd name="connsiteX455" fmla="*/ 16700 w 63260"/>
                <a:gd name="connsiteY455" fmla="*/ 64170 h 70997"/>
                <a:gd name="connsiteX456" fmla="*/ 17546 w 63260"/>
                <a:gd name="connsiteY456" fmla="*/ 66709 h 70997"/>
                <a:gd name="connsiteX457" fmla="*/ 16192 w 63260"/>
                <a:gd name="connsiteY457" fmla="*/ 66709 h 70997"/>
                <a:gd name="connsiteX458" fmla="*/ 17377 w 63260"/>
                <a:gd name="connsiteY458" fmla="*/ 66709 h 70997"/>
                <a:gd name="connsiteX459" fmla="*/ 17377 w 63260"/>
                <a:gd name="connsiteY459" fmla="*/ 67979 h 70997"/>
                <a:gd name="connsiteX460" fmla="*/ 18901 w 63260"/>
                <a:gd name="connsiteY460" fmla="*/ 68656 h 70997"/>
                <a:gd name="connsiteX461" fmla="*/ 19409 w 63260"/>
                <a:gd name="connsiteY461" fmla="*/ 67217 h 70997"/>
                <a:gd name="connsiteX462" fmla="*/ 18223 w 63260"/>
                <a:gd name="connsiteY462" fmla="*/ 67894 h 70997"/>
                <a:gd name="connsiteX463" fmla="*/ 18223 w 63260"/>
                <a:gd name="connsiteY463" fmla="*/ 66625 h 70997"/>
                <a:gd name="connsiteX464" fmla="*/ 21948 w 63260"/>
                <a:gd name="connsiteY464" fmla="*/ 65439 h 70997"/>
                <a:gd name="connsiteX465" fmla="*/ 22710 w 63260"/>
                <a:gd name="connsiteY465" fmla="*/ 66371 h 70997"/>
                <a:gd name="connsiteX466" fmla="*/ 22202 w 63260"/>
                <a:gd name="connsiteY466" fmla="*/ 67810 h 70997"/>
                <a:gd name="connsiteX467" fmla="*/ 24488 w 63260"/>
                <a:gd name="connsiteY467" fmla="*/ 69333 h 70997"/>
                <a:gd name="connsiteX468" fmla="*/ 24488 w 63260"/>
                <a:gd name="connsiteY468" fmla="*/ 67894 h 70997"/>
                <a:gd name="connsiteX469" fmla="*/ 25673 w 63260"/>
                <a:gd name="connsiteY469" fmla="*/ 69164 h 70997"/>
                <a:gd name="connsiteX470" fmla="*/ 31938 w 63260"/>
                <a:gd name="connsiteY470" fmla="*/ 70265 h 70997"/>
                <a:gd name="connsiteX471" fmla="*/ 30922 w 63260"/>
                <a:gd name="connsiteY471" fmla="*/ 69164 h 70997"/>
                <a:gd name="connsiteX472" fmla="*/ 30922 w 63260"/>
                <a:gd name="connsiteY472" fmla="*/ 70265 h 70997"/>
                <a:gd name="connsiteX473" fmla="*/ 31514 w 63260"/>
                <a:gd name="connsiteY473" fmla="*/ 67048 h 70997"/>
                <a:gd name="connsiteX474" fmla="*/ 32361 w 63260"/>
                <a:gd name="connsiteY474" fmla="*/ 67810 h 70997"/>
                <a:gd name="connsiteX475" fmla="*/ 33546 w 63260"/>
                <a:gd name="connsiteY475" fmla="*/ 67302 h 70997"/>
                <a:gd name="connsiteX476" fmla="*/ 33546 w 63260"/>
                <a:gd name="connsiteY476" fmla="*/ 66540 h 70997"/>
                <a:gd name="connsiteX477" fmla="*/ 34393 w 63260"/>
                <a:gd name="connsiteY477" fmla="*/ 67725 h 70997"/>
                <a:gd name="connsiteX478" fmla="*/ 35578 w 63260"/>
                <a:gd name="connsiteY478" fmla="*/ 66625 h 70997"/>
                <a:gd name="connsiteX479" fmla="*/ 35578 w 63260"/>
                <a:gd name="connsiteY479" fmla="*/ 68487 h 70997"/>
                <a:gd name="connsiteX480" fmla="*/ 36171 w 63260"/>
                <a:gd name="connsiteY480" fmla="*/ 69841 h 70997"/>
                <a:gd name="connsiteX481" fmla="*/ 37271 w 63260"/>
                <a:gd name="connsiteY481" fmla="*/ 69841 h 70997"/>
                <a:gd name="connsiteX482" fmla="*/ 37271 w 63260"/>
                <a:gd name="connsiteY482" fmla="*/ 70942 h 70997"/>
                <a:gd name="connsiteX483" fmla="*/ 39303 w 63260"/>
                <a:gd name="connsiteY483" fmla="*/ 70942 h 70997"/>
                <a:gd name="connsiteX484" fmla="*/ 39303 w 63260"/>
                <a:gd name="connsiteY484" fmla="*/ 70011 h 70997"/>
                <a:gd name="connsiteX485" fmla="*/ 43366 w 63260"/>
                <a:gd name="connsiteY485" fmla="*/ 70011 h 70997"/>
                <a:gd name="connsiteX486" fmla="*/ 42858 w 63260"/>
                <a:gd name="connsiteY486" fmla="*/ 69418 h 70997"/>
                <a:gd name="connsiteX487" fmla="*/ 46075 w 63260"/>
                <a:gd name="connsiteY487" fmla="*/ 68910 h 70997"/>
                <a:gd name="connsiteX488" fmla="*/ 46922 w 63260"/>
                <a:gd name="connsiteY488" fmla="*/ 66540 h 70997"/>
                <a:gd name="connsiteX489" fmla="*/ 48192 w 63260"/>
                <a:gd name="connsiteY489" fmla="*/ 66540 h 70997"/>
                <a:gd name="connsiteX490" fmla="*/ 49800 w 63260"/>
                <a:gd name="connsiteY490" fmla="*/ 64424 h 70997"/>
                <a:gd name="connsiteX491" fmla="*/ 48869 w 63260"/>
                <a:gd name="connsiteY491" fmla="*/ 65863 h 70997"/>
                <a:gd name="connsiteX492" fmla="*/ 51493 w 63260"/>
                <a:gd name="connsiteY492" fmla="*/ 65185 h 70997"/>
                <a:gd name="connsiteX493" fmla="*/ 52763 w 63260"/>
                <a:gd name="connsiteY493" fmla="*/ 60953 h 70997"/>
                <a:gd name="connsiteX494" fmla="*/ 51324 w 63260"/>
                <a:gd name="connsiteY494" fmla="*/ 58159 h 70997"/>
                <a:gd name="connsiteX495" fmla="*/ 53356 w 63260"/>
                <a:gd name="connsiteY495" fmla="*/ 58159 h 70997"/>
                <a:gd name="connsiteX496" fmla="*/ 54626 w 63260"/>
                <a:gd name="connsiteY496" fmla="*/ 59598 h 70997"/>
                <a:gd name="connsiteX497" fmla="*/ 53271 w 63260"/>
                <a:gd name="connsiteY497" fmla="*/ 59598 h 70997"/>
                <a:gd name="connsiteX498" fmla="*/ 56149 w 63260"/>
                <a:gd name="connsiteY498" fmla="*/ 59598 h 70997"/>
                <a:gd name="connsiteX499" fmla="*/ 56149 w 63260"/>
                <a:gd name="connsiteY499" fmla="*/ 60868 h 70997"/>
                <a:gd name="connsiteX500" fmla="*/ 51747 w 63260"/>
                <a:gd name="connsiteY500" fmla="*/ 58751 h 7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Lst>
              <a:rect l="l" t="t" r="r" b="b"/>
              <a:pathLst>
                <a:path w="63260" h="70997">
                  <a:moveTo>
                    <a:pt x="51747" y="58751"/>
                  </a:moveTo>
                  <a:cubicBezTo>
                    <a:pt x="51070" y="60445"/>
                    <a:pt x="53017" y="59683"/>
                    <a:pt x="53440" y="60445"/>
                  </a:cubicBezTo>
                  <a:cubicBezTo>
                    <a:pt x="53864" y="61207"/>
                    <a:pt x="54456" y="59429"/>
                    <a:pt x="53440" y="59259"/>
                  </a:cubicBezTo>
                  <a:cubicBezTo>
                    <a:pt x="55303" y="59852"/>
                    <a:pt x="54626" y="56635"/>
                    <a:pt x="56234" y="56889"/>
                  </a:cubicBezTo>
                  <a:cubicBezTo>
                    <a:pt x="56234" y="56889"/>
                    <a:pt x="55388" y="56889"/>
                    <a:pt x="55472" y="56043"/>
                  </a:cubicBezTo>
                  <a:cubicBezTo>
                    <a:pt x="55557" y="55196"/>
                    <a:pt x="56573" y="56043"/>
                    <a:pt x="57081" y="55619"/>
                  </a:cubicBezTo>
                  <a:cubicBezTo>
                    <a:pt x="57589" y="55196"/>
                    <a:pt x="57081" y="53672"/>
                    <a:pt x="57589" y="53926"/>
                  </a:cubicBezTo>
                  <a:cubicBezTo>
                    <a:pt x="58097" y="54180"/>
                    <a:pt x="55895" y="53503"/>
                    <a:pt x="55811" y="52402"/>
                  </a:cubicBezTo>
                  <a:cubicBezTo>
                    <a:pt x="55726" y="51302"/>
                    <a:pt x="56403" y="51132"/>
                    <a:pt x="56488" y="50371"/>
                  </a:cubicBezTo>
                  <a:cubicBezTo>
                    <a:pt x="56573" y="49609"/>
                    <a:pt x="56488" y="51386"/>
                    <a:pt x="56488" y="51894"/>
                  </a:cubicBezTo>
                  <a:lnTo>
                    <a:pt x="57335" y="49609"/>
                  </a:lnTo>
                  <a:cubicBezTo>
                    <a:pt x="58181" y="49609"/>
                    <a:pt x="58097" y="50455"/>
                    <a:pt x="57335" y="50963"/>
                  </a:cubicBezTo>
                  <a:cubicBezTo>
                    <a:pt x="58113" y="50633"/>
                    <a:pt x="58477" y="49744"/>
                    <a:pt x="58147" y="48965"/>
                  </a:cubicBezTo>
                  <a:cubicBezTo>
                    <a:pt x="58054" y="48762"/>
                    <a:pt x="57927" y="48576"/>
                    <a:pt x="57758" y="48423"/>
                  </a:cubicBezTo>
                  <a:cubicBezTo>
                    <a:pt x="58266" y="48000"/>
                    <a:pt x="58181" y="47577"/>
                    <a:pt x="58774" y="47238"/>
                  </a:cubicBezTo>
                  <a:cubicBezTo>
                    <a:pt x="59366" y="46900"/>
                    <a:pt x="60467" y="48677"/>
                    <a:pt x="60297" y="49609"/>
                  </a:cubicBezTo>
                  <a:cubicBezTo>
                    <a:pt x="60128" y="50540"/>
                    <a:pt x="59451" y="48593"/>
                    <a:pt x="58689" y="49609"/>
                  </a:cubicBezTo>
                  <a:lnTo>
                    <a:pt x="59451" y="50117"/>
                  </a:lnTo>
                  <a:cubicBezTo>
                    <a:pt x="58689" y="50117"/>
                    <a:pt x="59451" y="51048"/>
                    <a:pt x="58858" y="51640"/>
                  </a:cubicBezTo>
                  <a:cubicBezTo>
                    <a:pt x="58266" y="52233"/>
                    <a:pt x="58858" y="51640"/>
                    <a:pt x="58858" y="51132"/>
                  </a:cubicBezTo>
                  <a:cubicBezTo>
                    <a:pt x="58858" y="50625"/>
                    <a:pt x="57589" y="52487"/>
                    <a:pt x="57927" y="53757"/>
                  </a:cubicBezTo>
                  <a:cubicBezTo>
                    <a:pt x="59536" y="53080"/>
                    <a:pt x="59620" y="50540"/>
                    <a:pt x="60890" y="50540"/>
                  </a:cubicBezTo>
                  <a:lnTo>
                    <a:pt x="60890" y="47323"/>
                  </a:lnTo>
                  <a:cubicBezTo>
                    <a:pt x="60890" y="47323"/>
                    <a:pt x="59366" y="47746"/>
                    <a:pt x="59112" y="46730"/>
                  </a:cubicBezTo>
                  <a:cubicBezTo>
                    <a:pt x="60162" y="46874"/>
                    <a:pt x="61186" y="46333"/>
                    <a:pt x="61652" y="45376"/>
                  </a:cubicBezTo>
                  <a:cubicBezTo>
                    <a:pt x="60382" y="45376"/>
                    <a:pt x="61229" y="43429"/>
                    <a:pt x="60044" y="43598"/>
                  </a:cubicBezTo>
                  <a:cubicBezTo>
                    <a:pt x="60467" y="44275"/>
                    <a:pt x="59451" y="44106"/>
                    <a:pt x="59282" y="44191"/>
                  </a:cubicBezTo>
                  <a:cubicBezTo>
                    <a:pt x="59112" y="44275"/>
                    <a:pt x="58266" y="43683"/>
                    <a:pt x="58351" y="43175"/>
                  </a:cubicBezTo>
                  <a:cubicBezTo>
                    <a:pt x="58435" y="42667"/>
                    <a:pt x="59112" y="43175"/>
                    <a:pt x="60044" y="41905"/>
                  </a:cubicBezTo>
                  <a:cubicBezTo>
                    <a:pt x="60789" y="42752"/>
                    <a:pt x="61305" y="43767"/>
                    <a:pt x="61568" y="44868"/>
                  </a:cubicBezTo>
                  <a:cubicBezTo>
                    <a:pt x="62075" y="44868"/>
                    <a:pt x="61568" y="43852"/>
                    <a:pt x="62583" y="43598"/>
                  </a:cubicBezTo>
                  <a:cubicBezTo>
                    <a:pt x="61737" y="44021"/>
                    <a:pt x="61568" y="42836"/>
                    <a:pt x="61144" y="43598"/>
                  </a:cubicBezTo>
                  <a:cubicBezTo>
                    <a:pt x="61144" y="41990"/>
                    <a:pt x="60297" y="40127"/>
                    <a:pt x="60213" y="38350"/>
                  </a:cubicBezTo>
                  <a:cubicBezTo>
                    <a:pt x="61991" y="38942"/>
                    <a:pt x="61060" y="41566"/>
                    <a:pt x="63260" y="41482"/>
                  </a:cubicBezTo>
                  <a:cubicBezTo>
                    <a:pt x="63260" y="40466"/>
                    <a:pt x="62245" y="40296"/>
                    <a:pt x="62499" y="39619"/>
                  </a:cubicBezTo>
                  <a:cubicBezTo>
                    <a:pt x="62753" y="38942"/>
                    <a:pt x="63007" y="37587"/>
                    <a:pt x="63091" y="36318"/>
                  </a:cubicBezTo>
                  <a:lnTo>
                    <a:pt x="62499" y="36826"/>
                  </a:lnTo>
                  <a:cubicBezTo>
                    <a:pt x="62499" y="36318"/>
                    <a:pt x="62499" y="35556"/>
                    <a:pt x="62499" y="34963"/>
                  </a:cubicBezTo>
                  <a:lnTo>
                    <a:pt x="62499" y="34963"/>
                  </a:lnTo>
                  <a:lnTo>
                    <a:pt x="62499" y="34455"/>
                  </a:lnTo>
                  <a:cubicBezTo>
                    <a:pt x="62499" y="34455"/>
                    <a:pt x="62499" y="34455"/>
                    <a:pt x="62499" y="34455"/>
                  </a:cubicBezTo>
                  <a:cubicBezTo>
                    <a:pt x="62499" y="34455"/>
                    <a:pt x="62499" y="32423"/>
                    <a:pt x="62075" y="31323"/>
                  </a:cubicBezTo>
                  <a:cubicBezTo>
                    <a:pt x="61652" y="30222"/>
                    <a:pt x="62075" y="32339"/>
                    <a:pt x="62075" y="32931"/>
                  </a:cubicBezTo>
                  <a:cubicBezTo>
                    <a:pt x="62075" y="33524"/>
                    <a:pt x="61568" y="34032"/>
                    <a:pt x="60890" y="33609"/>
                  </a:cubicBezTo>
                  <a:cubicBezTo>
                    <a:pt x="60213" y="33185"/>
                    <a:pt x="59790" y="31408"/>
                    <a:pt x="59705" y="29968"/>
                  </a:cubicBezTo>
                  <a:lnTo>
                    <a:pt x="59705" y="30476"/>
                  </a:lnTo>
                  <a:cubicBezTo>
                    <a:pt x="59112" y="30053"/>
                    <a:pt x="59282" y="29460"/>
                    <a:pt x="59112" y="28783"/>
                  </a:cubicBezTo>
                  <a:cubicBezTo>
                    <a:pt x="58943" y="28106"/>
                    <a:pt x="60467" y="29545"/>
                    <a:pt x="60890" y="28783"/>
                  </a:cubicBezTo>
                  <a:cubicBezTo>
                    <a:pt x="61314" y="28021"/>
                    <a:pt x="60890" y="30138"/>
                    <a:pt x="62160" y="30222"/>
                  </a:cubicBezTo>
                  <a:lnTo>
                    <a:pt x="63260" y="29206"/>
                  </a:lnTo>
                  <a:cubicBezTo>
                    <a:pt x="62414" y="28614"/>
                    <a:pt x="63260" y="27683"/>
                    <a:pt x="63260" y="27175"/>
                  </a:cubicBezTo>
                  <a:lnTo>
                    <a:pt x="62753" y="27767"/>
                  </a:lnTo>
                  <a:cubicBezTo>
                    <a:pt x="61821" y="27767"/>
                    <a:pt x="62753" y="27259"/>
                    <a:pt x="62753" y="26921"/>
                  </a:cubicBezTo>
                  <a:lnTo>
                    <a:pt x="61398" y="27598"/>
                  </a:lnTo>
                  <a:cubicBezTo>
                    <a:pt x="61398" y="28360"/>
                    <a:pt x="62583" y="28699"/>
                    <a:pt x="61398" y="29376"/>
                  </a:cubicBezTo>
                  <a:cubicBezTo>
                    <a:pt x="60806" y="28106"/>
                    <a:pt x="59705" y="28529"/>
                    <a:pt x="59366" y="27090"/>
                  </a:cubicBezTo>
                  <a:cubicBezTo>
                    <a:pt x="59028" y="25651"/>
                    <a:pt x="59366" y="27090"/>
                    <a:pt x="60128" y="27090"/>
                  </a:cubicBezTo>
                  <a:cubicBezTo>
                    <a:pt x="60890" y="27090"/>
                    <a:pt x="59112" y="26159"/>
                    <a:pt x="59366" y="25228"/>
                  </a:cubicBezTo>
                  <a:cubicBezTo>
                    <a:pt x="59790" y="25228"/>
                    <a:pt x="60551" y="26243"/>
                    <a:pt x="61144" y="25228"/>
                  </a:cubicBezTo>
                  <a:lnTo>
                    <a:pt x="59959" y="25228"/>
                  </a:lnTo>
                  <a:cubicBezTo>
                    <a:pt x="59959" y="25228"/>
                    <a:pt x="60467" y="25228"/>
                    <a:pt x="60467" y="24720"/>
                  </a:cubicBezTo>
                  <a:cubicBezTo>
                    <a:pt x="60467" y="24212"/>
                    <a:pt x="59451" y="25143"/>
                    <a:pt x="59451" y="24212"/>
                  </a:cubicBezTo>
                  <a:cubicBezTo>
                    <a:pt x="59451" y="23280"/>
                    <a:pt x="59451" y="23619"/>
                    <a:pt x="60044" y="23704"/>
                  </a:cubicBezTo>
                  <a:cubicBezTo>
                    <a:pt x="60636" y="23789"/>
                    <a:pt x="59536" y="23280"/>
                    <a:pt x="58774" y="22519"/>
                  </a:cubicBezTo>
                  <a:cubicBezTo>
                    <a:pt x="58774" y="23365"/>
                    <a:pt x="57504" y="23873"/>
                    <a:pt x="57081" y="23111"/>
                  </a:cubicBezTo>
                  <a:cubicBezTo>
                    <a:pt x="56657" y="22349"/>
                    <a:pt x="55726" y="21587"/>
                    <a:pt x="56573" y="20233"/>
                  </a:cubicBezTo>
                  <a:lnTo>
                    <a:pt x="55726" y="20233"/>
                  </a:lnTo>
                  <a:cubicBezTo>
                    <a:pt x="56742" y="20233"/>
                    <a:pt x="55726" y="19386"/>
                    <a:pt x="55726" y="18963"/>
                  </a:cubicBezTo>
                  <a:cubicBezTo>
                    <a:pt x="55726" y="18540"/>
                    <a:pt x="56488" y="20656"/>
                    <a:pt x="58097" y="19894"/>
                  </a:cubicBezTo>
                  <a:cubicBezTo>
                    <a:pt x="58097" y="19048"/>
                    <a:pt x="58605" y="19132"/>
                    <a:pt x="59112" y="19217"/>
                  </a:cubicBezTo>
                  <a:cubicBezTo>
                    <a:pt x="59620" y="19302"/>
                    <a:pt x="57843" y="19217"/>
                    <a:pt x="56996" y="19217"/>
                  </a:cubicBezTo>
                  <a:cubicBezTo>
                    <a:pt x="56149" y="19217"/>
                    <a:pt x="56488" y="17778"/>
                    <a:pt x="57589" y="17778"/>
                  </a:cubicBezTo>
                  <a:cubicBezTo>
                    <a:pt x="57589" y="17101"/>
                    <a:pt x="56149" y="17778"/>
                    <a:pt x="56065" y="16931"/>
                  </a:cubicBezTo>
                  <a:cubicBezTo>
                    <a:pt x="56564" y="16762"/>
                    <a:pt x="57047" y="16533"/>
                    <a:pt x="57504" y="16254"/>
                  </a:cubicBezTo>
                  <a:cubicBezTo>
                    <a:pt x="57504" y="16254"/>
                    <a:pt x="57504" y="15492"/>
                    <a:pt x="57081" y="15407"/>
                  </a:cubicBezTo>
                  <a:cubicBezTo>
                    <a:pt x="56657" y="15323"/>
                    <a:pt x="56149" y="15407"/>
                    <a:pt x="57081" y="16085"/>
                  </a:cubicBezTo>
                  <a:cubicBezTo>
                    <a:pt x="56319" y="16085"/>
                    <a:pt x="56234" y="14730"/>
                    <a:pt x="55641" y="15154"/>
                  </a:cubicBezTo>
                  <a:cubicBezTo>
                    <a:pt x="56488" y="14561"/>
                    <a:pt x="54964" y="13884"/>
                    <a:pt x="54880" y="13037"/>
                  </a:cubicBezTo>
                  <a:cubicBezTo>
                    <a:pt x="53017" y="14476"/>
                    <a:pt x="56403" y="13545"/>
                    <a:pt x="54880" y="14900"/>
                  </a:cubicBezTo>
                  <a:cubicBezTo>
                    <a:pt x="53694" y="14900"/>
                    <a:pt x="52932" y="12444"/>
                    <a:pt x="51155" y="12106"/>
                  </a:cubicBezTo>
                  <a:cubicBezTo>
                    <a:pt x="50647" y="10836"/>
                    <a:pt x="51832" y="11513"/>
                    <a:pt x="52255" y="10667"/>
                  </a:cubicBezTo>
                  <a:cubicBezTo>
                    <a:pt x="53356" y="11344"/>
                    <a:pt x="53102" y="12021"/>
                    <a:pt x="54033" y="12529"/>
                  </a:cubicBezTo>
                  <a:cubicBezTo>
                    <a:pt x="53517" y="11268"/>
                    <a:pt x="52408" y="10345"/>
                    <a:pt x="51070" y="10074"/>
                  </a:cubicBezTo>
                  <a:cubicBezTo>
                    <a:pt x="50054" y="9397"/>
                    <a:pt x="51578" y="7365"/>
                    <a:pt x="50054" y="6857"/>
                  </a:cubicBezTo>
                  <a:cubicBezTo>
                    <a:pt x="48530" y="6349"/>
                    <a:pt x="49546" y="7619"/>
                    <a:pt x="50054" y="8212"/>
                  </a:cubicBezTo>
                  <a:cubicBezTo>
                    <a:pt x="50562" y="8804"/>
                    <a:pt x="49377" y="7619"/>
                    <a:pt x="49038" y="7365"/>
                  </a:cubicBezTo>
                  <a:cubicBezTo>
                    <a:pt x="48700" y="7111"/>
                    <a:pt x="49038" y="8212"/>
                    <a:pt x="48530" y="8212"/>
                  </a:cubicBezTo>
                  <a:cubicBezTo>
                    <a:pt x="48022" y="8212"/>
                    <a:pt x="48107" y="7535"/>
                    <a:pt x="48530" y="7196"/>
                  </a:cubicBezTo>
                  <a:lnTo>
                    <a:pt x="48530" y="7196"/>
                  </a:lnTo>
                  <a:cubicBezTo>
                    <a:pt x="46922" y="7196"/>
                    <a:pt x="48530" y="5079"/>
                    <a:pt x="46837" y="5587"/>
                  </a:cubicBezTo>
                  <a:cubicBezTo>
                    <a:pt x="46837" y="5587"/>
                    <a:pt x="46837" y="5587"/>
                    <a:pt x="47345" y="6095"/>
                  </a:cubicBezTo>
                  <a:cubicBezTo>
                    <a:pt x="47853" y="6603"/>
                    <a:pt x="46075" y="6942"/>
                    <a:pt x="45483" y="6857"/>
                  </a:cubicBezTo>
                  <a:cubicBezTo>
                    <a:pt x="44890" y="6773"/>
                    <a:pt x="45483" y="6857"/>
                    <a:pt x="44890" y="6180"/>
                  </a:cubicBezTo>
                  <a:cubicBezTo>
                    <a:pt x="44298" y="5503"/>
                    <a:pt x="45906" y="6180"/>
                    <a:pt x="46329" y="6180"/>
                  </a:cubicBezTo>
                  <a:lnTo>
                    <a:pt x="45483" y="5503"/>
                  </a:lnTo>
                  <a:lnTo>
                    <a:pt x="45483" y="5503"/>
                  </a:lnTo>
                  <a:lnTo>
                    <a:pt x="44128" y="5503"/>
                  </a:lnTo>
                  <a:cubicBezTo>
                    <a:pt x="44890" y="5503"/>
                    <a:pt x="44128" y="6603"/>
                    <a:pt x="43536" y="6519"/>
                  </a:cubicBezTo>
                  <a:cubicBezTo>
                    <a:pt x="42943" y="6434"/>
                    <a:pt x="42266" y="5503"/>
                    <a:pt x="42858" y="4656"/>
                  </a:cubicBezTo>
                  <a:cubicBezTo>
                    <a:pt x="42266" y="5503"/>
                    <a:pt x="41419" y="5079"/>
                    <a:pt x="40742" y="4656"/>
                  </a:cubicBezTo>
                  <a:cubicBezTo>
                    <a:pt x="40065" y="4233"/>
                    <a:pt x="40742" y="5418"/>
                    <a:pt x="40150" y="5587"/>
                  </a:cubicBezTo>
                  <a:lnTo>
                    <a:pt x="39472" y="4318"/>
                  </a:lnTo>
                  <a:cubicBezTo>
                    <a:pt x="40742" y="4318"/>
                    <a:pt x="39472" y="3471"/>
                    <a:pt x="40065" y="2963"/>
                  </a:cubicBezTo>
                  <a:cubicBezTo>
                    <a:pt x="40657" y="2455"/>
                    <a:pt x="41335" y="2963"/>
                    <a:pt x="41842" y="2963"/>
                  </a:cubicBezTo>
                  <a:cubicBezTo>
                    <a:pt x="41335" y="762"/>
                    <a:pt x="39811" y="2963"/>
                    <a:pt x="39049" y="1947"/>
                  </a:cubicBezTo>
                  <a:cubicBezTo>
                    <a:pt x="38287" y="931"/>
                    <a:pt x="39472" y="1101"/>
                    <a:pt x="39896" y="1355"/>
                  </a:cubicBezTo>
                  <a:cubicBezTo>
                    <a:pt x="40319" y="1608"/>
                    <a:pt x="38626" y="1778"/>
                    <a:pt x="38033" y="1355"/>
                  </a:cubicBezTo>
                  <a:cubicBezTo>
                    <a:pt x="37440" y="931"/>
                    <a:pt x="38033" y="2709"/>
                    <a:pt x="37525" y="2879"/>
                  </a:cubicBezTo>
                  <a:lnTo>
                    <a:pt x="36848" y="1524"/>
                  </a:lnTo>
                  <a:cubicBezTo>
                    <a:pt x="35747" y="1016"/>
                    <a:pt x="36171" y="2625"/>
                    <a:pt x="35155" y="2879"/>
                  </a:cubicBezTo>
                  <a:lnTo>
                    <a:pt x="35578" y="3725"/>
                  </a:lnTo>
                  <a:cubicBezTo>
                    <a:pt x="35578" y="4656"/>
                    <a:pt x="34393" y="3725"/>
                    <a:pt x="34223" y="4572"/>
                  </a:cubicBezTo>
                  <a:cubicBezTo>
                    <a:pt x="34054" y="5418"/>
                    <a:pt x="35155" y="3979"/>
                    <a:pt x="35663" y="4572"/>
                  </a:cubicBezTo>
                  <a:cubicBezTo>
                    <a:pt x="36171" y="5164"/>
                    <a:pt x="34816" y="4572"/>
                    <a:pt x="34393" y="5418"/>
                  </a:cubicBezTo>
                  <a:cubicBezTo>
                    <a:pt x="33970" y="6265"/>
                    <a:pt x="33631" y="4741"/>
                    <a:pt x="32869" y="3810"/>
                  </a:cubicBezTo>
                  <a:cubicBezTo>
                    <a:pt x="32107" y="2879"/>
                    <a:pt x="34647" y="2032"/>
                    <a:pt x="34901" y="0"/>
                  </a:cubicBezTo>
                  <a:cubicBezTo>
                    <a:pt x="33546" y="0"/>
                    <a:pt x="31684" y="0"/>
                    <a:pt x="30837" y="0"/>
                  </a:cubicBezTo>
                  <a:cubicBezTo>
                    <a:pt x="29991" y="0"/>
                    <a:pt x="29737" y="1693"/>
                    <a:pt x="29906" y="2625"/>
                  </a:cubicBezTo>
                  <a:cubicBezTo>
                    <a:pt x="29593" y="2802"/>
                    <a:pt x="29203" y="2802"/>
                    <a:pt x="28890" y="2625"/>
                  </a:cubicBezTo>
                  <a:lnTo>
                    <a:pt x="29483" y="2116"/>
                  </a:lnTo>
                  <a:cubicBezTo>
                    <a:pt x="28391" y="2675"/>
                    <a:pt x="27222" y="3048"/>
                    <a:pt x="26012" y="3217"/>
                  </a:cubicBezTo>
                  <a:cubicBezTo>
                    <a:pt x="25250" y="3217"/>
                    <a:pt x="26012" y="4572"/>
                    <a:pt x="26012" y="5249"/>
                  </a:cubicBezTo>
                  <a:lnTo>
                    <a:pt x="25250" y="5249"/>
                  </a:lnTo>
                  <a:lnTo>
                    <a:pt x="25250" y="5249"/>
                  </a:lnTo>
                  <a:cubicBezTo>
                    <a:pt x="25250" y="6265"/>
                    <a:pt x="24488" y="6011"/>
                    <a:pt x="23980" y="6095"/>
                  </a:cubicBezTo>
                  <a:cubicBezTo>
                    <a:pt x="23472" y="6180"/>
                    <a:pt x="23980" y="5503"/>
                    <a:pt x="23980" y="5249"/>
                  </a:cubicBezTo>
                  <a:cubicBezTo>
                    <a:pt x="23650" y="4851"/>
                    <a:pt x="23066" y="4792"/>
                    <a:pt x="22668" y="5122"/>
                  </a:cubicBezTo>
                  <a:cubicBezTo>
                    <a:pt x="22626" y="5156"/>
                    <a:pt x="22583" y="5198"/>
                    <a:pt x="22541" y="5249"/>
                  </a:cubicBezTo>
                  <a:cubicBezTo>
                    <a:pt x="22541" y="5249"/>
                    <a:pt x="22541" y="3725"/>
                    <a:pt x="23134" y="3979"/>
                  </a:cubicBezTo>
                  <a:cubicBezTo>
                    <a:pt x="23726" y="4233"/>
                    <a:pt x="23134" y="3979"/>
                    <a:pt x="23134" y="3979"/>
                  </a:cubicBezTo>
                  <a:lnTo>
                    <a:pt x="23980" y="3217"/>
                  </a:lnTo>
                  <a:cubicBezTo>
                    <a:pt x="22964" y="3979"/>
                    <a:pt x="22118" y="3217"/>
                    <a:pt x="21864" y="1947"/>
                  </a:cubicBezTo>
                  <a:cubicBezTo>
                    <a:pt x="20932" y="2709"/>
                    <a:pt x="23049" y="2794"/>
                    <a:pt x="21864" y="3471"/>
                  </a:cubicBezTo>
                  <a:cubicBezTo>
                    <a:pt x="19578" y="1862"/>
                    <a:pt x="18901" y="4995"/>
                    <a:pt x="16954" y="2540"/>
                  </a:cubicBezTo>
                  <a:cubicBezTo>
                    <a:pt x="16276" y="3386"/>
                    <a:pt x="15853" y="4825"/>
                    <a:pt x="14753" y="5418"/>
                  </a:cubicBezTo>
                  <a:cubicBezTo>
                    <a:pt x="14753" y="6265"/>
                    <a:pt x="14160" y="6095"/>
                    <a:pt x="14753" y="7027"/>
                  </a:cubicBezTo>
                  <a:cubicBezTo>
                    <a:pt x="15345" y="7958"/>
                    <a:pt x="16022" y="4487"/>
                    <a:pt x="17546" y="5587"/>
                  </a:cubicBezTo>
                  <a:cubicBezTo>
                    <a:pt x="17546" y="5079"/>
                    <a:pt x="17546" y="4402"/>
                    <a:pt x="17546" y="3894"/>
                  </a:cubicBezTo>
                  <a:cubicBezTo>
                    <a:pt x="17546" y="3386"/>
                    <a:pt x="18478" y="3894"/>
                    <a:pt x="18647" y="3894"/>
                  </a:cubicBezTo>
                  <a:cubicBezTo>
                    <a:pt x="18816" y="3894"/>
                    <a:pt x="19155" y="6011"/>
                    <a:pt x="17885" y="6519"/>
                  </a:cubicBezTo>
                  <a:cubicBezTo>
                    <a:pt x="18393" y="7196"/>
                    <a:pt x="19239" y="6519"/>
                    <a:pt x="19747" y="6519"/>
                  </a:cubicBezTo>
                  <a:cubicBezTo>
                    <a:pt x="19781" y="6950"/>
                    <a:pt x="20044" y="7331"/>
                    <a:pt x="20424" y="7535"/>
                  </a:cubicBezTo>
                  <a:cubicBezTo>
                    <a:pt x="20424" y="8381"/>
                    <a:pt x="19917" y="9228"/>
                    <a:pt x="19832" y="9905"/>
                  </a:cubicBezTo>
                  <a:cubicBezTo>
                    <a:pt x="19747" y="10582"/>
                    <a:pt x="19832" y="9312"/>
                    <a:pt x="19832" y="9058"/>
                  </a:cubicBezTo>
                  <a:lnTo>
                    <a:pt x="19239" y="10667"/>
                  </a:lnTo>
                  <a:cubicBezTo>
                    <a:pt x="18740" y="10387"/>
                    <a:pt x="18393" y="9880"/>
                    <a:pt x="18308" y="9312"/>
                  </a:cubicBezTo>
                  <a:cubicBezTo>
                    <a:pt x="17546" y="9312"/>
                    <a:pt x="17123" y="10921"/>
                    <a:pt x="16446" y="9820"/>
                  </a:cubicBezTo>
                  <a:cubicBezTo>
                    <a:pt x="15768" y="10413"/>
                    <a:pt x="17038" y="10328"/>
                    <a:pt x="17292" y="10582"/>
                  </a:cubicBezTo>
                  <a:lnTo>
                    <a:pt x="17292" y="10582"/>
                  </a:lnTo>
                  <a:cubicBezTo>
                    <a:pt x="17529" y="10387"/>
                    <a:pt x="17783" y="10210"/>
                    <a:pt x="18054" y="10074"/>
                  </a:cubicBezTo>
                  <a:cubicBezTo>
                    <a:pt x="18816" y="11344"/>
                    <a:pt x="16954" y="10074"/>
                    <a:pt x="17546" y="11598"/>
                  </a:cubicBezTo>
                  <a:cubicBezTo>
                    <a:pt x="18139" y="13122"/>
                    <a:pt x="16022" y="11598"/>
                    <a:pt x="15684" y="12191"/>
                  </a:cubicBezTo>
                  <a:lnTo>
                    <a:pt x="15261" y="10074"/>
                  </a:lnTo>
                  <a:lnTo>
                    <a:pt x="15261" y="10752"/>
                  </a:lnTo>
                  <a:cubicBezTo>
                    <a:pt x="15261" y="9905"/>
                    <a:pt x="14414" y="8804"/>
                    <a:pt x="14499" y="7788"/>
                  </a:cubicBezTo>
                  <a:cubicBezTo>
                    <a:pt x="13567" y="7788"/>
                    <a:pt x="12044" y="8635"/>
                    <a:pt x="11705" y="9312"/>
                  </a:cubicBezTo>
                  <a:cubicBezTo>
                    <a:pt x="11087" y="8991"/>
                    <a:pt x="10588" y="8491"/>
                    <a:pt x="10266" y="7873"/>
                  </a:cubicBezTo>
                  <a:cubicBezTo>
                    <a:pt x="10266" y="9566"/>
                    <a:pt x="8488" y="8550"/>
                    <a:pt x="7726" y="9228"/>
                  </a:cubicBezTo>
                  <a:cubicBezTo>
                    <a:pt x="6964" y="9905"/>
                    <a:pt x="9165" y="9228"/>
                    <a:pt x="9335" y="10498"/>
                  </a:cubicBezTo>
                  <a:cubicBezTo>
                    <a:pt x="8742" y="10498"/>
                    <a:pt x="8657" y="11005"/>
                    <a:pt x="8657" y="11344"/>
                  </a:cubicBezTo>
                  <a:cubicBezTo>
                    <a:pt x="8657" y="11683"/>
                    <a:pt x="9842" y="10582"/>
                    <a:pt x="10520" y="10413"/>
                  </a:cubicBezTo>
                  <a:cubicBezTo>
                    <a:pt x="11197" y="10244"/>
                    <a:pt x="10520" y="11429"/>
                    <a:pt x="11028" y="11852"/>
                  </a:cubicBezTo>
                  <a:lnTo>
                    <a:pt x="11790" y="11852"/>
                  </a:lnTo>
                  <a:cubicBezTo>
                    <a:pt x="12552" y="12783"/>
                    <a:pt x="11112" y="12614"/>
                    <a:pt x="11282" y="13291"/>
                  </a:cubicBezTo>
                  <a:cubicBezTo>
                    <a:pt x="10808" y="12707"/>
                    <a:pt x="10384" y="12080"/>
                    <a:pt x="10012" y="11429"/>
                  </a:cubicBezTo>
                  <a:cubicBezTo>
                    <a:pt x="9758" y="12326"/>
                    <a:pt x="8988" y="12995"/>
                    <a:pt x="8065" y="13122"/>
                  </a:cubicBezTo>
                  <a:cubicBezTo>
                    <a:pt x="7472" y="13122"/>
                    <a:pt x="8065" y="12529"/>
                    <a:pt x="8065" y="12106"/>
                  </a:cubicBezTo>
                  <a:cubicBezTo>
                    <a:pt x="8065" y="11683"/>
                    <a:pt x="8065" y="13037"/>
                    <a:pt x="7133" y="12529"/>
                  </a:cubicBezTo>
                  <a:cubicBezTo>
                    <a:pt x="6202" y="12021"/>
                    <a:pt x="7133" y="12106"/>
                    <a:pt x="7133" y="11767"/>
                  </a:cubicBezTo>
                  <a:lnTo>
                    <a:pt x="5356" y="13291"/>
                  </a:lnTo>
                  <a:cubicBezTo>
                    <a:pt x="5356" y="13291"/>
                    <a:pt x="5356" y="12444"/>
                    <a:pt x="5356" y="12275"/>
                  </a:cubicBezTo>
                  <a:cubicBezTo>
                    <a:pt x="5356" y="12106"/>
                    <a:pt x="4425" y="13207"/>
                    <a:pt x="5356" y="14730"/>
                  </a:cubicBezTo>
                  <a:cubicBezTo>
                    <a:pt x="4509" y="14730"/>
                    <a:pt x="3493" y="15492"/>
                    <a:pt x="3070" y="14730"/>
                  </a:cubicBezTo>
                  <a:cubicBezTo>
                    <a:pt x="2647" y="13968"/>
                    <a:pt x="3578" y="15238"/>
                    <a:pt x="4001" y="15492"/>
                  </a:cubicBezTo>
                  <a:cubicBezTo>
                    <a:pt x="3155" y="16339"/>
                    <a:pt x="4509" y="17185"/>
                    <a:pt x="4001" y="17778"/>
                  </a:cubicBezTo>
                  <a:lnTo>
                    <a:pt x="4594" y="17778"/>
                  </a:lnTo>
                  <a:cubicBezTo>
                    <a:pt x="3324" y="18201"/>
                    <a:pt x="5610" y="18624"/>
                    <a:pt x="4594" y="19048"/>
                  </a:cubicBezTo>
                  <a:cubicBezTo>
                    <a:pt x="3832" y="18523"/>
                    <a:pt x="3002" y="18100"/>
                    <a:pt x="2139" y="17778"/>
                  </a:cubicBezTo>
                  <a:cubicBezTo>
                    <a:pt x="2816" y="18371"/>
                    <a:pt x="2139" y="18540"/>
                    <a:pt x="1716" y="18878"/>
                  </a:cubicBezTo>
                  <a:cubicBezTo>
                    <a:pt x="1292" y="19217"/>
                    <a:pt x="1716" y="19979"/>
                    <a:pt x="3070" y="19810"/>
                  </a:cubicBezTo>
                  <a:cubicBezTo>
                    <a:pt x="4425" y="19640"/>
                    <a:pt x="2139" y="20741"/>
                    <a:pt x="3070" y="21757"/>
                  </a:cubicBezTo>
                  <a:cubicBezTo>
                    <a:pt x="3493" y="21757"/>
                    <a:pt x="3663" y="22773"/>
                    <a:pt x="4340" y="22688"/>
                  </a:cubicBezTo>
                  <a:cubicBezTo>
                    <a:pt x="5017" y="22603"/>
                    <a:pt x="2985" y="23619"/>
                    <a:pt x="2223" y="23111"/>
                  </a:cubicBezTo>
                  <a:cubicBezTo>
                    <a:pt x="1462" y="22603"/>
                    <a:pt x="2901" y="22603"/>
                    <a:pt x="2223" y="22349"/>
                  </a:cubicBezTo>
                  <a:cubicBezTo>
                    <a:pt x="2181" y="22857"/>
                    <a:pt x="2181" y="23365"/>
                    <a:pt x="2223" y="23873"/>
                  </a:cubicBezTo>
                  <a:cubicBezTo>
                    <a:pt x="1631" y="23873"/>
                    <a:pt x="1377" y="24551"/>
                    <a:pt x="361" y="24381"/>
                  </a:cubicBezTo>
                  <a:cubicBezTo>
                    <a:pt x="1377" y="25143"/>
                    <a:pt x="-824" y="25651"/>
                    <a:pt x="361" y="26328"/>
                  </a:cubicBezTo>
                  <a:cubicBezTo>
                    <a:pt x="-401" y="25651"/>
                    <a:pt x="869" y="25482"/>
                    <a:pt x="1038" y="25312"/>
                  </a:cubicBezTo>
                  <a:lnTo>
                    <a:pt x="1038" y="25312"/>
                  </a:lnTo>
                  <a:lnTo>
                    <a:pt x="1038" y="25312"/>
                  </a:lnTo>
                  <a:lnTo>
                    <a:pt x="2562" y="26328"/>
                  </a:lnTo>
                  <a:cubicBezTo>
                    <a:pt x="3324" y="25820"/>
                    <a:pt x="1462" y="26328"/>
                    <a:pt x="1716" y="25058"/>
                  </a:cubicBezTo>
                  <a:cubicBezTo>
                    <a:pt x="3408" y="25058"/>
                    <a:pt x="3747" y="27259"/>
                    <a:pt x="4848" y="26667"/>
                  </a:cubicBezTo>
                  <a:cubicBezTo>
                    <a:pt x="5948" y="26074"/>
                    <a:pt x="4001" y="25990"/>
                    <a:pt x="3493" y="25397"/>
                  </a:cubicBezTo>
                  <a:lnTo>
                    <a:pt x="3493" y="25397"/>
                  </a:lnTo>
                  <a:lnTo>
                    <a:pt x="3070" y="24127"/>
                  </a:lnTo>
                  <a:cubicBezTo>
                    <a:pt x="3434" y="24178"/>
                    <a:pt x="3764" y="24356"/>
                    <a:pt x="4001" y="24635"/>
                  </a:cubicBezTo>
                  <a:cubicBezTo>
                    <a:pt x="4001" y="23280"/>
                    <a:pt x="5271" y="23450"/>
                    <a:pt x="5948" y="22180"/>
                  </a:cubicBezTo>
                  <a:cubicBezTo>
                    <a:pt x="6625" y="20910"/>
                    <a:pt x="4001" y="22180"/>
                    <a:pt x="4001" y="21080"/>
                  </a:cubicBezTo>
                  <a:cubicBezTo>
                    <a:pt x="4001" y="19979"/>
                    <a:pt x="4763" y="21080"/>
                    <a:pt x="5102" y="20487"/>
                  </a:cubicBezTo>
                  <a:cubicBezTo>
                    <a:pt x="5440" y="19894"/>
                    <a:pt x="5864" y="21334"/>
                    <a:pt x="5102" y="21418"/>
                  </a:cubicBezTo>
                  <a:lnTo>
                    <a:pt x="6202" y="21841"/>
                  </a:lnTo>
                  <a:cubicBezTo>
                    <a:pt x="7133" y="23365"/>
                    <a:pt x="8403" y="23280"/>
                    <a:pt x="8319" y="24635"/>
                  </a:cubicBezTo>
                  <a:cubicBezTo>
                    <a:pt x="8988" y="24965"/>
                    <a:pt x="9267" y="25778"/>
                    <a:pt x="8937" y="26447"/>
                  </a:cubicBezTo>
                  <a:cubicBezTo>
                    <a:pt x="8928" y="26464"/>
                    <a:pt x="8920" y="26481"/>
                    <a:pt x="8911" y="26497"/>
                  </a:cubicBezTo>
                  <a:lnTo>
                    <a:pt x="9673" y="26497"/>
                  </a:lnTo>
                  <a:cubicBezTo>
                    <a:pt x="11028" y="27513"/>
                    <a:pt x="8488" y="26497"/>
                    <a:pt x="9673" y="27429"/>
                  </a:cubicBezTo>
                  <a:cubicBezTo>
                    <a:pt x="8065" y="27429"/>
                    <a:pt x="6202" y="27852"/>
                    <a:pt x="5017" y="27429"/>
                  </a:cubicBezTo>
                  <a:cubicBezTo>
                    <a:pt x="4509" y="28106"/>
                    <a:pt x="5017" y="28445"/>
                    <a:pt x="5017" y="29122"/>
                  </a:cubicBezTo>
                  <a:cubicBezTo>
                    <a:pt x="5017" y="29799"/>
                    <a:pt x="3663" y="28699"/>
                    <a:pt x="2393" y="28614"/>
                  </a:cubicBezTo>
                  <a:cubicBezTo>
                    <a:pt x="2393" y="29122"/>
                    <a:pt x="2985" y="29884"/>
                    <a:pt x="3747" y="29545"/>
                  </a:cubicBezTo>
                  <a:lnTo>
                    <a:pt x="3155" y="30476"/>
                  </a:lnTo>
                  <a:cubicBezTo>
                    <a:pt x="3155" y="30476"/>
                    <a:pt x="3155" y="30476"/>
                    <a:pt x="3155" y="29968"/>
                  </a:cubicBezTo>
                  <a:cubicBezTo>
                    <a:pt x="3155" y="29460"/>
                    <a:pt x="3155" y="31069"/>
                    <a:pt x="3917" y="31323"/>
                  </a:cubicBezTo>
                  <a:cubicBezTo>
                    <a:pt x="4679" y="31577"/>
                    <a:pt x="3917" y="31323"/>
                    <a:pt x="3917" y="30900"/>
                  </a:cubicBezTo>
                  <a:cubicBezTo>
                    <a:pt x="3917" y="30476"/>
                    <a:pt x="4848" y="32000"/>
                    <a:pt x="5186" y="32000"/>
                  </a:cubicBezTo>
                  <a:cubicBezTo>
                    <a:pt x="5525" y="32000"/>
                    <a:pt x="5948" y="31492"/>
                    <a:pt x="5186" y="30900"/>
                  </a:cubicBezTo>
                  <a:cubicBezTo>
                    <a:pt x="4425" y="30307"/>
                    <a:pt x="6202" y="30900"/>
                    <a:pt x="6033" y="31323"/>
                  </a:cubicBezTo>
                  <a:cubicBezTo>
                    <a:pt x="5864" y="31746"/>
                    <a:pt x="6710" y="30476"/>
                    <a:pt x="7557" y="30392"/>
                  </a:cubicBezTo>
                  <a:cubicBezTo>
                    <a:pt x="6879" y="30392"/>
                    <a:pt x="7557" y="30984"/>
                    <a:pt x="7980" y="31069"/>
                  </a:cubicBezTo>
                  <a:cubicBezTo>
                    <a:pt x="8403" y="31154"/>
                    <a:pt x="7980" y="30138"/>
                    <a:pt x="7980" y="29884"/>
                  </a:cubicBezTo>
                  <a:cubicBezTo>
                    <a:pt x="9419" y="29884"/>
                    <a:pt x="7980" y="28614"/>
                    <a:pt x="9335" y="29206"/>
                  </a:cubicBezTo>
                  <a:cubicBezTo>
                    <a:pt x="8827" y="29206"/>
                    <a:pt x="8911" y="28614"/>
                    <a:pt x="9335" y="28445"/>
                  </a:cubicBezTo>
                  <a:cubicBezTo>
                    <a:pt x="9758" y="28275"/>
                    <a:pt x="10181" y="29206"/>
                    <a:pt x="10858" y="29545"/>
                  </a:cubicBezTo>
                  <a:cubicBezTo>
                    <a:pt x="11536" y="29884"/>
                    <a:pt x="9842" y="29545"/>
                    <a:pt x="9335" y="29545"/>
                  </a:cubicBezTo>
                  <a:lnTo>
                    <a:pt x="9335" y="30392"/>
                  </a:lnTo>
                  <a:cubicBezTo>
                    <a:pt x="9335" y="30392"/>
                    <a:pt x="10350" y="30392"/>
                    <a:pt x="10266" y="30392"/>
                  </a:cubicBezTo>
                  <a:cubicBezTo>
                    <a:pt x="10181" y="30392"/>
                    <a:pt x="11790" y="31238"/>
                    <a:pt x="11028" y="31662"/>
                  </a:cubicBezTo>
                  <a:cubicBezTo>
                    <a:pt x="10266" y="32085"/>
                    <a:pt x="11451" y="31662"/>
                    <a:pt x="11451" y="31662"/>
                  </a:cubicBezTo>
                  <a:cubicBezTo>
                    <a:pt x="11451" y="31662"/>
                    <a:pt x="13398" y="32254"/>
                    <a:pt x="13652" y="31662"/>
                  </a:cubicBezTo>
                  <a:cubicBezTo>
                    <a:pt x="13906" y="31069"/>
                    <a:pt x="12975" y="31662"/>
                    <a:pt x="12467" y="31662"/>
                  </a:cubicBezTo>
                  <a:cubicBezTo>
                    <a:pt x="11959" y="31662"/>
                    <a:pt x="12975" y="30730"/>
                    <a:pt x="13737" y="31069"/>
                  </a:cubicBezTo>
                  <a:cubicBezTo>
                    <a:pt x="13406" y="30747"/>
                    <a:pt x="13119" y="30375"/>
                    <a:pt x="12890" y="29968"/>
                  </a:cubicBezTo>
                  <a:cubicBezTo>
                    <a:pt x="13483" y="29968"/>
                    <a:pt x="12890" y="29968"/>
                    <a:pt x="13398" y="29968"/>
                  </a:cubicBezTo>
                  <a:lnTo>
                    <a:pt x="13398" y="29122"/>
                  </a:lnTo>
                  <a:lnTo>
                    <a:pt x="12636" y="29122"/>
                  </a:lnTo>
                  <a:cubicBezTo>
                    <a:pt x="13229" y="28614"/>
                    <a:pt x="11620" y="27852"/>
                    <a:pt x="11282" y="27175"/>
                  </a:cubicBezTo>
                  <a:cubicBezTo>
                    <a:pt x="12382" y="27175"/>
                    <a:pt x="12382" y="28021"/>
                    <a:pt x="12805" y="28445"/>
                  </a:cubicBezTo>
                  <a:cubicBezTo>
                    <a:pt x="13229" y="28868"/>
                    <a:pt x="12213" y="28445"/>
                    <a:pt x="12805" y="27598"/>
                  </a:cubicBezTo>
                  <a:lnTo>
                    <a:pt x="13567" y="27598"/>
                  </a:lnTo>
                  <a:lnTo>
                    <a:pt x="12721" y="26921"/>
                  </a:lnTo>
                  <a:cubicBezTo>
                    <a:pt x="12721" y="26921"/>
                    <a:pt x="13144" y="26921"/>
                    <a:pt x="13144" y="26921"/>
                  </a:cubicBezTo>
                  <a:cubicBezTo>
                    <a:pt x="13144" y="26921"/>
                    <a:pt x="11536" y="26497"/>
                    <a:pt x="11451" y="25312"/>
                  </a:cubicBezTo>
                  <a:cubicBezTo>
                    <a:pt x="10604" y="25820"/>
                    <a:pt x="11959" y="26074"/>
                    <a:pt x="11451" y="26582"/>
                  </a:cubicBezTo>
                  <a:cubicBezTo>
                    <a:pt x="10943" y="27090"/>
                    <a:pt x="10096" y="25566"/>
                    <a:pt x="9758" y="25228"/>
                  </a:cubicBezTo>
                  <a:cubicBezTo>
                    <a:pt x="9419" y="24889"/>
                    <a:pt x="11874" y="25228"/>
                    <a:pt x="11197" y="24381"/>
                  </a:cubicBezTo>
                  <a:cubicBezTo>
                    <a:pt x="11620" y="24974"/>
                    <a:pt x="12213" y="24804"/>
                    <a:pt x="12044" y="25397"/>
                  </a:cubicBezTo>
                  <a:cubicBezTo>
                    <a:pt x="11874" y="25990"/>
                    <a:pt x="12552" y="25397"/>
                    <a:pt x="13229" y="25397"/>
                  </a:cubicBezTo>
                  <a:cubicBezTo>
                    <a:pt x="13906" y="25397"/>
                    <a:pt x="12044" y="25397"/>
                    <a:pt x="12382" y="24720"/>
                  </a:cubicBezTo>
                  <a:lnTo>
                    <a:pt x="12382" y="24720"/>
                  </a:lnTo>
                  <a:cubicBezTo>
                    <a:pt x="12069" y="24313"/>
                    <a:pt x="11790" y="23890"/>
                    <a:pt x="11536" y="23450"/>
                  </a:cubicBezTo>
                  <a:cubicBezTo>
                    <a:pt x="12382" y="23450"/>
                    <a:pt x="11028" y="21249"/>
                    <a:pt x="12552" y="21418"/>
                  </a:cubicBezTo>
                  <a:lnTo>
                    <a:pt x="11451" y="20910"/>
                  </a:lnTo>
                  <a:cubicBezTo>
                    <a:pt x="11696" y="20428"/>
                    <a:pt x="11866" y="19920"/>
                    <a:pt x="11959" y="19386"/>
                  </a:cubicBezTo>
                  <a:cubicBezTo>
                    <a:pt x="12314" y="19666"/>
                    <a:pt x="12484" y="20131"/>
                    <a:pt x="12382" y="20572"/>
                  </a:cubicBezTo>
                  <a:cubicBezTo>
                    <a:pt x="12916" y="19717"/>
                    <a:pt x="12916" y="18633"/>
                    <a:pt x="12382" y="17778"/>
                  </a:cubicBezTo>
                  <a:cubicBezTo>
                    <a:pt x="11823" y="17651"/>
                    <a:pt x="11248" y="17651"/>
                    <a:pt x="10689" y="17778"/>
                  </a:cubicBezTo>
                  <a:cubicBezTo>
                    <a:pt x="9758" y="16169"/>
                    <a:pt x="11959" y="17778"/>
                    <a:pt x="11874" y="16593"/>
                  </a:cubicBezTo>
                  <a:cubicBezTo>
                    <a:pt x="12805" y="17355"/>
                    <a:pt x="12467" y="17439"/>
                    <a:pt x="13483" y="18032"/>
                  </a:cubicBezTo>
                  <a:cubicBezTo>
                    <a:pt x="13059" y="17270"/>
                    <a:pt x="13483" y="16931"/>
                    <a:pt x="13483" y="16169"/>
                  </a:cubicBezTo>
                  <a:cubicBezTo>
                    <a:pt x="14414" y="16847"/>
                    <a:pt x="14922" y="17778"/>
                    <a:pt x="14499" y="18371"/>
                  </a:cubicBezTo>
                  <a:cubicBezTo>
                    <a:pt x="14075" y="18963"/>
                    <a:pt x="14499" y="19810"/>
                    <a:pt x="13313" y="19556"/>
                  </a:cubicBezTo>
                  <a:lnTo>
                    <a:pt x="13991" y="19556"/>
                  </a:lnTo>
                  <a:cubicBezTo>
                    <a:pt x="13991" y="20233"/>
                    <a:pt x="13567" y="20318"/>
                    <a:pt x="13991" y="20995"/>
                  </a:cubicBezTo>
                  <a:lnTo>
                    <a:pt x="13991" y="20995"/>
                  </a:lnTo>
                  <a:lnTo>
                    <a:pt x="14837" y="21841"/>
                  </a:lnTo>
                  <a:lnTo>
                    <a:pt x="14837" y="21841"/>
                  </a:lnTo>
                  <a:lnTo>
                    <a:pt x="15938" y="23365"/>
                  </a:lnTo>
                  <a:cubicBezTo>
                    <a:pt x="15938" y="22773"/>
                    <a:pt x="14583" y="21672"/>
                    <a:pt x="13906" y="20741"/>
                  </a:cubicBezTo>
                  <a:cubicBezTo>
                    <a:pt x="13229" y="19810"/>
                    <a:pt x="16192" y="21334"/>
                    <a:pt x="15684" y="20741"/>
                  </a:cubicBezTo>
                  <a:cubicBezTo>
                    <a:pt x="15684" y="20741"/>
                    <a:pt x="16784" y="20741"/>
                    <a:pt x="17038" y="21672"/>
                  </a:cubicBezTo>
                  <a:cubicBezTo>
                    <a:pt x="17292" y="22603"/>
                    <a:pt x="16361" y="21672"/>
                    <a:pt x="17038" y="22434"/>
                  </a:cubicBezTo>
                  <a:cubicBezTo>
                    <a:pt x="17715" y="23196"/>
                    <a:pt x="17546" y="22434"/>
                    <a:pt x="17715" y="22011"/>
                  </a:cubicBezTo>
                  <a:cubicBezTo>
                    <a:pt x="17021" y="21291"/>
                    <a:pt x="16497" y="20419"/>
                    <a:pt x="16192" y="19471"/>
                  </a:cubicBezTo>
                  <a:cubicBezTo>
                    <a:pt x="16192" y="18709"/>
                    <a:pt x="16192" y="18286"/>
                    <a:pt x="17038" y="18286"/>
                  </a:cubicBezTo>
                  <a:cubicBezTo>
                    <a:pt x="16852" y="19006"/>
                    <a:pt x="17165" y="19759"/>
                    <a:pt x="17800" y="20148"/>
                  </a:cubicBezTo>
                  <a:cubicBezTo>
                    <a:pt x="17207" y="19217"/>
                    <a:pt x="18985" y="20148"/>
                    <a:pt x="17800" y="19302"/>
                  </a:cubicBezTo>
                  <a:cubicBezTo>
                    <a:pt x="17800" y="19302"/>
                    <a:pt x="18816" y="18371"/>
                    <a:pt x="19663" y="19302"/>
                  </a:cubicBezTo>
                  <a:cubicBezTo>
                    <a:pt x="20509" y="20233"/>
                    <a:pt x="18816" y="19302"/>
                    <a:pt x="18732" y="20064"/>
                  </a:cubicBezTo>
                  <a:cubicBezTo>
                    <a:pt x="18943" y="20148"/>
                    <a:pt x="19121" y="20292"/>
                    <a:pt x="19239" y="20487"/>
                  </a:cubicBezTo>
                  <a:lnTo>
                    <a:pt x="18732" y="20487"/>
                  </a:lnTo>
                  <a:cubicBezTo>
                    <a:pt x="19493" y="20487"/>
                    <a:pt x="19747" y="20995"/>
                    <a:pt x="20001" y="20487"/>
                  </a:cubicBezTo>
                  <a:lnTo>
                    <a:pt x="20001" y="20487"/>
                  </a:lnTo>
                  <a:lnTo>
                    <a:pt x="20001" y="20487"/>
                  </a:lnTo>
                  <a:lnTo>
                    <a:pt x="20763" y="21334"/>
                  </a:lnTo>
                  <a:cubicBezTo>
                    <a:pt x="20763" y="20741"/>
                    <a:pt x="22118" y="21334"/>
                    <a:pt x="22118" y="20487"/>
                  </a:cubicBezTo>
                  <a:lnTo>
                    <a:pt x="22118" y="20487"/>
                  </a:lnTo>
                  <a:cubicBezTo>
                    <a:pt x="22626" y="20487"/>
                    <a:pt x="21440" y="18455"/>
                    <a:pt x="22118" y="17863"/>
                  </a:cubicBezTo>
                  <a:cubicBezTo>
                    <a:pt x="22253" y="18379"/>
                    <a:pt x="22482" y="18870"/>
                    <a:pt x="22795" y="19302"/>
                  </a:cubicBezTo>
                  <a:cubicBezTo>
                    <a:pt x="22795" y="18624"/>
                    <a:pt x="23387" y="19302"/>
                    <a:pt x="23726" y="19302"/>
                  </a:cubicBezTo>
                  <a:cubicBezTo>
                    <a:pt x="24065" y="19302"/>
                    <a:pt x="23726" y="18117"/>
                    <a:pt x="23049" y="17863"/>
                  </a:cubicBezTo>
                  <a:cubicBezTo>
                    <a:pt x="22372" y="17609"/>
                    <a:pt x="23049" y="16508"/>
                    <a:pt x="23472" y="16508"/>
                  </a:cubicBezTo>
                  <a:cubicBezTo>
                    <a:pt x="24149" y="17863"/>
                    <a:pt x="22880" y="17693"/>
                    <a:pt x="23980" y="18878"/>
                  </a:cubicBezTo>
                  <a:cubicBezTo>
                    <a:pt x="25081" y="20064"/>
                    <a:pt x="23980" y="18117"/>
                    <a:pt x="23980" y="17947"/>
                  </a:cubicBezTo>
                  <a:cubicBezTo>
                    <a:pt x="24598" y="17871"/>
                    <a:pt x="25199" y="18167"/>
                    <a:pt x="25504" y="18709"/>
                  </a:cubicBezTo>
                  <a:cubicBezTo>
                    <a:pt x="25504" y="17439"/>
                    <a:pt x="25927" y="18032"/>
                    <a:pt x="25504" y="16508"/>
                  </a:cubicBezTo>
                  <a:cubicBezTo>
                    <a:pt x="25504" y="16508"/>
                    <a:pt x="25504" y="17609"/>
                    <a:pt x="25081" y="17185"/>
                  </a:cubicBezTo>
                  <a:lnTo>
                    <a:pt x="25081" y="16000"/>
                  </a:lnTo>
                  <a:cubicBezTo>
                    <a:pt x="25504" y="16000"/>
                    <a:pt x="26097" y="16677"/>
                    <a:pt x="26435" y="16762"/>
                  </a:cubicBezTo>
                  <a:lnTo>
                    <a:pt x="26435" y="17270"/>
                  </a:lnTo>
                  <a:lnTo>
                    <a:pt x="26435" y="17270"/>
                  </a:lnTo>
                  <a:cubicBezTo>
                    <a:pt x="26435" y="17778"/>
                    <a:pt x="26435" y="17270"/>
                    <a:pt x="26435" y="18455"/>
                  </a:cubicBezTo>
                  <a:cubicBezTo>
                    <a:pt x="26435" y="17355"/>
                    <a:pt x="26858" y="18455"/>
                    <a:pt x="27028" y="17439"/>
                  </a:cubicBezTo>
                  <a:lnTo>
                    <a:pt x="27028" y="17439"/>
                  </a:lnTo>
                  <a:cubicBezTo>
                    <a:pt x="27536" y="16508"/>
                    <a:pt x="28297" y="18963"/>
                    <a:pt x="28467" y="16762"/>
                  </a:cubicBezTo>
                  <a:cubicBezTo>
                    <a:pt x="28467" y="16762"/>
                    <a:pt x="28043" y="16085"/>
                    <a:pt x="28043" y="15661"/>
                  </a:cubicBezTo>
                  <a:cubicBezTo>
                    <a:pt x="28043" y="15238"/>
                    <a:pt x="28636" y="15661"/>
                    <a:pt x="28721" y="16508"/>
                  </a:cubicBezTo>
                  <a:lnTo>
                    <a:pt x="28721" y="16508"/>
                  </a:lnTo>
                  <a:cubicBezTo>
                    <a:pt x="29144" y="16508"/>
                    <a:pt x="29398" y="16508"/>
                    <a:pt x="29483" y="16508"/>
                  </a:cubicBezTo>
                  <a:cubicBezTo>
                    <a:pt x="29373" y="15924"/>
                    <a:pt x="29373" y="15314"/>
                    <a:pt x="29483" y="14730"/>
                  </a:cubicBezTo>
                  <a:cubicBezTo>
                    <a:pt x="30245" y="15154"/>
                    <a:pt x="29483" y="16508"/>
                    <a:pt x="29483" y="17185"/>
                  </a:cubicBezTo>
                  <a:cubicBezTo>
                    <a:pt x="29483" y="17863"/>
                    <a:pt x="29483" y="16677"/>
                    <a:pt x="30075" y="16339"/>
                  </a:cubicBezTo>
                  <a:lnTo>
                    <a:pt x="30075" y="17101"/>
                  </a:lnTo>
                  <a:cubicBezTo>
                    <a:pt x="30837" y="17778"/>
                    <a:pt x="31768" y="15661"/>
                    <a:pt x="32869" y="15831"/>
                  </a:cubicBezTo>
                  <a:cubicBezTo>
                    <a:pt x="32759" y="16533"/>
                    <a:pt x="32268" y="17118"/>
                    <a:pt x="31599" y="17355"/>
                  </a:cubicBezTo>
                  <a:cubicBezTo>
                    <a:pt x="31599" y="18455"/>
                    <a:pt x="32446" y="17355"/>
                    <a:pt x="32615" y="17863"/>
                  </a:cubicBezTo>
                  <a:cubicBezTo>
                    <a:pt x="32784" y="18371"/>
                    <a:pt x="33462" y="17185"/>
                    <a:pt x="33546" y="16593"/>
                  </a:cubicBezTo>
                  <a:cubicBezTo>
                    <a:pt x="33631" y="16000"/>
                    <a:pt x="33546" y="17270"/>
                    <a:pt x="33546" y="17524"/>
                  </a:cubicBezTo>
                  <a:cubicBezTo>
                    <a:pt x="34054" y="16339"/>
                    <a:pt x="34477" y="17016"/>
                    <a:pt x="34985" y="16847"/>
                  </a:cubicBezTo>
                  <a:lnTo>
                    <a:pt x="34985" y="17524"/>
                  </a:lnTo>
                  <a:lnTo>
                    <a:pt x="35917" y="16931"/>
                  </a:lnTo>
                  <a:cubicBezTo>
                    <a:pt x="35917" y="16931"/>
                    <a:pt x="35917" y="16254"/>
                    <a:pt x="36340" y="15915"/>
                  </a:cubicBezTo>
                  <a:lnTo>
                    <a:pt x="36340" y="15915"/>
                  </a:lnTo>
                  <a:cubicBezTo>
                    <a:pt x="36340" y="13799"/>
                    <a:pt x="34477" y="16762"/>
                    <a:pt x="34562" y="14307"/>
                  </a:cubicBezTo>
                  <a:cubicBezTo>
                    <a:pt x="34562" y="14307"/>
                    <a:pt x="34562" y="13715"/>
                    <a:pt x="34562" y="13461"/>
                  </a:cubicBezTo>
                  <a:cubicBezTo>
                    <a:pt x="34562" y="13207"/>
                    <a:pt x="34562" y="13461"/>
                    <a:pt x="34562" y="13968"/>
                  </a:cubicBezTo>
                  <a:cubicBezTo>
                    <a:pt x="34562" y="14476"/>
                    <a:pt x="35324" y="13122"/>
                    <a:pt x="34562" y="13037"/>
                  </a:cubicBezTo>
                  <a:cubicBezTo>
                    <a:pt x="35070" y="11598"/>
                    <a:pt x="35747" y="12191"/>
                    <a:pt x="36509" y="11937"/>
                  </a:cubicBezTo>
                  <a:cubicBezTo>
                    <a:pt x="36509" y="13037"/>
                    <a:pt x="35493" y="13122"/>
                    <a:pt x="35070" y="13715"/>
                  </a:cubicBezTo>
                  <a:cubicBezTo>
                    <a:pt x="34647" y="14307"/>
                    <a:pt x="35663" y="13122"/>
                    <a:pt x="35832" y="13715"/>
                  </a:cubicBezTo>
                  <a:lnTo>
                    <a:pt x="35324" y="14730"/>
                  </a:lnTo>
                  <a:cubicBezTo>
                    <a:pt x="36255" y="14730"/>
                    <a:pt x="35917" y="13884"/>
                    <a:pt x="36509" y="12953"/>
                  </a:cubicBezTo>
                  <a:cubicBezTo>
                    <a:pt x="37102" y="12021"/>
                    <a:pt x="37186" y="13376"/>
                    <a:pt x="37440" y="12953"/>
                  </a:cubicBezTo>
                  <a:lnTo>
                    <a:pt x="37440" y="12953"/>
                  </a:lnTo>
                  <a:cubicBezTo>
                    <a:pt x="37440" y="13715"/>
                    <a:pt x="38456" y="12953"/>
                    <a:pt x="38879" y="12953"/>
                  </a:cubicBezTo>
                  <a:lnTo>
                    <a:pt x="38879" y="13884"/>
                  </a:lnTo>
                  <a:cubicBezTo>
                    <a:pt x="38879" y="12529"/>
                    <a:pt x="37356" y="14815"/>
                    <a:pt x="37271" y="13884"/>
                  </a:cubicBezTo>
                  <a:cubicBezTo>
                    <a:pt x="37694" y="15238"/>
                    <a:pt x="36001" y="15915"/>
                    <a:pt x="35409" y="16677"/>
                  </a:cubicBezTo>
                  <a:cubicBezTo>
                    <a:pt x="34816" y="17439"/>
                    <a:pt x="36086" y="16677"/>
                    <a:pt x="35917" y="17524"/>
                  </a:cubicBezTo>
                  <a:cubicBezTo>
                    <a:pt x="37102" y="16508"/>
                    <a:pt x="36509" y="18540"/>
                    <a:pt x="37864" y="17524"/>
                  </a:cubicBezTo>
                  <a:cubicBezTo>
                    <a:pt x="37864" y="17524"/>
                    <a:pt x="37271" y="18032"/>
                    <a:pt x="37440" y="18286"/>
                  </a:cubicBezTo>
                  <a:cubicBezTo>
                    <a:pt x="37610" y="18540"/>
                    <a:pt x="38287" y="18794"/>
                    <a:pt x="39133" y="18709"/>
                  </a:cubicBezTo>
                  <a:cubicBezTo>
                    <a:pt x="39980" y="18624"/>
                    <a:pt x="39133" y="19217"/>
                    <a:pt x="38710" y="19640"/>
                  </a:cubicBezTo>
                  <a:cubicBezTo>
                    <a:pt x="38287" y="20064"/>
                    <a:pt x="41589" y="19640"/>
                    <a:pt x="42012" y="21249"/>
                  </a:cubicBezTo>
                  <a:lnTo>
                    <a:pt x="41419" y="21249"/>
                  </a:lnTo>
                  <a:cubicBezTo>
                    <a:pt x="41419" y="21672"/>
                    <a:pt x="41419" y="21926"/>
                    <a:pt x="42266" y="21249"/>
                  </a:cubicBezTo>
                  <a:cubicBezTo>
                    <a:pt x="40742" y="22688"/>
                    <a:pt x="44044" y="21841"/>
                    <a:pt x="42266" y="23365"/>
                  </a:cubicBezTo>
                  <a:cubicBezTo>
                    <a:pt x="42266" y="24127"/>
                    <a:pt x="43705" y="23365"/>
                    <a:pt x="44213" y="23789"/>
                  </a:cubicBezTo>
                  <a:cubicBezTo>
                    <a:pt x="44721" y="24212"/>
                    <a:pt x="43028" y="23789"/>
                    <a:pt x="42858" y="24466"/>
                  </a:cubicBezTo>
                  <a:cubicBezTo>
                    <a:pt x="44069" y="25820"/>
                    <a:pt x="44856" y="27496"/>
                    <a:pt x="45144" y="29291"/>
                  </a:cubicBezTo>
                  <a:lnTo>
                    <a:pt x="44721" y="29291"/>
                  </a:lnTo>
                  <a:cubicBezTo>
                    <a:pt x="44721" y="30476"/>
                    <a:pt x="46414" y="31916"/>
                    <a:pt x="45652" y="33016"/>
                  </a:cubicBezTo>
                  <a:cubicBezTo>
                    <a:pt x="44890" y="34117"/>
                    <a:pt x="46160" y="34032"/>
                    <a:pt x="47007" y="33947"/>
                  </a:cubicBezTo>
                  <a:cubicBezTo>
                    <a:pt x="47853" y="33862"/>
                    <a:pt x="48107" y="33947"/>
                    <a:pt x="48700" y="33947"/>
                  </a:cubicBezTo>
                  <a:cubicBezTo>
                    <a:pt x="49292" y="33947"/>
                    <a:pt x="47176" y="33947"/>
                    <a:pt x="47261" y="35048"/>
                  </a:cubicBezTo>
                  <a:cubicBezTo>
                    <a:pt x="45737" y="35048"/>
                    <a:pt x="46414" y="34371"/>
                    <a:pt x="45059" y="34032"/>
                  </a:cubicBezTo>
                  <a:lnTo>
                    <a:pt x="45821" y="35217"/>
                  </a:lnTo>
                  <a:cubicBezTo>
                    <a:pt x="45229" y="35640"/>
                    <a:pt x="45821" y="36402"/>
                    <a:pt x="44975" y="36656"/>
                  </a:cubicBezTo>
                  <a:cubicBezTo>
                    <a:pt x="44128" y="36910"/>
                    <a:pt x="43874" y="36148"/>
                    <a:pt x="44975" y="36064"/>
                  </a:cubicBezTo>
                  <a:lnTo>
                    <a:pt x="44975" y="36064"/>
                  </a:lnTo>
                  <a:cubicBezTo>
                    <a:pt x="44975" y="35386"/>
                    <a:pt x="44382" y="35471"/>
                    <a:pt x="44298" y="34709"/>
                  </a:cubicBezTo>
                  <a:cubicBezTo>
                    <a:pt x="44298" y="35386"/>
                    <a:pt x="44298" y="36318"/>
                    <a:pt x="44298" y="36656"/>
                  </a:cubicBezTo>
                  <a:cubicBezTo>
                    <a:pt x="45313" y="36656"/>
                    <a:pt x="44298" y="37249"/>
                    <a:pt x="45059" y="37672"/>
                  </a:cubicBezTo>
                  <a:lnTo>
                    <a:pt x="45059" y="37672"/>
                  </a:lnTo>
                  <a:cubicBezTo>
                    <a:pt x="45390" y="37841"/>
                    <a:pt x="45610" y="38155"/>
                    <a:pt x="45652" y="38519"/>
                  </a:cubicBezTo>
                  <a:lnTo>
                    <a:pt x="44467" y="38011"/>
                  </a:lnTo>
                  <a:cubicBezTo>
                    <a:pt x="44467" y="38011"/>
                    <a:pt x="45059" y="38011"/>
                    <a:pt x="45144" y="38603"/>
                  </a:cubicBezTo>
                  <a:cubicBezTo>
                    <a:pt x="45246" y="39153"/>
                    <a:pt x="44890" y="39687"/>
                    <a:pt x="44340" y="39789"/>
                  </a:cubicBezTo>
                  <a:cubicBezTo>
                    <a:pt x="44018" y="39856"/>
                    <a:pt x="43688" y="39755"/>
                    <a:pt x="43451" y="39535"/>
                  </a:cubicBezTo>
                  <a:cubicBezTo>
                    <a:pt x="43451" y="39958"/>
                    <a:pt x="43451" y="40550"/>
                    <a:pt x="43451" y="40804"/>
                  </a:cubicBezTo>
                  <a:cubicBezTo>
                    <a:pt x="43451" y="41058"/>
                    <a:pt x="43451" y="40381"/>
                    <a:pt x="43028" y="40212"/>
                  </a:cubicBezTo>
                  <a:cubicBezTo>
                    <a:pt x="42604" y="40042"/>
                    <a:pt x="41842" y="41990"/>
                    <a:pt x="40657" y="41990"/>
                  </a:cubicBezTo>
                  <a:cubicBezTo>
                    <a:pt x="40293" y="42692"/>
                    <a:pt x="40141" y="43488"/>
                    <a:pt x="40234" y="44275"/>
                  </a:cubicBezTo>
                  <a:cubicBezTo>
                    <a:pt x="40234" y="44275"/>
                    <a:pt x="40996" y="44275"/>
                    <a:pt x="41165" y="44783"/>
                  </a:cubicBezTo>
                  <a:cubicBezTo>
                    <a:pt x="41335" y="45291"/>
                    <a:pt x="41165" y="45376"/>
                    <a:pt x="41165" y="45715"/>
                  </a:cubicBezTo>
                  <a:cubicBezTo>
                    <a:pt x="41165" y="46053"/>
                    <a:pt x="40150" y="45715"/>
                    <a:pt x="40319" y="44953"/>
                  </a:cubicBezTo>
                  <a:cubicBezTo>
                    <a:pt x="40488" y="44191"/>
                    <a:pt x="39387" y="45884"/>
                    <a:pt x="38626" y="44953"/>
                  </a:cubicBezTo>
                  <a:cubicBezTo>
                    <a:pt x="38626" y="45461"/>
                    <a:pt x="37864" y="45715"/>
                    <a:pt x="37864" y="46476"/>
                  </a:cubicBezTo>
                  <a:cubicBezTo>
                    <a:pt x="37864" y="45969"/>
                    <a:pt x="37864" y="45884"/>
                    <a:pt x="37864" y="45545"/>
                  </a:cubicBezTo>
                  <a:lnTo>
                    <a:pt x="37864" y="45545"/>
                  </a:lnTo>
                  <a:lnTo>
                    <a:pt x="37864" y="45122"/>
                  </a:lnTo>
                  <a:cubicBezTo>
                    <a:pt x="37017" y="45122"/>
                    <a:pt x="37864" y="46815"/>
                    <a:pt x="37356" y="47238"/>
                  </a:cubicBezTo>
                  <a:lnTo>
                    <a:pt x="37356" y="47238"/>
                  </a:lnTo>
                  <a:lnTo>
                    <a:pt x="37356" y="47238"/>
                  </a:lnTo>
                  <a:lnTo>
                    <a:pt x="37356" y="46053"/>
                  </a:lnTo>
                  <a:cubicBezTo>
                    <a:pt x="36933" y="46053"/>
                    <a:pt x="37356" y="47408"/>
                    <a:pt x="36594" y="47831"/>
                  </a:cubicBezTo>
                  <a:lnTo>
                    <a:pt x="36594" y="47831"/>
                  </a:lnTo>
                  <a:lnTo>
                    <a:pt x="36594" y="48423"/>
                  </a:lnTo>
                  <a:cubicBezTo>
                    <a:pt x="36594" y="49524"/>
                    <a:pt x="35747" y="49270"/>
                    <a:pt x="35578" y="50371"/>
                  </a:cubicBezTo>
                  <a:cubicBezTo>
                    <a:pt x="35409" y="51471"/>
                    <a:pt x="34816" y="48932"/>
                    <a:pt x="34731" y="49863"/>
                  </a:cubicBezTo>
                  <a:lnTo>
                    <a:pt x="34731" y="48508"/>
                  </a:lnTo>
                  <a:cubicBezTo>
                    <a:pt x="35493" y="48508"/>
                    <a:pt x="35239" y="49439"/>
                    <a:pt x="35917" y="48508"/>
                  </a:cubicBezTo>
                  <a:cubicBezTo>
                    <a:pt x="34901" y="46984"/>
                    <a:pt x="33546" y="47408"/>
                    <a:pt x="32446" y="47577"/>
                  </a:cubicBezTo>
                  <a:cubicBezTo>
                    <a:pt x="31345" y="47746"/>
                    <a:pt x="30329" y="47069"/>
                    <a:pt x="29821" y="49101"/>
                  </a:cubicBezTo>
                  <a:lnTo>
                    <a:pt x="29821" y="48254"/>
                  </a:lnTo>
                  <a:lnTo>
                    <a:pt x="28551" y="47408"/>
                  </a:lnTo>
                  <a:cubicBezTo>
                    <a:pt x="27282" y="47408"/>
                    <a:pt x="26266" y="46561"/>
                    <a:pt x="24996" y="47408"/>
                  </a:cubicBezTo>
                  <a:lnTo>
                    <a:pt x="24996" y="49863"/>
                  </a:lnTo>
                  <a:cubicBezTo>
                    <a:pt x="23134" y="51810"/>
                    <a:pt x="21525" y="49270"/>
                    <a:pt x="19409" y="51302"/>
                  </a:cubicBezTo>
                  <a:cubicBezTo>
                    <a:pt x="19409" y="50455"/>
                    <a:pt x="20171" y="50540"/>
                    <a:pt x="20509" y="50117"/>
                  </a:cubicBezTo>
                  <a:cubicBezTo>
                    <a:pt x="20848" y="49693"/>
                    <a:pt x="18562" y="50709"/>
                    <a:pt x="18985" y="49439"/>
                  </a:cubicBezTo>
                  <a:cubicBezTo>
                    <a:pt x="19409" y="48169"/>
                    <a:pt x="19747" y="49439"/>
                    <a:pt x="19663" y="49439"/>
                  </a:cubicBezTo>
                  <a:cubicBezTo>
                    <a:pt x="19578" y="49439"/>
                    <a:pt x="18732" y="49439"/>
                    <a:pt x="19070" y="48847"/>
                  </a:cubicBezTo>
                  <a:cubicBezTo>
                    <a:pt x="18630" y="49617"/>
                    <a:pt x="17690" y="49939"/>
                    <a:pt x="16869" y="49609"/>
                  </a:cubicBezTo>
                  <a:cubicBezTo>
                    <a:pt x="16869" y="49609"/>
                    <a:pt x="16869" y="49609"/>
                    <a:pt x="16869" y="49609"/>
                  </a:cubicBezTo>
                  <a:cubicBezTo>
                    <a:pt x="16869" y="49609"/>
                    <a:pt x="16276" y="49609"/>
                    <a:pt x="16022" y="49609"/>
                  </a:cubicBezTo>
                  <a:lnTo>
                    <a:pt x="16022" y="49609"/>
                  </a:lnTo>
                  <a:cubicBezTo>
                    <a:pt x="12687" y="48229"/>
                    <a:pt x="10317" y="45215"/>
                    <a:pt x="9758" y="41651"/>
                  </a:cubicBezTo>
                  <a:lnTo>
                    <a:pt x="10520" y="41651"/>
                  </a:lnTo>
                  <a:cubicBezTo>
                    <a:pt x="9927" y="41651"/>
                    <a:pt x="10012" y="40466"/>
                    <a:pt x="10012" y="40212"/>
                  </a:cubicBezTo>
                  <a:lnTo>
                    <a:pt x="10012" y="40212"/>
                  </a:lnTo>
                  <a:cubicBezTo>
                    <a:pt x="11028" y="39027"/>
                    <a:pt x="8488" y="39619"/>
                    <a:pt x="10012" y="38603"/>
                  </a:cubicBezTo>
                  <a:lnTo>
                    <a:pt x="10012" y="38603"/>
                  </a:lnTo>
                  <a:cubicBezTo>
                    <a:pt x="10012" y="37587"/>
                    <a:pt x="11112" y="36741"/>
                    <a:pt x="10012" y="35894"/>
                  </a:cubicBezTo>
                  <a:cubicBezTo>
                    <a:pt x="10012" y="35048"/>
                    <a:pt x="11112" y="35048"/>
                    <a:pt x="11705" y="34540"/>
                  </a:cubicBezTo>
                  <a:cubicBezTo>
                    <a:pt x="12298" y="34032"/>
                    <a:pt x="10858" y="33947"/>
                    <a:pt x="10689" y="33947"/>
                  </a:cubicBezTo>
                  <a:lnTo>
                    <a:pt x="10689" y="33947"/>
                  </a:lnTo>
                  <a:cubicBezTo>
                    <a:pt x="9927" y="33947"/>
                    <a:pt x="10012" y="33524"/>
                    <a:pt x="9588" y="33185"/>
                  </a:cubicBezTo>
                  <a:cubicBezTo>
                    <a:pt x="9165" y="32847"/>
                    <a:pt x="6456" y="33185"/>
                    <a:pt x="5271" y="34455"/>
                  </a:cubicBezTo>
                  <a:cubicBezTo>
                    <a:pt x="5694" y="35217"/>
                    <a:pt x="3239" y="35386"/>
                    <a:pt x="3578" y="36402"/>
                  </a:cubicBezTo>
                  <a:cubicBezTo>
                    <a:pt x="5271" y="36402"/>
                    <a:pt x="2562" y="37926"/>
                    <a:pt x="4171" y="38603"/>
                  </a:cubicBezTo>
                  <a:cubicBezTo>
                    <a:pt x="2985" y="38603"/>
                    <a:pt x="4171" y="39789"/>
                    <a:pt x="2393" y="39281"/>
                  </a:cubicBezTo>
                  <a:cubicBezTo>
                    <a:pt x="615" y="38773"/>
                    <a:pt x="3832" y="40974"/>
                    <a:pt x="3070" y="41990"/>
                  </a:cubicBezTo>
                  <a:cubicBezTo>
                    <a:pt x="2308" y="43005"/>
                    <a:pt x="2477" y="41990"/>
                    <a:pt x="2308" y="41990"/>
                  </a:cubicBezTo>
                  <a:cubicBezTo>
                    <a:pt x="2139" y="41990"/>
                    <a:pt x="1800" y="42921"/>
                    <a:pt x="2308" y="43683"/>
                  </a:cubicBezTo>
                  <a:lnTo>
                    <a:pt x="3408" y="43259"/>
                  </a:lnTo>
                  <a:cubicBezTo>
                    <a:pt x="3917" y="43259"/>
                    <a:pt x="3408" y="43852"/>
                    <a:pt x="3408" y="44021"/>
                  </a:cubicBezTo>
                  <a:cubicBezTo>
                    <a:pt x="3544" y="43556"/>
                    <a:pt x="3942" y="43226"/>
                    <a:pt x="4425" y="43175"/>
                  </a:cubicBezTo>
                  <a:cubicBezTo>
                    <a:pt x="4425" y="43175"/>
                    <a:pt x="5186" y="43598"/>
                    <a:pt x="5356" y="43937"/>
                  </a:cubicBezTo>
                  <a:cubicBezTo>
                    <a:pt x="5110" y="44131"/>
                    <a:pt x="4755" y="44131"/>
                    <a:pt x="4509" y="43937"/>
                  </a:cubicBezTo>
                  <a:cubicBezTo>
                    <a:pt x="4509" y="43937"/>
                    <a:pt x="4509" y="44783"/>
                    <a:pt x="4509" y="45037"/>
                  </a:cubicBezTo>
                  <a:cubicBezTo>
                    <a:pt x="4509" y="45291"/>
                    <a:pt x="3917" y="44529"/>
                    <a:pt x="3239" y="44529"/>
                  </a:cubicBezTo>
                  <a:cubicBezTo>
                    <a:pt x="2562" y="44529"/>
                    <a:pt x="3239" y="44529"/>
                    <a:pt x="2223" y="45630"/>
                  </a:cubicBezTo>
                  <a:cubicBezTo>
                    <a:pt x="3408" y="44953"/>
                    <a:pt x="3239" y="46307"/>
                    <a:pt x="3747" y="46815"/>
                  </a:cubicBezTo>
                  <a:cubicBezTo>
                    <a:pt x="4255" y="47323"/>
                    <a:pt x="3747" y="46815"/>
                    <a:pt x="2985" y="46815"/>
                  </a:cubicBezTo>
                  <a:cubicBezTo>
                    <a:pt x="1377" y="49016"/>
                    <a:pt x="4086" y="48339"/>
                    <a:pt x="4509" y="49863"/>
                  </a:cubicBezTo>
                  <a:cubicBezTo>
                    <a:pt x="4348" y="49956"/>
                    <a:pt x="4162" y="49956"/>
                    <a:pt x="4001" y="49863"/>
                  </a:cubicBezTo>
                  <a:cubicBezTo>
                    <a:pt x="4679" y="50371"/>
                    <a:pt x="4001" y="51471"/>
                    <a:pt x="4848" y="51471"/>
                  </a:cubicBezTo>
                  <a:cubicBezTo>
                    <a:pt x="5694" y="51471"/>
                    <a:pt x="3578" y="52487"/>
                    <a:pt x="4340" y="53334"/>
                  </a:cubicBezTo>
                  <a:cubicBezTo>
                    <a:pt x="5271" y="52233"/>
                    <a:pt x="4932" y="54603"/>
                    <a:pt x="6118" y="53757"/>
                  </a:cubicBezTo>
                  <a:lnTo>
                    <a:pt x="6118" y="54942"/>
                  </a:lnTo>
                  <a:cubicBezTo>
                    <a:pt x="7218" y="54942"/>
                    <a:pt x="7896" y="53164"/>
                    <a:pt x="8996" y="54180"/>
                  </a:cubicBezTo>
                  <a:cubicBezTo>
                    <a:pt x="10096" y="55196"/>
                    <a:pt x="7049" y="55704"/>
                    <a:pt x="6964" y="56889"/>
                  </a:cubicBezTo>
                  <a:lnTo>
                    <a:pt x="7811" y="56889"/>
                  </a:lnTo>
                  <a:lnTo>
                    <a:pt x="7811" y="57820"/>
                  </a:lnTo>
                  <a:lnTo>
                    <a:pt x="7811" y="57820"/>
                  </a:lnTo>
                  <a:cubicBezTo>
                    <a:pt x="8319" y="57820"/>
                    <a:pt x="8742" y="58582"/>
                    <a:pt x="8403" y="58921"/>
                  </a:cubicBezTo>
                  <a:cubicBezTo>
                    <a:pt x="8065" y="59259"/>
                    <a:pt x="7811" y="58921"/>
                    <a:pt x="7472" y="58921"/>
                  </a:cubicBezTo>
                  <a:cubicBezTo>
                    <a:pt x="8488" y="58921"/>
                    <a:pt x="8234" y="62476"/>
                    <a:pt x="10266" y="61122"/>
                  </a:cubicBezTo>
                  <a:cubicBezTo>
                    <a:pt x="10266" y="61714"/>
                    <a:pt x="11112" y="62222"/>
                    <a:pt x="10266" y="62730"/>
                  </a:cubicBezTo>
                  <a:cubicBezTo>
                    <a:pt x="11112" y="62138"/>
                    <a:pt x="11620" y="64085"/>
                    <a:pt x="12467" y="63831"/>
                  </a:cubicBezTo>
                  <a:cubicBezTo>
                    <a:pt x="12280" y="64152"/>
                    <a:pt x="12382" y="64567"/>
                    <a:pt x="12704" y="64754"/>
                  </a:cubicBezTo>
                  <a:cubicBezTo>
                    <a:pt x="12788" y="64805"/>
                    <a:pt x="12882" y="64838"/>
                    <a:pt x="12975" y="64847"/>
                  </a:cubicBezTo>
                  <a:cubicBezTo>
                    <a:pt x="12975" y="64254"/>
                    <a:pt x="12975" y="64085"/>
                    <a:pt x="13737" y="63831"/>
                  </a:cubicBezTo>
                  <a:cubicBezTo>
                    <a:pt x="14499" y="63577"/>
                    <a:pt x="15345" y="64847"/>
                    <a:pt x="15007" y="66032"/>
                  </a:cubicBezTo>
                  <a:cubicBezTo>
                    <a:pt x="16022" y="66032"/>
                    <a:pt x="16192" y="64847"/>
                    <a:pt x="16700" y="64170"/>
                  </a:cubicBezTo>
                  <a:cubicBezTo>
                    <a:pt x="16700" y="65016"/>
                    <a:pt x="18308" y="65609"/>
                    <a:pt x="17546" y="66709"/>
                  </a:cubicBezTo>
                  <a:cubicBezTo>
                    <a:pt x="17546" y="66709"/>
                    <a:pt x="16446" y="65693"/>
                    <a:pt x="16192" y="66709"/>
                  </a:cubicBezTo>
                  <a:cubicBezTo>
                    <a:pt x="15938" y="67725"/>
                    <a:pt x="16700" y="66709"/>
                    <a:pt x="17377" y="66709"/>
                  </a:cubicBezTo>
                  <a:cubicBezTo>
                    <a:pt x="18054" y="66709"/>
                    <a:pt x="17377" y="67640"/>
                    <a:pt x="17377" y="67979"/>
                  </a:cubicBezTo>
                  <a:cubicBezTo>
                    <a:pt x="17944" y="68030"/>
                    <a:pt x="18478" y="68267"/>
                    <a:pt x="18901" y="68656"/>
                  </a:cubicBezTo>
                  <a:cubicBezTo>
                    <a:pt x="18223" y="67725"/>
                    <a:pt x="19747" y="67979"/>
                    <a:pt x="19409" y="67217"/>
                  </a:cubicBezTo>
                  <a:lnTo>
                    <a:pt x="18223" y="67894"/>
                  </a:lnTo>
                  <a:cubicBezTo>
                    <a:pt x="17207" y="67894"/>
                    <a:pt x="18223" y="67048"/>
                    <a:pt x="18223" y="66625"/>
                  </a:cubicBezTo>
                  <a:cubicBezTo>
                    <a:pt x="20086" y="66625"/>
                    <a:pt x="20171" y="65609"/>
                    <a:pt x="21948" y="65439"/>
                  </a:cubicBezTo>
                  <a:cubicBezTo>
                    <a:pt x="22134" y="65795"/>
                    <a:pt x="22397" y="66117"/>
                    <a:pt x="22710" y="66371"/>
                  </a:cubicBezTo>
                  <a:cubicBezTo>
                    <a:pt x="22202" y="66371"/>
                    <a:pt x="21948" y="67556"/>
                    <a:pt x="22202" y="67810"/>
                  </a:cubicBezTo>
                  <a:cubicBezTo>
                    <a:pt x="22456" y="68064"/>
                    <a:pt x="23726" y="68995"/>
                    <a:pt x="24488" y="69333"/>
                  </a:cubicBezTo>
                  <a:cubicBezTo>
                    <a:pt x="23811" y="68910"/>
                    <a:pt x="24488" y="68148"/>
                    <a:pt x="24488" y="67894"/>
                  </a:cubicBezTo>
                  <a:cubicBezTo>
                    <a:pt x="26266" y="67471"/>
                    <a:pt x="24996" y="68487"/>
                    <a:pt x="25673" y="69164"/>
                  </a:cubicBezTo>
                  <a:cubicBezTo>
                    <a:pt x="28213" y="69164"/>
                    <a:pt x="29821" y="71111"/>
                    <a:pt x="31938" y="70265"/>
                  </a:cubicBezTo>
                  <a:lnTo>
                    <a:pt x="30922" y="69164"/>
                  </a:lnTo>
                  <a:lnTo>
                    <a:pt x="30922" y="70265"/>
                  </a:lnTo>
                  <a:cubicBezTo>
                    <a:pt x="30245" y="69333"/>
                    <a:pt x="30922" y="67725"/>
                    <a:pt x="31514" y="67048"/>
                  </a:cubicBezTo>
                  <a:cubicBezTo>
                    <a:pt x="32107" y="66371"/>
                    <a:pt x="32869" y="67048"/>
                    <a:pt x="32361" y="67810"/>
                  </a:cubicBezTo>
                  <a:lnTo>
                    <a:pt x="33546" y="67302"/>
                  </a:lnTo>
                  <a:cubicBezTo>
                    <a:pt x="33546" y="66794"/>
                    <a:pt x="32615" y="67302"/>
                    <a:pt x="33546" y="66540"/>
                  </a:cubicBezTo>
                  <a:cubicBezTo>
                    <a:pt x="34477" y="65778"/>
                    <a:pt x="35155" y="67048"/>
                    <a:pt x="34393" y="67725"/>
                  </a:cubicBezTo>
                  <a:cubicBezTo>
                    <a:pt x="35070" y="67725"/>
                    <a:pt x="35832" y="67302"/>
                    <a:pt x="35578" y="66625"/>
                  </a:cubicBezTo>
                  <a:cubicBezTo>
                    <a:pt x="35324" y="65947"/>
                    <a:pt x="35578" y="68064"/>
                    <a:pt x="35578" y="68487"/>
                  </a:cubicBezTo>
                  <a:cubicBezTo>
                    <a:pt x="35578" y="68910"/>
                    <a:pt x="36425" y="69418"/>
                    <a:pt x="36171" y="69841"/>
                  </a:cubicBezTo>
                  <a:lnTo>
                    <a:pt x="37271" y="69841"/>
                  </a:lnTo>
                  <a:cubicBezTo>
                    <a:pt x="37271" y="69841"/>
                    <a:pt x="37271" y="70604"/>
                    <a:pt x="37271" y="70942"/>
                  </a:cubicBezTo>
                  <a:cubicBezTo>
                    <a:pt x="37271" y="71281"/>
                    <a:pt x="38456" y="69926"/>
                    <a:pt x="39303" y="70942"/>
                  </a:cubicBezTo>
                  <a:lnTo>
                    <a:pt x="39303" y="70011"/>
                  </a:lnTo>
                  <a:cubicBezTo>
                    <a:pt x="40640" y="70341"/>
                    <a:pt x="42029" y="70341"/>
                    <a:pt x="43366" y="70011"/>
                  </a:cubicBezTo>
                  <a:lnTo>
                    <a:pt x="42858" y="69418"/>
                  </a:lnTo>
                  <a:cubicBezTo>
                    <a:pt x="43874" y="67810"/>
                    <a:pt x="44213" y="70096"/>
                    <a:pt x="46075" y="68910"/>
                  </a:cubicBezTo>
                  <a:cubicBezTo>
                    <a:pt x="47938" y="67725"/>
                    <a:pt x="47515" y="67471"/>
                    <a:pt x="46922" y="66540"/>
                  </a:cubicBezTo>
                  <a:cubicBezTo>
                    <a:pt x="46329" y="65609"/>
                    <a:pt x="47769" y="66540"/>
                    <a:pt x="48192" y="66540"/>
                  </a:cubicBezTo>
                  <a:cubicBezTo>
                    <a:pt x="48615" y="66540"/>
                    <a:pt x="48784" y="64254"/>
                    <a:pt x="49800" y="64424"/>
                  </a:cubicBezTo>
                  <a:cubicBezTo>
                    <a:pt x="49614" y="64974"/>
                    <a:pt x="49292" y="65465"/>
                    <a:pt x="48869" y="65863"/>
                  </a:cubicBezTo>
                  <a:cubicBezTo>
                    <a:pt x="49546" y="66794"/>
                    <a:pt x="50562" y="65185"/>
                    <a:pt x="51493" y="65185"/>
                  </a:cubicBezTo>
                  <a:cubicBezTo>
                    <a:pt x="52086" y="63831"/>
                    <a:pt x="52518" y="62409"/>
                    <a:pt x="52763" y="60953"/>
                  </a:cubicBezTo>
                  <a:cubicBezTo>
                    <a:pt x="51773" y="60385"/>
                    <a:pt x="51206" y="59293"/>
                    <a:pt x="51324" y="58159"/>
                  </a:cubicBezTo>
                  <a:cubicBezTo>
                    <a:pt x="51324" y="58751"/>
                    <a:pt x="52594" y="58159"/>
                    <a:pt x="53356" y="58159"/>
                  </a:cubicBezTo>
                  <a:cubicBezTo>
                    <a:pt x="54118" y="58159"/>
                    <a:pt x="55388" y="58159"/>
                    <a:pt x="54626" y="59598"/>
                  </a:cubicBezTo>
                  <a:cubicBezTo>
                    <a:pt x="53864" y="61037"/>
                    <a:pt x="53440" y="59005"/>
                    <a:pt x="53271" y="59598"/>
                  </a:cubicBezTo>
                  <a:cubicBezTo>
                    <a:pt x="54219" y="59827"/>
                    <a:pt x="55201" y="59827"/>
                    <a:pt x="56149" y="59598"/>
                  </a:cubicBezTo>
                  <a:cubicBezTo>
                    <a:pt x="56420" y="59979"/>
                    <a:pt x="56420" y="60487"/>
                    <a:pt x="56149" y="60868"/>
                  </a:cubicBezTo>
                  <a:cubicBezTo>
                    <a:pt x="52171" y="58921"/>
                    <a:pt x="51917" y="58921"/>
                    <a:pt x="51747" y="58751"/>
                  </a:cubicBezTo>
                  <a:close/>
                </a:path>
              </a:pathLst>
            </a:custGeom>
            <a:solidFill>
              <a:srgbClr val="FF725E"/>
            </a:solidFill>
            <a:ln w="8458"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067B7BB1-87FA-4301-E119-6C3A70F22A93}"/>
                </a:ext>
              </a:extLst>
            </p:cNvPr>
            <p:cNvSpPr/>
            <p:nvPr/>
          </p:nvSpPr>
          <p:spPr>
            <a:xfrm>
              <a:off x="5921885" y="3555688"/>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07C8CDD5-469D-5243-3D32-7CD76F17A53D}"/>
                </a:ext>
              </a:extLst>
            </p:cNvPr>
            <p:cNvSpPr/>
            <p:nvPr/>
          </p:nvSpPr>
          <p:spPr>
            <a:xfrm>
              <a:off x="5976742" y="3561868"/>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3A74F4F5-23C6-8AA8-39E2-6F4A872A65D2}"/>
                </a:ext>
              </a:extLst>
            </p:cNvPr>
            <p:cNvSpPr/>
            <p:nvPr/>
          </p:nvSpPr>
          <p:spPr>
            <a:xfrm>
              <a:off x="5971070" y="3543497"/>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388F4522-9A79-CA2F-3260-116BDE144841}"/>
                </a:ext>
              </a:extLst>
            </p:cNvPr>
            <p:cNvSpPr/>
            <p:nvPr/>
          </p:nvSpPr>
          <p:spPr>
            <a:xfrm>
              <a:off x="5914097" y="355484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699B8DD0-E6E1-F529-2A85-F3AB5B0F7B15}"/>
                </a:ext>
              </a:extLst>
            </p:cNvPr>
            <p:cNvSpPr/>
            <p:nvPr/>
          </p:nvSpPr>
          <p:spPr>
            <a:xfrm>
              <a:off x="3936723" y="2964956"/>
              <a:ext cx="178237" cy="293673"/>
            </a:xfrm>
            <a:custGeom>
              <a:avLst/>
              <a:gdLst>
                <a:gd name="connsiteX0" fmla="*/ 177583 w 178237"/>
                <a:gd name="connsiteY0" fmla="*/ 48678 h 293673"/>
                <a:gd name="connsiteX1" fmla="*/ 178176 w 178237"/>
                <a:gd name="connsiteY1" fmla="*/ 53842 h 293673"/>
                <a:gd name="connsiteX2" fmla="*/ 176652 w 178237"/>
                <a:gd name="connsiteY2" fmla="*/ 57906 h 293673"/>
                <a:gd name="connsiteX3" fmla="*/ 171065 w 178237"/>
                <a:gd name="connsiteY3" fmla="*/ 57906 h 293673"/>
                <a:gd name="connsiteX4" fmla="*/ 164800 w 178237"/>
                <a:gd name="connsiteY4" fmla="*/ 57228 h 293673"/>
                <a:gd name="connsiteX5" fmla="*/ 159890 w 178237"/>
                <a:gd name="connsiteY5" fmla="*/ 56382 h 293673"/>
                <a:gd name="connsiteX6" fmla="*/ 156758 w 178237"/>
                <a:gd name="connsiteY6" fmla="*/ 56382 h 293673"/>
                <a:gd name="connsiteX7" fmla="*/ 154303 w 178237"/>
                <a:gd name="connsiteY7" fmla="*/ 56382 h 293673"/>
                <a:gd name="connsiteX8" fmla="*/ 151932 w 178237"/>
                <a:gd name="connsiteY8" fmla="*/ 55789 h 293673"/>
                <a:gd name="connsiteX9" fmla="*/ 147869 w 178237"/>
                <a:gd name="connsiteY9" fmla="*/ 55789 h 293673"/>
                <a:gd name="connsiteX10" fmla="*/ 138049 w 178237"/>
                <a:gd name="connsiteY10" fmla="*/ 55789 h 293673"/>
                <a:gd name="connsiteX11" fmla="*/ 128229 w 178237"/>
                <a:gd name="connsiteY11" fmla="*/ 57059 h 293673"/>
                <a:gd name="connsiteX12" fmla="*/ 128229 w 178237"/>
                <a:gd name="connsiteY12" fmla="*/ 61546 h 293673"/>
                <a:gd name="connsiteX13" fmla="*/ 128229 w 178237"/>
                <a:gd name="connsiteY13" fmla="*/ 62308 h 293673"/>
                <a:gd name="connsiteX14" fmla="*/ 127551 w 178237"/>
                <a:gd name="connsiteY14" fmla="*/ 66287 h 293673"/>
                <a:gd name="connsiteX15" fmla="*/ 127551 w 178237"/>
                <a:gd name="connsiteY15" fmla="*/ 68572 h 293673"/>
                <a:gd name="connsiteX16" fmla="*/ 127128 w 178237"/>
                <a:gd name="connsiteY16" fmla="*/ 70773 h 293673"/>
                <a:gd name="connsiteX17" fmla="*/ 127128 w 178237"/>
                <a:gd name="connsiteY17" fmla="*/ 72974 h 293673"/>
                <a:gd name="connsiteX18" fmla="*/ 127128 w 178237"/>
                <a:gd name="connsiteY18" fmla="*/ 74837 h 293673"/>
                <a:gd name="connsiteX19" fmla="*/ 127805 w 178237"/>
                <a:gd name="connsiteY19" fmla="*/ 77038 h 293673"/>
                <a:gd name="connsiteX20" fmla="*/ 127297 w 178237"/>
                <a:gd name="connsiteY20" fmla="*/ 82202 h 293673"/>
                <a:gd name="connsiteX21" fmla="*/ 127297 w 178237"/>
                <a:gd name="connsiteY21" fmla="*/ 88128 h 293673"/>
                <a:gd name="connsiteX22" fmla="*/ 127297 w 178237"/>
                <a:gd name="connsiteY22" fmla="*/ 90329 h 293673"/>
                <a:gd name="connsiteX23" fmla="*/ 127975 w 178237"/>
                <a:gd name="connsiteY23" fmla="*/ 92953 h 293673"/>
                <a:gd name="connsiteX24" fmla="*/ 127975 w 178237"/>
                <a:gd name="connsiteY24" fmla="*/ 95578 h 293673"/>
                <a:gd name="connsiteX25" fmla="*/ 127975 w 178237"/>
                <a:gd name="connsiteY25" fmla="*/ 98117 h 293673"/>
                <a:gd name="connsiteX26" fmla="*/ 128821 w 178237"/>
                <a:gd name="connsiteY26" fmla="*/ 101080 h 293673"/>
                <a:gd name="connsiteX27" fmla="*/ 129668 w 178237"/>
                <a:gd name="connsiteY27" fmla="*/ 104043 h 293673"/>
                <a:gd name="connsiteX28" fmla="*/ 129668 w 178237"/>
                <a:gd name="connsiteY28" fmla="*/ 108530 h 293673"/>
                <a:gd name="connsiteX29" fmla="*/ 129668 w 178237"/>
                <a:gd name="connsiteY29" fmla="*/ 112932 h 293673"/>
                <a:gd name="connsiteX30" fmla="*/ 128652 w 178237"/>
                <a:gd name="connsiteY30" fmla="*/ 116826 h 293673"/>
                <a:gd name="connsiteX31" fmla="*/ 127975 w 178237"/>
                <a:gd name="connsiteY31" fmla="*/ 120636 h 293673"/>
                <a:gd name="connsiteX32" fmla="*/ 128906 w 178237"/>
                <a:gd name="connsiteY32" fmla="*/ 124022 h 293673"/>
                <a:gd name="connsiteX33" fmla="*/ 130091 w 178237"/>
                <a:gd name="connsiteY33" fmla="*/ 127408 h 293673"/>
                <a:gd name="connsiteX34" fmla="*/ 130091 w 178237"/>
                <a:gd name="connsiteY34" fmla="*/ 133080 h 293673"/>
                <a:gd name="connsiteX35" fmla="*/ 130091 w 178237"/>
                <a:gd name="connsiteY35" fmla="*/ 138837 h 293673"/>
                <a:gd name="connsiteX36" fmla="*/ 130599 w 178237"/>
                <a:gd name="connsiteY36" fmla="*/ 141038 h 293673"/>
                <a:gd name="connsiteX37" fmla="*/ 131107 w 178237"/>
                <a:gd name="connsiteY37" fmla="*/ 143662 h 293673"/>
                <a:gd name="connsiteX38" fmla="*/ 131107 w 178237"/>
                <a:gd name="connsiteY38" fmla="*/ 146456 h 293673"/>
                <a:gd name="connsiteX39" fmla="*/ 131107 w 178237"/>
                <a:gd name="connsiteY39" fmla="*/ 148826 h 293673"/>
                <a:gd name="connsiteX40" fmla="*/ 133223 w 178237"/>
                <a:gd name="connsiteY40" fmla="*/ 155514 h 293673"/>
                <a:gd name="connsiteX41" fmla="*/ 133223 w 178237"/>
                <a:gd name="connsiteY41" fmla="*/ 161779 h 293673"/>
                <a:gd name="connsiteX42" fmla="*/ 133223 w 178237"/>
                <a:gd name="connsiteY42" fmla="*/ 166604 h 293673"/>
                <a:gd name="connsiteX43" fmla="*/ 133731 w 178237"/>
                <a:gd name="connsiteY43" fmla="*/ 169229 h 293673"/>
                <a:gd name="connsiteX44" fmla="*/ 133731 w 178237"/>
                <a:gd name="connsiteY44" fmla="*/ 179726 h 293673"/>
                <a:gd name="connsiteX45" fmla="*/ 134663 w 178237"/>
                <a:gd name="connsiteY45" fmla="*/ 190308 h 293673"/>
                <a:gd name="connsiteX46" fmla="*/ 133901 w 178237"/>
                <a:gd name="connsiteY46" fmla="*/ 192678 h 293673"/>
                <a:gd name="connsiteX47" fmla="*/ 133054 w 178237"/>
                <a:gd name="connsiteY47" fmla="*/ 194710 h 293673"/>
                <a:gd name="connsiteX48" fmla="*/ 134832 w 178237"/>
                <a:gd name="connsiteY48" fmla="*/ 200297 h 293673"/>
                <a:gd name="connsiteX49" fmla="*/ 134409 w 178237"/>
                <a:gd name="connsiteY49" fmla="*/ 202837 h 293673"/>
                <a:gd name="connsiteX50" fmla="*/ 134409 w 178237"/>
                <a:gd name="connsiteY50" fmla="*/ 205461 h 293673"/>
                <a:gd name="connsiteX51" fmla="*/ 134409 w 178237"/>
                <a:gd name="connsiteY51" fmla="*/ 208424 h 293673"/>
                <a:gd name="connsiteX52" fmla="*/ 135086 w 178237"/>
                <a:gd name="connsiteY52" fmla="*/ 210626 h 293673"/>
                <a:gd name="connsiteX53" fmla="*/ 134663 w 178237"/>
                <a:gd name="connsiteY53" fmla="*/ 213165 h 293673"/>
                <a:gd name="connsiteX54" fmla="*/ 134663 w 178237"/>
                <a:gd name="connsiteY54" fmla="*/ 216128 h 293673"/>
                <a:gd name="connsiteX55" fmla="*/ 134663 w 178237"/>
                <a:gd name="connsiteY55" fmla="*/ 218583 h 293673"/>
                <a:gd name="connsiteX56" fmla="*/ 134663 w 178237"/>
                <a:gd name="connsiteY56" fmla="*/ 220954 h 293673"/>
                <a:gd name="connsiteX57" fmla="*/ 134663 w 178237"/>
                <a:gd name="connsiteY57" fmla="*/ 226287 h 293673"/>
                <a:gd name="connsiteX58" fmla="*/ 134663 w 178237"/>
                <a:gd name="connsiteY58" fmla="*/ 230943 h 293673"/>
                <a:gd name="connsiteX59" fmla="*/ 133731 w 178237"/>
                <a:gd name="connsiteY59" fmla="*/ 232805 h 293673"/>
                <a:gd name="connsiteX60" fmla="*/ 133054 w 178237"/>
                <a:gd name="connsiteY60" fmla="*/ 235007 h 293673"/>
                <a:gd name="connsiteX61" fmla="*/ 133054 w 178237"/>
                <a:gd name="connsiteY61" fmla="*/ 239070 h 293673"/>
                <a:gd name="connsiteX62" fmla="*/ 133054 w 178237"/>
                <a:gd name="connsiteY62" fmla="*/ 243133 h 293673"/>
                <a:gd name="connsiteX63" fmla="*/ 132631 w 178237"/>
                <a:gd name="connsiteY63" fmla="*/ 247197 h 293673"/>
                <a:gd name="connsiteX64" fmla="*/ 132631 w 178237"/>
                <a:gd name="connsiteY64" fmla="*/ 248975 h 293673"/>
                <a:gd name="connsiteX65" fmla="*/ 131530 w 178237"/>
                <a:gd name="connsiteY65" fmla="*/ 253800 h 293673"/>
                <a:gd name="connsiteX66" fmla="*/ 130938 w 178237"/>
                <a:gd name="connsiteY66" fmla="*/ 258202 h 293673"/>
                <a:gd name="connsiteX67" fmla="*/ 132631 w 178237"/>
                <a:gd name="connsiteY67" fmla="*/ 264213 h 293673"/>
                <a:gd name="connsiteX68" fmla="*/ 133731 w 178237"/>
                <a:gd name="connsiteY68" fmla="*/ 267853 h 293673"/>
                <a:gd name="connsiteX69" fmla="*/ 133731 w 178237"/>
                <a:gd name="connsiteY69" fmla="*/ 270901 h 293673"/>
                <a:gd name="connsiteX70" fmla="*/ 133731 w 178237"/>
                <a:gd name="connsiteY70" fmla="*/ 273779 h 293673"/>
                <a:gd name="connsiteX71" fmla="*/ 133731 w 178237"/>
                <a:gd name="connsiteY71" fmla="*/ 276403 h 293673"/>
                <a:gd name="connsiteX72" fmla="*/ 132461 w 178237"/>
                <a:gd name="connsiteY72" fmla="*/ 278943 h 293673"/>
                <a:gd name="connsiteX73" fmla="*/ 135678 w 178237"/>
                <a:gd name="connsiteY73" fmla="*/ 282329 h 293673"/>
                <a:gd name="connsiteX74" fmla="*/ 135678 w 178237"/>
                <a:gd name="connsiteY74" fmla="*/ 288255 h 293673"/>
                <a:gd name="connsiteX75" fmla="*/ 132461 w 178237"/>
                <a:gd name="connsiteY75" fmla="*/ 291387 h 293673"/>
                <a:gd name="connsiteX76" fmla="*/ 128567 w 178237"/>
                <a:gd name="connsiteY76" fmla="*/ 293673 h 293673"/>
                <a:gd name="connsiteX77" fmla="*/ 117901 w 178237"/>
                <a:gd name="connsiteY77" fmla="*/ 291387 h 293673"/>
                <a:gd name="connsiteX78" fmla="*/ 109435 w 178237"/>
                <a:gd name="connsiteY78" fmla="*/ 289271 h 293673"/>
                <a:gd name="connsiteX79" fmla="*/ 106472 w 178237"/>
                <a:gd name="connsiteY79" fmla="*/ 289948 h 293673"/>
                <a:gd name="connsiteX80" fmla="*/ 103509 w 178237"/>
                <a:gd name="connsiteY80" fmla="*/ 290626 h 293673"/>
                <a:gd name="connsiteX81" fmla="*/ 100377 w 178237"/>
                <a:gd name="connsiteY81" fmla="*/ 290626 h 293673"/>
                <a:gd name="connsiteX82" fmla="*/ 98345 w 178237"/>
                <a:gd name="connsiteY82" fmla="*/ 289864 h 293673"/>
                <a:gd name="connsiteX83" fmla="*/ 95382 w 178237"/>
                <a:gd name="connsiteY83" fmla="*/ 291218 h 293673"/>
                <a:gd name="connsiteX84" fmla="*/ 90557 w 178237"/>
                <a:gd name="connsiteY84" fmla="*/ 291218 h 293673"/>
                <a:gd name="connsiteX85" fmla="*/ 86662 w 178237"/>
                <a:gd name="connsiteY85" fmla="*/ 291218 h 293673"/>
                <a:gd name="connsiteX86" fmla="*/ 85393 w 178237"/>
                <a:gd name="connsiteY86" fmla="*/ 291980 h 293673"/>
                <a:gd name="connsiteX87" fmla="*/ 82006 w 178237"/>
                <a:gd name="connsiteY87" fmla="*/ 291980 h 293673"/>
                <a:gd name="connsiteX88" fmla="*/ 78366 w 178237"/>
                <a:gd name="connsiteY88" fmla="*/ 291980 h 293673"/>
                <a:gd name="connsiteX89" fmla="*/ 74303 w 178237"/>
                <a:gd name="connsiteY89" fmla="*/ 292488 h 293673"/>
                <a:gd name="connsiteX90" fmla="*/ 70239 w 178237"/>
                <a:gd name="connsiteY90" fmla="*/ 291472 h 293673"/>
                <a:gd name="connsiteX91" fmla="*/ 67522 w 178237"/>
                <a:gd name="connsiteY91" fmla="*/ 287527 h 293673"/>
                <a:gd name="connsiteX92" fmla="*/ 67530 w 178237"/>
                <a:gd name="connsiteY92" fmla="*/ 287493 h 293673"/>
                <a:gd name="connsiteX93" fmla="*/ 66345 w 178237"/>
                <a:gd name="connsiteY93" fmla="*/ 282160 h 293673"/>
                <a:gd name="connsiteX94" fmla="*/ 68038 w 178237"/>
                <a:gd name="connsiteY94" fmla="*/ 278689 h 293673"/>
                <a:gd name="connsiteX95" fmla="*/ 68038 w 178237"/>
                <a:gd name="connsiteY95" fmla="*/ 275134 h 293673"/>
                <a:gd name="connsiteX96" fmla="*/ 70324 w 178237"/>
                <a:gd name="connsiteY96" fmla="*/ 272424 h 293673"/>
                <a:gd name="connsiteX97" fmla="*/ 72271 w 178237"/>
                <a:gd name="connsiteY97" fmla="*/ 269715 h 293673"/>
                <a:gd name="connsiteX98" fmla="*/ 73033 w 178237"/>
                <a:gd name="connsiteY98" fmla="*/ 265652 h 293673"/>
                <a:gd name="connsiteX99" fmla="*/ 73879 w 178237"/>
                <a:gd name="connsiteY99" fmla="*/ 262012 h 293673"/>
                <a:gd name="connsiteX100" fmla="*/ 74303 w 178237"/>
                <a:gd name="connsiteY100" fmla="*/ 259387 h 293673"/>
                <a:gd name="connsiteX101" fmla="*/ 74303 w 178237"/>
                <a:gd name="connsiteY101" fmla="*/ 256425 h 293673"/>
                <a:gd name="connsiteX102" fmla="*/ 74811 w 178237"/>
                <a:gd name="connsiteY102" fmla="*/ 251430 h 293673"/>
                <a:gd name="connsiteX103" fmla="*/ 73795 w 178237"/>
                <a:gd name="connsiteY103" fmla="*/ 246435 h 293673"/>
                <a:gd name="connsiteX104" fmla="*/ 74980 w 178237"/>
                <a:gd name="connsiteY104" fmla="*/ 241864 h 293673"/>
                <a:gd name="connsiteX105" fmla="*/ 74980 w 178237"/>
                <a:gd name="connsiteY105" fmla="*/ 237631 h 293673"/>
                <a:gd name="connsiteX106" fmla="*/ 74980 w 178237"/>
                <a:gd name="connsiteY106" fmla="*/ 233144 h 293673"/>
                <a:gd name="connsiteX107" fmla="*/ 74472 w 178237"/>
                <a:gd name="connsiteY107" fmla="*/ 230604 h 293673"/>
                <a:gd name="connsiteX108" fmla="*/ 75319 w 178237"/>
                <a:gd name="connsiteY108" fmla="*/ 227049 h 293673"/>
                <a:gd name="connsiteX109" fmla="*/ 76165 w 178237"/>
                <a:gd name="connsiteY109" fmla="*/ 223578 h 293673"/>
                <a:gd name="connsiteX110" fmla="*/ 75488 w 178237"/>
                <a:gd name="connsiteY110" fmla="*/ 217483 h 293673"/>
                <a:gd name="connsiteX111" fmla="*/ 75911 w 178237"/>
                <a:gd name="connsiteY111" fmla="*/ 214350 h 293673"/>
                <a:gd name="connsiteX112" fmla="*/ 74980 w 178237"/>
                <a:gd name="connsiteY112" fmla="*/ 208763 h 293673"/>
                <a:gd name="connsiteX113" fmla="*/ 74980 w 178237"/>
                <a:gd name="connsiteY113" fmla="*/ 201567 h 293673"/>
                <a:gd name="connsiteX114" fmla="*/ 74980 w 178237"/>
                <a:gd name="connsiteY114" fmla="*/ 195895 h 293673"/>
                <a:gd name="connsiteX115" fmla="*/ 74980 w 178237"/>
                <a:gd name="connsiteY115" fmla="*/ 188276 h 293673"/>
                <a:gd name="connsiteX116" fmla="*/ 74387 w 178237"/>
                <a:gd name="connsiteY116" fmla="*/ 180657 h 293673"/>
                <a:gd name="connsiteX117" fmla="*/ 74387 w 178237"/>
                <a:gd name="connsiteY117" fmla="*/ 167028 h 293673"/>
                <a:gd name="connsiteX118" fmla="*/ 72694 w 178237"/>
                <a:gd name="connsiteY118" fmla="*/ 156615 h 293673"/>
                <a:gd name="connsiteX119" fmla="*/ 73287 w 178237"/>
                <a:gd name="connsiteY119" fmla="*/ 144848 h 293673"/>
                <a:gd name="connsiteX120" fmla="*/ 73879 w 178237"/>
                <a:gd name="connsiteY120" fmla="*/ 133758 h 293673"/>
                <a:gd name="connsiteX121" fmla="*/ 72864 w 178237"/>
                <a:gd name="connsiteY121" fmla="*/ 131303 h 293673"/>
                <a:gd name="connsiteX122" fmla="*/ 71763 w 178237"/>
                <a:gd name="connsiteY122" fmla="*/ 129271 h 293673"/>
                <a:gd name="connsiteX123" fmla="*/ 71763 w 178237"/>
                <a:gd name="connsiteY123" fmla="*/ 123176 h 293673"/>
                <a:gd name="connsiteX124" fmla="*/ 71086 w 178237"/>
                <a:gd name="connsiteY124" fmla="*/ 117419 h 293673"/>
                <a:gd name="connsiteX125" fmla="*/ 69985 w 178237"/>
                <a:gd name="connsiteY125" fmla="*/ 107260 h 293673"/>
                <a:gd name="connsiteX126" fmla="*/ 71170 w 178237"/>
                <a:gd name="connsiteY126" fmla="*/ 95662 h 293673"/>
                <a:gd name="connsiteX127" fmla="*/ 69901 w 178237"/>
                <a:gd name="connsiteY127" fmla="*/ 92869 h 293673"/>
                <a:gd name="connsiteX128" fmla="*/ 69054 w 178237"/>
                <a:gd name="connsiteY128" fmla="*/ 90075 h 293673"/>
                <a:gd name="connsiteX129" fmla="*/ 69054 w 178237"/>
                <a:gd name="connsiteY129" fmla="*/ 84149 h 293673"/>
                <a:gd name="connsiteX130" fmla="*/ 70408 w 178237"/>
                <a:gd name="connsiteY130" fmla="*/ 77885 h 293673"/>
                <a:gd name="connsiteX131" fmla="*/ 70408 w 178237"/>
                <a:gd name="connsiteY131" fmla="*/ 72890 h 293673"/>
                <a:gd name="connsiteX132" fmla="*/ 70408 w 178237"/>
                <a:gd name="connsiteY132" fmla="*/ 68657 h 293673"/>
                <a:gd name="connsiteX133" fmla="*/ 70408 w 178237"/>
                <a:gd name="connsiteY133" fmla="*/ 61631 h 293673"/>
                <a:gd name="connsiteX134" fmla="*/ 69816 w 178237"/>
                <a:gd name="connsiteY134" fmla="*/ 54266 h 293673"/>
                <a:gd name="connsiteX135" fmla="*/ 61350 w 178237"/>
                <a:gd name="connsiteY135" fmla="*/ 55027 h 293673"/>
                <a:gd name="connsiteX136" fmla="*/ 52123 w 178237"/>
                <a:gd name="connsiteY136" fmla="*/ 55705 h 293673"/>
                <a:gd name="connsiteX137" fmla="*/ 44927 w 178237"/>
                <a:gd name="connsiteY137" fmla="*/ 55705 h 293673"/>
                <a:gd name="connsiteX138" fmla="*/ 38408 w 178237"/>
                <a:gd name="connsiteY138" fmla="*/ 56382 h 293673"/>
                <a:gd name="connsiteX139" fmla="*/ 29943 w 178237"/>
                <a:gd name="connsiteY139" fmla="*/ 57482 h 293673"/>
                <a:gd name="connsiteX140" fmla="*/ 23594 w 178237"/>
                <a:gd name="connsiteY140" fmla="*/ 57482 h 293673"/>
                <a:gd name="connsiteX141" fmla="*/ 14535 w 178237"/>
                <a:gd name="connsiteY141" fmla="*/ 59345 h 293673"/>
                <a:gd name="connsiteX142" fmla="*/ 4715 w 178237"/>
                <a:gd name="connsiteY142" fmla="*/ 59345 h 293673"/>
                <a:gd name="connsiteX143" fmla="*/ 3361 w 178237"/>
                <a:gd name="connsiteY143" fmla="*/ 52826 h 293673"/>
                <a:gd name="connsiteX144" fmla="*/ 3361 w 178237"/>
                <a:gd name="connsiteY144" fmla="*/ 47070 h 293673"/>
                <a:gd name="connsiteX145" fmla="*/ 3361 w 178237"/>
                <a:gd name="connsiteY145" fmla="*/ 43937 h 293673"/>
                <a:gd name="connsiteX146" fmla="*/ 3361 w 178237"/>
                <a:gd name="connsiteY146" fmla="*/ 40467 h 293673"/>
                <a:gd name="connsiteX147" fmla="*/ 3361 w 178237"/>
                <a:gd name="connsiteY147" fmla="*/ 36742 h 293673"/>
                <a:gd name="connsiteX148" fmla="*/ 2430 w 178237"/>
                <a:gd name="connsiteY148" fmla="*/ 35641 h 293673"/>
                <a:gd name="connsiteX149" fmla="*/ 2430 w 178237"/>
                <a:gd name="connsiteY149" fmla="*/ 31578 h 293673"/>
                <a:gd name="connsiteX150" fmla="*/ 2937 w 178237"/>
                <a:gd name="connsiteY150" fmla="*/ 27514 h 293673"/>
                <a:gd name="connsiteX151" fmla="*/ 1668 w 178237"/>
                <a:gd name="connsiteY151" fmla="*/ 25228 h 293673"/>
                <a:gd name="connsiteX152" fmla="*/ 821 w 178237"/>
                <a:gd name="connsiteY152" fmla="*/ 23027 h 293673"/>
                <a:gd name="connsiteX153" fmla="*/ 821 w 178237"/>
                <a:gd name="connsiteY153" fmla="*/ 17440 h 293673"/>
                <a:gd name="connsiteX154" fmla="*/ 229 w 178237"/>
                <a:gd name="connsiteY154" fmla="*/ 11345 h 293673"/>
                <a:gd name="connsiteX155" fmla="*/ 229 w 178237"/>
                <a:gd name="connsiteY155" fmla="*/ 5419 h 293673"/>
                <a:gd name="connsiteX156" fmla="*/ 2684 w 178237"/>
                <a:gd name="connsiteY156" fmla="*/ 847 h 293673"/>
                <a:gd name="connsiteX157" fmla="*/ 6408 w 178237"/>
                <a:gd name="connsiteY157" fmla="*/ 1 h 293673"/>
                <a:gd name="connsiteX158" fmla="*/ 11234 w 178237"/>
                <a:gd name="connsiteY158" fmla="*/ 678 h 293673"/>
                <a:gd name="connsiteX159" fmla="*/ 18176 w 178237"/>
                <a:gd name="connsiteY159" fmla="*/ 2286 h 293673"/>
                <a:gd name="connsiteX160" fmla="*/ 22239 w 178237"/>
                <a:gd name="connsiteY160" fmla="*/ 3472 h 293673"/>
                <a:gd name="connsiteX161" fmla="*/ 24609 w 178237"/>
                <a:gd name="connsiteY161" fmla="*/ 3472 h 293673"/>
                <a:gd name="connsiteX162" fmla="*/ 27826 w 178237"/>
                <a:gd name="connsiteY162" fmla="*/ 3472 h 293673"/>
                <a:gd name="connsiteX163" fmla="*/ 31128 w 178237"/>
                <a:gd name="connsiteY163" fmla="*/ 3895 h 293673"/>
                <a:gd name="connsiteX164" fmla="*/ 34430 w 178237"/>
                <a:gd name="connsiteY164" fmla="*/ 4318 h 293673"/>
                <a:gd name="connsiteX165" fmla="*/ 37731 w 178237"/>
                <a:gd name="connsiteY165" fmla="*/ 4318 h 293673"/>
                <a:gd name="connsiteX166" fmla="*/ 39255 w 178237"/>
                <a:gd name="connsiteY166" fmla="*/ 4742 h 293673"/>
                <a:gd name="connsiteX167" fmla="*/ 42895 w 178237"/>
                <a:gd name="connsiteY167" fmla="*/ 4064 h 293673"/>
                <a:gd name="connsiteX168" fmla="*/ 46620 w 178237"/>
                <a:gd name="connsiteY168" fmla="*/ 3387 h 293673"/>
                <a:gd name="connsiteX169" fmla="*/ 51022 w 178237"/>
                <a:gd name="connsiteY169" fmla="*/ 4064 h 293673"/>
                <a:gd name="connsiteX170" fmla="*/ 55509 w 178237"/>
                <a:gd name="connsiteY170" fmla="*/ 5080 h 293673"/>
                <a:gd name="connsiteX171" fmla="*/ 57710 w 178237"/>
                <a:gd name="connsiteY171" fmla="*/ 5080 h 293673"/>
                <a:gd name="connsiteX172" fmla="*/ 60250 w 178237"/>
                <a:gd name="connsiteY172" fmla="*/ 4572 h 293673"/>
                <a:gd name="connsiteX173" fmla="*/ 64906 w 178237"/>
                <a:gd name="connsiteY173" fmla="*/ 4572 h 293673"/>
                <a:gd name="connsiteX174" fmla="*/ 67361 w 178237"/>
                <a:gd name="connsiteY174" fmla="*/ 3895 h 293673"/>
                <a:gd name="connsiteX175" fmla="*/ 69308 w 178237"/>
                <a:gd name="connsiteY175" fmla="*/ 3895 h 293673"/>
                <a:gd name="connsiteX176" fmla="*/ 71340 w 178237"/>
                <a:gd name="connsiteY176" fmla="*/ 4318 h 293673"/>
                <a:gd name="connsiteX177" fmla="*/ 84461 w 178237"/>
                <a:gd name="connsiteY177" fmla="*/ 2879 h 293673"/>
                <a:gd name="connsiteX178" fmla="*/ 90387 w 178237"/>
                <a:gd name="connsiteY178" fmla="*/ 2879 h 293673"/>
                <a:gd name="connsiteX179" fmla="*/ 92419 w 178237"/>
                <a:gd name="connsiteY179" fmla="*/ 3641 h 293673"/>
                <a:gd name="connsiteX180" fmla="*/ 94112 w 178237"/>
                <a:gd name="connsiteY180" fmla="*/ 4826 h 293673"/>
                <a:gd name="connsiteX181" fmla="*/ 97583 w 178237"/>
                <a:gd name="connsiteY181" fmla="*/ 3980 h 293673"/>
                <a:gd name="connsiteX182" fmla="*/ 100377 w 178237"/>
                <a:gd name="connsiteY182" fmla="*/ 5673 h 293673"/>
                <a:gd name="connsiteX183" fmla="*/ 103340 w 178237"/>
                <a:gd name="connsiteY183" fmla="*/ 3895 h 293673"/>
                <a:gd name="connsiteX184" fmla="*/ 107065 w 178237"/>
                <a:gd name="connsiteY184" fmla="*/ 3218 h 293673"/>
                <a:gd name="connsiteX185" fmla="*/ 110705 w 178237"/>
                <a:gd name="connsiteY185" fmla="*/ 3810 h 293673"/>
                <a:gd name="connsiteX186" fmla="*/ 115530 w 178237"/>
                <a:gd name="connsiteY186" fmla="*/ 4488 h 293673"/>
                <a:gd name="connsiteX187" fmla="*/ 120102 w 178237"/>
                <a:gd name="connsiteY187" fmla="*/ 4911 h 293673"/>
                <a:gd name="connsiteX188" fmla="*/ 124335 w 178237"/>
                <a:gd name="connsiteY188" fmla="*/ 6181 h 293673"/>
                <a:gd name="connsiteX189" fmla="*/ 127721 w 178237"/>
                <a:gd name="connsiteY189" fmla="*/ 5673 h 293673"/>
                <a:gd name="connsiteX190" fmla="*/ 130599 w 178237"/>
                <a:gd name="connsiteY190" fmla="*/ 5165 h 293673"/>
                <a:gd name="connsiteX191" fmla="*/ 136948 w 178237"/>
                <a:gd name="connsiteY191" fmla="*/ 5673 h 293673"/>
                <a:gd name="connsiteX192" fmla="*/ 138980 w 178237"/>
                <a:gd name="connsiteY192" fmla="*/ 5673 h 293673"/>
                <a:gd name="connsiteX193" fmla="*/ 141350 w 178237"/>
                <a:gd name="connsiteY193" fmla="*/ 6435 h 293673"/>
                <a:gd name="connsiteX194" fmla="*/ 147615 w 178237"/>
                <a:gd name="connsiteY194" fmla="*/ 7112 h 293673"/>
                <a:gd name="connsiteX195" fmla="*/ 153880 w 178237"/>
                <a:gd name="connsiteY195" fmla="*/ 7112 h 293673"/>
                <a:gd name="connsiteX196" fmla="*/ 164462 w 178237"/>
                <a:gd name="connsiteY196" fmla="*/ 6011 h 293673"/>
                <a:gd name="connsiteX197" fmla="*/ 172927 w 178237"/>
                <a:gd name="connsiteY197" fmla="*/ 6773 h 293673"/>
                <a:gd name="connsiteX198" fmla="*/ 175298 w 178237"/>
                <a:gd name="connsiteY198" fmla="*/ 9059 h 293673"/>
                <a:gd name="connsiteX199" fmla="*/ 177245 w 178237"/>
                <a:gd name="connsiteY199" fmla="*/ 11683 h 293673"/>
                <a:gd name="connsiteX200" fmla="*/ 177245 w 178237"/>
                <a:gd name="connsiteY200" fmla="*/ 13884 h 293673"/>
                <a:gd name="connsiteX201" fmla="*/ 177245 w 178237"/>
                <a:gd name="connsiteY201" fmla="*/ 16509 h 293673"/>
                <a:gd name="connsiteX202" fmla="*/ 177245 w 178237"/>
                <a:gd name="connsiteY202" fmla="*/ 26837 h 293673"/>
                <a:gd name="connsiteX203" fmla="*/ 176821 w 178237"/>
                <a:gd name="connsiteY203" fmla="*/ 37927 h 293673"/>
                <a:gd name="connsiteX204" fmla="*/ 177245 w 178237"/>
                <a:gd name="connsiteY204" fmla="*/ 43429 h 293673"/>
                <a:gd name="connsiteX205" fmla="*/ 177583 w 178237"/>
                <a:gd name="connsiteY205" fmla="*/ 48678 h 29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237" h="293673">
                  <a:moveTo>
                    <a:pt x="177583" y="48678"/>
                  </a:moveTo>
                  <a:cubicBezTo>
                    <a:pt x="177583" y="50625"/>
                    <a:pt x="178007" y="52403"/>
                    <a:pt x="178176" y="53842"/>
                  </a:cubicBezTo>
                  <a:cubicBezTo>
                    <a:pt x="178438" y="55375"/>
                    <a:pt x="177854" y="56924"/>
                    <a:pt x="176652" y="57906"/>
                  </a:cubicBezTo>
                  <a:lnTo>
                    <a:pt x="171065" y="57906"/>
                  </a:lnTo>
                  <a:cubicBezTo>
                    <a:pt x="168957" y="57940"/>
                    <a:pt x="166849" y="57711"/>
                    <a:pt x="164800" y="57228"/>
                  </a:cubicBezTo>
                  <a:cubicBezTo>
                    <a:pt x="163192" y="56788"/>
                    <a:pt x="161549" y="56500"/>
                    <a:pt x="159890" y="56382"/>
                  </a:cubicBezTo>
                  <a:lnTo>
                    <a:pt x="156758" y="56382"/>
                  </a:lnTo>
                  <a:cubicBezTo>
                    <a:pt x="155945" y="56492"/>
                    <a:pt x="155115" y="56492"/>
                    <a:pt x="154303" y="56382"/>
                  </a:cubicBezTo>
                  <a:lnTo>
                    <a:pt x="151932" y="55789"/>
                  </a:lnTo>
                  <a:lnTo>
                    <a:pt x="147869" y="55789"/>
                  </a:lnTo>
                  <a:cubicBezTo>
                    <a:pt x="144610" y="55324"/>
                    <a:pt x="141308" y="55324"/>
                    <a:pt x="138049" y="55789"/>
                  </a:cubicBezTo>
                  <a:lnTo>
                    <a:pt x="128229" y="57059"/>
                  </a:lnTo>
                  <a:cubicBezTo>
                    <a:pt x="128009" y="58549"/>
                    <a:pt x="128009" y="60056"/>
                    <a:pt x="128229" y="61546"/>
                  </a:cubicBezTo>
                  <a:cubicBezTo>
                    <a:pt x="128229" y="62054"/>
                    <a:pt x="128229" y="62223"/>
                    <a:pt x="128229" y="62308"/>
                  </a:cubicBezTo>
                  <a:cubicBezTo>
                    <a:pt x="127805" y="63595"/>
                    <a:pt x="127577" y="64932"/>
                    <a:pt x="127551" y="66287"/>
                  </a:cubicBezTo>
                  <a:cubicBezTo>
                    <a:pt x="127636" y="67049"/>
                    <a:pt x="127636" y="67810"/>
                    <a:pt x="127551" y="68572"/>
                  </a:cubicBezTo>
                  <a:cubicBezTo>
                    <a:pt x="127526" y="69326"/>
                    <a:pt x="127382" y="70062"/>
                    <a:pt x="127128" y="70773"/>
                  </a:cubicBezTo>
                  <a:cubicBezTo>
                    <a:pt x="126874" y="71485"/>
                    <a:pt x="126874" y="72263"/>
                    <a:pt x="127128" y="72974"/>
                  </a:cubicBezTo>
                  <a:cubicBezTo>
                    <a:pt x="126984" y="73584"/>
                    <a:pt x="126984" y="74227"/>
                    <a:pt x="127128" y="74837"/>
                  </a:cubicBezTo>
                  <a:cubicBezTo>
                    <a:pt x="127314" y="75582"/>
                    <a:pt x="127543" y="76318"/>
                    <a:pt x="127805" y="77038"/>
                  </a:cubicBezTo>
                  <a:cubicBezTo>
                    <a:pt x="127738" y="78765"/>
                    <a:pt x="127568" y="80492"/>
                    <a:pt x="127297" y="82202"/>
                  </a:cubicBezTo>
                  <a:cubicBezTo>
                    <a:pt x="127043" y="84166"/>
                    <a:pt x="127043" y="86164"/>
                    <a:pt x="127297" y="88128"/>
                  </a:cubicBezTo>
                  <a:cubicBezTo>
                    <a:pt x="127170" y="88856"/>
                    <a:pt x="127170" y="89601"/>
                    <a:pt x="127297" y="90329"/>
                  </a:cubicBezTo>
                  <a:cubicBezTo>
                    <a:pt x="127297" y="91091"/>
                    <a:pt x="127721" y="91938"/>
                    <a:pt x="127975" y="92953"/>
                  </a:cubicBezTo>
                  <a:cubicBezTo>
                    <a:pt x="128144" y="93817"/>
                    <a:pt x="128144" y="94714"/>
                    <a:pt x="127975" y="95578"/>
                  </a:cubicBezTo>
                  <a:cubicBezTo>
                    <a:pt x="127805" y="96416"/>
                    <a:pt x="127805" y="97279"/>
                    <a:pt x="127975" y="98117"/>
                  </a:cubicBezTo>
                  <a:cubicBezTo>
                    <a:pt x="128152" y="99133"/>
                    <a:pt x="128432" y="100124"/>
                    <a:pt x="128821" y="101080"/>
                  </a:cubicBezTo>
                  <a:cubicBezTo>
                    <a:pt x="129236" y="102029"/>
                    <a:pt x="129524" y="103019"/>
                    <a:pt x="129668" y="104043"/>
                  </a:cubicBezTo>
                  <a:cubicBezTo>
                    <a:pt x="129668" y="105313"/>
                    <a:pt x="129668" y="106837"/>
                    <a:pt x="129668" y="108530"/>
                  </a:cubicBezTo>
                  <a:cubicBezTo>
                    <a:pt x="129744" y="109995"/>
                    <a:pt x="129744" y="111468"/>
                    <a:pt x="129668" y="112932"/>
                  </a:cubicBezTo>
                  <a:cubicBezTo>
                    <a:pt x="129668" y="114202"/>
                    <a:pt x="129075" y="115472"/>
                    <a:pt x="128652" y="116826"/>
                  </a:cubicBezTo>
                  <a:cubicBezTo>
                    <a:pt x="128279" y="118062"/>
                    <a:pt x="128051" y="119341"/>
                    <a:pt x="127975" y="120636"/>
                  </a:cubicBezTo>
                  <a:cubicBezTo>
                    <a:pt x="127932" y="121830"/>
                    <a:pt x="128254" y="123015"/>
                    <a:pt x="128906" y="124022"/>
                  </a:cubicBezTo>
                  <a:cubicBezTo>
                    <a:pt x="129490" y="125072"/>
                    <a:pt x="129888" y="126223"/>
                    <a:pt x="130091" y="127408"/>
                  </a:cubicBezTo>
                  <a:cubicBezTo>
                    <a:pt x="130421" y="129288"/>
                    <a:pt x="130421" y="131201"/>
                    <a:pt x="130091" y="133080"/>
                  </a:cubicBezTo>
                  <a:cubicBezTo>
                    <a:pt x="129837" y="134994"/>
                    <a:pt x="129837" y="136924"/>
                    <a:pt x="130091" y="138837"/>
                  </a:cubicBezTo>
                  <a:cubicBezTo>
                    <a:pt x="130057" y="139607"/>
                    <a:pt x="130235" y="140361"/>
                    <a:pt x="130599" y="141038"/>
                  </a:cubicBezTo>
                  <a:cubicBezTo>
                    <a:pt x="130955" y="141868"/>
                    <a:pt x="131124" y="142765"/>
                    <a:pt x="131107" y="143662"/>
                  </a:cubicBezTo>
                  <a:cubicBezTo>
                    <a:pt x="131319" y="144585"/>
                    <a:pt x="131319" y="145533"/>
                    <a:pt x="131107" y="146456"/>
                  </a:cubicBezTo>
                  <a:cubicBezTo>
                    <a:pt x="130895" y="147235"/>
                    <a:pt x="130895" y="148048"/>
                    <a:pt x="131107" y="148826"/>
                  </a:cubicBezTo>
                  <a:cubicBezTo>
                    <a:pt x="131513" y="151138"/>
                    <a:pt x="132224" y="153389"/>
                    <a:pt x="133223" y="155514"/>
                  </a:cubicBezTo>
                  <a:cubicBezTo>
                    <a:pt x="133579" y="157588"/>
                    <a:pt x="133579" y="159705"/>
                    <a:pt x="133223" y="161779"/>
                  </a:cubicBezTo>
                  <a:cubicBezTo>
                    <a:pt x="132758" y="163353"/>
                    <a:pt x="132758" y="165030"/>
                    <a:pt x="133223" y="166604"/>
                  </a:cubicBezTo>
                  <a:cubicBezTo>
                    <a:pt x="133528" y="167451"/>
                    <a:pt x="133706" y="168331"/>
                    <a:pt x="133731" y="169229"/>
                  </a:cubicBezTo>
                  <a:cubicBezTo>
                    <a:pt x="134112" y="172717"/>
                    <a:pt x="134112" y="176238"/>
                    <a:pt x="133731" y="179726"/>
                  </a:cubicBezTo>
                  <a:cubicBezTo>
                    <a:pt x="133452" y="183282"/>
                    <a:pt x="133765" y="186854"/>
                    <a:pt x="134663" y="190308"/>
                  </a:cubicBezTo>
                  <a:cubicBezTo>
                    <a:pt x="134163" y="190994"/>
                    <a:pt x="133892" y="191823"/>
                    <a:pt x="133901" y="192678"/>
                  </a:cubicBezTo>
                  <a:cubicBezTo>
                    <a:pt x="133943" y="193449"/>
                    <a:pt x="133630" y="194194"/>
                    <a:pt x="133054" y="194710"/>
                  </a:cubicBezTo>
                  <a:cubicBezTo>
                    <a:pt x="133824" y="196513"/>
                    <a:pt x="134417" y="198384"/>
                    <a:pt x="134832" y="200297"/>
                  </a:cubicBezTo>
                  <a:cubicBezTo>
                    <a:pt x="134832" y="201161"/>
                    <a:pt x="134688" y="202016"/>
                    <a:pt x="134409" y="202837"/>
                  </a:cubicBezTo>
                  <a:cubicBezTo>
                    <a:pt x="134273" y="203709"/>
                    <a:pt x="134273" y="204589"/>
                    <a:pt x="134409" y="205461"/>
                  </a:cubicBezTo>
                  <a:cubicBezTo>
                    <a:pt x="134256" y="206443"/>
                    <a:pt x="134256" y="207442"/>
                    <a:pt x="134409" y="208424"/>
                  </a:cubicBezTo>
                  <a:lnTo>
                    <a:pt x="135086" y="210626"/>
                  </a:lnTo>
                  <a:cubicBezTo>
                    <a:pt x="135103" y="211489"/>
                    <a:pt x="134959" y="212352"/>
                    <a:pt x="134663" y="213165"/>
                  </a:cubicBezTo>
                  <a:cubicBezTo>
                    <a:pt x="134510" y="214147"/>
                    <a:pt x="134510" y="215146"/>
                    <a:pt x="134663" y="216128"/>
                  </a:cubicBezTo>
                  <a:cubicBezTo>
                    <a:pt x="134578" y="216941"/>
                    <a:pt x="134578" y="217770"/>
                    <a:pt x="134663" y="218583"/>
                  </a:cubicBezTo>
                  <a:cubicBezTo>
                    <a:pt x="134705" y="219370"/>
                    <a:pt x="134705" y="220166"/>
                    <a:pt x="134663" y="220954"/>
                  </a:cubicBezTo>
                  <a:cubicBezTo>
                    <a:pt x="134663" y="222901"/>
                    <a:pt x="134663" y="224679"/>
                    <a:pt x="134663" y="226287"/>
                  </a:cubicBezTo>
                  <a:cubicBezTo>
                    <a:pt x="134832" y="227836"/>
                    <a:pt x="134832" y="229394"/>
                    <a:pt x="134663" y="230943"/>
                  </a:cubicBezTo>
                  <a:lnTo>
                    <a:pt x="133731" y="232805"/>
                  </a:lnTo>
                  <a:cubicBezTo>
                    <a:pt x="133342" y="233483"/>
                    <a:pt x="133113" y="234228"/>
                    <a:pt x="133054" y="235007"/>
                  </a:cubicBezTo>
                  <a:cubicBezTo>
                    <a:pt x="133054" y="236192"/>
                    <a:pt x="133054" y="237546"/>
                    <a:pt x="133054" y="239070"/>
                  </a:cubicBezTo>
                  <a:cubicBezTo>
                    <a:pt x="133054" y="240594"/>
                    <a:pt x="133054" y="241864"/>
                    <a:pt x="133054" y="243133"/>
                  </a:cubicBezTo>
                  <a:cubicBezTo>
                    <a:pt x="132580" y="244437"/>
                    <a:pt x="132436" y="245826"/>
                    <a:pt x="132631" y="247197"/>
                  </a:cubicBezTo>
                  <a:cubicBezTo>
                    <a:pt x="132690" y="247789"/>
                    <a:pt x="132690" y="248382"/>
                    <a:pt x="132631" y="248975"/>
                  </a:cubicBezTo>
                  <a:cubicBezTo>
                    <a:pt x="132631" y="250499"/>
                    <a:pt x="131954" y="252107"/>
                    <a:pt x="131530" y="253800"/>
                  </a:cubicBezTo>
                  <a:cubicBezTo>
                    <a:pt x="131200" y="255248"/>
                    <a:pt x="130997" y="256721"/>
                    <a:pt x="130938" y="258202"/>
                  </a:cubicBezTo>
                  <a:cubicBezTo>
                    <a:pt x="131666" y="260158"/>
                    <a:pt x="132224" y="262164"/>
                    <a:pt x="132631" y="264213"/>
                  </a:cubicBezTo>
                  <a:cubicBezTo>
                    <a:pt x="132876" y="265457"/>
                    <a:pt x="133249" y="266676"/>
                    <a:pt x="133731" y="267853"/>
                  </a:cubicBezTo>
                  <a:cubicBezTo>
                    <a:pt x="133968" y="268852"/>
                    <a:pt x="133968" y="269902"/>
                    <a:pt x="133731" y="270901"/>
                  </a:cubicBezTo>
                  <a:cubicBezTo>
                    <a:pt x="133655" y="271857"/>
                    <a:pt x="133655" y="272822"/>
                    <a:pt x="133731" y="273779"/>
                  </a:cubicBezTo>
                  <a:cubicBezTo>
                    <a:pt x="133545" y="274642"/>
                    <a:pt x="133545" y="275540"/>
                    <a:pt x="133731" y="276403"/>
                  </a:cubicBezTo>
                  <a:cubicBezTo>
                    <a:pt x="134155" y="277419"/>
                    <a:pt x="133731" y="278266"/>
                    <a:pt x="132461" y="278943"/>
                  </a:cubicBezTo>
                  <a:cubicBezTo>
                    <a:pt x="133638" y="279967"/>
                    <a:pt x="134722" y="281102"/>
                    <a:pt x="135678" y="282329"/>
                  </a:cubicBezTo>
                  <a:cubicBezTo>
                    <a:pt x="136576" y="284200"/>
                    <a:pt x="136576" y="286384"/>
                    <a:pt x="135678" y="288255"/>
                  </a:cubicBezTo>
                  <a:cubicBezTo>
                    <a:pt x="135314" y="289838"/>
                    <a:pt x="134053" y="291066"/>
                    <a:pt x="132461" y="291387"/>
                  </a:cubicBezTo>
                  <a:cubicBezTo>
                    <a:pt x="130938" y="291684"/>
                    <a:pt x="129566" y="292488"/>
                    <a:pt x="128567" y="293673"/>
                  </a:cubicBezTo>
                  <a:cubicBezTo>
                    <a:pt x="124419" y="292573"/>
                    <a:pt x="120864" y="291896"/>
                    <a:pt x="117901" y="291387"/>
                  </a:cubicBezTo>
                  <a:cubicBezTo>
                    <a:pt x="114997" y="291049"/>
                    <a:pt x="112152" y="290338"/>
                    <a:pt x="109435" y="289271"/>
                  </a:cubicBezTo>
                  <a:cubicBezTo>
                    <a:pt x="108428" y="289407"/>
                    <a:pt x="107437" y="289635"/>
                    <a:pt x="106472" y="289948"/>
                  </a:cubicBezTo>
                  <a:lnTo>
                    <a:pt x="103509" y="290626"/>
                  </a:lnTo>
                  <a:lnTo>
                    <a:pt x="100377" y="290626"/>
                  </a:lnTo>
                  <a:cubicBezTo>
                    <a:pt x="99623" y="290668"/>
                    <a:pt x="98887" y="290389"/>
                    <a:pt x="98345" y="289864"/>
                  </a:cubicBezTo>
                  <a:cubicBezTo>
                    <a:pt x="97651" y="290795"/>
                    <a:pt x="96533" y="291303"/>
                    <a:pt x="95382" y="291218"/>
                  </a:cubicBezTo>
                  <a:cubicBezTo>
                    <a:pt x="93774" y="291117"/>
                    <a:pt x="92165" y="291117"/>
                    <a:pt x="90557" y="291218"/>
                  </a:cubicBezTo>
                  <a:cubicBezTo>
                    <a:pt x="89270" y="290964"/>
                    <a:pt x="87949" y="290964"/>
                    <a:pt x="86662" y="291218"/>
                  </a:cubicBezTo>
                  <a:lnTo>
                    <a:pt x="85393" y="291980"/>
                  </a:lnTo>
                  <a:cubicBezTo>
                    <a:pt x="84275" y="292166"/>
                    <a:pt x="83124" y="292166"/>
                    <a:pt x="82006" y="291980"/>
                  </a:cubicBezTo>
                  <a:cubicBezTo>
                    <a:pt x="80796" y="291802"/>
                    <a:pt x="79577" y="291802"/>
                    <a:pt x="78366" y="291980"/>
                  </a:cubicBezTo>
                  <a:cubicBezTo>
                    <a:pt x="77029" y="292243"/>
                    <a:pt x="75666" y="292412"/>
                    <a:pt x="74303" y="292488"/>
                  </a:cubicBezTo>
                  <a:cubicBezTo>
                    <a:pt x="72872" y="292598"/>
                    <a:pt x="71450" y="292243"/>
                    <a:pt x="70239" y="291472"/>
                  </a:cubicBezTo>
                  <a:cubicBezTo>
                    <a:pt x="68402" y="291133"/>
                    <a:pt x="67183" y="289364"/>
                    <a:pt x="67522" y="287527"/>
                  </a:cubicBezTo>
                  <a:cubicBezTo>
                    <a:pt x="67522" y="287519"/>
                    <a:pt x="67530" y="287502"/>
                    <a:pt x="67530" y="287493"/>
                  </a:cubicBezTo>
                  <a:cubicBezTo>
                    <a:pt x="67733" y="285631"/>
                    <a:pt x="67319" y="283760"/>
                    <a:pt x="66345" y="282160"/>
                  </a:cubicBezTo>
                  <a:cubicBezTo>
                    <a:pt x="66540" y="280856"/>
                    <a:pt x="67132" y="279646"/>
                    <a:pt x="68038" y="278689"/>
                  </a:cubicBezTo>
                  <a:cubicBezTo>
                    <a:pt x="68995" y="277843"/>
                    <a:pt x="68995" y="276657"/>
                    <a:pt x="68038" y="275134"/>
                  </a:cubicBezTo>
                  <a:lnTo>
                    <a:pt x="70324" y="272424"/>
                  </a:lnTo>
                  <a:cubicBezTo>
                    <a:pt x="71094" y="271612"/>
                    <a:pt x="71746" y="270706"/>
                    <a:pt x="72271" y="269715"/>
                  </a:cubicBezTo>
                  <a:cubicBezTo>
                    <a:pt x="72796" y="268429"/>
                    <a:pt x="73058" y="267040"/>
                    <a:pt x="73033" y="265652"/>
                  </a:cubicBezTo>
                  <a:cubicBezTo>
                    <a:pt x="73041" y="264391"/>
                    <a:pt x="73329" y="263146"/>
                    <a:pt x="73879" y="262012"/>
                  </a:cubicBezTo>
                  <a:cubicBezTo>
                    <a:pt x="74370" y="261233"/>
                    <a:pt x="74523" y="260285"/>
                    <a:pt x="74303" y="259387"/>
                  </a:cubicBezTo>
                  <a:cubicBezTo>
                    <a:pt x="74150" y="258405"/>
                    <a:pt x="74150" y="257407"/>
                    <a:pt x="74303" y="256425"/>
                  </a:cubicBezTo>
                  <a:cubicBezTo>
                    <a:pt x="74387" y="254748"/>
                    <a:pt x="74557" y="253081"/>
                    <a:pt x="74811" y="251430"/>
                  </a:cubicBezTo>
                  <a:cubicBezTo>
                    <a:pt x="75031" y="249694"/>
                    <a:pt x="74675" y="247942"/>
                    <a:pt x="73795" y="246435"/>
                  </a:cubicBezTo>
                  <a:cubicBezTo>
                    <a:pt x="74565" y="245030"/>
                    <a:pt x="74971" y="243464"/>
                    <a:pt x="74980" y="241864"/>
                  </a:cubicBezTo>
                  <a:cubicBezTo>
                    <a:pt x="74980" y="240255"/>
                    <a:pt x="74980" y="238816"/>
                    <a:pt x="74980" y="237631"/>
                  </a:cubicBezTo>
                  <a:cubicBezTo>
                    <a:pt x="75386" y="236166"/>
                    <a:pt x="75386" y="234608"/>
                    <a:pt x="74980" y="233144"/>
                  </a:cubicBezTo>
                  <a:cubicBezTo>
                    <a:pt x="74667" y="232331"/>
                    <a:pt x="74497" y="231476"/>
                    <a:pt x="74472" y="230604"/>
                  </a:cubicBezTo>
                  <a:cubicBezTo>
                    <a:pt x="74540" y="229377"/>
                    <a:pt x="74828" y="228175"/>
                    <a:pt x="75319" y="227049"/>
                  </a:cubicBezTo>
                  <a:cubicBezTo>
                    <a:pt x="75826" y="225957"/>
                    <a:pt x="76114" y="224780"/>
                    <a:pt x="76165" y="223578"/>
                  </a:cubicBezTo>
                  <a:cubicBezTo>
                    <a:pt x="75505" y="221622"/>
                    <a:pt x="75268" y="219540"/>
                    <a:pt x="75488" y="217483"/>
                  </a:cubicBezTo>
                  <a:cubicBezTo>
                    <a:pt x="75716" y="216450"/>
                    <a:pt x="75860" y="215409"/>
                    <a:pt x="75911" y="214350"/>
                  </a:cubicBezTo>
                  <a:cubicBezTo>
                    <a:pt x="76030" y="212437"/>
                    <a:pt x="75716" y="210532"/>
                    <a:pt x="74980" y="208763"/>
                  </a:cubicBezTo>
                  <a:cubicBezTo>
                    <a:pt x="74980" y="205800"/>
                    <a:pt x="74980" y="203430"/>
                    <a:pt x="74980" y="201567"/>
                  </a:cubicBezTo>
                  <a:cubicBezTo>
                    <a:pt x="74980" y="199705"/>
                    <a:pt x="74980" y="197842"/>
                    <a:pt x="74980" y="195895"/>
                  </a:cubicBezTo>
                  <a:cubicBezTo>
                    <a:pt x="74980" y="193948"/>
                    <a:pt x="74980" y="191154"/>
                    <a:pt x="74980" y="188276"/>
                  </a:cubicBezTo>
                  <a:cubicBezTo>
                    <a:pt x="75098" y="185720"/>
                    <a:pt x="74895" y="183163"/>
                    <a:pt x="74387" y="180657"/>
                  </a:cubicBezTo>
                  <a:cubicBezTo>
                    <a:pt x="73651" y="176145"/>
                    <a:pt x="73651" y="171540"/>
                    <a:pt x="74387" y="167028"/>
                  </a:cubicBezTo>
                  <a:cubicBezTo>
                    <a:pt x="75234" y="163472"/>
                    <a:pt x="74624" y="159722"/>
                    <a:pt x="72694" y="156615"/>
                  </a:cubicBezTo>
                  <a:cubicBezTo>
                    <a:pt x="73812" y="152797"/>
                    <a:pt x="74015" y="148759"/>
                    <a:pt x="73287" y="144848"/>
                  </a:cubicBezTo>
                  <a:cubicBezTo>
                    <a:pt x="72635" y="141157"/>
                    <a:pt x="72838" y="137364"/>
                    <a:pt x="73879" y="133758"/>
                  </a:cubicBezTo>
                  <a:cubicBezTo>
                    <a:pt x="73879" y="132319"/>
                    <a:pt x="73879" y="131472"/>
                    <a:pt x="72864" y="131303"/>
                  </a:cubicBezTo>
                  <a:cubicBezTo>
                    <a:pt x="71848" y="131133"/>
                    <a:pt x="71509" y="130541"/>
                    <a:pt x="71763" y="129271"/>
                  </a:cubicBezTo>
                  <a:cubicBezTo>
                    <a:pt x="72017" y="128001"/>
                    <a:pt x="71763" y="125292"/>
                    <a:pt x="71763" y="123176"/>
                  </a:cubicBezTo>
                  <a:cubicBezTo>
                    <a:pt x="71805" y="121237"/>
                    <a:pt x="71585" y="119298"/>
                    <a:pt x="71086" y="117419"/>
                  </a:cubicBezTo>
                  <a:cubicBezTo>
                    <a:pt x="69782" y="114202"/>
                    <a:pt x="69401" y="110680"/>
                    <a:pt x="69985" y="107260"/>
                  </a:cubicBezTo>
                  <a:cubicBezTo>
                    <a:pt x="70493" y="102689"/>
                    <a:pt x="70832" y="98795"/>
                    <a:pt x="71170" y="95662"/>
                  </a:cubicBezTo>
                  <a:cubicBezTo>
                    <a:pt x="70840" y="94689"/>
                    <a:pt x="70417" y="93758"/>
                    <a:pt x="69901" y="92869"/>
                  </a:cubicBezTo>
                  <a:cubicBezTo>
                    <a:pt x="69511" y="91971"/>
                    <a:pt x="69223" y="91040"/>
                    <a:pt x="69054" y="90075"/>
                  </a:cubicBezTo>
                  <a:cubicBezTo>
                    <a:pt x="68504" y="88136"/>
                    <a:pt x="68504" y="86088"/>
                    <a:pt x="69054" y="84149"/>
                  </a:cubicBezTo>
                  <a:cubicBezTo>
                    <a:pt x="69689" y="82109"/>
                    <a:pt x="70146" y="80009"/>
                    <a:pt x="70408" y="77885"/>
                  </a:cubicBezTo>
                  <a:cubicBezTo>
                    <a:pt x="70612" y="76225"/>
                    <a:pt x="70612" y="74549"/>
                    <a:pt x="70408" y="72890"/>
                  </a:cubicBezTo>
                  <a:cubicBezTo>
                    <a:pt x="70231" y="71485"/>
                    <a:pt x="70231" y="70062"/>
                    <a:pt x="70408" y="68657"/>
                  </a:cubicBezTo>
                  <a:cubicBezTo>
                    <a:pt x="70730" y="66329"/>
                    <a:pt x="70730" y="63959"/>
                    <a:pt x="70408" y="61631"/>
                  </a:cubicBezTo>
                  <a:cubicBezTo>
                    <a:pt x="70019" y="59192"/>
                    <a:pt x="69824" y="56729"/>
                    <a:pt x="69816" y="54266"/>
                  </a:cubicBezTo>
                  <a:cubicBezTo>
                    <a:pt x="66878" y="54266"/>
                    <a:pt x="64059" y="54519"/>
                    <a:pt x="61350" y="55027"/>
                  </a:cubicBezTo>
                  <a:lnTo>
                    <a:pt x="52123" y="55705"/>
                  </a:lnTo>
                  <a:cubicBezTo>
                    <a:pt x="49727" y="55485"/>
                    <a:pt x="47323" y="55485"/>
                    <a:pt x="44927" y="55705"/>
                  </a:cubicBezTo>
                  <a:lnTo>
                    <a:pt x="38408" y="56382"/>
                  </a:lnTo>
                  <a:cubicBezTo>
                    <a:pt x="35666" y="57212"/>
                    <a:pt x="32804" y="57584"/>
                    <a:pt x="29943" y="57482"/>
                  </a:cubicBezTo>
                  <a:cubicBezTo>
                    <a:pt x="27835" y="57271"/>
                    <a:pt x="25702" y="57271"/>
                    <a:pt x="23594" y="57482"/>
                  </a:cubicBezTo>
                  <a:cubicBezTo>
                    <a:pt x="20538" y="57914"/>
                    <a:pt x="17515" y="58541"/>
                    <a:pt x="14535" y="59345"/>
                  </a:cubicBezTo>
                  <a:cubicBezTo>
                    <a:pt x="11310" y="60107"/>
                    <a:pt x="7941" y="60107"/>
                    <a:pt x="4715" y="59345"/>
                  </a:cubicBezTo>
                  <a:cubicBezTo>
                    <a:pt x="3564" y="57381"/>
                    <a:pt x="3090" y="55087"/>
                    <a:pt x="3361" y="52826"/>
                  </a:cubicBezTo>
                  <a:cubicBezTo>
                    <a:pt x="3606" y="50913"/>
                    <a:pt x="3606" y="48983"/>
                    <a:pt x="3361" y="47070"/>
                  </a:cubicBezTo>
                  <a:cubicBezTo>
                    <a:pt x="3251" y="46028"/>
                    <a:pt x="3251" y="44979"/>
                    <a:pt x="3361" y="43937"/>
                  </a:cubicBezTo>
                  <a:cubicBezTo>
                    <a:pt x="3361" y="43091"/>
                    <a:pt x="3361" y="41906"/>
                    <a:pt x="3361" y="40467"/>
                  </a:cubicBezTo>
                  <a:cubicBezTo>
                    <a:pt x="3361" y="39027"/>
                    <a:pt x="3953" y="37250"/>
                    <a:pt x="3361" y="36742"/>
                  </a:cubicBezTo>
                  <a:cubicBezTo>
                    <a:pt x="3090" y="36344"/>
                    <a:pt x="2777" y="35971"/>
                    <a:pt x="2430" y="35641"/>
                  </a:cubicBezTo>
                  <a:cubicBezTo>
                    <a:pt x="2218" y="34295"/>
                    <a:pt x="2218" y="32924"/>
                    <a:pt x="2430" y="31578"/>
                  </a:cubicBezTo>
                  <a:cubicBezTo>
                    <a:pt x="2700" y="30240"/>
                    <a:pt x="2870" y="28877"/>
                    <a:pt x="2937" y="27514"/>
                  </a:cubicBezTo>
                  <a:cubicBezTo>
                    <a:pt x="2937" y="26270"/>
                    <a:pt x="2514" y="25508"/>
                    <a:pt x="1668" y="25228"/>
                  </a:cubicBezTo>
                  <a:cubicBezTo>
                    <a:pt x="821" y="25228"/>
                    <a:pt x="483" y="24213"/>
                    <a:pt x="821" y="23027"/>
                  </a:cubicBezTo>
                  <a:cubicBezTo>
                    <a:pt x="940" y="21165"/>
                    <a:pt x="940" y="19302"/>
                    <a:pt x="821" y="17440"/>
                  </a:cubicBezTo>
                  <a:cubicBezTo>
                    <a:pt x="821" y="15493"/>
                    <a:pt x="821" y="13461"/>
                    <a:pt x="229" y="11345"/>
                  </a:cubicBezTo>
                  <a:cubicBezTo>
                    <a:pt x="-76" y="9381"/>
                    <a:pt x="-76" y="7383"/>
                    <a:pt x="229" y="5419"/>
                  </a:cubicBezTo>
                  <a:cubicBezTo>
                    <a:pt x="601" y="3692"/>
                    <a:pt x="1448" y="2109"/>
                    <a:pt x="2684" y="847"/>
                  </a:cubicBezTo>
                  <a:cubicBezTo>
                    <a:pt x="3886" y="407"/>
                    <a:pt x="5139" y="119"/>
                    <a:pt x="6408" y="1"/>
                  </a:cubicBezTo>
                  <a:cubicBezTo>
                    <a:pt x="8042" y="-16"/>
                    <a:pt x="9668" y="212"/>
                    <a:pt x="11234" y="678"/>
                  </a:cubicBezTo>
                  <a:cubicBezTo>
                    <a:pt x="13579" y="1059"/>
                    <a:pt x="15898" y="1601"/>
                    <a:pt x="18176" y="2286"/>
                  </a:cubicBezTo>
                  <a:cubicBezTo>
                    <a:pt x="19505" y="2761"/>
                    <a:pt x="20859" y="3159"/>
                    <a:pt x="22239" y="3472"/>
                  </a:cubicBezTo>
                  <a:cubicBezTo>
                    <a:pt x="23026" y="3582"/>
                    <a:pt x="23822" y="3582"/>
                    <a:pt x="24609" y="3472"/>
                  </a:cubicBezTo>
                  <a:cubicBezTo>
                    <a:pt x="25676" y="3328"/>
                    <a:pt x="26760" y="3328"/>
                    <a:pt x="27826" y="3472"/>
                  </a:cubicBezTo>
                  <a:cubicBezTo>
                    <a:pt x="28944" y="3480"/>
                    <a:pt x="30053" y="3616"/>
                    <a:pt x="31128" y="3895"/>
                  </a:cubicBezTo>
                  <a:cubicBezTo>
                    <a:pt x="32203" y="4183"/>
                    <a:pt x="33312" y="4327"/>
                    <a:pt x="34430" y="4318"/>
                  </a:cubicBezTo>
                  <a:cubicBezTo>
                    <a:pt x="35522" y="4462"/>
                    <a:pt x="36639" y="4462"/>
                    <a:pt x="37731" y="4318"/>
                  </a:cubicBezTo>
                  <a:cubicBezTo>
                    <a:pt x="38265" y="4344"/>
                    <a:pt x="38789" y="4488"/>
                    <a:pt x="39255" y="4742"/>
                  </a:cubicBezTo>
                  <a:cubicBezTo>
                    <a:pt x="40500" y="4767"/>
                    <a:pt x="41744" y="4530"/>
                    <a:pt x="42895" y="4064"/>
                  </a:cubicBezTo>
                  <a:cubicBezTo>
                    <a:pt x="44080" y="3599"/>
                    <a:pt x="45350" y="3370"/>
                    <a:pt x="46620" y="3387"/>
                  </a:cubicBezTo>
                  <a:cubicBezTo>
                    <a:pt x="48110" y="3396"/>
                    <a:pt x="49592" y="3624"/>
                    <a:pt x="51022" y="4064"/>
                  </a:cubicBezTo>
                  <a:lnTo>
                    <a:pt x="55509" y="5080"/>
                  </a:lnTo>
                  <a:lnTo>
                    <a:pt x="57710" y="5080"/>
                  </a:lnTo>
                  <a:lnTo>
                    <a:pt x="60250" y="4572"/>
                  </a:lnTo>
                  <a:cubicBezTo>
                    <a:pt x="61799" y="4750"/>
                    <a:pt x="63357" y="4750"/>
                    <a:pt x="64906" y="4572"/>
                  </a:cubicBezTo>
                  <a:lnTo>
                    <a:pt x="67361" y="3895"/>
                  </a:lnTo>
                  <a:cubicBezTo>
                    <a:pt x="68004" y="3768"/>
                    <a:pt x="68665" y="3768"/>
                    <a:pt x="69308" y="3895"/>
                  </a:cubicBezTo>
                  <a:cubicBezTo>
                    <a:pt x="69943" y="4200"/>
                    <a:pt x="70637" y="4344"/>
                    <a:pt x="71340" y="4318"/>
                  </a:cubicBezTo>
                  <a:cubicBezTo>
                    <a:pt x="75403" y="2295"/>
                    <a:pt x="80059" y="1787"/>
                    <a:pt x="84461" y="2879"/>
                  </a:cubicBezTo>
                  <a:cubicBezTo>
                    <a:pt x="86417" y="3269"/>
                    <a:pt x="88432" y="3269"/>
                    <a:pt x="90387" y="2879"/>
                  </a:cubicBezTo>
                  <a:cubicBezTo>
                    <a:pt x="91149" y="2778"/>
                    <a:pt x="91911" y="3065"/>
                    <a:pt x="92419" y="3641"/>
                  </a:cubicBezTo>
                  <a:cubicBezTo>
                    <a:pt x="92834" y="4208"/>
                    <a:pt x="93435" y="4632"/>
                    <a:pt x="94112" y="4826"/>
                  </a:cubicBezTo>
                  <a:cubicBezTo>
                    <a:pt x="95230" y="4411"/>
                    <a:pt x="96398" y="4124"/>
                    <a:pt x="97583" y="3980"/>
                  </a:cubicBezTo>
                  <a:cubicBezTo>
                    <a:pt x="98430" y="3980"/>
                    <a:pt x="99361" y="4403"/>
                    <a:pt x="100377" y="5673"/>
                  </a:cubicBezTo>
                  <a:cubicBezTo>
                    <a:pt x="101274" y="4936"/>
                    <a:pt x="102273" y="4344"/>
                    <a:pt x="103340" y="3895"/>
                  </a:cubicBezTo>
                  <a:cubicBezTo>
                    <a:pt x="104517" y="3387"/>
                    <a:pt x="105786" y="3159"/>
                    <a:pt x="107065" y="3218"/>
                  </a:cubicBezTo>
                  <a:cubicBezTo>
                    <a:pt x="108309" y="3032"/>
                    <a:pt x="109579" y="3243"/>
                    <a:pt x="110705" y="3810"/>
                  </a:cubicBezTo>
                  <a:cubicBezTo>
                    <a:pt x="112212" y="4505"/>
                    <a:pt x="113888" y="4742"/>
                    <a:pt x="115530" y="4488"/>
                  </a:cubicBezTo>
                  <a:cubicBezTo>
                    <a:pt x="116986" y="5046"/>
                    <a:pt x="118569" y="5190"/>
                    <a:pt x="120102" y="4911"/>
                  </a:cubicBezTo>
                  <a:cubicBezTo>
                    <a:pt x="122218" y="4911"/>
                    <a:pt x="123657" y="4911"/>
                    <a:pt x="124335" y="6181"/>
                  </a:cubicBezTo>
                  <a:lnTo>
                    <a:pt x="127721" y="5673"/>
                  </a:lnTo>
                  <a:cubicBezTo>
                    <a:pt x="128694" y="5588"/>
                    <a:pt x="129659" y="5419"/>
                    <a:pt x="130599" y="5165"/>
                  </a:cubicBezTo>
                  <a:cubicBezTo>
                    <a:pt x="132724" y="5148"/>
                    <a:pt x="134849" y="5317"/>
                    <a:pt x="136948" y="5673"/>
                  </a:cubicBezTo>
                  <a:cubicBezTo>
                    <a:pt x="137617" y="5554"/>
                    <a:pt x="138311" y="5554"/>
                    <a:pt x="138980" y="5673"/>
                  </a:cubicBezTo>
                  <a:lnTo>
                    <a:pt x="141350" y="6435"/>
                  </a:lnTo>
                  <a:cubicBezTo>
                    <a:pt x="143391" y="6968"/>
                    <a:pt x="145507" y="7197"/>
                    <a:pt x="147615" y="7112"/>
                  </a:cubicBezTo>
                  <a:lnTo>
                    <a:pt x="153880" y="7112"/>
                  </a:lnTo>
                  <a:cubicBezTo>
                    <a:pt x="157427" y="6943"/>
                    <a:pt x="160957" y="6579"/>
                    <a:pt x="164462" y="6011"/>
                  </a:cubicBezTo>
                  <a:cubicBezTo>
                    <a:pt x="167298" y="5376"/>
                    <a:pt x="170252" y="5647"/>
                    <a:pt x="172927" y="6773"/>
                  </a:cubicBezTo>
                  <a:cubicBezTo>
                    <a:pt x="173833" y="7408"/>
                    <a:pt x="174629" y="8179"/>
                    <a:pt x="175298" y="9059"/>
                  </a:cubicBezTo>
                  <a:cubicBezTo>
                    <a:pt x="176009" y="9880"/>
                    <a:pt x="176661" y="10761"/>
                    <a:pt x="177245" y="11683"/>
                  </a:cubicBezTo>
                  <a:cubicBezTo>
                    <a:pt x="177406" y="12412"/>
                    <a:pt x="177406" y="13156"/>
                    <a:pt x="177245" y="13884"/>
                  </a:cubicBezTo>
                  <a:cubicBezTo>
                    <a:pt x="177245" y="14900"/>
                    <a:pt x="177245" y="15747"/>
                    <a:pt x="177245" y="16509"/>
                  </a:cubicBezTo>
                  <a:cubicBezTo>
                    <a:pt x="177532" y="19946"/>
                    <a:pt x="177532" y="23400"/>
                    <a:pt x="177245" y="26837"/>
                  </a:cubicBezTo>
                  <a:cubicBezTo>
                    <a:pt x="176762" y="30511"/>
                    <a:pt x="176627" y="34227"/>
                    <a:pt x="176821" y="37927"/>
                  </a:cubicBezTo>
                  <a:cubicBezTo>
                    <a:pt x="176745" y="39772"/>
                    <a:pt x="176881" y="41618"/>
                    <a:pt x="177245" y="43429"/>
                  </a:cubicBezTo>
                  <a:cubicBezTo>
                    <a:pt x="177075" y="45631"/>
                    <a:pt x="177583" y="47239"/>
                    <a:pt x="177583" y="48678"/>
                  </a:cubicBezTo>
                  <a:close/>
                </a:path>
              </a:pathLst>
            </a:custGeom>
            <a:solidFill>
              <a:srgbClr val="263238"/>
            </a:solidFill>
            <a:ln w="8458"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18D6A337-12FE-3976-9E3F-655DA7630EDE}"/>
                </a:ext>
              </a:extLst>
            </p:cNvPr>
            <p:cNvSpPr/>
            <p:nvPr/>
          </p:nvSpPr>
          <p:spPr>
            <a:xfrm>
              <a:off x="4149608" y="2955803"/>
              <a:ext cx="182067" cy="300548"/>
            </a:xfrm>
            <a:custGeom>
              <a:avLst/>
              <a:gdLst>
                <a:gd name="connsiteX0" fmla="*/ 181841 w 182067"/>
                <a:gd name="connsiteY0" fmla="*/ 196328 h 300548"/>
                <a:gd name="connsiteX1" fmla="*/ 181841 w 182067"/>
                <a:gd name="connsiteY1" fmla="*/ 210551 h 300548"/>
                <a:gd name="connsiteX2" fmla="*/ 180656 w 182067"/>
                <a:gd name="connsiteY2" fmla="*/ 221810 h 300548"/>
                <a:gd name="connsiteX3" fmla="*/ 179471 w 182067"/>
                <a:gd name="connsiteY3" fmla="*/ 227482 h 300548"/>
                <a:gd name="connsiteX4" fmla="*/ 179048 w 182067"/>
                <a:gd name="connsiteY4" fmla="*/ 230275 h 300548"/>
                <a:gd name="connsiteX5" fmla="*/ 177524 w 182067"/>
                <a:gd name="connsiteY5" fmla="*/ 239842 h 300548"/>
                <a:gd name="connsiteX6" fmla="*/ 177524 w 182067"/>
                <a:gd name="connsiteY6" fmla="*/ 246530 h 300548"/>
                <a:gd name="connsiteX7" fmla="*/ 176423 w 182067"/>
                <a:gd name="connsiteY7" fmla="*/ 252540 h 300548"/>
                <a:gd name="connsiteX8" fmla="*/ 175746 w 182067"/>
                <a:gd name="connsiteY8" fmla="*/ 258635 h 300548"/>
                <a:gd name="connsiteX9" fmla="*/ 175746 w 182067"/>
                <a:gd name="connsiteY9" fmla="*/ 261937 h 300548"/>
                <a:gd name="connsiteX10" fmla="*/ 175746 w 182067"/>
                <a:gd name="connsiteY10" fmla="*/ 265323 h 300548"/>
                <a:gd name="connsiteX11" fmla="*/ 174815 w 182067"/>
                <a:gd name="connsiteY11" fmla="*/ 274551 h 300548"/>
                <a:gd name="connsiteX12" fmla="*/ 174307 w 182067"/>
                <a:gd name="connsiteY12" fmla="*/ 283016 h 300548"/>
                <a:gd name="connsiteX13" fmla="*/ 176762 w 182067"/>
                <a:gd name="connsiteY13" fmla="*/ 288604 h 300548"/>
                <a:gd name="connsiteX14" fmla="*/ 177778 w 182067"/>
                <a:gd name="connsiteY14" fmla="*/ 294191 h 300548"/>
                <a:gd name="connsiteX15" fmla="*/ 173291 w 182067"/>
                <a:gd name="connsiteY15" fmla="*/ 298678 h 300548"/>
                <a:gd name="connsiteX16" fmla="*/ 165418 w 182067"/>
                <a:gd name="connsiteY16" fmla="*/ 300540 h 300548"/>
                <a:gd name="connsiteX17" fmla="*/ 163810 w 182067"/>
                <a:gd name="connsiteY17" fmla="*/ 300540 h 300548"/>
                <a:gd name="connsiteX18" fmla="*/ 161439 w 182067"/>
                <a:gd name="connsiteY18" fmla="*/ 299948 h 300548"/>
                <a:gd name="connsiteX19" fmla="*/ 145947 w 182067"/>
                <a:gd name="connsiteY19" fmla="*/ 298000 h 300548"/>
                <a:gd name="connsiteX20" fmla="*/ 132318 w 182067"/>
                <a:gd name="connsiteY20" fmla="*/ 293768 h 300548"/>
                <a:gd name="connsiteX21" fmla="*/ 130032 w 182067"/>
                <a:gd name="connsiteY21" fmla="*/ 290466 h 300548"/>
                <a:gd name="connsiteX22" fmla="*/ 127238 w 182067"/>
                <a:gd name="connsiteY22" fmla="*/ 287418 h 300548"/>
                <a:gd name="connsiteX23" fmla="*/ 127238 w 182067"/>
                <a:gd name="connsiteY23" fmla="*/ 280984 h 300548"/>
                <a:gd name="connsiteX24" fmla="*/ 127916 w 182067"/>
                <a:gd name="connsiteY24" fmla="*/ 273365 h 300548"/>
                <a:gd name="connsiteX25" fmla="*/ 129185 w 182067"/>
                <a:gd name="connsiteY25" fmla="*/ 264900 h 300548"/>
                <a:gd name="connsiteX26" fmla="*/ 130371 w 182067"/>
                <a:gd name="connsiteY26" fmla="*/ 260836 h 300548"/>
                <a:gd name="connsiteX27" fmla="*/ 132656 w 182067"/>
                <a:gd name="connsiteY27" fmla="*/ 257535 h 300548"/>
                <a:gd name="connsiteX28" fmla="*/ 132064 w 182067"/>
                <a:gd name="connsiteY28" fmla="*/ 252032 h 300548"/>
                <a:gd name="connsiteX29" fmla="*/ 133672 w 182067"/>
                <a:gd name="connsiteY29" fmla="*/ 246445 h 300548"/>
                <a:gd name="connsiteX30" fmla="*/ 133672 w 182067"/>
                <a:gd name="connsiteY30" fmla="*/ 242043 h 300548"/>
                <a:gd name="connsiteX31" fmla="*/ 134095 w 182067"/>
                <a:gd name="connsiteY31" fmla="*/ 237217 h 300548"/>
                <a:gd name="connsiteX32" fmla="*/ 134942 w 182067"/>
                <a:gd name="connsiteY32" fmla="*/ 233408 h 300548"/>
                <a:gd name="connsiteX33" fmla="*/ 134942 w 182067"/>
                <a:gd name="connsiteY33" fmla="*/ 232138 h 300548"/>
                <a:gd name="connsiteX34" fmla="*/ 136043 w 182067"/>
                <a:gd name="connsiteY34" fmla="*/ 224942 h 300548"/>
                <a:gd name="connsiteX35" fmla="*/ 136635 w 182067"/>
                <a:gd name="connsiteY35" fmla="*/ 220709 h 300548"/>
                <a:gd name="connsiteX36" fmla="*/ 137228 w 182067"/>
                <a:gd name="connsiteY36" fmla="*/ 218170 h 300548"/>
                <a:gd name="connsiteX37" fmla="*/ 137905 w 182067"/>
                <a:gd name="connsiteY37" fmla="*/ 215969 h 300548"/>
                <a:gd name="connsiteX38" fmla="*/ 138413 w 182067"/>
                <a:gd name="connsiteY38" fmla="*/ 208350 h 300548"/>
                <a:gd name="connsiteX39" fmla="*/ 137736 w 182067"/>
                <a:gd name="connsiteY39" fmla="*/ 203355 h 300548"/>
                <a:gd name="connsiteX40" fmla="*/ 138921 w 182067"/>
                <a:gd name="connsiteY40" fmla="*/ 200223 h 300548"/>
                <a:gd name="connsiteX41" fmla="*/ 139767 w 182067"/>
                <a:gd name="connsiteY41" fmla="*/ 196413 h 300548"/>
                <a:gd name="connsiteX42" fmla="*/ 141122 w 182067"/>
                <a:gd name="connsiteY42" fmla="*/ 193281 h 300548"/>
                <a:gd name="connsiteX43" fmla="*/ 141715 w 182067"/>
                <a:gd name="connsiteY43" fmla="*/ 189387 h 300548"/>
                <a:gd name="connsiteX44" fmla="*/ 142392 w 182067"/>
                <a:gd name="connsiteY44" fmla="*/ 174995 h 300548"/>
                <a:gd name="connsiteX45" fmla="*/ 142392 w 182067"/>
                <a:gd name="connsiteY45" fmla="*/ 162466 h 300548"/>
                <a:gd name="connsiteX46" fmla="*/ 142392 w 182067"/>
                <a:gd name="connsiteY46" fmla="*/ 159672 h 300548"/>
                <a:gd name="connsiteX47" fmla="*/ 141461 w 182067"/>
                <a:gd name="connsiteY47" fmla="*/ 156878 h 300548"/>
                <a:gd name="connsiteX48" fmla="*/ 141461 w 182067"/>
                <a:gd name="connsiteY48" fmla="*/ 153154 h 300548"/>
                <a:gd name="connsiteX49" fmla="*/ 141461 w 182067"/>
                <a:gd name="connsiteY49" fmla="*/ 151715 h 300548"/>
                <a:gd name="connsiteX50" fmla="*/ 141461 w 182067"/>
                <a:gd name="connsiteY50" fmla="*/ 149090 h 300548"/>
                <a:gd name="connsiteX51" fmla="*/ 141461 w 182067"/>
                <a:gd name="connsiteY51" fmla="*/ 146551 h 300548"/>
                <a:gd name="connsiteX52" fmla="*/ 141461 w 182067"/>
                <a:gd name="connsiteY52" fmla="*/ 143334 h 300548"/>
                <a:gd name="connsiteX53" fmla="*/ 141461 w 182067"/>
                <a:gd name="connsiteY53" fmla="*/ 140625 h 300548"/>
                <a:gd name="connsiteX54" fmla="*/ 140191 w 182067"/>
                <a:gd name="connsiteY54" fmla="*/ 137408 h 300548"/>
                <a:gd name="connsiteX55" fmla="*/ 138921 w 182067"/>
                <a:gd name="connsiteY55" fmla="*/ 134614 h 300548"/>
                <a:gd name="connsiteX56" fmla="*/ 138921 w 182067"/>
                <a:gd name="connsiteY56" fmla="*/ 130720 h 300548"/>
                <a:gd name="connsiteX57" fmla="*/ 138413 w 182067"/>
                <a:gd name="connsiteY57" fmla="*/ 127249 h 300548"/>
                <a:gd name="connsiteX58" fmla="*/ 136635 w 182067"/>
                <a:gd name="connsiteY58" fmla="*/ 125725 h 300548"/>
                <a:gd name="connsiteX59" fmla="*/ 134434 w 182067"/>
                <a:gd name="connsiteY59" fmla="*/ 123778 h 300548"/>
                <a:gd name="connsiteX60" fmla="*/ 132572 w 182067"/>
                <a:gd name="connsiteY60" fmla="*/ 122254 h 300548"/>
                <a:gd name="connsiteX61" fmla="*/ 130794 w 182067"/>
                <a:gd name="connsiteY61" fmla="*/ 120815 h 300548"/>
                <a:gd name="connsiteX62" fmla="*/ 125545 w 182067"/>
                <a:gd name="connsiteY62" fmla="*/ 116413 h 300548"/>
                <a:gd name="connsiteX63" fmla="*/ 117587 w 182067"/>
                <a:gd name="connsiteY63" fmla="*/ 114974 h 300548"/>
                <a:gd name="connsiteX64" fmla="*/ 107005 w 182067"/>
                <a:gd name="connsiteY64" fmla="*/ 116074 h 300548"/>
                <a:gd name="connsiteX65" fmla="*/ 98540 w 182067"/>
                <a:gd name="connsiteY65" fmla="*/ 116074 h 300548"/>
                <a:gd name="connsiteX66" fmla="*/ 87788 w 182067"/>
                <a:gd name="connsiteY66" fmla="*/ 117344 h 300548"/>
                <a:gd name="connsiteX67" fmla="*/ 80931 w 182067"/>
                <a:gd name="connsiteY67" fmla="*/ 120392 h 300548"/>
                <a:gd name="connsiteX68" fmla="*/ 77291 w 182067"/>
                <a:gd name="connsiteY68" fmla="*/ 123778 h 300548"/>
                <a:gd name="connsiteX69" fmla="*/ 75259 w 182067"/>
                <a:gd name="connsiteY69" fmla="*/ 125217 h 300548"/>
                <a:gd name="connsiteX70" fmla="*/ 73566 w 182067"/>
                <a:gd name="connsiteY70" fmla="*/ 126656 h 300548"/>
                <a:gd name="connsiteX71" fmla="*/ 71704 w 182067"/>
                <a:gd name="connsiteY71" fmla="*/ 128349 h 300548"/>
                <a:gd name="connsiteX72" fmla="*/ 69841 w 182067"/>
                <a:gd name="connsiteY72" fmla="*/ 129535 h 300548"/>
                <a:gd name="connsiteX73" fmla="*/ 68487 w 182067"/>
                <a:gd name="connsiteY73" fmla="*/ 132667 h 300548"/>
                <a:gd name="connsiteX74" fmla="*/ 66032 w 182067"/>
                <a:gd name="connsiteY74" fmla="*/ 134275 h 300548"/>
                <a:gd name="connsiteX75" fmla="*/ 63323 w 182067"/>
                <a:gd name="connsiteY75" fmla="*/ 141471 h 300548"/>
                <a:gd name="connsiteX76" fmla="*/ 59852 w 182067"/>
                <a:gd name="connsiteY76" fmla="*/ 147482 h 300548"/>
                <a:gd name="connsiteX77" fmla="*/ 56974 w 182067"/>
                <a:gd name="connsiteY77" fmla="*/ 153746 h 300548"/>
                <a:gd name="connsiteX78" fmla="*/ 55196 w 182067"/>
                <a:gd name="connsiteY78" fmla="*/ 157725 h 300548"/>
                <a:gd name="connsiteX79" fmla="*/ 53841 w 182067"/>
                <a:gd name="connsiteY79" fmla="*/ 162720 h 300548"/>
                <a:gd name="connsiteX80" fmla="*/ 52402 w 182067"/>
                <a:gd name="connsiteY80" fmla="*/ 168815 h 300548"/>
                <a:gd name="connsiteX81" fmla="*/ 50540 w 182067"/>
                <a:gd name="connsiteY81" fmla="*/ 177281 h 300548"/>
                <a:gd name="connsiteX82" fmla="*/ 48423 w 182067"/>
                <a:gd name="connsiteY82" fmla="*/ 181852 h 300548"/>
                <a:gd name="connsiteX83" fmla="*/ 47661 w 182067"/>
                <a:gd name="connsiteY83" fmla="*/ 201492 h 300548"/>
                <a:gd name="connsiteX84" fmla="*/ 46307 w 182067"/>
                <a:gd name="connsiteY84" fmla="*/ 207334 h 300548"/>
                <a:gd name="connsiteX85" fmla="*/ 45291 w 182067"/>
                <a:gd name="connsiteY85" fmla="*/ 212836 h 300548"/>
                <a:gd name="connsiteX86" fmla="*/ 43937 w 182067"/>
                <a:gd name="connsiteY86" fmla="*/ 221302 h 300548"/>
                <a:gd name="connsiteX87" fmla="*/ 43937 w 182067"/>
                <a:gd name="connsiteY87" fmla="*/ 229260 h 300548"/>
                <a:gd name="connsiteX88" fmla="*/ 43937 w 182067"/>
                <a:gd name="connsiteY88" fmla="*/ 236963 h 300548"/>
                <a:gd name="connsiteX89" fmla="*/ 41566 w 182067"/>
                <a:gd name="connsiteY89" fmla="*/ 245429 h 300548"/>
                <a:gd name="connsiteX90" fmla="*/ 42243 w 182067"/>
                <a:gd name="connsiteY90" fmla="*/ 248561 h 300548"/>
                <a:gd name="connsiteX91" fmla="*/ 42921 w 182067"/>
                <a:gd name="connsiteY91" fmla="*/ 252117 h 300548"/>
                <a:gd name="connsiteX92" fmla="*/ 42159 w 182067"/>
                <a:gd name="connsiteY92" fmla="*/ 254656 h 300548"/>
                <a:gd name="connsiteX93" fmla="*/ 40974 w 182067"/>
                <a:gd name="connsiteY93" fmla="*/ 256858 h 300548"/>
                <a:gd name="connsiteX94" fmla="*/ 41482 w 182067"/>
                <a:gd name="connsiteY94" fmla="*/ 258889 h 300548"/>
                <a:gd name="connsiteX95" fmla="*/ 42751 w 182067"/>
                <a:gd name="connsiteY95" fmla="*/ 260582 h 300548"/>
                <a:gd name="connsiteX96" fmla="*/ 43598 w 182067"/>
                <a:gd name="connsiteY96" fmla="*/ 264646 h 300548"/>
                <a:gd name="connsiteX97" fmla="*/ 44021 w 182067"/>
                <a:gd name="connsiteY97" fmla="*/ 269810 h 300548"/>
                <a:gd name="connsiteX98" fmla="*/ 44952 w 182067"/>
                <a:gd name="connsiteY98" fmla="*/ 279461 h 300548"/>
                <a:gd name="connsiteX99" fmla="*/ 47661 w 182067"/>
                <a:gd name="connsiteY99" fmla="*/ 283947 h 300548"/>
                <a:gd name="connsiteX100" fmla="*/ 49609 w 182067"/>
                <a:gd name="connsiteY100" fmla="*/ 288434 h 300548"/>
                <a:gd name="connsiteX101" fmla="*/ 48593 w 182067"/>
                <a:gd name="connsiteY101" fmla="*/ 290805 h 300548"/>
                <a:gd name="connsiteX102" fmla="*/ 47661 w 182067"/>
                <a:gd name="connsiteY102" fmla="*/ 293598 h 300548"/>
                <a:gd name="connsiteX103" fmla="*/ 45376 w 182067"/>
                <a:gd name="connsiteY103" fmla="*/ 294783 h 300548"/>
                <a:gd name="connsiteX104" fmla="*/ 42751 w 182067"/>
                <a:gd name="connsiteY104" fmla="*/ 296053 h 300548"/>
                <a:gd name="connsiteX105" fmla="*/ 40042 w 182067"/>
                <a:gd name="connsiteY105" fmla="*/ 295461 h 300548"/>
                <a:gd name="connsiteX106" fmla="*/ 36910 w 182067"/>
                <a:gd name="connsiteY106" fmla="*/ 294445 h 300548"/>
                <a:gd name="connsiteX107" fmla="*/ 30984 w 182067"/>
                <a:gd name="connsiteY107" fmla="*/ 293598 h 300548"/>
                <a:gd name="connsiteX108" fmla="*/ 23196 w 182067"/>
                <a:gd name="connsiteY108" fmla="*/ 294022 h 300548"/>
                <a:gd name="connsiteX109" fmla="*/ 15831 w 182067"/>
                <a:gd name="connsiteY109" fmla="*/ 294783 h 300548"/>
                <a:gd name="connsiteX110" fmla="*/ 10074 w 182067"/>
                <a:gd name="connsiteY110" fmla="*/ 294783 h 300548"/>
                <a:gd name="connsiteX111" fmla="*/ 3979 w 182067"/>
                <a:gd name="connsiteY111" fmla="*/ 295207 h 300548"/>
                <a:gd name="connsiteX112" fmla="*/ 2370 w 182067"/>
                <a:gd name="connsiteY112" fmla="*/ 292667 h 300548"/>
                <a:gd name="connsiteX113" fmla="*/ 0 w 182067"/>
                <a:gd name="connsiteY113" fmla="*/ 290381 h 300548"/>
                <a:gd name="connsiteX114" fmla="*/ 847 w 182067"/>
                <a:gd name="connsiteY114" fmla="*/ 278022 h 300548"/>
                <a:gd name="connsiteX115" fmla="*/ 2709 w 182067"/>
                <a:gd name="connsiteY115" fmla="*/ 267863 h 300548"/>
                <a:gd name="connsiteX116" fmla="*/ 2116 w 182067"/>
                <a:gd name="connsiteY116" fmla="*/ 261768 h 300548"/>
                <a:gd name="connsiteX117" fmla="*/ 2116 w 182067"/>
                <a:gd name="connsiteY117" fmla="*/ 256434 h 300548"/>
                <a:gd name="connsiteX118" fmla="*/ 1439 w 182067"/>
                <a:gd name="connsiteY118" fmla="*/ 252201 h 300548"/>
                <a:gd name="connsiteX119" fmla="*/ 1439 w 182067"/>
                <a:gd name="connsiteY119" fmla="*/ 250085 h 300548"/>
                <a:gd name="connsiteX120" fmla="*/ 762 w 182067"/>
                <a:gd name="connsiteY120" fmla="*/ 247122 h 300548"/>
                <a:gd name="connsiteX121" fmla="*/ 762 w 182067"/>
                <a:gd name="connsiteY121" fmla="*/ 244582 h 300548"/>
                <a:gd name="connsiteX122" fmla="*/ 762 w 182067"/>
                <a:gd name="connsiteY122" fmla="*/ 230699 h 300548"/>
                <a:gd name="connsiteX123" fmla="*/ 1439 w 182067"/>
                <a:gd name="connsiteY123" fmla="*/ 213767 h 300548"/>
                <a:gd name="connsiteX124" fmla="*/ 1439 w 182067"/>
                <a:gd name="connsiteY124" fmla="*/ 208519 h 300548"/>
                <a:gd name="connsiteX125" fmla="*/ 593 w 182067"/>
                <a:gd name="connsiteY125" fmla="*/ 204794 h 300548"/>
                <a:gd name="connsiteX126" fmla="*/ 593 w 182067"/>
                <a:gd name="connsiteY126" fmla="*/ 199122 h 300548"/>
                <a:gd name="connsiteX127" fmla="*/ 169 w 182067"/>
                <a:gd name="connsiteY127" fmla="*/ 195990 h 300548"/>
                <a:gd name="connsiteX128" fmla="*/ 593 w 182067"/>
                <a:gd name="connsiteY128" fmla="*/ 190995 h 300548"/>
                <a:gd name="connsiteX129" fmla="*/ 1101 w 182067"/>
                <a:gd name="connsiteY129" fmla="*/ 186000 h 300548"/>
                <a:gd name="connsiteX130" fmla="*/ 1101 w 182067"/>
                <a:gd name="connsiteY130" fmla="*/ 183969 h 300548"/>
                <a:gd name="connsiteX131" fmla="*/ 1947 w 182067"/>
                <a:gd name="connsiteY131" fmla="*/ 180836 h 300548"/>
                <a:gd name="connsiteX132" fmla="*/ 2624 w 182067"/>
                <a:gd name="connsiteY132" fmla="*/ 173640 h 300548"/>
                <a:gd name="connsiteX133" fmla="*/ 2624 w 182067"/>
                <a:gd name="connsiteY133" fmla="*/ 165683 h 300548"/>
                <a:gd name="connsiteX134" fmla="*/ 2624 w 182067"/>
                <a:gd name="connsiteY134" fmla="*/ 160180 h 300548"/>
                <a:gd name="connsiteX135" fmla="*/ 3302 w 182067"/>
                <a:gd name="connsiteY135" fmla="*/ 153154 h 300548"/>
                <a:gd name="connsiteX136" fmla="*/ 3810 w 182067"/>
                <a:gd name="connsiteY136" fmla="*/ 147820 h 300548"/>
                <a:gd name="connsiteX137" fmla="*/ 4487 w 182067"/>
                <a:gd name="connsiteY137" fmla="*/ 141386 h 300548"/>
                <a:gd name="connsiteX138" fmla="*/ 5164 w 182067"/>
                <a:gd name="connsiteY138" fmla="*/ 134868 h 300548"/>
                <a:gd name="connsiteX139" fmla="*/ 6011 w 182067"/>
                <a:gd name="connsiteY139" fmla="*/ 129958 h 300548"/>
                <a:gd name="connsiteX140" fmla="*/ 6688 w 182067"/>
                <a:gd name="connsiteY140" fmla="*/ 122339 h 300548"/>
                <a:gd name="connsiteX141" fmla="*/ 6688 w 182067"/>
                <a:gd name="connsiteY141" fmla="*/ 108117 h 300548"/>
                <a:gd name="connsiteX142" fmla="*/ 6688 w 182067"/>
                <a:gd name="connsiteY142" fmla="*/ 101344 h 300548"/>
                <a:gd name="connsiteX143" fmla="*/ 6688 w 182067"/>
                <a:gd name="connsiteY143" fmla="*/ 95164 h 300548"/>
                <a:gd name="connsiteX144" fmla="*/ 6688 w 182067"/>
                <a:gd name="connsiteY144" fmla="*/ 92794 h 300548"/>
                <a:gd name="connsiteX145" fmla="*/ 7111 w 182067"/>
                <a:gd name="connsiteY145" fmla="*/ 90085 h 300548"/>
                <a:gd name="connsiteX146" fmla="*/ 6688 w 182067"/>
                <a:gd name="connsiteY146" fmla="*/ 85598 h 300548"/>
                <a:gd name="connsiteX147" fmla="*/ 5841 w 182067"/>
                <a:gd name="connsiteY147" fmla="*/ 81111 h 300548"/>
                <a:gd name="connsiteX148" fmla="*/ 5841 w 182067"/>
                <a:gd name="connsiteY148" fmla="*/ 78402 h 300548"/>
                <a:gd name="connsiteX149" fmla="*/ 5841 w 182067"/>
                <a:gd name="connsiteY149" fmla="*/ 75609 h 300548"/>
                <a:gd name="connsiteX150" fmla="*/ 5841 w 182067"/>
                <a:gd name="connsiteY150" fmla="*/ 72984 h 300548"/>
                <a:gd name="connsiteX151" fmla="*/ 5164 w 182067"/>
                <a:gd name="connsiteY151" fmla="*/ 71122 h 300548"/>
                <a:gd name="connsiteX152" fmla="*/ 5164 w 182067"/>
                <a:gd name="connsiteY152" fmla="*/ 61386 h 300548"/>
                <a:gd name="connsiteX153" fmla="*/ 3132 w 182067"/>
                <a:gd name="connsiteY153" fmla="*/ 52243 h 300548"/>
                <a:gd name="connsiteX154" fmla="*/ 3979 w 182067"/>
                <a:gd name="connsiteY154" fmla="*/ 39206 h 300548"/>
                <a:gd name="connsiteX155" fmla="*/ 4825 w 182067"/>
                <a:gd name="connsiteY155" fmla="*/ 25661 h 300548"/>
                <a:gd name="connsiteX156" fmla="*/ 5587 w 182067"/>
                <a:gd name="connsiteY156" fmla="*/ 14995 h 300548"/>
                <a:gd name="connsiteX157" fmla="*/ 5587 w 182067"/>
                <a:gd name="connsiteY157" fmla="*/ 3566 h 300548"/>
                <a:gd name="connsiteX158" fmla="*/ 13630 w 182067"/>
                <a:gd name="connsiteY158" fmla="*/ 772 h 300548"/>
                <a:gd name="connsiteX159" fmla="*/ 23450 w 182067"/>
                <a:gd name="connsiteY159" fmla="*/ 772 h 300548"/>
                <a:gd name="connsiteX160" fmla="*/ 28275 w 182067"/>
                <a:gd name="connsiteY160" fmla="*/ 95 h 300548"/>
                <a:gd name="connsiteX161" fmla="*/ 32677 w 182067"/>
                <a:gd name="connsiteY161" fmla="*/ 95 h 300548"/>
                <a:gd name="connsiteX162" fmla="*/ 39111 w 182067"/>
                <a:gd name="connsiteY162" fmla="*/ 95 h 300548"/>
                <a:gd name="connsiteX163" fmla="*/ 43767 w 182067"/>
                <a:gd name="connsiteY163" fmla="*/ 95 h 300548"/>
                <a:gd name="connsiteX164" fmla="*/ 45968 w 182067"/>
                <a:gd name="connsiteY164" fmla="*/ 1026 h 300548"/>
                <a:gd name="connsiteX165" fmla="*/ 47289 w 182067"/>
                <a:gd name="connsiteY165" fmla="*/ 2728 h 300548"/>
                <a:gd name="connsiteX166" fmla="*/ 47746 w 182067"/>
                <a:gd name="connsiteY166" fmla="*/ 2720 h 300548"/>
                <a:gd name="connsiteX167" fmla="*/ 49693 w 182067"/>
                <a:gd name="connsiteY167" fmla="*/ 10169 h 300548"/>
                <a:gd name="connsiteX168" fmla="*/ 49693 w 182067"/>
                <a:gd name="connsiteY168" fmla="*/ 16857 h 300548"/>
                <a:gd name="connsiteX169" fmla="*/ 48762 w 182067"/>
                <a:gd name="connsiteY169" fmla="*/ 19736 h 300548"/>
                <a:gd name="connsiteX170" fmla="*/ 48762 w 182067"/>
                <a:gd name="connsiteY170" fmla="*/ 20836 h 300548"/>
                <a:gd name="connsiteX171" fmla="*/ 47069 w 182067"/>
                <a:gd name="connsiteY171" fmla="*/ 31503 h 300548"/>
                <a:gd name="connsiteX172" fmla="*/ 45799 w 182067"/>
                <a:gd name="connsiteY172" fmla="*/ 43693 h 300548"/>
                <a:gd name="connsiteX173" fmla="*/ 45799 w 182067"/>
                <a:gd name="connsiteY173" fmla="*/ 54783 h 300548"/>
                <a:gd name="connsiteX174" fmla="*/ 45799 w 182067"/>
                <a:gd name="connsiteY174" fmla="*/ 63672 h 300548"/>
                <a:gd name="connsiteX175" fmla="*/ 44952 w 182067"/>
                <a:gd name="connsiteY175" fmla="*/ 75101 h 300548"/>
                <a:gd name="connsiteX176" fmla="*/ 44952 w 182067"/>
                <a:gd name="connsiteY176" fmla="*/ 86529 h 300548"/>
                <a:gd name="connsiteX177" fmla="*/ 45630 w 182067"/>
                <a:gd name="connsiteY177" fmla="*/ 89915 h 300548"/>
                <a:gd name="connsiteX178" fmla="*/ 45122 w 182067"/>
                <a:gd name="connsiteY178" fmla="*/ 93556 h 300548"/>
                <a:gd name="connsiteX179" fmla="*/ 44021 w 182067"/>
                <a:gd name="connsiteY179" fmla="*/ 96519 h 300548"/>
                <a:gd name="connsiteX180" fmla="*/ 44021 w 182067"/>
                <a:gd name="connsiteY180" fmla="*/ 100244 h 300548"/>
                <a:gd name="connsiteX181" fmla="*/ 46984 w 182067"/>
                <a:gd name="connsiteY181" fmla="*/ 98804 h 300548"/>
                <a:gd name="connsiteX182" fmla="*/ 50032 w 182067"/>
                <a:gd name="connsiteY182" fmla="*/ 94826 h 300548"/>
                <a:gd name="connsiteX183" fmla="*/ 54519 w 182067"/>
                <a:gd name="connsiteY183" fmla="*/ 91524 h 300548"/>
                <a:gd name="connsiteX184" fmla="*/ 57143 w 182067"/>
                <a:gd name="connsiteY184" fmla="*/ 88984 h 300548"/>
                <a:gd name="connsiteX185" fmla="*/ 60698 w 182067"/>
                <a:gd name="connsiteY185" fmla="*/ 86699 h 300548"/>
                <a:gd name="connsiteX186" fmla="*/ 62815 w 182067"/>
                <a:gd name="connsiteY186" fmla="*/ 85090 h 300548"/>
                <a:gd name="connsiteX187" fmla="*/ 66370 w 182067"/>
                <a:gd name="connsiteY187" fmla="*/ 83312 h 300548"/>
                <a:gd name="connsiteX188" fmla="*/ 69164 w 182067"/>
                <a:gd name="connsiteY188" fmla="*/ 81535 h 300548"/>
                <a:gd name="connsiteX189" fmla="*/ 70603 w 182067"/>
                <a:gd name="connsiteY189" fmla="*/ 80011 h 300548"/>
                <a:gd name="connsiteX190" fmla="*/ 72127 w 182067"/>
                <a:gd name="connsiteY190" fmla="*/ 78572 h 300548"/>
                <a:gd name="connsiteX191" fmla="*/ 75344 w 182067"/>
                <a:gd name="connsiteY191" fmla="*/ 77725 h 300548"/>
                <a:gd name="connsiteX192" fmla="*/ 76614 w 182067"/>
                <a:gd name="connsiteY192" fmla="*/ 77217 h 300548"/>
                <a:gd name="connsiteX193" fmla="*/ 82963 w 182067"/>
                <a:gd name="connsiteY193" fmla="*/ 74931 h 300548"/>
                <a:gd name="connsiteX194" fmla="*/ 90413 w 182067"/>
                <a:gd name="connsiteY194" fmla="*/ 73069 h 300548"/>
                <a:gd name="connsiteX195" fmla="*/ 95408 w 182067"/>
                <a:gd name="connsiteY195" fmla="*/ 71884 h 300548"/>
                <a:gd name="connsiteX196" fmla="*/ 99640 w 182067"/>
                <a:gd name="connsiteY196" fmla="*/ 71037 h 300548"/>
                <a:gd name="connsiteX197" fmla="*/ 104466 w 182067"/>
                <a:gd name="connsiteY197" fmla="*/ 70360 h 300548"/>
                <a:gd name="connsiteX198" fmla="*/ 109291 w 182067"/>
                <a:gd name="connsiteY198" fmla="*/ 69767 h 300548"/>
                <a:gd name="connsiteX199" fmla="*/ 114455 w 182067"/>
                <a:gd name="connsiteY199" fmla="*/ 69767 h 300548"/>
                <a:gd name="connsiteX200" fmla="*/ 120381 w 182067"/>
                <a:gd name="connsiteY200" fmla="*/ 70275 h 300548"/>
                <a:gd name="connsiteX201" fmla="*/ 128847 w 182067"/>
                <a:gd name="connsiteY201" fmla="*/ 70783 h 300548"/>
                <a:gd name="connsiteX202" fmla="*/ 137312 w 182067"/>
                <a:gd name="connsiteY202" fmla="*/ 71714 h 300548"/>
                <a:gd name="connsiteX203" fmla="*/ 139175 w 182067"/>
                <a:gd name="connsiteY203" fmla="*/ 72476 h 300548"/>
                <a:gd name="connsiteX204" fmla="*/ 141376 w 182067"/>
                <a:gd name="connsiteY204" fmla="*/ 73238 h 300548"/>
                <a:gd name="connsiteX205" fmla="*/ 147217 w 182067"/>
                <a:gd name="connsiteY205" fmla="*/ 75270 h 300548"/>
                <a:gd name="connsiteX206" fmla="*/ 151365 w 182067"/>
                <a:gd name="connsiteY206" fmla="*/ 79164 h 300548"/>
                <a:gd name="connsiteX207" fmla="*/ 155175 w 182067"/>
                <a:gd name="connsiteY207" fmla="*/ 84244 h 300548"/>
                <a:gd name="connsiteX208" fmla="*/ 157376 w 182067"/>
                <a:gd name="connsiteY208" fmla="*/ 87037 h 300548"/>
                <a:gd name="connsiteX209" fmla="*/ 157376 w 182067"/>
                <a:gd name="connsiteY209" fmla="*/ 88392 h 300548"/>
                <a:gd name="connsiteX210" fmla="*/ 159831 w 182067"/>
                <a:gd name="connsiteY210" fmla="*/ 92709 h 300548"/>
                <a:gd name="connsiteX211" fmla="*/ 163133 w 182067"/>
                <a:gd name="connsiteY211" fmla="*/ 95164 h 300548"/>
                <a:gd name="connsiteX212" fmla="*/ 164910 w 182067"/>
                <a:gd name="connsiteY212" fmla="*/ 98127 h 300548"/>
                <a:gd name="connsiteX213" fmla="*/ 167111 w 182067"/>
                <a:gd name="connsiteY213" fmla="*/ 101175 h 300548"/>
                <a:gd name="connsiteX214" fmla="*/ 168297 w 182067"/>
                <a:gd name="connsiteY214" fmla="*/ 104815 h 300548"/>
                <a:gd name="connsiteX215" fmla="*/ 169482 w 182067"/>
                <a:gd name="connsiteY215" fmla="*/ 108540 h 300548"/>
                <a:gd name="connsiteX216" fmla="*/ 170921 w 182067"/>
                <a:gd name="connsiteY216" fmla="*/ 112265 h 300548"/>
                <a:gd name="connsiteX217" fmla="*/ 172360 w 182067"/>
                <a:gd name="connsiteY217" fmla="*/ 115990 h 300548"/>
                <a:gd name="connsiteX218" fmla="*/ 172360 w 182067"/>
                <a:gd name="connsiteY218" fmla="*/ 118445 h 300548"/>
                <a:gd name="connsiteX219" fmla="*/ 172360 w 182067"/>
                <a:gd name="connsiteY219" fmla="*/ 120815 h 300548"/>
                <a:gd name="connsiteX220" fmla="*/ 175154 w 182067"/>
                <a:gd name="connsiteY220" fmla="*/ 127333 h 300548"/>
                <a:gd name="connsiteX221" fmla="*/ 176932 w 182067"/>
                <a:gd name="connsiteY221" fmla="*/ 131651 h 300548"/>
                <a:gd name="connsiteX222" fmla="*/ 176932 w 182067"/>
                <a:gd name="connsiteY222" fmla="*/ 134953 h 300548"/>
                <a:gd name="connsiteX223" fmla="*/ 177609 w 182067"/>
                <a:gd name="connsiteY223" fmla="*/ 135714 h 300548"/>
                <a:gd name="connsiteX224" fmla="*/ 177609 w 182067"/>
                <a:gd name="connsiteY224" fmla="*/ 137746 h 300548"/>
                <a:gd name="connsiteX225" fmla="*/ 177609 w 182067"/>
                <a:gd name="connsiteY225" fmla="*/ 139778 h 300548"/>
                <a:gd name="connsiteX226" fmla="*/ 179471 w 182067"/>
                <a:gd name="connsiteY226" fmla="*/ 148244 h 300548"/>
                <a:gd name="connsiteX227" fmla="*/ 180995 w 182067"/>
                <a:gd name="connsiteY227" fmla="*/ 156709 h 300548"/>
                <a:gd name="connsiteX228" fmla="*/ 180995 w 182067"/>
                <a:gd name="connsiteY228" fmla="*/ 165175 h 300548"/>
                <a:gd name="connsiteX229" fmla="*/ 180402 w 182067"/>
                <a:gd name="connsiteY229" fmla="*/ 174402 h 300548"/>
                <a:gd name="connsiteX230" fmla="*/ 181249 w 182067"/>
                <a:gd name="connsiteY230" fmla="*/ 177789 h 300548"/>
                <a:gd name="connsiteX231" fmla="*/ 181757 w 182067"/>
                <a:gd name="connsiteY231" fmla="*/ 181090 h 300548"/>
                <a:gd name="connsiteX232" fmla="*/ 181757 w 182067"/>
                <a:gd name="connsiteY232" fmla="*/ 188709 h 300548"/>
                <a:gd name="connsiteX233" fmla="*/ 181841 w 182067"/>
                <a:gd name="connsiteY233" fmla="*/ 196328 h 30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82067" h="300548">
                  <a:moveTo>
                    <a:pt x="181841" y="196328"/>
                  </a:moveTo>
                  <a:cubicBezTo>
                    <a:pt x="181841" y="201975"/>
                    <a:pt x="181841" y="206716"/>
                    <a:pt x="181841" y="210551"/>
                  </a:cubicBezTo>
                  <a:cubicBezTo>
                    <a:pt x="181901" y="214335"/>
                    <a:pt x="181503" y="218119"/>
                    <a:pt x="180656" y="221810"/>
                  </a:cubicBezTo>
                  <a:cubicBezTo>
                    <a:pt x="180047" y="223647"/>
                    <a:pt x="179649" y="225552"/>
                    <a:pt x="179471" y="227482"/>
                  </a:cubicBezTo>
                  <a:cubicBezTo>
                    <a:pt x="179488" y="228430"/>
                    <a:pt x="179344" y="229378"/>
                    <a:pt x="179048" y="230275"/>
                  </a:cubicBezTo>
                  <a:cubicBezTo>
                    <a:pt x="178108" y="233382"/>
                    <a:pt x="177600" y="236599"/>
                    <a:pt x="177524" y="239842"/>
                  </a:cubicBezTo>
                  <a:cubicBezTo>
                    <a:pt x="177702" y="242068"/>
                    <a:pt x="177702" y="244303"/>
                    <a:pt x="177524" y="246530"/>
                  </a:cubicBezTo>
                  <a:cubicBezTo>
                    <a:pt x="177524" y="248477"/>
                    <a:pt x="176847" y="250508"/>
                    <a:pt x="176423" y="252540"/>
                  </a:cubicBezTo>
                  <a:cubicBezTo>
                    <a:pt x="176085" y="254555"/>
                    <a:pt x="175856" y="256595"/>
                    <a:pt x="175746" y="258635"/>
                  </a:cubicBezTo>
                  <a:cubicBezTo>
                    <a:pt x="175746" y="259905"/>
                    <a:pt x="175746" y="261006"/>
                    <a:pt x="175746" y="261937"/>
                  </a:cubicBezTo>
                  <a:cubicBezTo>
                    <a:pt x="175746" y="262868"/>
                    <a:pt x="175746" y="264053"/>
                    <a:pt x="175746" y="265323"/>
                  </a:cubicBezTo>
                  <a:cubicBezTo>
                    <a:pt x="175949" y="268430"/>
                    <a:pt x="175636" y="271545"/>
                    <a:pt x="174815" y="274551"/>
                  </a:cubicBezTo>
                  <a:cubicBezTo>
                    <a:pt x="174062" y="277310"/>
                    <a:pt x="173892" y="280189"/>
                    <a:pt x="174307" y="283016"/>
                  </a:cubicBezTo>
                  <a:cubicBezTo>
                    <a:pt x="174747" y="285023"/>
                    <a:pt x="175585" y="286919"/>
                    <a:pt x="176762" y="288604"/>
                  </a:cubicBezTo>
                  <a:cubicBezTo>
                    <a:pt x="177914" y="290220"/>
                    <a:pt x="178286" y="292269"/>
                    <a:pt x="177778" y="294191"/>
                  </a:cubicBezTo>
                  <a:cubicBezTo>
                    <a:pt x="176923" y="296214"/>
                    <a:pt x="175315" y="297823"/>
                    <a:pt x="173291" y="298678"/>
                  </a:cubicBezTo>
                  <a:cubicBezTo>
                    <a:pt x="170879" y="299990"/>
                    <a:pt x="168161" y="300633"/>
                    <a:pt x="165418" y="300540"/>
                  </a:cubicBezTo>
                  <a:lnTo>
                    <a:pt x="163810" y="300540"/>
                  </a:lnTo>
                  <a:lnTo>
                    <a:pt x="161439" y="299948"/>
                  </a:lnTo>
                  <a:cubicBezTo>
                    <a:pt x="156208" y="300117"/>
                    <a:pt x="150976" y="299457"/>
                    <a:pt x="145947" y="298000"/>
                  </a:cubicBezTo>
                  <a:lnTo>
                    <a:pt x="132318" y="293768"/>
                  </a:lnTo>
                  <a:cubicBezTo>
                    <a:pt x="131640" y="292608"/>
                    <a:pt x="130879" y="291507"/>
                    <a:pt x="130032" y="290466"/>
                  </a:cubicBezTo>
                  <a:cubicBezTo>
                    <a:pt x="129185" y="289450"/>
                    <a:pt x="128254" y="288434"/>
                    <a:pt x="127238" y="287418"/>
                  </a:cubicBezTo>
                  <a:cubicBezTo>
                    <a:pt x="127577" y="285285"/>
                    <a:pt x="127577" y="283118"/>
                    <a:pt x="127238" y="280984"/>
                  </a:cubicBezTo>
                  <a:cubicBezTo>
                    <a:pt x="126950" y="278428"/>
                    <a:pt x="127179" y="275837"/>
                    <a:pt x="127916" y="273365"/>
                  </a:cubicBezTo>
                  <a:cubicBezTo>
                    <a:pt x="129524" y="269217"/>
                    <a:pt x="129947" y="266508"/>
                    <a:pt x="129185" y="264900"/>
                  </a:cubicBezTo>
                  <a:cubicBezTo>
                    <a:pt x="129312" y="263478"/>
                    <a:pt x="129710" y="262098"/>
                    <a:pt x="130371" y="260836"/>
                  </a:cubicBezTo>
                  <a:cubicBezTo>
                    <a:pt x="130836" y="259558"/>
                    <a:pt x="131624" y="258415"/>
                    <a:pt x="132656" y="257535"/>
                  </a:cubicBezTo>
                  <a:cubicBezTo>
                    <a:pt x="131243" y="256045"/>
                    <a:pt x="131006" y="253793"/>
                    <a:pt x="132064" y="252032"/>
                  </a:cubicBezTo>
                  <a:cubicBezTo>
                    <a:pt x="132986" y="250305"/>
                    <a:pt x="133537" y="248400"/>
                    <a:pt x="133672" y="246445"/>
                  </a:cubicBezTo>
                  <a:cubicBezTo>
                    <a:pt x="133884" y="244989"/>
                    <a:pt x="133884" y="243499"/>
                    <a:pt x="133672" y="242043"/>
                  </a:cubicBezTo>
                  <a:cubicBezTo>
                    <a:pt x="133461" y="240426"/>
                    <a:pt x="133604" y="238775"/>
                    <a:pt x="134095" y="237217"/>
                  </a:cubicBezTo>
                  <a:cubicBezTo>
                    <a:pt x="134485" y="235973"/>
                    <a:pt x="134764" y="234703"/>
                    <a:pt x="134942" y="233408"/>
                  </a:cubicBezTo>
                  <a:lnTo>
                    <a:pt x="134942" y="232138"/>
                  </a:lnTo>
                  <a:cubicBezTo>
                    <a:pt x="135535" y="228921"/>
                    <a:pt x="135873" y="226551"/>
                    <a:pt x="136043" y="224942"/>
                  </a:cubicBezTo>
                  <a:cubicBezTo>
                    <a:pt x="136212" y="223334"/>
                    <a:pt x="136043" y="221979"/>
                    <a:pt x="136635" y="220709"/>
                  </a:cubicBezTo>
                  <a:cubicBezTo>
                    <a:pt x="136627" y="219829"/>
                    <a:pt x="136830" y="218957"/>
                    <a:pt x="137228" y="218170"/>
                  </a:cubicBezTo>
                  <a:cubicBezTo>
                    <a:pt x="137592" y="217484"/>
                    <a:pt x="137829" y="216739"/>
                    <a:pt x="137905" y="215969"/>
                  </a:cubicBezTo>
                  <a:cubicBezTo>
                    <a:pt x="137600" y="213420"/>
                    <a:pt x="137770" y="210838"/>
                    <a:pt x="138413" y="208350"/>
                  </a:cubicBezTo>
                  <a:cubicBezTo>
                    <a:pt x="138921" y="206665"/>
                    <a:pt x="138675" y="204845"/>
                    <a:pt x="137736" y="203355"/>
                  </a:cubicBezTo>
                  <a:cubicBezTo>
                    <a:pt x="138565" y="202534"/>
                    <a:pt x="138997" y="201391"/>
                    <a:pt x="138921" y="200223"/>
                  </a:cubicBezTo>
                  <a:cubicBezTo>
                    <a:pt x="138904" y="198902"/>
                    <a:pt x="139192" y="197598"/>
                    <a:pt x="139767" y="196413"/>
                  </a:cubicBezTo>
                  <a:cubicBezTo>
                    <a:pt x="140360" y="195440"/>
                    <a:pt x="140817" y="194381"/>
                    <a:pt x="141122" y="193281"/>
                  </a:cubicBezTo>
                  <a:cubicBezTo>
                    <a:pt x="141477" y="192011"/>
                    <a:pt x="141681" y="190707"/>
                    <a:pt x="141715" y="189387"/>
                  </a:cubicBezTo>
                  <a:cubicBezTo>
                    <a:pt x="141715" y="184222"/>
                    <a:pt x="141715" y="179397"/>
                    <a:pt x="142392" y="174995"/>
                  </a:cubicBezTo>
                  <a:cubicBezTo>
                    <a:pt x="142773" y="170830"/>
                    <a:pt x="142773" y="166631"/>
                    <a:pt x="142392" y="162466"/>
                  </a:cubicBezTo>
                  <a:cubicBezTo>
                    <a:pt x="142612" y="161543"/>
                    <a:pt x="142612" y="160587"/>
                    <a:pt x="142392" y="159672"/>
                  </a:cubicBezTo>
                  <a:cubicBezTo>
                    <a:pt x="141977" y="158775"/>
                    <a:pt x="141672" y="157844"/>
                    <a:pt x="141461" y="156878"/>
                  </a:cubicBezTo>
                  <a:cubicBezTo>
                    <a:pt x="141215" y="155651"/>
                    <a:pt x="141215" y="154381"/>
                    <a:pt x="141461" y="153154"/>
                  </a:cubicBezTo>
                  <a:cubicBezTo>
                    <a:pt x="141715" y="152705"/>
                    <a:pt x="141715" y="152163"/>
                    <a:pt x="141461" y="151715"/>
                  </a:cubicBezTo>
                  <a:cubicBezTo>
                    <a:pt x="141571" y="150843"/>
                    <a:pt x="141571" y="149962"/>
                    <a:pt x="141461" y="149090"/>
                  </a:cubicBezTo>
                  <a:cubicBezTo>
                    <a:pt x="141351" y="148244"/>
                    <a:pt x="141351" y="147397"/>
                    <a:pt x="141461" y="146551"/>
                  </a:cubicBezTo>
                  <a:cubicBezTo>
                    <a:pt x="141334" y="145484"/>
                    <a:pt x="141334" y="144400"/>
                    <a:pt x="141461" y="143334"/>
                  </a:cubicBezTo>
                  <a:cubicBezTo>
                    <a:pt x="141604" y="142436"/>
                    <a:pt x="141604" y="141522"/>
                    <a:pt x="141461" y="140625"/>
                  </a:cubicBezTo>
                  <a:cubicBezTo>
                    <a:pt x="141266" y="139473"/>
                    <a:pt x="140834" y="138381"/>
                    <a:pt x="140191" y="137408"/>
                  </a:cubicBezTo>
                  <a:cubicBezTo>
                    <a:pt x="139598" y="136561"/>
                    <a:pt x="139166" y="135613"/>
                    <a:pt x="138921" y="134614"/>
                  </a:cubicBezTo>
                  <a:cubicBezTo>
                    <a:pt x="138650" y="133327"/>
                    <a:pt x="138650" y="132007"/>
                    <a:pt x="138921" y="130720"/>
                  </a:cubicBezTo>
                  <a:cubicBezTo>
                    <a:pt x="139039" y="129535"/>
                    <a:pt x="138862" y="128349"/>
                    <a:pt x="138413" y="127249"/>
                  </a:cubicBezTo>
                  <a:lnTo>
                    <a:pt x="136635" y="125725"/>
                  </a:lnTo>
                  <a:cubicBezTo>
                    <a:pt x="135822" y="125175"/>
                    <a:pt x="135086" y="124514"/>
                    <a:pt x="134434" y="123778"/>
                  </a:cubicBezTo>
                  <a:cubicBezTo>
                    <a:pt x="133765" y="123329"/>
                    <a:pt x="133139" y="122821"/>
                    <a:pt x="132572" y="122254"/>
                  </a:cubicBezTo>
                  <a:lnTo>
                    <a:pt x="130794" y="120815"/>
                  </a:lnTo>
                  <a:cubicBezTo>
                    <a:pt x="128847" y="119291"/>
                    <a:pt x="127069" y="117767"/>
                    <a:pt x="125545" y="116413"/>
                  </a:cubicBezTo>
                  <a:cubicBezTo>
                    <a:pt x="123192" y="114881"/>
                    <a:pt x="120322" y="114364"/>
                    <a:pt x="117587" y="114974"/>
                  </a:cubicBezTo>
                  <a:cubicBezTo>
                    <a:pt x="114091" y="115566"/>
                    <a:pt x="110553" y="115930"/>
                    <a:pt x="107005" y="116074"/>
                  </a:cubicBezTo>
                  <a:lnTo>
                    <a:pt x="98540" y="116074"/>
                  </a:lnTo>
                  <a:cubicBezTo>
                    <a:pt x="94925" y="116142"/>
                    <a:pt x="91319" y="116565"/>
                    <a:pt x="87788" y="117344"/>
                  </a:cubicBezTo>
                  <a:cubicBezTo>
                    <a:pt x="85300" y="117810"/>
                    <a:pt x="82946" y="118851"/>
                    <a:pt x="80931" y="120392"/>
                  </a:cubicBezTo>
                  <a:lnTo>
                    <a:pt x="77291" y="123778"/>
                  </a:lnTo>
                  <a:lnTo>
                    <a:pt x="75259" y="125217"/>
                  </a:lnTo>
                  <a:lnTo>
                    <a:pt x="73566" y="126656"/>
                  </a:lnTo>
                  <a:cubicBezTo>
                    <a:pt x="72872" y="127130"/>
                    <a:pt x="72246" y="127698"/>
                    <a:pt x="71704" y="128349"/>
                  </a:cubicBezTo>
                  <a:cubicBezTo>
                    <a:pt x="71230" y="128942"/>
                    <a:pt x="70578" y="129357"/>
                    <a:pt x="69841" y="129535"/>
                  </a:cubicBezTo>
                  <a:cubicBezTo>
                    <a:pt x="69308" y="130542"/>
                    <a:pt x="68851" y="131583"/>
                    <a:pt x="68487" y="132667"/>
                  </a:cubicBezTo>
                  <a:cubicBezTo>
                    <a:pt x="68165" y="133725"/>
                    <a:pt x="67132" y="134402"/>
                    <a:pt x="66032" y="134275"/>
                  </a:cubicBezTo>
                  <a:cubicBezTo>
                    <a:pt x="65532" y="136807"/>
                    <a:pt x="64618" y="139236"/>
                    <a:pt x="63323" y="141471"/>
                  </a:cubicBezTo>
                  <a:cubicBezTo>
                    <a:pt x="62053" y="143503"/>
                    <a:pt x="60868" y="145535"/>
                    <a:pt x="59852" y="147482"/>
                  </a:cubicBezTo>
                  <a:cubicBezTo>
                    <a:pt x="58836" y="149429"/>
                    <a:pt x="57566" y="152222"/>
                    <a:pt x="56974" y="153746"/>
                  </a:cubicBezTo>
                  <a:lnTo>
                    <a:pt x="55196" y="157725"/>
                  </a:lnTo>
                  <a:cubicBezTo>
                    <a:pt x="54595" y="159351"/>
                    <a:pt x="54146" y="161018"/>
                    <a:pt x="53841" y="162720"/>
                  </a:cubicBezTo>
                  <a:cubicBezTo>
                    <a:pt x="53418" y="164752"/>
                    <a:pt x="52910" y="166783"/>
                    <a:pt x="52402" y="168815"/>
                  </a:cubicBezTo>
                  <a:cubicBezTo>
                    <a:pt x="51564" y="171583"/>
                    <a:pt x="50938" y="174411"/>
                    <a:pt x="50540" y="177281"/>
                  </a:cubicBezTo>
                  <a:cubicBezTo>
                    <a:pt x="50489" y="179033"/>
                    <a:pt x="49719" y="180675"/>
                    <a:pt x="48423" y="181852"/>
                  </a:cubicBezTo>
                  <a:cubicBezTo>
                    <a:pt x="49058" y="188405"/>
                    <a:pt x="48796" y="195008"/>
                    <a:pt x="47661" y="201492"/>
                  </a:cubicBezTo>
                  <a:cubicBezTo>
                    <a:pt x="47154" y="203439"/>
                    <a:pt x="46730" y="205387"/>
                    <a:pt x="46307" y="207334"/>
                  </a:cubicBezTo>
                  <a:cubicBezTo>
                    <a:pt x="45884" y="209281"/>
                    <a:pt x="45545" y="211143"/>
                    <a:pt x="45291" y="212836"/>
                  </a:cubicBezTo>
                  <a:cubicBezTo>
                    <a:pt x="44690" y="215630"/>
                    <a:pt x="44241" y="218457"/>
                    <a:pt x="43937" y="221302"/>
                  </a:cubicBezTo>
                  <a:cubicBezTo>
                    <a:pt x="43581" y="223943"/>
                    <a:pt x="43581" y="226618"/>
                    <a:pt x="43937" y="229260"/>
                  </a:cubicBezTo>
                  <a:cubicBezTo>
                    <a:pt x="44191" y="231825"/>
                    <a:pt x="44191" y="234398"/>
                    <a:pt x="43937" y="236963"/>
                  </a:cubicBezTo>
                  <a:cubicBezTo>
                    <a:pt x="43657" y="239901"/>
                    <a:pt x="42861" y="242771"/>
                    <a:pt x="41566" y="245429"/>
                  </a:cubicBezTo>
                  <a:cubicBezTo>
                    <a:pt x="42091" y="246386"/>
                    <a:pt x="42328" y="247478"/>
                    <a:pt x="42243" y="248561"/>
                  </a:cubicBezTo>
                  <a:cubicBezTo>
                    <a:pt x="42193" y="249780"/>
                    <a:pt x="42421" y="250999"/>
                    <a:pt x="42921" y="252117"/>
                  </a:cubicBezTo>
                  <a:cubicBezTo>
                    <a:pt x="43369" y="253581"/>
                    <a:pt x="43115" y="254428"/>
                    <a:pt x="42159" y="254656"/>
                  </a:cubicBezTo>
                  <a:cubicBezTo>
                    <a:pt x="41143" y="254656"/>
                    <a:pt x="40720" y="255588"/>
                    <a:pt x="40974" y="256858"/>
                  </a:cubicBezTo>
                  <a:cubicBezTo>
                    <a:pt x="41490" y="257399"/>
                    <a:pt x="41685" y="258170"/>
                    <a:pt x="41482" y="258889"/>
                  </a:cubicBezTo>
                  <a:cubicBezTo>
                    <a:pt x="41482" y="259736"/>
                    <a:pt x="41482" y="260328"/>
                    <a:pt x="42751" y="260582"/>
                  </a:cubicBezTo>
                  <a:cubicBezTo>
                    <a:pt x="43454" y="261818"/>
                    <a:pt x="43750" y="263232"/>
                    <a:pt x="43598" y="264646"/>
                  </a:cubicBezTo>
                  <a:cubicBezTo>
                    <a:pt x="43463" y="266381"/>
                    <a:pt x="43598" y="268125"/>
                    <a:pt x="44021" y="269810"/>
                  </a:cubicBezTo>
                  <a:cubicBezTo>
                    <a:pt x="45342" y="272849"/>
                    <a:pt x="45664" y="276227"/>
                    <a:pt x="44952" y="279461"/>
                  </a:cubicBezTo>
                  <a:cubicBezTo>
                    <a:pt x="45359" y="281205"/>
                    <a:pt x="46307" y="282779"/>
                    <a:pt x="47661" y="283947"/>
                  </a:cubicBezTo>
                  <a:cubicBezTo>
                    <a:pt x="48889" y="285116"/>
                    <a:pt x="49592" y="286733"/>
                    <a:pt x="49609" y="288434"/>
                  </a:cubicBezTo>
                  <a:cubicBezTo>
                    <a:pt x="49558" y="289315"/>
                    <a:pt x="49194" y="290153"/>
                    <a:pt x="48593" y="290805"/>
                  </a:cubicBezTo>
                  <a:cubicBezTo>
                    <a:pt x="48000" y="291617"/>
                    <a:pt x="47670" y="292591"/>
                    <a:pt x="47661" y="293598"/>
                  </a:cubicBezTo>
                  <a:cubicBezTo>
                    <a:pt x="46866" y="293929"/>
                    <a:pt x="46104" y="294326"/>
                    <a:pt x="45376" y="294783"/>
                  </a:cubicBezTo>
                  <a:cubicBezTo>
                    <a:pt x="44546" y="295291"/>
                    <a:pt x="43666" y="295723"/>
                    <a:pt x="42751" y="296053"/>
                  </a:cubicBezTo>
                  <a:cubicBezTo>
                    <a:pt x="41820" y="296028"/>
                    <a:pt x="40897" y="295825"/>
                    <a:pt x="40042" y="295461"/>
                  </a:cubicBezTo>
                  <a:cubicBezTo>
                    <a:pt x="39043" y="294995"/>
                    <a:pt x="37994" y="294657"/>
                    <a:pt x="36910" y="294445"/>
                  </a:cubicBezTo>
                  <a:cubicBezTo>
                    <a:pt x="34980" y="293912"/>
                    <a:pt x="32991" y="293632"/>
                    <a:pt x="30984" y="293598"/>
                  </a:cubicBezTo>
                  <a:cubicBezTo>
                    <a:pt x="28377" y="293522"/>
                    <a:pt x="25778" y="293666"/>
                    <a:pt x="23196" y="294022"/>
                  </a:cubicBezTo>
                  <a:lnTo>
                    <a:pt x="15831" y="294783"/>
                  </a:lnTo>
                  <a:cubicBezTo>
                    <a:pt x="14138" y="294783"/>
                    <a:pt x="12191" y="294783"/>
                    <a:pt x="10074" y="294783"/>
                  </a:cubicBezTo>
                  <a:cubicBezTo>
                    <a:pt x="8034" y="294631"/>
                    <a:pt x="5977" y="294775"/>
                    <a:pt x="3979" y="295207"/>
                  </a:cubicBezTo>
                  <a:cubicBezTo>
                    <a:pt x="3268" y="294479"/>
                    <a:pt x="2726" y="293615"/>
                    <a:pt x="2370" y="292667"/>
                  </a:cubicBezTo>
                  <a:cubicBezTo>
                    <a:pt x="1981" y="291575"/>
                    <a:pt x="1101" y="290737"/>
                    <a:pt x="0" y="290381"/>
                  </a:cubicBezTo>
                  <a:cubicBezTo>
                    <a:pt x="559" y="286284"/>
                    <a:pt x="838" y="282153"/>
                    <a:pt x="847" y="278022"/>
                  </a:cubicBezTo>
                  <a:cubicBezTo>
                    <a:pt x="728" y="274542"/>
                    <a:pt x="1363" y="271080"/>
                    <a:pt x="2709" y="267863"/>
                  </a:cubicBezTo>
                  <a:cubicBezTo>
                    <a:pt x="1761" y="265975"/>
                    <a:pt x="1549" y="263799"/>
                    <a:pt x="2116" y="261768"/>
                  </a:cubicBezTo>
                  <a:cubicBezTo>
                    <a:pt x="2506" y="260015"/>
                    <a:pt x="2506" y="258187"/>
                    <a:pt x="2116" y="256434"/>
                  </a:cubicBezTo>
                  <a:cubicBezTo>
                    <a:pt x="1769" y="255046"/>
                    <a:pt x="1549" y="253632"/>
                    <a:pt x="1439" y="252201"/>
                  </a:cubicBezTo>
                  <a:cubicBezTo>
                    <a:pt x="1439" y="251270"/>
                    <a:pt x="1439" y="250593"/>
                    <a:pt x="1439" y="250085"/>
                  </a:cubicBezTo>
                  <a:cubicBezTo>
                    <a:pt x="1439" y="249577"/>
                    <a:pt x="1016" y="247884"/>
                    <a:pt x="762" y="247122"/>
                  </a:cubicBezTo>
                  <a:cubicBezTo>
                    <a:pt x="618" y="246284"/>
                    <a:pt x="618" y="245420"/>
                    <a:pt x="762" y="244582"/>
                  </a:cubicBezTo>
                  <a:cubicBezTo>
                    <a:pt x="381" y="239960"/>
                    <a:pt x="381" y="235321"/>
                    <a:pt x="762" y="230699"/>
                  </a:cubicBezTo>
                  <a:cubicBezTo>
                    <a:pt x="762" y="225704"/>
                    <a:pt x="1355" y="220032"/>
                    <a:pt x="1439" y="213767"/>
                  </a:cubicBezTo>
                  <a:cubicBezTo>
                    <a:pt x="1956" y="212057"/>
                    <a:pt x="1956" y="210229"/>
                    <a:pt x="1439" y="208519"/>
                  </a:cubicBezTo>
                  <a:cubicBezTo>
                    <a:pt x="880" y="207359"/>
                    <a:pt x="584" y="206081"/>
                    <a:pt x="593" y="204794"/>
                  </a:cubicBezTo>
                  <a:cubicBezTo>
                    <a:pt x="1041" y="202931"/>
                    <a:pt x="1041" y="200984"/>
                    <a:pt x="593" y="199122"/>
                  </a:cubicBezTo>
                  <a:cubicBezTo>
                    <a:pt x="254" y="198114"/>
                    <a:pt x="110" y="197048"/>
                    <a:pt x="169" y="195990"/>
                  </a:cubicBezTo>
                  <a:cubicBezTo>
                    <a:pt x="178" y="194314"/>
                    <a:pt x="322" y="192646"/>
                    <a:pt x="593" y="190995"/>
                  </a:cubicBezTo>
                  <a:cubicBezTo>
                    <a:pt x="847" y="189344"/>
                    <a:pt x="1016" y="187676"/>
                    <a:pt x="1101" y="186000"/>
                  </a:cubicBezTo>
                  <a:lnTo>
                    <a:pt x="1101" y="183969"/>
                  </a:lnTo>
                  <a:cubicBezTo>
                    <a:pt x="1194" y="182885"/>
                    <a:pt x="1482" y="181818"/>
                    <a:pt x="1947" y="180836"/>
                  </a:cubicBezTo>
                  <a:cubicBezTo>
                    <a:pt x="1947" y="178635"/>
                    <a:pt x="2455" y="176265"/>
                    <a:pt x="2624" y="173640"/>
                  </a:cubicBezTo>
                  <a:cubicBezTo>
                    <a:pt x="2794" y="171016"/>
                    <a:pt x="2624" y="168392"/>
                    <a:pt x="2624" y="165683"/>
                  </a:cubicBezTo>
                  <a:cubicBezTo>
                    <a:pt x="2624" y="162974"/>
                    <a:pt x="2624" y="161873"/>
                    <a:pt x="2624" y="160180"/>
                  </a:cubicBezTo>
                  <a:cubicBezTo>
                    <a:pt x="2616" y="157818"/>
                    <a:pt x="2836" y="155465"/>
                    <a:pt x="3302" y="153154"/>
                  </a:cubicBezTo>
                  <a:cubicBezTo>
                    <a:pt x="3378" y="151368"/>
                    <a:pt x="3547" y="149590"/>
                    <a:pt x="3810" y="147820"/>
                  </a:cubicBezTo>
                  <a:cubicBezTo>
                    <a:pt x="3810" y="145704"/>
                    <a:pt x="4317" y="143588"/>
                    <a:pt x="4487" y="141386"/>
                  </a:cubicBezTo>
                  <a:cubicBezTo>
                    <a:pt x="4656" y="139185"/>
                    <a:pt x="4910" y="136984"/>
                    <a:pt x="5164" y="134868"/>
                  </a:cubicBezTo>
                  <a:cubicBezTo>
                    <a:pt x="5418" y="132752"/>
                    <a:pt x="5757" y="131143"/>
                    <a:pt x="6011" y="129958"/>
                  </a:cubicBezTo>
                  <a:cubicBezTo>
                    <a:pt x="6578" y="127461"/>
                    <a:pt x="6806" y="124895"/>
                    <a:pt x="6688" y="122339"/>
                  </a:cubicBezTo>
                  <a:lnTo>
                    <a:pt x="6688" y="108117"/>
                  </a:lnTo>
                  <a:cubicBezTo>
                    <a:pt x="6933" y="105865"/>
                    <a:pt x="6933" y="103596"/>
                    <a:pt x="6688" y="101344"/>
                  </a:cubicBezTo>
                  <a:cubicBezTo>
                    <a:pt x="6688" y="99228"/>
                    <a:pt x="6688" y="97196"/>
                    <a:pt x="6688" y="95164"/>
                  </a:cubicBezTo>
                  <a:cubicBezTo>
                    <a:pt x="6578" y="94377"/>
                    <a:pt x="6578" y="93581"/>
                    <a:pt x="6688" y="92794"/>
                  </a:cubicBezTo>
                  <a:cubicBezTo>
                    <a:pt x="6959" y="91913"/>
                    <a:pt x="7103" y="91008"/>
                    <a:pt x="7111" y="90085"/>
                  </a:cubicBezTo>
                  <a:cubicBezTo>
                    <a:pt x="7137" y="88578"/>
                    <a:pt x="6993" y="87071"/>
                    <a:pt x="6688" y="85598"/>
                  </a:cubicBezTo>
                  <a:cubicBezTo>
                    <a:pt x="6324" y="84117"/>
                    <a:pt x="6044" y="82618"/>
                    <a:pt x="5841" y="81111"/>
                  </a:cubicBezTo>
                  <a:cubicBezTo>
                    <a:pt x="5841" y="80180"/>
                    <a:pt x="5841" y="79249"/>
                    <a:pt x="5841" y="78402"/>
                  </a:cubicBezTo>
                  <a:cubicBezTo>
                    <a:pt x="6053" y="77480"/>
                    <a:pt x="6053" y="76531"/>
                    <a:pt x="5841" y="75609"/>
                  </a:cubicBezTo>
                  <a:cubicBezTo>
                    <a:pt x="5977" y="74737"/>
                    <a:pt x="5977" y="73856"/>
                    <a:pt x="5841" y="72984"/>
                  </a:cubicBezTo>
                  <a:cubicBezTo>
                    <a:pt x="5841" y="72307"/>
                    <a:pt x="5418" y="71630"/>
                    <a:pt x="5164" y="71122"/>
                  </a:cubicBezTo>
                  <a:cubicBezTo>
                    <a:pt x="4952" y="67879"/>
                    <a:pt x="4952" y="64629"/>
                    <a:pt x="5164" y="61386"/>
                  </a:cubicBezTo>
                  <a:cubicBezTo>
                    <a:pt x="5528" y="58195"/>
                    <a:pt x="4809" y="54978"/>
                    <a:pt x="3132" y="52243"/>
                  </a:cubicBezTo>
                  <a:cubicBezTo>
                    <a:pt x="3699" y="47918"/>
                    <a:pt x="3987" y="43566"/>
                    <a:pt x="3979" y="39206"/>
                  </a:cubicBezTo>
                  <a:cubicBezTo>
                    <a:pt x="3936" y="34677"/>
                    <a:pt x="4216" y="30148"/>
                    <a:pt x="4825" y="25661"/>
                  </a:cubicBezTo>
                  <a:cubicBezTo>
                    <a:pt x="4825" y="22275"/>
                    <a:pt x="5079" y="18720"/>
                    <a:pt x="5587" y="14995"/>
                  </a:cubicBezTo>
                  <a:cubicBezTo>
                    <a:pt x="5587" y="11270"/>
                    <a:pt x="5587" y="7460"/>
                    <a:pt x="5587" y="3566"/>
                  </a:cubicBezTo>
                  <a:cubicBezTo>
                    <a:pt x="7814" y="1644"/>
                    <a:pt x="10692" y="646"/>
                    <a:pt x="13630" y="772"/>
                  </a:cubicBezTo>
                  <a:cubicBezTo>
                    <a:pt x="16677" y="772"/>
                    <a:pt x="19979" y="772"/>
                    <a:pt x="23450" y="772"/>
                  </a:cubicBezTo>
                  <a:lnTo>
                    <a:pt x="28275" y="95"/>
                  </a:lnTo>
                  <a:cubicBezTo>
                    <a:pt x="29740" y="-32"/>
                    <a:pt x="31213" y="-32"/>
                    <a:pt x="32677" y="95"/>
                  </a:cubicBezTo>
                  <a:cubicBezTo>
                    <a:pt x="34802" y="535"/>
                    <a:pt x="36986" y="535"/>
                    <a:pt x="39111" y="95"/>
                  </a:cubicBezTo>
                  <a:cubicBezTo>
                    <a:pt x="41736" y="95"/>
                    <a:pt x="43259" y="95"/>
                    <a:pt x="43767" y="95"/>
                  </a:cubicBezTo>
                  <a:cubicBezTo>
                    <a:pt x="44275" y="95"/>
                    <a:pt x="45968" y="95"/>
                    <a:pt x="45968" y="1026"/>
                  </a:cubicBezTo>
                  <a:cubicBezTo>
                    <a:pt x="45858" y="1865"/>
                    <a:pt x="46451" y="2627"/>
                    <a:pt x="47289" y="2728"/>
                  </a:cubicBezTo>
                  <a:cubicBezTo>
                    <a:pt x="47441" y="2754"/>
                    <a:pt x="47594" y="2745"/>
                    <a:pt x="47746" y="2720"/>
                  </a:cubicBezTo>
                  <a:cubicBezTo>
                    <a:pt x="48423" y="5429"/>
                    <a:pt x="49101" y="7968"/>
                    <a:pt x="49693" y="10169"/>
                  </a:cubicBezTo>
                  <a:cubicBezTo>
                    <a:pt x="50201" y="12370"/>
                    <a:pt x="50201" y="14656"/>
                    <a:pt x="49693" y="16857"/>
                  </a:cubicBezTo>
                  <a:cubicBezTo>
                    <a:pt x="48931" y="18550"/>
                    <a:pt x="48593" y="19482"/>
                    <a:pt x="48762" y="19736"/>
                  </a:cubicBezTo>
                  <a:cubicBezTo>
                    <a:pt x="48855" y="20100"/>
                    <a:pt x="48855" y="20472"/>
                    <a:pt x="48762" y="20836"/>
                  </a:cubicBezTo>
                  <a:cubicBezTo>
                    <a:pt x="48254" y="23291"/>
                    <a:pt x="47661" y="26847"/>
                    <a:pt x="47069" y="31503"/>
                  </a:cubicBezTo>
                  <a:cubicBezTo>
                    <a:pt x="46476" y="36159"/>
                    <a:pt x="46053" y="39968"/>
                    <a:pt x="45799" y="43693"/>
                  </a:cubicBezTo>
                  <a:cubicBezTo>
                    <a:pt x="45545" y="47418"/>
                    <a:pt x="45799" y="51143"/>
                    <a:pt x="45799" y="54783"/>
                  </a:cubicBezTo>
                  <a:cubicBezTo>
                    <a:pt x="45799" y="58423"/>
                    <a:pt x="45799" y="61471"/>
                    <a:pt x="45799" y="63672"/>
                  </a:cubicBezTo>
                  <a:cubicBezTo>
                    <a:pt x="45714" y="67490"/>
                    <a:pt x="45435" y="71308"/>
                    <a:pt x="44952" y="75101"/>
                  </a:cubicBezTo>
                  <a:cubicBezTo>
                    <a:pt x="44529" y="78902"/>
                    <a:pt x="44529" y="82728"/>
                    <a:pt x="44952" y="86529"/>
                  </a:cubicBezTo>
                  <a:cubicBezTo>
                    <a:pt x="45113" y="87672"/>
                    <a:pt x="45342" y="88798"/>
                    <a:pt x="45630" y="89915"/>
                  </a:cubicBezTo>
                  <a:cubicBezTo>
                    <a:pt x="45816" y="91151"/>
                    <a:pt x="45638" y="92413"/>
                    <a:pt x="45122" y="93556"/>
                  </a:cubicBezTo>
                  <a:cubicBezTo>
                    <a:pt x="45122" y="94318"/>
                    <a:pt x="44529" y="95333"/>
                    <a:pt x="44021" y="96519"/>
                  </a:cubicBezTo>
                  <a:cubicBezTo>
                    <a:pt x="43471" y="97695"/>
                    <a:pt x="43471" y="99067"/>
                    <a:pt x="44021" y="100244"/>
                  </a:cubicBezTo>
                  <a:cubicBezTo>
                    <a:pt x="45206" y="100751"/>
                    <a:pt x="46222" y="100244"/>
                    <a:pt x="46984" y="98804"/>
                  </a:cubicBezTo>
                  <a:cubicBezTo>
                    <a:pt x="47772" y="97314"/>
                    <a:pt x="48804" y="95977"/>
                    <a:pt x="50032" y="94826"/>
                  </a:cubicBezTo>
                  <a:cubicBezTo>
                    <a:pt x="51733" y="94047"/>
                    <a:pt x="53266" y="92921"/>
                    <a:pt x="54519" y="91524"/>
                  </a:cubicBezTo>
                  <a:cubicBezTo>
                    <a:pt x="55280" y="90567"/>
                    <a:pt x="56161" y="89712"/>
                    <a:pt x="57143" y="88984"/>
                  </a:cubicBezTo>
                  <a:cubicBezTo>
                    <a:pt x="58421" y="88383"/>
                    <a:pt x="59615" y="87613"/>
                    <a:pt x="60698" y="86699"/>
                  </a:cubicBezTo>
                  <a:cubicBezTo>
                    <a:pt x="61342" y="86089"/>
                    <a:pt x="62053" y="85547"/>
                    <a:pt x="62815" y="85090"/>
                  </a:cubicBezTo>
                  <a:lnTo>
                    <a:pt x="66370" y="83312"/>
                  </a:lnTo>
                  <a:cubicBezTo>
                    <a:pt x="67344" y="82796"/>
                    <a:pt x="68284" y="82203"/>
                    <a:pt x="69164" y="81535"/>
                  </a:cubicBezTo>
                  <a:lnTo>
                    <a:pt x="70603" y="80011"/>
                  </a:lnTo>
                  <a:lnTo>
                    <a:pt x="72127" y="78572"/>
                  </a:lnTo>
                  <a:lnTo>
                    <a:pt x="75344" y="77725"/>
                  </a:lnTo>
                  <a:lnTo>
                    <a:pt x="76614" y="77217"/>
                  </a:lnTo>
                  <a:cubicBezTo>
                    <a:pt x="78654" y="76252"/>
                    <a:pt x="80779" y="75490"/>
                    <a:pt x="82963" y="74931"/>
                  </a:cubicBezTo>
                  <a:lnTo>
                    <a:pt x="90413" y="73069"/>
                  </a:lnTo>
                  <a:cubicBezTo>
                    <a:pt x="92004" y="72426"/>
                    <a:pt x="93689" y="72019"/>
                    <a:pt x="95408" y="71884"/>
                  </a:cubicBezTo>
                  <a:cubicBezTo>
                    <a:pt x="96847" y="71757"/>
                    <a:pt x="98260" y="71477"/>
                    <a:pt x="99640" y="71037"/>
                  </a:cubicBezTo>
                  <a:lnTo>
                    <a:pt x="104466" y="70360"/>
                  </a:lnTo>
                  <a:lnTo>
                    <a:pt x="109291" y="69767"/>
                  </a:lnTo>
                  <a:cubicBezTo>
                    <a:pt x="111010" y="69666"/>
                    <a:pt x="112737" y="69666"/>
                    <a:pt x="114455" y="69767"/>
                  </a:cubicBezTo>
                  <a:cubicBezTo>
                    <a:pt x="116419" y="70064"/>
                    <a:pt x="118400" y="70233"/>
                    <a:pt x="120381" y="70275"/>
                  </a:cubicBezTo>
                  <a:cubicBezTo>
                    <a:pt x="123090" y="70275"/>
                    <a:pt x="125884" y="70783"/>
                    <a:pt x="128847" y="70783"/>
                  </a:cubicBezTo>
                  <a:cubicBezTo>
                    <a:pt x="131691" y="70868"/>
                    <a:pt x="134519" y="71181"/>
                    <a:pt x="137312" y="71714"/>
                  </a:cubicBezTo>
                  <a:lnTo>
                    <a:pt x="139175" y="72476"/>
                  </a:lnTo>
                  <a:lnTo>
                    <a:pt x="141376" y="73238"/>
                  </a:lnTo>
                  <a:cubicBezTo>
                    <a:pt x="143425" y="73568"/>
                    <a:pt x="145405" y="74254"/>
                    <a:pt x="147217" y="75270"/>
                  </a:cubicBezTo>
                  <a:cubicBezTo>
                    <a:pt x="148783" y="76362"/>
                    <a:pt x="150180" y="77674"/>
                    <a:pt x="151365" y="79164"/>
                  </a:cubicBezTo>
                  <a:cubicBezTo>
                    <a:pt x="152720" y="80857"/>
                    <a:pt x="153990" y="82550"/>
                    <a:pt x="155175" y="84244"/>
                  </a:cubicBezTo>
                  <a:cubicBezTo>
                    <a:pt x="156038" y="85065"/>
                    <a:pt x="156775" y="86004"/>
                    <a:pt x="157376" y="87037"/>
                  </a:cubicBezTo>
                  <a:cubicBezTo>
                    <a:pt x="157410" y="87486"/>
                    <a:pt x="157410" y="87943"/>
                    <a:pt x="157376" y="88392"/>
                  </a:cubicBezTo>
                  <a:cubicBezTo>
                    <a:pt x="158476" y="89653"/>
                    <a:pt x="159306" y="91118"/>
                    <a:pt x="159831" y="92709"/>
                  </a:cubicBezTo>
                  <a:cubicBezTo>
                    <a:pt x="160390" y="94081"/>
                    <a:pt x="161660" y="95020"/>
                    <a:pt x="163133" y="95164"/>
                  </a:cubicBezTo>
                  <a:cubicBezTo>
                    <a:pt x="163530" y="96256"/>
                    <a:pt x="164140" y="97264"/>
                    <a:pt x="164910" y="98127"/>
                  </a:cubicBezTo>
                  <a:cubicBezTo>
                    <a:pt x="165765" y="99050"/>
                    <a:pt x="166502" y="100074"/>
                    <a:pt x="167111" y="101175"/>
                  </a:cubicBezTo>
                  <a:cubicBezTo>
                    <a:pt x="167535" y="102360"/>
                    <a:pt x="167958" y="103630"/>
                    <a:pt x="168297" y="104815"/>
                  </a:cubicBezTo>
                  <a:cubicBezTo>
                    <a:pt x="168635" y="106000"/>
                    <a:pt x="169058" y="107355"/>
                    <a:pt x="169482" y="108540"/>
                  </a:cubicBezTo>
                  <a:cubicBezTo>
                    <a:pt x="169905" y="109725"/>
                    <a:pt x="170413" y="111080"/>
                    <a:pt x="170921" y="112265"/>
                  </a:cubicBezTo>
                  <a:cubicBezTo>
                    <a:pt x="171429" y="113450"/>
                    <a:pt x="171852" y="114804"/>
                    <a:pt x="172360" y="115990"/>
                  </a:cubicBezTo>
                  <a:cubicBezTo>
                    <a:pt x="172529" y="116802"/>
                    <a:pt x="172529" y="117632"/>
                    <a:pt x="172360" y="118445"/>
                  </a:cubicBezTo>
                  <a:cubicBezTo>
                    <a:pt x="172191" y="119223"/>
                    <a:pt x="172191" y="120036"/>
                    <a:pt x="172360" y="120815"/>
                  </a:cubicBezTo>
                  <a:lnTo>
                    <a:pt x="175154" y="127333"/>
                  </a:lnTo>
                  <a:cubicBezTo>
                    <a:pt x="175831" y="128942"/>
                    <a:pt x="176508" y="130381"/>
                    <a:pt x="176932" y="131651"/>
                  </a:cubicBezTo>
                  <a:cubicBezTo>
                    <a:pt x="176737" y="132743"/>
                    <a:pt x="176737" y="133860"/>
                    <a:pt x="176932" y="134953"/>
                  </a:cubicBezTo>
                  <a:cubicBezTo>
                    <a:pt x="176932" y="135460"/>
                    <a:pt x="177355" y="135714"/>
                    <a:pt x="177609" y="135714"/>
                  </a:cubicBezTo>
                  <a:cubicBezTo>
                    <a:pt x="177761" y="136383"/>
                    <a:pt x="177761" y="137077"/>
                    <a:pt x="177609" y="137746"/>
                  </a:cubicBezTo>
                  <a:cubicBezTo>
                    <a:pt x="177456" y="138415"/>
                    <a:pt x="177456" y="139109"/>
                    <a:pt x="177609" y="139778"/>
                  </a:cubicBezTo>
                  <a:cubicBezTo>
                    <a:pt x="178041" y="142639"/>
                    <a:pt x="178667" y="145467"/>
                    <a:pt x="179471" y="148244"/>
                  </a:cubicBezTo>
                  <a:cubicBezTo>
                    <a:pt x="180225" y="151020"/>
                    <a:pt x="180733" y="153848"/>
                    <a:pt x="180995" y="156709"/>
                  </a:cubicBezTo>
                  <a:cubicBezTo>
                    <a:pt x="181427" y="159511"/>
                    <a:pt x="181427" y="162373"/>
                    <a:pt x="180995" y="165175"/>
                  </a:cubicBezTo>
                  <a:cubicBezTo>
                    <a:pt x="180411" y="168214"/>
                    <a:pt x="180208" y="171312"/>
                    <a:pt x="180402" y="174402"/>
                  </a:cubicBezTo>
                  <a:cubicBezTo>
                    <a:pt x="180614" y="175545"/>
                    <a:pt x="180893" y="176680"/>
                    <a:pt x="181249" y="177789"/>
                  </a:cubicBezTo>
                  <a:cubicBezTo>
                    <a:pt x="181596" y="178855"/>
                    <a:pt x="181765" y="179973"/>
                    <a:pt x="181757" y="181090"/>
                  </a:cubicBezTo>
                  <a:cubicBezTo>
                    <a:pt x="181249" y="183605"/>
                    <a:pt x="181249" y="186195"/>
                    <a:pt x="181757" y="188709"/>
                  </a:cubicBezTo>
                  <a:cubicBezTo>
                    <a:pt x="182138" y="191232"/>
                    <a:pt x="182172" y="193797"/>
                    <a:pt x="181841" y="196328"/>
                  </a:cubicBezTo>
                  <a:close/>
                </a:path>
              </a:pathLst>
            </a:custGeom>
            <a:solidFill>
              <a:srgbClr val="263238"/>
            </a:solidFill>
            <a:ln w="8458"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D4611340-2AD5-684A-CB99-11454099C0E6}"/>
                </a:ext>
              </a:extLst>
            </p:cNvPr>
            <p:cNvSpPr/>
            <p:nvPr/>
          </p:nvSpPr>
          <p:spPr>
            <a:xfrm>
              <a:off x="4363957" y="3030989"/>
              <a:ext cx="224628" cy="232127"/>
            </a:xfrm>
            <a:custGeom>
              <a:avLst/>
              <a:gdLst>
                <a:gd name="connsiteX0" fmla="*/ 223408 w 224628"/>
                <a:gd name="connsiteY0" fmla="*/ 17185 h 232127"/>
                <a:gd name="connsiteX1" fmla="*/ 222476 w 224628"/>
                <a:gd name="connsiteY1" fmla="*/ 20148 h 232127"/>
                <a:gd name="connsiteX2" fmla="*/ 221461 w 224628"/>
                <a:gd name="connsiteY2" fmla="*/ 23450 h 232127"/>
                <a:gd name="connsiteX3" fmla="*/ 221461 w 224628"/>
                <a:gd name="connsiteY3" fmla="*/ 26751 h 232127"/>
                <a:gd name="connsiteX4" fmla="*/ 221461 w 224628"/>
                <a:gd name="connsiteY4" fmla="*/ 28275 h 232127"/>
                <a:gd name="connsiteX5" fmla="*/ 221461 w 224628"/>
                <a:gd name="connsiteY5" fmla="*/ 30815 h 232127"/>
                <a:gd name="connsiteX6" fmla="*/ 221461 w 224628"/>
                <a:gd name="connsiteY6" fmla="*/ 32339 h 232127"/>
                <a:gd name="connsiteX7" fmla="*/ 221461 w 224628"/>
                <a:gd name="connsiteY7" fmla="*/ 35640 h 232127"/>
                <a:gd name="connsiteX8" fmla="*/ 220868 w 224628"/>
                <a:gd name="connsiteY8" fmla="*/ 37503 h 232127"/>
                <a:gd name="connsiteX9" fmla="*/ 220868 w 224628"/>
                <a:gd name="connsiteY9" fmla="*/ 39873 h 232127"/>
                <a:gd name="connsiteX10" fmla="*/ 220868 w 224628"/>
                <a:gd name="connsiteY10" fmla="*/ 42243 h 232127"/>
                <a:gd name="connsiteX11" fmla="*/ 219852 w 224628"/>
                <a:gd name="connsiteY11" fmla="*/ 46899 h 232127"/>
                <a:gd name="connsiteX12" fmla="*/ 219260 w 224628"/>
                <a:gd name="connsiteY12" fmla="*/ 49270 h 232127"/>
                <a:gd name="connsiteX13" fmla="*/ 219260 w 224628"/>
                <a:gd name="connsiteY13" fmla="*/ 53333 h 232127"/>
                <a:gd name="connsiteX14" fmla="*/ 219260 w 224628"/>
                <a:gd name="connsiteY14" fmla="*/ 58159 h 232127"/>
                <a:gd name="connsiteX15" fmla="*/ 219767 w 224628"/>
                <a:gd name="connsiteY15" fmla="*/ 60021 h 232127"/>
                <a:gd name="connsiteX16" fmla="*/ 220275 w 224628"/>
                <a:gd name="connsiteY16" fmla="*/ 62222 h 232127"/>
                <a:gd name="connsiteX17" fmla="*/ 220275 w 224628"/>
                <a:gd name="connsiteY17" fmla="*/ 70688 h 232127"/>
                <a:gd name="connsiteX18" fmla="*/ 220275 w 224628"/>
                <a:gd name="connsiteY18" fmla="*/ 79153 h 232127"/>
                <a:gd name="connsiteX19" fmla="*/ 220275 w 224628"/>
                <a:gd name="connsiteY19" fmla="*/ 82455 h 232127"/>
                <a:gd name="connsiteX20" fmla="*/ 220275 w 224628"/>
                <a:gd name="connsiteY20" fmla="*/ 85757 h 232127"/>
                <a:gd name="connsiteX21" fmla="*/ 219429 w 224628"/>
                <a:gd name="connsiteY21" fmla="*/ 90582 h 232127"/>
                <a:gd name="connsiteX22" fmla="*/ 218159 w 224628"/>
                <a:gd name="connsiteY22" fmla="*/ 95746 h 232127"/>
                <a:gd name="connsiteX23" fmla="*/ 218159 w 224628"/>
                <a:gd name="connsiteY23" fmla="*/ 100741 h 232127"/>
                <a:gd name="connsiteX24" fmla="*/ 218836 w 224628"/>
                <a:gd name="connsiteY24" fmla="*/ 105312 h 232127"/>
                <a:gd name="connsiteX25" fmla="*/ 216889 w 224628"/>
                <a:gd name="connsiteY25" fmla="*/ 109714 h 232127"/>
                <a:gd name="connsiteX26" fmla="*/ 216889 w 224628"/>
                <a:gd name="connsiteY26" fmla="*/ 119704 h 232127"/>
                <a:gd name="connsiteX27" fmla="*/ 215704 w 224628"/>
                <a:gd name="connsiteY27" fmla="*/ 129693 h 232127"/>
                <a:gd name="connsiteX28" fmla="*/ 216381 w 224628"/>
                <a:gd name="connsiteY28" fmla="*/ 133164 h 232127"/>
                <a:gd name="connsiteX29" fmla="*/ 216381 w 224628"/>
                <a:gd name="connsiteY29" fmla="*/ 136720 h 232127"/>
                <a:gd name="connsiteX30" fmla="*/ 216381 w 224628"/>
                <a:gd name="connsiteY30" fmla="*/ 138498 h 232127"/>
                <a:gd name="connsiteX31" fmla="*/ 215958 w 224628"/>
                <a:gd name="connsiteY31" fmla="*/ 140783 h 232127"/>
                <a:gd name="connsiteX32" fmla="*/ 215958 w 224628"/>
                <a:gd name="connsiteY32" fmla="*/ 145524 h 232127"/>
                <a:gd name="connsiteX33" fmla="*/ 215027 w 224628"/>
                <a:gd name="connsiteY33" fmla="*/ 147725 h 232127"/>
                <a:gd name="connsiteX34" fmla="*/ 214519 w 224628"/>
                <a:gd name="connsiteY34" fmla="*/ 154243 h 232127"/>
                <a:gd name="connsiteX35" fmla="*/ 212572 w 224628"/>
                <a:gd name="connsiteY35" fmla="*/ 159492 h 232127"/>
                <a:gd name="connsiteX36" fmla="*/ 212064 w 224628"/>
                <a:gd name="connsiteY36" fmla="*/ 165249 h 232127"/>
                <a:gd name="connsiteX37" fmla="*/ 210794 w 224628"/>
                <a:gd name="connsiteY37" fmla="*/ 171683 h 232127"/>
                <a:gd name="connsiteX38" fmla="*/ 211302 w 224628"/>
                <a:gd name="connsiteY38" fmla="*/ 175746 h 232127"/>
                <a:gd name="connsiteX39" fmla="*/ 211302 w 224628"/>
                <a:gd name="connsiteY39" fmla="*/ 180572 h 232127"/>
                <a:gd name="connsiteX40" fmla="*/ 211302 w 224628"/>
                <a:gd name="connsiteY40" fmla="*/ 187768 h 232127"/>
                <a:gd name="connsiteX41" fmla="*/ 210625 w 224628"/>
                <a:gd name="connsiteY41" fmla="*/ 191662 h 232127"/>
                <a:gd name="connsiteX42" fmla="*/ 210625 w 224628"/>
                <a:gd name="connsiteY42" fmla="*/ 200127 h 232127"/>
                <a:gd name="connsiteX43" fmla="*/ 211556 w 224628"/>
                <a:gd name="connsiteY43" fmla="*/ 207746 h 232127"/>
                <a:gd name="connsiteX44" fmla="*/ 212148 w 224628"/>
                <a:gd name="connsiteY44" fmla="*/ 214011 h 232127"/>
                <a:gd name="connsiteX45" fmla="*/ 214265 w 224628"/>
                <a:gd name="connsiteY45" fmla="*/ 219598 h 232127"/>
                <a:gd name="connsiteX46" fmla="*/ 213080 w 224628"/>
                <a:gd name="connsiteY46" fmla="*/ 222730 h 232127"/>
                <a:gd name="connsiteX47" fmla="*/ 213080 w 224628"/>
                <a:gd name="connsiteY47" fmla="*/ 224339 h 232127"/>
                <a:gd name="connsiteX48" fmla="*/ 209693 w 224628"/>
                <a:gd name="connsiteY48" fmla="*/ 225947 h 232127"/>
                <a:gd name="connsiteX49" fmla="*/ 206730 w 224628"/>
                <a:gd name="connsiteY49" fmla="*/ 227217 h 232127"/>
                <a:gd name="connsiteX50" fmla="*/ 204529 w 224628"/>
                <a:gd name="connsiteY50" fmla="*/ 226794 h 232127"/>
                <a:gd name="connsiteX51" fmla="*/ 201905 w 224628"/>
                <a:gd name="connsiteY51" fmla="*/ 226371 h 232127"/>
                <a:gd name="connsiteX52" fmla="*/ 198434 w 224628"/>
                <a:gd name="connsiteY52" fmla="*/ 226371 h 232127"/>
                <a:gd name="connsiteX53" fmla="*/ 194540 w 224628"/>
                <a:gd name="connsiteY53" fmla="*/ 226879 h 232127"/>
                <a:gd name="connsiteX54" fmla="*/ 190222 w 224628"/>
                <a:gd name="connsiteY54" fmla="*/ 226879 h 232127"/>
                <a:gd name="connsiteX55" fmla="*/ 185990 w 224628"/>
                <a:gd name="connsiteY55" fmla="*/ 227387 h 232127"/>
                <a:gd name="connsiteX56" fmla="*/ 181757 w 224628"/>
                <a:gd name="connsiteY56" fmla="*/ 228741 h 232127"/>
                <a:gd name="connsiteX57" fmla="*/ 177863 w 224628"/>
                <a:gd name="connsiteY57" fmla="*/ 229757 h 232127"/>
                <a:gd name="connsiteX58" fmla="*/ 173376 w 224628"/>
                <a:gd name="connsiteY58" fmla="*/ 232127 h 232127"/>
                <a:gd name="connsiteX59" fmla="*/ 170752 w 224628"/>
                <a:gd name="connsiteY59" fmla="*/ 232127 h 232127"/>
                <a:gd name="connsiteX60" fmla="*/ 167196 w 224628"/>
                <a:gd name="connsiteY60" fmla="*/ 226117 h 232127"/>
                <a:gd name="connsiteX61" fmla="*/ 168042 w 224628"/>
                <a:gd name="connsiteY61" fmla="*/ 219937 h 232127"/>
                <a:gd name="connsiteX62" fmla="*/ 167535 w 224628"/>
                <a:gd name="connsiteY62" fmla="*/ 209186 h 232127"/>
                <a:gd name="connsiteX63" fmla="*/ 167535 w 224628"/>
                <a:gd name="connsiteY63" fmla="*/ 197333 h 232127"/>
                <a:gd name="connsiteX64" fmla="*/ 162117 w 224628"/>
                <a:gd name="connsiteY64" fmla="*/ 200212 h 232127"/>
                <a:gd name="connsiteX65" fmla="*/ 157376 w 224628"/>
                <a:gd name="connsiteY65" fmla="*/ 204191 h 232127"/>
                <a:gd name="connsiteX66" fmla="*/ 155513 w 224628"/>
                <a:gd name="connsiteY66" fmla="*/ 206138 h 232127"/>
                <a:gd name="connsiteX67" fmla="*/ 153228 w 224628"/>
                <a:gd name="connsiteY67" fmla="*/ 208169 h 232127"/>
                <a:gd name="connsiteX68" fmla="*/ 149841 w 224628"/>
                <a:gd name="connsiteY68" fmla="*/ 209524 h 232127"/>
                <a:gd name="connsiteX69" fmla="*/ 147302 w 224628"/>
                <a:gd name="connsiteY69" fmla="*/ 211386 h 232127"/>
                <a:gd name="connsiteX70" fmla="*/ 143323 w 224628"/>
                <a:gd name="connsiteY70" fmla="*/ 211979 h 232127"/>
                <a:gd name="connsiteX71" fmla="*/ 139513 w 224628"/>
                <a:gd name="connsiteY71" fmla="*/ 212656 h 232127"/>
                <a:gd name="connsiteX72" fmla="*/ 134265 w 224628"/>
                <a:gd name="connsiteY72" fmla="*/ 213842 h 232127"/>
                <a:gd name="connsiteX73" fmla="*/ 128339 w 224628"/>
                <a:gd name="connsiteY73" fmla="*/ 215027 h 232127"/>
                <a:gd name="connsiteX74" fmla="*/ 122413 w 224628"/>
                <a:gd name="connsiteY74" fmla="*/ 216805 h 232127"/>
                <a:gd name="connsiteX75" fmla="*/ 114624 w 224628"/>
                <a:gd name="connsiteY75" fmla="*/ 216805 h 232127"/>
                <a:gd name="connsiteX76" fmla="*/ 110730 w 224628"/>
                <a:gd name="connsiteY76" fmla="*/ 216805 h 232127"/>
                <a:gd name="connsiteX77" fmla="*/ 108699 w 224628"/>
                <a:gd name="connsiteY77" fmla="*/ 217312 h 232127"/>
                <a:gd name="connsiteX78" fmla="*/ 102434 w 224628"/>
                <a:gd name="connsiteY78" fmla="*/ 216466 h 232127"/>
                <a:gd name="connsiteX79" fmla="*/ 98878 w 224628"/>
                <a:gd name="connsiteY79" fmla="*/ 217143 h 232127"/>
                <a:gd name="connsiteX80" fmla="*/ 94730 w 224628"/>
                <a:gd name="connsiteY80" fmla="*/ 215535 h 232127"/>
                <a:gd name="connsiteX81" fmla="*/ 89143 w 224628"/>
                <a:gd name="connsiteY81" fmla="*/ 215535 h 232127"/>
                <a:gd name="connsiteX82" fmla="*/ 83640 w 224628"/>
                <a:gd name="connsiteY82" fmla="*/ 214349 h 232127"/>
                <a:gd name="connsiteX83" fmla="*/ 81609 w 224628"/>
                <a:gd name="connsiteY83" fmla="*/ 213164 h 232127"/>
                <a:gd name="connsiteX84" fmla="*/ 80000 w 224628"/>
                <a:gd name="connsiteY84" fmla="*/ 211725 h 232127"/>
                <a:gd name="connsiteX85" fmla="*/ 62646 w 224628"/>
                <a:gd name="connsiteY85" fmla="*/ 209524 h 232127"/>
                <a:gd name="connsiteX86" fmla="*/ 60698 w 224628"/>
                <a:gd name="connsiteY86" fmla="*/ 207238 h 232127"/>
                <a:gd name="connsiteX87" fmla="*/ 59090 w 224628"/>
                <a:gd name="connsiteY87" fmla="*/ 204614 h 232127"/>
                <a:gd name="connsiteX88" fmla="*/ 56635 w 224628"/>
                <a:gd name="connsiteY88" fmla="*/ 203852 h 232127"/>
                <a:gd name="connsiteX89" fmla="*/ 54265 w 224628"/>
                <a:gd name="connsiteY89" fmla="*/ 202667 h 232127"/>
                <a:gd name="connsiteX90" fmla="*/ 52317 w 224628"/>
                <a:gd name="connsiteY90" fmla="*/ 199873 h 232127"/>
                <a:gd name="connsiteX91" fmla="*/ 50370 w 224628"/>
                <a:gd name="connsiteY91" fmla="*/ 197757 h 232127"/>
                <a:gd name="connsiteX92" fmla="*/ 47577 w 224628"/>
                <a:gd name="connsiteY92" fmla="*/ 196995 h 232127"/>
                <a:gd name="connsiteX93" fmla="*/ 44783 w 224628"/>
                <a:gd name="connsiteY93" fmla="*/ 196233 h 232127"/>
                <a:gd name="connsiteX94" fmla="*/ 42328 w 224628"/>
                <a:gd name="connsiteY94" fmla="*/ 192847 h 232127"/>
                <a:gd name="connsiteX95" fmla="*/ 41566 w 224628"/>
                <a:gd name="connsiteY95" fmla="*/ 192085 h 232127"/>
                <a:gd name="connsiteX96" fmla="*/ 38857 w 224628"/>
                <a:gd name="connsiteY96" fmla="*/ 190561 h 232127"/>
                <a:gd name="connsiteX97" fmla="*/ 37587 w 224628"/>
                <a:gd name="connsiteY97" fmla="*/ 190138 h 232127"/>
                <a:gd name="connsiteX98" fmla="*/ 34624 w 224628"/>
                <a:gd name="connsiteY98" fmla="*/ 187175 h 232127"/>
                <a:gd name="connsiteX99" fmla="*/ 32508 w 224628"/>
                <a:gd name="connsiteY99" fmla="*/ 184551 h 232127"/>
                <a:gd name="connsiteX100" fmla="*/ 28868 w 224628"/>
                <a:gd name="connsiteY100" fmla="*/ 180572 h 232127"/>
                <a:gd name="connsiteX101" fmla="*/ 27852 w 224628"/>
                <a:gd name="connsiteY101" fmla="*/ 177016 h 232127"/>
                <a:gd name="connsiteX102" fmla="*/ 23619 w 224628"/>
                <a:gd name="connsiteY102" fmla="*/ 173799 h 232127"/>
                <a:gd name="connsiteX103" fmla="*/ 22011 w 224628"/>
                <a:gd name="connsiteY103" fmla="*/ 171767 h 232127"/>
                <a:gd name="connsiteX104" fmla="*/ 20233 w 224628"/>
                <a:gd name="connsiteY104" fmla="*/ 168042 h 232127"/>
                <a:gd name="connsiteX105" fmla="*/ 18455 w 224628"/>
                <a:gd name="connsiteY105" fmla="*/ 165418 h 232127"/>
                <a:gd name="connsiteX106" fmla="*/ 14561 w 224628"/>
                <a:gd name="connsiteY106" fmla="*/ 158815 h 232127"/>
                <a:gd name="connsiteX107" fmla="*/ 10497 w 224628"/>
                <a:gd name="connsiteY107" fmla="*/ 155598 h 232127"/>
                <a:gd name="connsiteX108" fmla="*/ 10497 w 224628"/>
                <a:gd name="connsiteY108" fmla="*/ 153397 h 232127"/>
                <a:gd name="connsiteX109" fmla="*/ 10497 w 224628"/>
                <a:gd name="connsiteY109" fmla="*/ 151534 h 232127"/>
                <a:gd name="connsiteX110" fmla="*/ 6180 w 224628"/>
                <a:gd name="connsiteY110" fmla="*/ 145185 h 232127"/>
                <a:gd name="connsiteX111" fmla="*/ 3725 w 224628"/>
                <a:gd name="connsiteY111" fmla="*/ 137143 h 232127"/>
                <a:gd name="connsiteX112" fmla="*/ 2032 w 224628"/>
                <a:gd name="connsiteY112" fmla="*/ 128677 h 232127"/>
                <a:gd name="connsiteX113" fmla="*/ 0 w 224628"/>
                <a:gd name="connsiteY113" fmla="*/ 120212 h 232127"/>
                <a:gd name="connsiteX114" fmla="*/ 593 w 224628"/>
                <a:gd name="connsiteY114" fmla="*/ 109291 h 232127"/>
                <a:gd name="connsiteX115" fmla="*/ 2624 w 224628"/>
                <a:gd name="connsiteY115" fmla="*/ 99217 h 232127"/>
                <a:gd name="connsiteX116" fmla="*/ 3810 w 224628"/>
                <a:gd name="connsiteY116" fmla="*/ 94815 h 232127"/>
                <a:gd name="connsiteX117" fmla="*/ 4317 w 224628"/>
                <a:gd name="connsiteY117" fmla="*/ 91090 h 232127"/>
                <a:gd name="connsiteX118" fmla="*/ 4910 w 224628"/>
                <a:gd name="connsiteY118" fmla="*/ 87619 h 232127"/>
                <a:gd name="connsiteX119" fmla="*/ 5503 w 224628"/>
                <a:gd name="connsiteY119" fmla="*/ 84064 h 232127"/>
                <a:gd name="connsiteX120" fmla="*/ 7788 w 224628"/>
                <a:gd name="connsiteY120" fmla="*/ 75598 h 232127"/>
                <a:gd name="connsiteX121" fmla="*/ 10582 w 224628"/>
                <a:gd name="connsiteY121" fmla="*/ 70519 h 232127"/>
                <a:gd name="connsiteX122" fmla="*/ 10582 w 224628"/>
                <a:gd name="connsiteY122" fmla="*/ 65862 h 232127"/>
                <a:gd name="connsiteX123" fmla="*/ 12444 w 224628"/>
                <a:gd name="connsiteY123" fmla="*/ 62222 h 232127"/>
                <a:gd name="connsiteX124" fmla="*/ 14730 w 224628"/>
                <a:gd name="connsiteY124" fmla="*/ 58751 h 232127"/>
                <a:gd name="connsiteX125" fmla="*/ 15915 w 224628"/>
                <a:gd name="connsiteY125" fmla="*/ 54688 h 232127"/>
                <a:gd name="connsiteX126" fmla="*/ 18794 w 224628"/>
                <a:gd name="connsiteY126" fmla="*/ 51217 h 232127"/>
                <a:gd name="connsiteX127" fmla="*/ 21249 w 224628"/>
                <a:gd name="connsiteY127" fmla="*/ 47407 h 232127"/>
                <a:gd name="connsiteX128" fmla="*/ 23196 w 224628"/>
                <a:gd name="connsiteY128" fmla="*/ 44106 h 232127"/>
                <a:gd name="connsiteX129" fmla="*/ 25481 w 224628"/>
                <a:gd name="connsiteY129" fmla="*/ 40466 h 232127"/>
                <a:gd name="connsiteX130" fmla="*/ 27513 w 224628"/>
                <a:gd name="connsiteY130" fmla="*/ 38349 h 232127"/>
                <a:gd name="connsiteX131" fmla="*/ 28529 w 224628"/>
                <a:gd name="connsiteY131" fmla="*/ 35386 h 232127"/>
                <a:gd name="connsiteX132" fmla="*/ 30392 w 224628"/>
                <a:gd name="connsiteY132" fmla="*/ 33947 h 232127"/>
                <a:gd name="connsiteX133" fmla="*/ 33016 w 224628"/>
                <a:gd name="connsiteY133" fmla="*/ 32508 h 232127"/>
                <a:gd name="connsiteX134" fmla="*/ 38011 w 224628"/>
                <a:gd name="connsiteY134" fmla="*/ 24635 h 232127"/>
                <a:gd name="connsiteX135" fmla="*/ 42497 w 224628"/>
                <a:gd name="connsiteY135" fmla="*/ 18286 h 232127"/>
                <a:gd name="connsiteX136" fmla="*/ 45376 w 224628"/>
                <a:gd name="connsiteY136" fmla="*/ 15915 h 232127"/>
                <a:gd name="connsiteX137" fmla="*/ 48169 w 224628"/>
                <a:gd name="connsiteY137" fmla="*/ 13968 h 232127"/>
                <a:gd name="connsiteX138" fmla="*/ 50963 w 224628"/>
                <a:gd name="connsiteY138" fmla="*/ 11598 h 232127"/>
                <a:gd name="connsiteX139" fmla="*/ 53418 w 224628"/>
                <a:gd name="connsiteY139" fmla="*/ 9227 h 232127"/>
                <a:gd name="connsiteX140" fmla="*/ 60868 w 224628"/>
                <a:gd name="connsiteY140" fmla="*/ 7788 h 232127"/>
                <a:gd name="connsiteX141" fmla="*/ 67556 w 224628"/>
                <a:gd name="connsiteY141" fmla="*/ 4741 h 232127"/>
                <a:gd name="connsiteX142" fmla="*/ 72212 w 224628"/>
                <a:gd name="connsiteY142" fmla="*/ 4317 h 232127"/>
                <a:gd name="connsiteX143" fmla="*/ 76445 w 224628"/>
                <a:gd name="connsiteY143" fmla="*/ 2709 h 232127"/>
                <a:gd name="connsiteX144" fmla="*/ 82370 w 224628"/>
                <a:gd name="connsiteY144" fmla="*/ 2709 h 232127"/>
                <a:gd name="connsiteX145" fmla="*/ 86519 w 224628"/>
                <a:gd name="connsiteY145" fmla="*/ 0 h 232127"/>
                <a:gd name="connsiteX146" fmla="*/ 97778 w 224628"/>
                <a:gd name="connsiteY146" fmla="*/ 0 h 232127"/>
                <a:gd name="connsiteX147" fmla="*/ 109376 w 224628"/>
                <a:gd name="connsiteY147" fmla="*/ 423 h 232127"/>
                <a:gd name="connsiteX148" fmla="*/ 115132 w 224628"/>
                <a:gd name="connsiteY148" fmla="*/ 423 h 232127"/>
                <a:gd name="connsiteX149" fmla="*/ 120127 w 224628"/>
                <a:gd name="connsiteY149" fmla="*/ 423 h 232127"/>
                <a:gd name="connsiteX150" fmla="*/ 123513 w 224628"/>
                <a:gd name="connsiteY150" fmla="*/ 423 h 232127"/>
                <a:gd name="connsiteX151" fmla="*/ 126053 w 224628"/>
                <a:gd name="connsiteY151" fmla="*/ 1608 h 232127"/>
                <a:gd name="connsiteX152" fmla="*/ 132318 w 224628"/>
                <a:gd name="connsiteY152" fmla="*/ 2116 h 232127"/>
                <a:gd name="connsiteX153" fmla="*/ 134180 w 224628"/>
                <a:gd name="connsiteY153" fmla="*/ 2116 h 232127"/>
                <a:gd name="connsiteX154" fmla="*/ 137058 w 224628"/>
                <a:gd name="connsiteY154" fmla="*/ 2794 h 232127"/>
                <a:gd name="connsiteX155" fmla="*/ 142053 w 224628"/>
                <a:gd name="connsiteY155" fmla="*/ 3979 h 232127"/>
                <a:gd name="connsiteX156" fmla="*/ 144085 w 224628"/>
                <a:gd name="connsiteY156" fmla="*/ 3979 h 232127"/>
                <a:gd name="connsiteX157" fmla="*/ 147725 w 224628"/>
                <a:gd name="connsiteY157" fmla="*/ 5926 h 232127"/>
                <a:gd name="connsiteX158" fmla="*/ 150265 w 224628"/>
                <a:gd name="connsiteY158" fmla="*/ 7873 h 232127"/>
                <a:gd name="connsiteX159" fmla="*/ 157799 w 224628"/>
                <a:gd name="connsiteY159" fmla="*/ 12275 h 232127"/>
                <a:gd name="connsiteX160" fmla="*/ 163048 w 224628"/>
                <a:gd name="connsiteY160" fmla="*/ 15492 h 232127"/>
                <a:gd name="connsiteX161" fmla="*/ 165588 w 224628"/>
                <a:gd name="connsiteY161" fmla="*/ 18116 h 232127"/>
                <a:gd name="connsiteX162" fmla="*/ 167027 w 224628"/>
                <a:gd name="connsiteY162" fmla="*/ 19217 h 232127"/>
                <a:gd name="connsiteX163" fmla="*/ 168550 w 224628"/>
                <a:gd name="connsiteY163" fmla="*/ 20910 h 232127"/>
                <a:gd name="connsiteX164" fmla="*/ 170328 w 224628"/>
                <a:gd name="connsiteY164" fmla="*/ 23026 h 232127"/>
                <a:gd name="connsiteX165" fmla="*/ 172529 w 224628"/>
                <a:gd name="connsiteY165" fmla="*/ 25651 h 232127"/>
                <a:gd name="connsiteX166" fmla="*/ 175408 w 224628"/>
                <a:gd name="connsiteY166" fmla="*/ 28275 h 232127"/>
                <a:gd name="connsiteX167" fmla="*/ 176677 w 224628"/>
                <a:gd name="connsiteY167" fmla="*/ 30138 h 232127"/>
                <a:gd name="connsiteX168" fmla="*/ 178286 w 224628"/>
                <a:gd name="connsiteY168" fmla="*/ 32085 h 232127"/>
                <a:gd name="connsiteX169" fmla="*/ 180656 w 224628"/>
                <a:gd name="connsiteY169" fmla="*/ 34116 h 232127"/>
                <a:gd name="connsiteX170" fmla="*/ 182265 w 224628"/>
                <a:gd name="connsiteY170" fmla="*/ 37333 h 232127"/>
                <a:gd name="connsiteX171" fmla="*/ 183196 w 224628"/>
                <a:gd name="connsiteY171" fmla="*/ 26413 h 232127"/>
                <a:gd name="connsiteX172" fmla="*/ 181164 w 224628"/>
                <a:gd name="connsiteY172" fmla="*/ 16593 h 232127"/>
                <a:gd name="connsiteX173" fmla="*/ 179048 w 224628"/>
                <a:gd name="connsiteY173" fmla="*/ 13037 h 232127"/>
                <a:gd name="connsiteX174" fmla="*/ 179048 w 224628"/>
                <a:gd name="connsiteY174" fmla="*/ 8381 h 232127"/>
                <a:gd name="connsiteX175" fmla="*/ 180741 w 224628"/>
                <a:gd name="connsiteY175" fmla="*/ 5079 h 232127"/>
                <a:gd name="connsiteX176" fmla="*/ 182857 w 224628"/>
                <a:gd name="connsiteY176" fmla="*/ 2540 h 232127"/>
                <a:gd name="connsiteX177" fmla="*/ 185397 w 224628"/>
                <a:gd name="connsiteY177" fmla="*/ 3217 h 232127"/>
                <a:gd name="connsiteX178" fmla="*/ 189884 w 224628"/>
                <a:gd name="connsiteY178" fmla="*/ 3217 h 232127"/>
                <a:gd name="connsiteX179" fmla="*/ 192931 w 224628"/>
                <a:gd name="connsiteY179" fmla="*/ 3810 h 232127"/>
                <a:gd name="connsiteX180" fmla="*/ 195725 w 224628"/>
                <a:gd name="connsiteY180" fmla="*/ 3810 h 232127"/>
                <a:gd name="connsiteX181" fmla="*/ 205714 w 224628"/>
                <a:gd name="connsiteY181" fmla="*/ 4402 h 232127"/>
                <a:gd name="connsiteX182" fmla="*/ 215619 w 224628"/>
                <a:gd name="connsiteY182" fmla="*/ 6434 h 232127"/>
                <a:gd name="connsiteX183" fmla="*/ 220445 w 224628"/>
                <a:gd name="connsiteY183" fmla="*/ 6434 h 232127"/>
                <a:gd name="connsiteX184" fmla="*/ 224508 w 224628"/>
                <a:gd name="connsiteY184" fmla="*/ 8212 h 232127"/>
                <a:gd name="connsiteX185" fmla="*/ 224508 w 224628"/>
                <a:gd name="connsiteY185" fmla="*/ 10582 h 232127"/>
                <a:gd name="connsiteX186" fmla="*/ 224508 w 224628"/>
                <a:gd name="connsiteY186" fmla="*/ 13037 h 232127"/>
                <a:gd name="connsiteX187" fmla="*/ 168127 w 224628"/>
                <a:gd name="connsiteY187" fmla="*/ 104804 h 232127"/>
                <a:gd name="connsiteX188" fmla="*/ 167281 w 224628"/>
                <a:gd name="connsiteY188" fmla="*/ 101672 h 232127"/>
                <a:gd name="connsiteX189" fmla="*/ 167281 w 224628"/>
                <a:gd name="connsiteY189" fmla="*/ 97778 h 232127"/>
                <a:gd name="connsiteX190" fmla="*/ 165672 w 224628"/>
                <a:gd name="connsiteY190" fmla="*/ 96085 h 232127"/>
                <a:gd name="connsiteX191" fmla="*/ 164064 w 224628"/>
                <a:gd name="connsiteY191" fmla="*/ 94730 h 232127"/>
                <a:gd name="connsiteX192" fmla="*/ 163217 w 224628"/>
                <a:gd name="connsiteY192" fmla="*/ 89905 h 232127"/>
                <a:gd name="connsiteX193" fmla="*/ 162032 w 224628"/>
                <a:gd name="connsiteY193" fmla="*/ 86180 h 232127"/>
                <a:gd name="connsiteX194" fmla="*/ 162032 w 224628"/>
                <a:gd name="connsiteY194" fmla="*/ 81947 h 232127"/>
                <a:gd name="connsiteX195" fmla="*/ 160847 w 224628"/>
                <a:gd name="connsiteY195" fmla="*/ 79153 h 232127"/>
                <a:gd name="connsiteX196" fmla="*/ 160170 w 224628"/>
                <a:gd name="connsiteY196" fmla="*/ 75259 h 232127"/>
                <a:gd name="connsiteX197" fmla="*/ 160170 w 224628"/>
                <a:gd name="connsiteY197" fmla="*/ 71027 h 232127"/>
                <a:gd name="connsiteX198" fmla="*/ 157968 w 224628"/>
                <a:gd name="connsiteY198" fmla="*/ 68741 h 232127"/>
                <a:gd name="connsiteX199" fmla="*/ 156868 w 224628"/>
                <a:gd name="connsiteY199" fmla="*/ 66878 h 232127"/>
                <a:gd name="connsiteX200" fmla="*/ 152550 w 224628"/>
                <a:gd name="connsiteY200" fmla="*/ 62307 h 232127"/>
                <a:gd name="connsiteX201" fmla="*/ 149672 w 224628"/>
                <a:gd name="connsiteY201" fmla="*/ 59344 h 232127"/>
                <a:gd name="connsiteX202" fmla="*/ 142730 w 224628"/>
                <a:gd name="connsiteY202" fmla="*/ 54349 h 232127"/>
                <a:gd name="connsiteX203" fmla="*/ 137228 w 224628"/>
                <a:gd name="connsiteY203" fmla="*/ 51132 h 232127"/>
                <a:gd name="connsiteX204" fmla="*/ 132487 w 224628"/>
                <a:gd name="connsiteY204" fmla="*/ 48677 h 232127"/>
                <a:gd name="connsiteX205" fmla="*/ 128085 w 224628"/>
                <a:gd name="connsiteY205" fmla="*/ 47407 h 232127"/>
                <a:gd name="connsiteX206" fmla="*/ 122921 w 224628"/>
                <a:gd name="connsiteY206" fmla="*/ 46561 h 232127"/>
                <a:gd name="connsiteX207" fmla="*/ 119958 w 224628"/>
                <a:gd name="connsiteY207" fmla="*/ 45291 h 232127"/>
                <a:gd name="connsiteX208" fmla="*/ 117757 w 224628"/>
                <a:gd name="connsiteY208" fmla="*/ 44275 h 232127"/>
                <a:gd name="connsiteX209" fmla="*/ 115556 w 224628"/>
                <a:gd name="connsiteY209" fmla="*/ 44275 h 232127"/>
                <a:gd name="connsiteX210" fmla="*/ 112593 w 224628"/>
                <a:gd name="connsiteY210" fmla="*/ 44275 h 232127"/>
                <a:gd name="connsiteX211" fmla="*/ 110222 w 224628"/>
                <a:gd name="connsiteY211" fmla="*/ 43683 h 232127"/>
                <a:gd name="connsiteX212" fmla="*/ 108191 w 224628"/>
                <a:gd name="connsiteY212" fmla="*/ 43090 h 232127"/>
                <a:gd name="connsiteX213" fmla="*/ 102688 w 224628"/>
                <a:gd name="connsiteY213" fmla="*/ 43090 h 232127"/>
                <a:gd name="connsiteX214" fmla="*/ 100064 w 224628"/>
                <a:gd name="connsiteY214" fmla="*/ 43090 h 232127"/>
                <a:gd name="connsiteX215" fmla="*/ 95069 w 224628"/>
                <a:gd name="connsiteY215" fmla="*/ 44529 h 232127"/>
                <a:gd name="connsiteX216" fmla="*/ 91175 w 224628"/>
                <a:gd name="connsiteY216" fmla="*/ 46984 h 232127"/>
                <a:gd name="connsiteX217" fmla="*/ 86857 w 224628"/>
                <a:gd name="connsiteY217" fmla="*/ 48931 h 232127"/>
                <a:gd name="connsiteX218" fmla="*/ 85164 w 224628"/>
                <a:gd name="connsiteY218" fmla="*/ 49862 h 232127"/>
                <a:gd name="connsiteX219" fmla="*/ 79915 w 224628"/>
                <a:gd name="connsiteY219" fmla="*/ 52741 h 232127"/>
                <a:gd name="connsiteX220" fmla="*/ 77291 w 224628"/>
                <a:gd name="connsiteY220" fmla="*/ 54518 h 232127"/>
                <a:gd name="connsiteX221" fmla="*/ 74328 w 224628"/>
                <a:gd name="connsiteY221" fmla="*/ 56127 h 232127"/>
                <a:gd name="connsiteX222" fmla="*/ 73228 w 224628"/>
                <a:gd name="connsiteY222" fmla="*/ 56635 h 232127"/>
                <a:gd name="connsiteX223" fmla="*/ 71704 w 224628"/>
                <a:gd name="connsiteY223" fmla="*/ 58413 h 232127"/>
                <a:gd name="connsiteX224" fmla="*/ 70180 w 224628"/>
                <a:gd name="connsiteY224" fmla="*/ 60275 h 232127"/>
                <a:gd name="connsiteX225" fmla="*/ 66455 w 224628"/>
                <a:gd name="connsiteY225" fmla="*/ 63323 h 232127"/>
                <a:gd name="connsiteX226" fmla="*/ 64169 w 224628"/>
                <a:gd name="connsiteY226" fmla="*/ 65354 h 232127"/>
                <a:gd name="connsiteX227" fmla="*/ 58921 w 224628"/>
                <a:gd name="connsiteY227" fmla="*/ 68571 h 232127"/>
                <a:gd name="connsiteX228" fmla="*/ 56212 w 224628"/>
                <a:gd name="connsiteY228" fmla="*/ 74582 h 232127"/>
                <a:gd name="connsiteX229" fmla="*/ 53926 w 224628"/>
                <a:gd name="connsiteY229" fmla="*/ 80677 h 232127"/>
                <a:gd name="connsiteX230" fmla="*/ 51640 w 224628"/>
                <a:gd name="connsiteY230" fmla="*/ 84064 h 232127"/>
                <a:gd name="connsiteX231" fmla="*/ 50032 w 224628"/>
                <a:gd name="connsiteY231" fmla="*/ 87619 h 232127"/>
                <a:gd name="connsiteX232" fmla="*/ 49016 w 224628"/>
                <a:gd name="connsiteY232" fmla="*/ 92191 h 232127"/>
                <a:gd name="connsiteX233" fmla="*/ 48000 w 224628"/>
                <a:gd name="connsiteY233" fmla="*/ 97524 h 232127"/>
                <a:gd name="connsiteX234" fmla="*/ 46476 w 224628"/>
                <a:gd name="connsiteY234" fmla="*/ 101164 h 232127"/>
                <a:gd name="connsiteX235" fmla="*/ 45291 w 224628"/>
                <a:gd name="connsiteY235" fmla="*/ 104466 h 232127"/>
                <a:gd name="connsiteX236" fmla="*/ 45291 w 224628"/>
                <a:gd name="connsiteY236" fmla="*/ 112085 h 232127"/>
                <a:gd name="connsiteX237" fmla="*/ 43852 w 224628"/>
                <a:gd name="connsiteY237" fmla="*/ 117418 h 232127"/>
                <a:gd name="connsiteX238" fmla="*/ 44360 w 224628"/>
                <a:gd name="connsiteY238" fmla="*/ 120381 h 232127"/>
                <a:gd name="connsiteX239" fmla="*/ 44868 w 224628"/>
                <a:gd name="connsiteY239" fmla="*/ 123683 h 232127"/>
                <a:gd name="connsiteX240" fmla="*/ 44445 w 224628"/>
                <a:gd name="connsiteY240" fmla="*/ 127916 h 232127"/>
                <a:gd name="connsiteX241" fmla="*/ 44445 w 224628"/>
                <a:gd name="connsiteY241" fmla="*/ 129947 h 232127"/>
                <a:gd name="connsiteX242" fmla="*/ 45968 w 224628"/>
                <a:gd name="connsiteY242" fmla="*/ 134773 h 232127"/>
                <a:gd name="connsiteX243" fmla="*/ 46476 w 224628"/>
                <a:gd name="connsiteY243" fmla="*/ 140021 h 232127"/>
                <a:gd name="connsiteX244" fmla="*/ 51217 w 224628"/>
                <a:gd name="connsiteY244" fmla="*/ 143746 h 232127"/>
                <a:gd name="connsiteX245" fmla="*/ 56296 w 224628"/>
                <a:gd name="connsiteY245" fmla="*/ 147217 h 232127"/>
                <a:gd name="connsiteX246" fmla="*/ 62392 w 224628"/>
                <a:gd name="connsiteY246" fmla="*/ 154751 h 232127"/>
                <a:gd name="connsiteX247" fmla="*/ 69333 w 224628"/>
                <a:gd name="connsiteY247" fmla="*/ 160762 h 232127"/>
                <a:gd name="connsiteX248" fmla="*/ 76614 w 224628"/>
                <a:gd name="connsiteY248" fmla="*/ 166095 h 232127"/>
                <a:gd name="connsiteX249" fmla="*/ 81947 w 224628"/>
                <a:gd name="connsiteY249" fmla="*/ 168550 h 232127"/>
                <a:gd name="connsiteX250" fmla="*/ 85757 w 224628"/>
                <a:gd name="connsiteY250" fmla="*/ 169566 h 232127"/>
                <a:gd name="connsiteX251" fmla="*/ 88550 w 224628"/>
                <a:gd name="connsiteY251" fmla="*/ 170582 h 232127"/>
                <a:gd name="connsiteX252" fmla="*/ 90921 w 224628"/>
                <a:gd name="connsiteY252" fmla="*/ 171513 h 232127"/>
                <a:gd name="connsiteX253" fmla="*/ 102349 w 224628"/>
                <a:gd name="connsiteY253" fmla="*/ 173799 h 232127"/>
                <a:gd name="connsiteX254" fmla="*/ 111492 w 224628"/>
                <a:gd name="connsiteY254" fmla="*/ 175238 h 232127"/>
                <a:gd name="connsiteX255" fmla="*/ 114117 w 224628"/>
                <a:gd name="connsiteY255" fmla="*/ 175238 h 232127"/>
                <a:gd name="connsiteX256" fmla="*/ 116741 w 224628"/>
                <a:gd name="connsiteY256" fmla="*/ 174730 h 232127"/>
                <a:gd name="connsiteX257" fmla="*/ 119873 w 224628"/>
                <a:gd name="connsiteY257" fmla="*/ 174730 h 232127"/>
                <a:gd name="connsiteX258" fmla="*/ 122582 w 224628"/>
                <a:gd name="connsiteY258" fmla="*/ 174730 h 232127"/>
                <a:gd name="connsiteX259" fmla="*/ 126307 w 224628"/>
                <a:gd name="connsiteY259" fmla="*/ 173376 h 232127"/>
                <a:gd name="connsiteX260" fmla="*/ 127831 w 224628"/>
                <a:gd name="connsiteY260" fmla="*/ 173376 h 232127"/>
                <a:gd name="connsiteX261" fmla="*/ 130455 w 224628"/>
                <a:gd name="connsiteY261" fmla="*/ 172275 h 232127"/>
                <a:gd name="connsiteX262" fmla="*/ 133418 w 224628"/>
                <a:gd name="connsiteY262" fmla="*/ 173122 h 232127"/>
                <a:gd name="connsiteX263" fmla="*/ 136550 w 224628"/>
                <a:gd name="connsiteY263" fmla="*/ 169482 h 232127"/>
                <a:gd name="connsiteX264" fmla="*/ 140529 w 224628"/>
                <a:gd name="connsiteY264" fmla="*/ 166773 h 232127"/>
                <a:gd name="connsiteX265" fmla="*/ 144085 w 224628"/>
                <a:gd name="connsiteY265" fmla="*/ 163725 h 232127"/>
                <a:gd name="connsiteX266" fmla="*/ 146201 w 224628"/>
                <a:gd name="connsiteY266" fmla="*/ 158900 h 232127"/>
                <a:gd name="connsiteX267" fmla="*/ 149672 w 224628"/>
                <a:gd name="connsiteY267" fmla="*/ 154751 h 232127"/>
                <a:gd name="connsiteX268" fmla="*/ 152296 w 224628"/>
                <a:gd name="connsiteY268" fmla="*/ 152043 h 232127"/>
                <a:gd name="connsiteX269" fmla="*/ 153651 w 224628"/>
                <a:gd name="connsiteY269" fmla="*/ 149249 h 232127"/>
                <a:gd name="connsiteX270" fmla="*/ 155005 w 224628"/>
                <a:gd name="connsiteY270" fmla="*/ 146878 h 232127"/>
                <a:gd name="connsiteX271" fmla="*/ 157799 w 224628"/>
                <a:gd name="connsiteY271" fmla="*/ 141968 h 232127"/>
                <a:gd name="connsiteX272" fmla="*/ 160677 w 224628"/>
                <a:gd name="connsiteY272" fmla="*/ 138159 h 232127"/>
                <a:gd name="connsiteX273" fmla="*/ 160677 w 224628"/>
                <a:gd name="connsiteY273" fmla="*/ 134688 h 232127"/>
                <a:gd name="connsiteX274" fmla="*/ 162455 w 224628"/>
                <a:gd name="connsiteY274" fmla="*/ 131556 h 232127"/>
                <a:gd name="connsiteX275" fmla="*/ 165164 w 224628"/>
                <a:gd name="connsiteY275" fmla="*/ 121820 h 232127"/>
                <a:gd name="connsiteX276" fmla="*/ 166180 w 224628"/>
                <a:gd name="connsiteY276" fmla="*/ 110900 h 232127"/>
                <a:gd name="connsiteX277" fmla="*/ 168127 w 224628"/>
                <a:gd name="connsiteY277" fmla="*/ 104804 h 23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224628" h="232127">
                  <a:moveTo>
                    <a:pt x="223408" y="17185"/>
                  </a:moveTo>
                  <a:cubicBezTo>
                    <a:pt x="223298" y="18226"/>
                    <a:pt x="222984" y="19234"/>
                    <a:pt x="222476" y="20148"/>
                  </a:cubicBezTo>
                  <a:cubicBezTo>
                    <a:pt x="221859" y="21139"/>
                    <a:pt x="221503" y="22281"/>
                    <a:pt x="221461" y="23450"/>
                  </a:cubicBezTo>
                  <a:cubicBezTo>
                    <a:pt x="221630" y="24542"/>
                    <a:pt x="221630" y="25659"/>
                    <a:pt x="221461" y="26751"/>
                  </a:cubicBezTo>
                  <a:cubicBezTo>
                    <a:pt x="221418" y="27259"/>
                    <a:pt x="221418" y="27767"/>
                    <a:pt x="221461" y="28275"/>
                  </a:cubicBezTo>
                  <a:cubicBezTo>
                    <a:pt x="221740" y="29096"/>
                    <a:pt x="221740" y="29994"/>
                    <a:pt x="221461" y="30815"/>
                  </a:cubicBezTo>
                  <a:cubicBezTo>
                    <a:pt x="221207" y="31289"/>
                    <a:pt x="221207" y="31865"/>
                    <a:pt x="221461" y="32339"/>
                  </a:cubicBezTo>
                  <a:cubicBezTo>
                    <a:pt x="221791" y="33414"/>
                    <a:pt x="221791" y="34565"/>
                    <a:pt x="221461" y="35640"/>
                  </a:cubicBezTo>
                  <a:cubicBezTo>
                    <a:pt x="221105" y="36199"/>
                    <a:pt x="220902" y="36842"/>
                    <a:pt x="220868" y="37503"/>
                  </a:cubicBezTo>
                  <a:cubicBezTo>
                    <a:pt x="220614" y="38273"/>
                    <a:pt x="220614" y="39103"/>
                    <a:pt x="220868" y="39873"/>
                  </a:cubicBezTo>
                  <a:cubicBezTo>
                    <a:pt x="220944" y="40660"/>
                    <a:pt x="220944" y="41456"/>
                    <a:pt x="220868" y="42243"/>
                  </a:cubicBezTo>
                  <a:cubicBezTo>
                    <a:pt x="220360" y="44275"/>
                    <a:pt x="220021" y="45799"/>
                    <a:pt x="219852" y="46899"/>
                  </a:cubicBezTo>
                  <a:cubicBezTo>
                    <a:pt x="219767" y="47712"/>
                    <a:pt x="219573" y="48516"/>
                    <a:pt x="219260" y="49270"/>
                  </a:cubicBezTo>
                  <a:cubicBezTo>
                    <a:pt x="219336" y="50624"/>
                    <a:pt x="219336" y="51979"/>
                    <a:pt x="219260" y="53333"/>
                  </a:cubicBezTo>
                  <a:cubicBezTo>
                    <a:pt x="219090" y="54933"/>
                    <a:pt x="219090" y="56559"/>
                    <a:pt x="219260" y="58159"/>
                  </a:cubicBezTo>
                  <a:cubicBezTo>
                    <a:pt x="219302" y="58811"/>
                    <a:pt x="219471" y="59445"/>
                    <a:pt x="219767" y="60021"/>
                  </a:cubicBezTo>
                  <a:cubicBezTo>
                    <a:pt x="220106" y="60707"/>
                    <a:pt x="220275" y="61460"/>
                    <a:pt x="220275" y="62222"/>
                  </a:cubicBezTo>
                  <a:cubicBezTo>
                    <a:pt x="220563" y="65033"/>
                    <a:pt x="220563" y="67877"/>
                    <a:pt x="220275" y="70688"/>
                  </a:cubicBezTo>
                  <a:cubicBezTo>
                    <a:pt x="219996" y="73507"/>
                    <a:pt x="219996" y="76343"/>
                    <a:pt x="220275" y="79153"/>
                  </a:cubicBezTo>
                  <a:cubicBezTo>
                    <a:pt x="220182" y="80254"/>
                    <a:pt x="220182" y="81355"/>
                    <a:pt x="220275" y="82455"/>
                  </a:cubicBezTo>
                  <a:cubicBezTo>
                    <a:pt x="220529" y="83539"/>
                    <a:pt x="220529" y="84673"/>
                    <a:pt x="220275" y="85757"/>
                  </a:cubicBezTo>
                  <a:cubicBezTo>
                    <a:pt x="220225" y="87399"/>
                    <a:pt x="219937" y="89025"/>
                    <a:pt x="219429" y="90582"/>
                  </a:cubicBezTo>
                  <a:cubicBezTo>
                    <a:pt x="218853" y="92267"/>
                    <a:pt x="218430" y="93994"/>
                    <a:pt x="218159" y="95746"/>
                  </a:cubicBezTo>
                  <a:cubicBezTo>
                    <a:pt x="218455" y="97397"/>
                    <a:pt x="218455" y="99090"/>
                    <a:pt x="218159" y="100741"/>
                  </a:cubicBezTo>
                  <a:cubicBezTo>
                    <a:pt x="217880" y="102299"/>
                    <a:pt x="218117" y="103907"/>
                    <a:pt x="218836" y="105312"/>
                  </a:cubicBezTo>
                  <a:cubicBezTo>
                    <a:pt x="218405" y="106870"/>
                    <a:pt x="217753" y="108351"/>
                    <a:pt x="216889" y="109714"/>
                  </a:cubicBezTo>
                  <a:cubicBezTo>
                    <a:pt x="217439" y="113024"/>
                    <a:pt x="217439" y="116394"/>
                    <a:pt x="216889" y="119704"/>
                  </a:cubicBezTo>
                  <a:cubicBezTo>
                    <a:pt x="216186" y="122989"/>
                    <a:pt x="215789" y="126332"/>
                    <a:pt x="215704" y="129693"/>
                  </a:cubicBezTo>
                  <a:cubicBezTo>
                    <a:pt x="215704" y="130879"/>
                    <a:pt x="216212" y="132064"/>
                    <a:pt x="216381" y="133164"/>
                  </a:cubicBezTo>
                  <a:cubicBezTo>
                    <a:pt x="216517" y="134349"/>
                    <a:pt x="216517" y="135535"/>
                    <a:pt x="216381" y="136720"/>
                  </a:cubicBezTo>
                  <a:cubicBezTo>
                    <a:pt x="216483" y="137312"/>
                    <a:pt x="216483" y="137913"/>
                    <a:pt x="216381" y="138498"/>
                  </a:cubicBezTo>
                  <a:cubicBezTo>
                    <a:pt x="216119" y="139234"/>
                    <a:pt x="215975" y="140004"/>
                    <a:pt x="215958" y="140783"/>
                  </a:cubicBezTo>
                  <a:cubicBezTo>
                    <a:pt x="216390" y="142333"/>
                    <a:pt x="216390" y="143975"/>
                    <a:pt x="215958" y="145524"/>
                  </a:cubicBezTo>
                  <a:cubicBezTo>
                    <a:pt x="215721" y="146286"/>
                    <a:pt x="215408" y="147022"/>
                    <a:pt x="215027" y="147725"/>
                  </a:cubicBezTo>
                  <a:cubicBezTo>
                    <a:pt x="214730" y="149884"/>
                    <a:pt x="214561" y="152059"/>
                    <a:pt x="214519" y="154243"/>
                  </a:cubicBezTo>
                  <a:cubicBezTo>
                    <a:pt x="214349" y="156140"/>
                    <a:pt x="213681" y="157952"/>
                    <a:pt x="212572" y="159492"/>
                  </a:cubicBezTo>
                  <a:cubicBezTo>
                    <a:pt x="211734" y="161295"/>
                    <a:pt x="211556" y="163327"/>
                    <a:pt x="212064" y="165249"/>
                  </a:cubicBezTo>
                  <a:cubicBezTo>
                    <a:pt x="212521" y="167475"/>
                    <a:pt x="212064" y="169795"/>
                    <a:pt x="210794" y="171683"/>
                  </a:cubicBezTo>
                  <a:cubicBezTo>
                    <a:pt x="211276" y="172978"/>
                    <a:pt x="211446" y="174366"/>
                    <a:pt x="211302" y="175746"/>
                  </a:cubicBezTo>
                  <a:cubicBezTo>
                    <a:pt x="211200" y="177355"/>
                    <a:pt x="211200" y="178963"/>
                    <a:pt x="211302" y="180572"/>
                  </a:cubicBezTo>
                  <a:cubicBezTo>
                    <a:pt x="211624" y="182959"/>
                    <a:pt x="211624" y="185380"/>
                    <a:pt x="211302" y="187768"/>
                  </a:cubicBezTo>
                  <a:cubicBezTo>
                    <a:pt x="210921" y="189037"/>
                    <a:pt x="210692" y="190341"/>
                    <a:pt x="210625" y="191662"/>
                  </a:cubicBezTo>
                  <a:cubicBezTo>
                    <a:pt x="210227" y="194472"/>
                    <a:pt x="210227" y="197317"/>
                    <a:pt x="210625" y="200127"/>
                  </a:cubicBezTo>
                  <a:cubicBezTo>
                    <a:pt x="211048" y="202752"/>
                    <a:pt x="211387" y="205291"/>
                    <a:pt x="211556" y="207746"/>
                  </a:cubicBezTo>
                  <a:cubicBezTo>
                    <a:pt x="210498" y="209770"/>
                    <a:pt x="210726" y="212225"/>
                    <a:pt x="212148" y="214011"/>
                  </a:cubicBezTo>
                  <a:cubicBezTo>
                    <a:pt x="213511" y="215552"/>
                    <a:pt x="214265" y="217541"/>
                    <a:pt x="214265" y="219598"/>
                  </a:cubicBezTo>
                  <a:cubicBezTo>
                    <a:pt x="213816" y="220622"/>
                    <a:pt x="213418" y="221664"/>
                    <a:pt x="213080" y="222730"/>
                  </a:cubicBezTo>
                  <a:cubicBezTo>
                    <a:pt x="213012" y="223264"/>
                    <a:pt x="213012" y="223806"/>
                    <a:pt x="213080" y="224339"/>
                  </a:cubicBezTo>
                  <a:cubicBezTo>
                    <a:pt x="211911" y="224788"/>
                    <a:pt x="210777" y="225329"/>
                    <a:pt x="209693" y="225947"/>
                  </a:cubicBezTo>
                  <a:cubicBezTo>
                    <a:pt x="208762" y="226498"/>
                    <a:pt x="207772" y="226921"/>
                    <a:pt x="206730" y="227217"/>
                  </a:cubicBezTo>
                  <a:cubicBezTo>
                    <a:pt x="205977" y="227209"/>
                    <a:pt x="205232" y="227065"/>
                    <a:pt x="204529" y="226794"/>
                  </a:cubicBezTo>
                  <a:cubicBezTo>
                    <a:pt x="203683" y="226515"/>
                    <a:pt x="202794" y="226371"/>
                    <a:pt x="201905" y="226371"/>
                  </a:cubicBezTo>
                  <a:cubicBezTo>
                    <a:pt x="200771" y="226074"/>
                    <a:pt x="199568" y="226074"/>
                    <a:pt x="198434" y="226371"/>
                  </a:cubicBezTo>
                  <a:cubicBezTo>
                    <a:pt x="197164" y="226692"/>
                    <a:pt x="195852" y="226862"/>
                    <a:pt x="194540" y="226879"/>
                  </a:cubicBezTo>
                  <a:cubicBezTo>
                    <a:pt x="193109" y="227048"/>
                    <a:pt x="191653" y="227048"/>
                    <a:pt x="190222" y="226879"/>
                  </a:cubicBezTo>
                  <a:cubicBezTo>
                    <a:pt x="188792" y="226684"/>
                    <a:pt x="187336" y="226862"/>
                    <a:pt x="185990" y="227387"/>
                  </a:cubicBezTo>
                  <a:cubicBezTo>
                    <a:pt x="184508" y="227590"/>
                    <a:pt x="183077" y="228047"/>
                    <a:pt x="181757" y="228741"/>
                  </a:cubicBezTo>
                  <a:cubicBezTo>
                    <a:pt x="180580" y="229435"/>
                    <a:pt x="179234" y="229791"/>
                    <a:pt x="177863" y="229757"/>
                  </a:cubicBezTo>
                  <a:cubicBezTo>
                    <a:pt x="176745" y="231111"/>
                    <a:pt x="175128" y="231966"/>
                    <a:pt x="173376" y="232127"/>
                  </a:cubicBezTo>
                  <a:cubicBezTo>
                    <a:pt x="172521" y="231890"/>
                    <a:pt x="171607" y="231890"/>
                    <a:pt x="170752" y="232127"/>
                  </a:cubicBezTo>
                  <a:cubicBezTo>
                    <a:pt x="169058" y="230468"/>
                    <a:pt x="167831" y="228402"/>
                    <a:pt x="167196" y="226117"/>
                  </a:cubicBezTo>
                  <a:cubicBezTo>
                    <a:pt x="166146" y="224085"/>
                    <a:pt x="166485" y="221613"/>
                    <a:pt x="168042" y="219937"/>
                  </a:cubicBezTo>
                  <a:cubicBezTo>
                    <a:pt x="166849" y="216474"/>
                    <a:pt x="166671" y="212741"/>
                    <a:pt x="167535" y="209186"/>
                  </a:cubicBezTo>
                  <a:cubicBezTo>
                    <a:pt x="168212" y="205266"/>
                    <a:pt x="168212" y="201253"/>
                    <a:pt x="167535" y="197333"/>
                  </a:cubicBezTo>
                  <a:cubicBezTo>
                    <a:pt x="165588" y="198002"/>
                    <a:pt x="163759" y="198976"/>
                    <a:pt x="162117" y="200212"/>
                  </a:cubicBezTo>
                  <a:cubicBezTo>
                    <a:pt x="160440" y="201422"/>
                    <a:pt x="158857" y="202752"/>
                    <a:pt x="157376" y="204191"/>
                  </a:cubicBezTo>
                  <a:cubicBezTo>
                    <a:pt x="156597" y="204665"/>
                    <a:pt x="155954" y="205334"/>
                    <a:pt x="155513" y="206138"/>
                  </a:cubicBezTo>
                  <a:cubicBezTo>
                    <a:pt x="154963" y="207018"/>
                    <a:pt x="154167" y="207729"/>
                    <a:pt x="153228" y="208169"/>
                  </a:cubicBezTo>
                  <a:lnTo>
                    <a:pt x="149841" y="209524"/>
                  </a:lnTo>
                  <a:cubicBezTo>
                    <a:pt x="148834" y="209888"/>
                    <a:pt x="147945" y="210532"/>
                    <a:pt x="147302" y="211386"/>
                  </a:cubicBezTo>
                  <a:cubicBezTo>
                    <a:pt x="146023" y="211844"/>
                    <a:pt x="144677" y="212047"/>
                    <a:pt x="143323" y="211979"/>
                  </a:cubicBezTo>
                  <a:cubicBezTo>
                    <a:pt x="142028" y="211979"/>
                    <a:pt x="140732" y="212216"/>
                    <a:pt x="139513" y="212656"/>
                  </a:cubicBezTo>
                  <a:cubicBezTo>
                    <a:pt x="137736" y="213164"/>
                    <a:pt x="136042" y="213503"/>
                    <a:pt x="134265" y="213842"/>
                  </a:cubicBezTo>
                  <a:lnTo>
                    <a:pt x="128339" y="215027"/>
                  </a:lnTo>
                  <a:lnTo>
                    <a:pt x="122413" y="216805"/>
                  </a:lnTo>
                  <a:cubicBezTo>
                    <a:pt x="119856" y="217439"/>
                    <a:pt x="117181" y="217439"/>
                    <a:pt x="114624" y="216805"/>
                  </a:cubicBezTo>
                  <a:cubicBezTo>
                    <a:pt x="113355" y="216398"/>
                    <a:pt x="112000" y="216398"/>
                    <a:pt x="110730" y="216805"/>
                  </a:cubicBezTo>
                  <a:cubicBezTo>
                    <a:pt x="110112" y="217152"/>
                    <a:pt x="109410" y="217321"/>
                    <a:pt x="108699" y="217312"/>
                  </a:cubicBezTo>
                  <a:cubicBezTo>
                    <a:pt x="106574" y="217769"/>
                    <a:pt x="104356" y="217473"/>
                    <a:pt x="102434" y="216466"/>
                  </a:cubicBezTo>
                  <a:cubicBezTo>
                    <a:pt x="101926" y="217482"/>
                    <a:pt x="100741" y="217651"/>
                    <a:pt x="98878" y="217143"/>
                  </a:cubicBezTo>
                  <a:cubicBezTo>
                    <a:pt x="97439" y="216754"/>
                    <a:pt x="96051" y="216212"/>
                    <a:pt x="94730" y="215535"/>
                  </a:cubicBezTo>
                  <a:cubicBezTo>
                    <a:pt x="92919" y="216170"/>
                    <a:pt x="90955" y="216170"/>
                    <a:pt x="89143" y="215535"/>
                  </a:cubicBezTo>
                  <a:cubicBezTo>
                    <a:pt x="87340" y="214993"/>
                    <a:pt x="85503" y="214595"/>
                    <a:pt x="83640" y="214349"/>
                  </a:cubicBezTo>
                  <a:cubicBezTo>
                    <a:pt x="82370" y="214349"/>
                    <a:pt x="81693" y="213926"/>
                    <a:pt x="81609" y="213164"/>
                  </a:cubicBezTo>
                  <a:cubicBezTo>
                    <a:pt x="81524" y="212402"/>
                    <a:pt x="80931" y="211979"/>
                    <a:pt x="80000" y="211725"/>
                  </a:cubicBezTo>
                  <a:cubicBezTo>
                    <a:pt x="74142" y="211784"/>
                    <a:pt x="68301" y="211039"/>
                    <a:pt x="62646" y="209524"/>
                  </a:cubicBezTo>
                  <a:cubicBezTo>
                    <a:pt x="62265" y="208567"/>
                    <a:pt x="61579" y="207772"/>
                    <a:pt x="60698" y="207238"/>
                  </a:cubicBezTo>
                  <a:cubicBezTo>
                    <a:pt x="59776" y="206671"/>
                    <a:pt x="59175" y="205698"/>
                    <a:pt x="59090" y="204614"/>
                  </a:cubicBezTo>
                  <a:cubicBezTo>
                    <a:pt x="57820" y="204614"/>
                    <a:pt x="57058" y="204614"/>
                    <a:pt x="56635" y="203852"/>
                  </a:cubicBezTo>
                  <a:cubicBezTo>
                    <a:pt x="56178" y="202988"/>
                    <a:pt x="55230" y="202514"/>
                    <a:pt x="54265" y="202667"/>
                  </a:cubicBezTo>
                  <a:cubicBezTo>
                    <a:pt x="53909" y="201558"/>
                    <a:pt x="53232" y="200584"/>
                    <a:pt x="52317" y="199873"/>
                  </a:cubicBezTo>
                  <a:cubicBezTo>
                    <a:pt x="51522" y="199323"/>
                    <a:pt x="50853" y="198595"/>
                    <a:pt x="50370" y="197757"/>
                  </a:cubicBezTo>
                  <a:cubicBezTo>
                    <a:pt x="49380" y="197841"/>
                    <a:pt x="48389" y="197571"/>
                    <a:pt x="47577" y="196995"/>
                  </a:cubicBezTo>
                  <a:cubicBezTo>
                    <a:pt x="46764" y="196419"/>
                    <a:pt x="45774" y="196148"/>
                    <a:pt x="44783" y="196233"/>
                  </a:cubicBezTo>
                  <a:lnTo>
                    <a:pt x="42328" y="192847"/>
                  </a:lnTo>
                  <a:lnTo>
                    <a:pt x="41566" y="192085"/>
                  </a:lnTo>
                  <a:cubicBezTo>
                    <a:pt x="40838" y="191314"/>
                    <a:pt x="39890" y="190781"/>
                    <a:pt x="38857" y="190561"/>
                  </a:cubicBezTo>
                  <a:cubicBezTo>
                    <a:pt x="38180" y="190561"/>
                    <a:pt x="37757" y="190561"/>
                    <a:pt x="37587" y="190138"/>
                  </a:cubicBezTo>
                  <a:lnTo>
                    <a:pt x="34624" y="187175"/>
                  </a:lnTo>
                  <a:cubicBezTo>
                    <a:pt x="33947" y="186413"/>
                    <a:pt x="33185" y="185482"/>
                    <a:pt x="32508" y="184551"/>
                  </a:cubicBezTo>
                  <a:cubicBezTo>
                    <a:pt x="31534" y="183027"/>
                    <a:pt x="30298" y="181681"/>
                    <a:pt x="28868" y="180572"/>
                  </a:cubicBezTo>
                  <a:cubicBezTo>
                    <a:pt x="27835" y="179708"/>
                    <a:pt x="27429" y="178294"/>
                    <a:pt x="27852" y="177016"/>
                  </a:cubicBezTo>
                  <a:cubicBezTo>
                    <a:pt x="26370" y="176043"/>
                    <a:pt x="24957" y="174967"/>
                    <a:pt x="23619" y="173799"/>
                  </a:cubicBezTo>
                  <a:cubicBezTo>
                    <a:pt x="23035" y="173156"/>
                    <a:pt x="22502" y="172479"/>
                    <a:pt x="22011" y="171767"/>
                  </a:cubicBezTo>
                  <a:cubicBezTo>
                    <a:pt x="21164" y="170667"/>
                    <a:pt x="20554" y="169397"/>
                    <a:pt x="20233" y="168042"/>
                  </a:cubicBezTo>
                  <a:cubicBezTo>
                    <a:pt x="20114" y="166925"/>
                    <a:pt x="19446" y="165943"/>
                    <a:pt x="18455" y="165418"/>
                  </a:cubicBezTo>
                  <a:lnTo>
                    <a:pt x="14561" y="158815"/>
                  </a:lnTo>
                  <a:cubicBezTo>
                    <a:pt x="13672" y="157257"/>
                    <a:pt x="12216" y="156106"/>
                    <a:pt x="10497" y="155598"/>
                  </a:cubicBezTo>
                  <a:cubicBezTo>
                    <a:pt x="11005" y="154413"/>
                    <a:pt x="11090" y="153651"/>
                    <a:pt x="10497" y="153397"/>
                  </a:cubicBezTo>
                  <a:cubicBezTo>
                    <a:pt x="9905" y="153143"/>
                    <a:pt x="9905" y="152551"/>
                    <a:pt x="10497" y="151534"/>
                  </a:cubicBezTo>
                  <a:cubicBezTo>
                    <a:pt x="8576" y="149791"/>
                    <a:pt x="7094" y="147615"/>
                    <a:pt x="6180" y="145185"/>
                  </a:cubicBezTo>
                  <a:cubicBezTo>
                    <a:pt x="5189" y="142561"/>
                    <a:pt x="4368" y="139877"/>
                    <a:pt x="3725" y="137143"/>
                  </a:cubicBezTo>
                  <a:cubicBezTo>
                    <a:pt x="3048" y="134349"/>
                    <a:pt x="2540" y="131471"/>
                    <a:pt x="2032" y="128677"/>
                  </a:cubicBezTo>
                  <a:cubicBezTo>
                    <a:pt x="1617" y="125799"/>
                    <a:pt x="940" y="122963"/>
                    <a:pt x="0" y="120212"/>
                  </a:cubicBezTo>
                  <a:cubicBezTo>
                    <a:pt x="0" y="116741"/>
                    <a:pt x="508" y="113101"/>
                    <a:pt x="593" y="109291"/>
                  </a:cubicBezTo>
                  <a:cubicBezTo>
                    <a:pt x="601" y="105829"/>
                    <a:pt x="1295" y="102409"/>
                    <a:pt x="2624" y="99217"/>
                  </a:cubicBezTo>
                  <a:cubicBezTo>
                    <a:pt x="3352" y="97862"/>
                    <a:pt x="3759" y="96356"/>
                    <a:pt x="3810" y="94815"/>
                  </a:cubicBezTo>
                  <a:cubicBezTo>
                    <a:pt x="3894" y="93562"/>
                    <a:pt x="4063" y="92317"/>
                    <a:pt x="4317" y="91090"/>
                  </a:cubicBezTo>
                  <a:cubicBezTo>
                    <a:pt x="4317" y="89905"/>
                    <a:pt x="4741" y="88720"/>
                    <a:pt x="4910" y="87619"/>
                  </a:cubicBezTo>
                  <a:cubicBezTo>
                    <a:pt x="5079" y="86519"/>
                    <a:pt x="4910" y="85333"/>
                    <a:pt x="5503" y="84064"/>
                  </a:cubicBezTo>
                  <a:cubicBezTo>
                    <a:pt x="6112" y="81202"/>
                    <a:pt x="6874" y="78375"/>
                    <a:pt x="7788" y="75598"/>
                  </a:cubicBezTo>
                  <a:cubicBezTo>
                    <a:pt x="8372" y="73736"/>
                    <a:pt x="9329" y="72009"/>
                    <a:pt x="10582" y="70519"/>
                  </a:cubicBezTo>
                  <a:cubicBezTo>
                    <a:pt x="10066" y="69012"/>
                    <a:pt x="10066" y="67369"/>
                    <a:pt x="10582" y="65862"/>
                  </a:cubicBezTo>
                  <a:cubicBezTo>
                    <a:pt x="11048" y="64576"/>
                    <a:pt x="11674" y="63357"/>
                    <a:pt x="12444" y="62222"/>
                  </a:cubicBezTo>
                  <a:lnTo>
                    <a:pt x="14730" y="58751"/>
                  </a:lnTo>
                  <a:cubicBezTo>
                    <a:pt x="15517" y="57541"/>
                    <a:pt x="15924" y="56127"/>
                    <a:pt x="15915" y="54688"/>
                  </a:cubicBezTo>
                  <a:cubicBezTo>
                    <a:pt x="17143" y="53782"/>
                    <a:pt x="18125" y="52588"/>
                    <a:pt x="18794" y="51217"/>
                  </a:cubicBezTo>
                  <a:cubicBezTo>
                    <a:pt x="19462" y="49854"/>
                    <a:pt x="20284" y="48576"/>
                    <a:pt x="21249" y="47407"/>
                  </a:cubicBezTo>
                  <a:lnTo>
                    <a:pt x="23196" y="44106"/>
                  </a:lnTo>
                  <a:lnTo>
                    <a:pt x="25481" y="40466"/>
                  </a:lnTo>
                  <a:cubicBezTo>
                    <a:pt x="26066" y="39678"/>
                    <a:pt x="26751" y="38967"/>
                    <a:pt x="27513" y="38349"/>
                  </a:cubicBezTo>
                  <a:cubicBezTo>
                    <a:pt x="28385" y="37638"/>
                    <a:pt x="28783" y="36487"/>
                    <a:pt x="28529" y="35386"/>
                  </a:cubicBezTo>
                  <a:cubicBezTo>
                    <a:pt x="29198" y="34971"/>
                    <a:pt x="29816" y="34489"/>
                    <a:pt x="30392" y="33947"/>
                  </a:cubicBezTo>
                  <a:cubicBezTo>
                    <a:pt x="31170" y="33304"/>
                    <a:pt x="32059" y="32821"/>
                    <a:pt x="33016" y="32508"/>
                  </a:cubicBezTo>
                  <a:cubicBezTo>
                    <a:pt x="35048" y="29630"/>
                    <a:pt x="36656" y="27005"/>
                    <a:pt x="38011" y="24635"/>
                  </a:cubicBezTo>
                  <a:cubicBezTo>
                    <a:pt x="39280" y="22366"/>
                    <a:pt x="40787" y="20241"/>
                    <a:pt x="42497" y="18286"/>
                  </a:cubicBezTo>
                  <a:cubicBezTo>
                    <a:pt x="43386" y="17414"/>
                    <a:pt x="44351" y="16626"/>
                    <a:pt x="45376" y="15915"/>
                  </a:cubicBezTo>
                  <a:lnTo>
                    <a:pt x="48169" y="13968"/>
                  </a:lnTo>
                  <a:cubicBezTo>
                    <a:pt x="48635" y="12749"/>
                    <a:pt x="49685" y="11860"/>
                    <a:pt x="50963" y="11598"/>
                  </a:cubicBezTo>
                  <a:cubicBezTo>
                    <a:pt x="52199" y="11403"/>
                    <a:pt x="53181" y="10455"/>
                    <a:pt x="53418" y="9227"/>
                  </a:cubicBezTo>
                  <a:lnTo>
                    <a:pt x="60868" y="7788"/>
                  </a:lnTo>
                  <a:cubicBezTo>
                    <a:pt x="63272" y="7213"/>
                    <a:pt x="65541" y="6180"/>
                    <a:pt x="67556" y="4741"/>
                  </a:cubicBezTo>
                  <a:lnTo>
                    <a:pt x="72212" y="4317"/>
                  </a:lnTo>
                  <a:cubicBezTo>
                    <a:pt x="73744" y="4174"/>
                    <a:pt x="75208" y="3623"/>
                    <a:pt x="76445" y="2709"/>
                  </a:cubicBezTo>
                  <a:cubicBezTo>
                    <a:pt x="78358" y="3420"/>
                    <a:pt x="80457" y="3420"/>
                    <a:pt x="82370" y="2709"/>
                  </a:cubicBezTo>
                  <a:cubicBezTo>
                    <a:pt x="83810" y="1896"/>
                    <a:pt x="85198" y="990"/>
                    <a:pt x="86519" y="0"/>
                  </a:cubicBezTo>
                  <a:cubicBezTo>
                    <a:pt x="90497" y="0"/>
                    <a:pt x="94222" y="0"/>
                    <a:pt x="97778" y="0"/>
                  </a:cubicBezTo>
                  <a:cubicBezTo>
                    <a:pt x="101333" y="0"/>
                    <a:pt x="105228" y="0"/>
                    <a:pt x="109376" y="423"/>
                  </a:cubicBezTo>
                  <a:cubicBezTo>
                    <a:pt x="111289" y="593"/>
                    <a:pt x="113219" y="593"/>
                    <a:pt x="115132" y="423"/>
                  </a:cubicBezTo>
                  <a:cubicBezTo>
                    <a:pt x="116792" y="203"/>
                    <a:pt x="118468" y="203"/>
                    <a:pt x="120127" y="423"/>
                  </a:cubicBezTo>
                  <a:lnTo>
                    <a:pt x="123513" y="423"/>
                  </a:lnTo>
                  <a:cubicBezTo>
                    <a:pt x="124478" y="499"/>
                    <a:pt x="125376" y="914"/>
                    <a:pt x="126053" y="1608"/>
                  </a:cubicBezTo>
                  <a:cubicBezTo>
                    <a:pt x="128085" y="660"/>
                    <a:pt x="130464" y="855"/>
                    <a:pt x="132318" y="2116"/>
                  </a:cubicBezTo>
                  <a:cubicBezTo>
                    <a:pt x="132919" y="2336"/>
                    <a:pt x="133579" y="2336"/>
                    <a:pt x="134180" y="2116"/>
                  </a:cubicBezTo>
                  <a:cubicBezTo>
                    <a:pt x="135179" y="2108"/>
                    <a:pt x="136169" y="2345"/>
                    <a:pt x="137058" y="2794"/>
                  </a:cubicBezTo>
                  <a:cubicBezTo>
                    <a:pt x="138675" y="3378"/>
                    <a:pt x="140351" y="3776"/>
                    <a:pt x="142053" y="3979"/>
                  </a:cubicBezTo>
                  <a:lnTo>
                    <a:pt x="144085" y="3979"/>
                  </a:lnTo>
                  <a:lnTo>
                    <a:pt x="147725" y="5926"/>
                  </a:lnTo>
                  <a:cubicBezTo>
                    <a:pt x="148631" y="6493"/>
                    <a:pt x="149477" y="7145"/>
                    <a:pt x="150265" y="7873"/>
                  </a:cubicBezTo>
                  <a:cubicBezTo>
                    <a:pt x="153482" y="9905"/>
                    <a:pt x="155937" y="11344"/>
                    <a:pt x="157799" y="12275"/>
                  </a:cubicBezTo>
                  <a:cubicBezTo>
                    <a:pt x="159653" y="13173"/>
                    <a:pt x="161405" y="14248"/>
                    <a:pt x="163048" y="15492"/>
                  </a:cubicBezTo>
                  <a:cubicBezTo>
                    <a:pt x="163759" y="16491"/>
                    <a:pt x="164614" y="17371"/>
                    <a:pt x="165588" y="18116"/>
                  </a:cubicBezTo>
                  <a:cubicBezTo>
                    <a:pt x="166138" y="18379"/>
                    <a:pt x="166629" y="18751"/>
                    <a:pt x="167027" y="19217"/>
                  </a:cubicBezTo>
                  <a:lnTo>
                    <a:pt x="168550" y="20910"/>
                  </a:lnTo>
                  <a:cubicBezTo>
                    <a:pt x="169058" y="21680"/>
                    <a:pt x="169660" y="22391"/>
                    <a:pt x="170328" y="23026"/>
                  </a:cubicBezTo>
                  <a:cubicBezTo>
                    <a:pt x="170811" y="24085"/>
                    <a:pt x="171573" y="24990"/>
                    <a:pt x="172529" y="25651"/>
                  </a:cubicBezTo>
                  <a:cubicBezTo>
                    <a:pt x="173528" y="26480"/>
                    <a:pt x="174493" y="27352"/>
                    <a:pt x="175408" y="28275"/>
                  </a:cubicBezTo>
                  <a:cubicBezTo>
                    <a:pt x="175916" y="28834"/>
                    <a:pt x="176347" y="29460"/>
                    <a:pt x="176677" y="30138"/>
                  </a:cubicBezTo>
                  <a:cubicBezTo>
                    <a:pt x="177016" y="30925"/>
                    <a:pt x="177575" y="31602"/>
                    <a:pt x="178286" y="32085"/>
                  </a:cubicBezTo>
                  <a:cubicBezTo>
                    <a:pt x="178794" y="32508"/>
                    <a:pt x="179556" y="33270"/>
                    <a:pt x="180656" y="34116"/>
                  </a:cubicBezTo>
                  <a:cubicBezTo>
                    <a:pt x="181672" y="34870"/>
                    <a:pt x="182273" y="36063"/>
                    <a:pt x="182265" y="37333"/>
                  </a:cubicBezTo>
                  <a:cubicBezTo>
                    <a:pt x="183298" y="33795"/>
                    <a:pt x="183619" y="30078"/>
                    <a:pt x="183196" y="26413"/>
                  </a:cubicBezTo>
                  <a:cubicBezTo>
                    <a:pt x="182874" y="23077"/>
                    <a:pt x="182197" y="19784"/>
                    <a:pt x="181164" y="16593"/>
                  </a:cubicBezTo>
                  <a:cubicBezTo>
                    <a:pt x="180614" y="15323"/>
                    <a:pt x="179903" y="14129"/>
                    <a:pt x="179048" y="13037"/>
                  </a:cubicBezTo>
                  <a:cubicBezTo>
                    <a:pt x="178286" y="12190"/>
                    <a:pt x="178371" y="10582"/>
                    <a:pt x="179048" y="8381"/>
                  </a:cubicBezTo>
                  <a:cubicBezTo>
                    <a:pt x="179437" y="7204"/>
                    <a:pt x="180013" y="6087"/>
                    <a:pt x="180741" y="5079"/>
                  </a:cubicBezTo>
                  <a:cubicBezTo>
                    <a:pt x="181401" y="4199"/>
                    <a:pt x="182112" y="3352"/>
                    <a:pt x="182857" y="2540"/>
                  </a:cubicBezTo>
                  <a:cubicBezTo>
                    <a:pt x="182857" y="2540"/>
                    <a:pt x="183704" y="3048"/>
                    <a:pt x="185397" y="3217"/>
                  </a:cubicBezTo>
                  <a:lnTo>
                    <a:pt x="189884" y="3217"/>
                  </a:lnTo>
                  <a:lnTo>
                    <a:pt x="192931" y="3810"/>
                  </a:lnTo>
                  <a:cubicBezTo>
                    <a:pt x="193863" y="3894"/>
                    <a:pt x="194794" y="3894"/>
                    <a:pt x="195725" y="3810"/>
                  </a:cubicBezTo>
                  <a:cubicBezTo>
                    <a:pt x="198434" y="3810"/>
                    <a:pt x="201736" y="3810"/>
                    <a:pt x="205714" y="4402"/>
                  </a:cubicBezTo>
                  <a:cubicBezTo>
                    <a:pt x="209101" y="4588"/>
                    <a:pt x="212436" y="5274"/>
                    <a:pt x="215619" y="6434"/>
                  </a:cubicBezTo>
                  <a:cubicBezTo>
                    <a:pt x="217177" y="5858"/>
                    <a:pt x="218887" y="5858"/>
                    <a:pt x="220445" y="6434"/>
                  </a:cubicBezTo>
                  <a:cubicBezTo>
                    <a:pt x="221740" y="7162"/>
                    <a:pt x="223103" y="7755"/>
                    <a:pt x="224508" y="8212"/>
                  </a:cubicBezTo>
                  <a:cubicBezTo>
                    <a:pt x="224669" y="8990"/>
                    <a:pt x="224669" y="9803"/>
                    <a:pt x="224508" y="10582"/>
                  </a:cubicBezTo>
                  <a:cubicBezTo>
                    <a:pt x="224356" y="11395"/>
                    <a:pt x="224356" y="12224"/>
                    <a:pt x="224508" y="13037"/>
                  </a:cubicBezTo>
                  <a:close/>
                  <a:moveTo>
                    <a:pt x="168127" y="104804"/>
                  </a:moveTo>
                  <a:cubicBezTo>
                    <a:pt x="167577" y="103856"/>
                    <a:pt x="167281" y="102773"/>
                    <a:pt x="167281" y="101672"/>
                  </a:cubicBezTo>
                  <a:cubicBezTo>
                    <a:pt x="167196" y="100377"/>
                    <a:pt x="167196" y="99073"/>
                    <a:pt x="167281" y="97778"/>
                  </a:cubicBezTo>
                  <a:cubicBezTo>
                    <a:pt x="166900" y="97084"/>
                    <a:pt x="166349" y="96500"/>
                    <a:pt x="165672" y="96085"/>
                  </a:cubicBezTo>
                  <a:cubicBezTo>
                    <a:pt x="165080" y="95704"/>
                    <a:pt x="164538" y="95247"/>
                    <a:pt x="164064" y="94730"/>
                  </a:cubicBezTo>
                  <a:cubicBezTo>
                    <a:pt x="164131" y="93079"/>
                    <a:pt x="163844" y="91437"/>
                    <a:pt x="163217" y="89905"/>
                  </a:cubicBezTo>
                  <a:cubicBezTo>
                    <a:pt x="162633" y="88728"/>
                    <a:pt x="162235" y="87475"/>
                    <a:pt x="162032" y="86180"/>
                  </a:cubicBezTo>
                  <a:cubicBezTo>
                    <a:pt x="162624" y="84834"/>
                    <a:pt x="162624" y="83293"/>
                    <a:pt x="162032" y="81947"/>
                  </a:cubicBezTo>
                  <a:cubicBezTo>
                    <a:pt x="161431" y="81117"/>
                    <a:pt x="161025" y="80161"/>
                    <a:pt x="160847" y="79153"/>
                  </a:cubicBezTo>
                  <a:cubicBezTo>
                    <a:pt x="160373" y="77909"/>
                    <a:pt x="160144" y="76588"/>
                    <a:pt x="160170" y="75259"/>
                  </a:cubicBezTo>
                  <a:cubicBezTo>
                    <a:pt x="160254" y="73846"/>
                    <a:pt x="160254" y="72440"/>
                    <a:pt x="160170" y="71027"/>
                  </a:cubicBezTo>
                  <a:cubicBezTo>
                    <a:pt x="159188" y="70552"/>
                    <a:pt x="158409" y="69740"/>
                    <a:pt x="157968" y="68741"/>
                  </a:cubicBezTo>
                  <a:cubicBezTo>
                    <a:pt x="157757" y="68038"/>
                    <a:pt x="157376" y="67403"/>
                    <a:pt x="156868" y="66878"/>
                  </a:cubicBezTo>
                  <a:lnTo>
                    <a:pt x="152550" y="62307"/>
                  </a:lnTo>
                  <a:cubicBezTo>
                    <a:pt x="151535" y="61376"/>
                    <a:pt x="150603" y="60360"/>
                    <a:pt x="149672" y="59344"/>
                  </a:cubicBezTo>
                  <a:cubicBezTo>
                    <a:pt x="147708" y="57244"/>
                    <a:pt x="145346" y="55543"/>
                    <a:pt x="142730" y="54349"/>
                  </a:cubicBezTo>
                  <a:cubicBezTo>
                    <a:pt x="140783" y="53079"/>
                    <a:pt x="138921" y="52063"/>
                    <a:pt x="137228" y="51132"/>
                  </a:cubicBezTo>
                  <a:lnTo>
                    <a:pt x="132487" y="48677"/>
                  </a:lnTo>
                  <a:cubicBezTo>
                    <a:pt x="131141" y="47907"/>
                    <a:pt x="129634" y="47475"/>
                    <a:pt x="128085" y="47407"/>
                  </a:cubicBezTo>
                  <a:cubicBezTo>
                    <a:pt x="126332" y="47382"/>
                    <a:pt x="124588" y="47094"/>
                    <a:pt x="122921" y="46561"/>
                  </a:cubicBezTo>
                  <a:lnTo>
                    <a:pt x="119958" y="45291"/>
                  </a:lnTo>
                  <a:cubicBezTo>
                    <a:pt x="119264" y="44868"/>
                    <a:pt x="118527" y="44529"/>
                    <a:pt x="117757" y="44275"/>
                  </a:cubicBezTo>
                  <a:cubicBezTo>
                    <a:pt x="117029" y="44207"/>
                    <a:pt x="116292" y="44207"/>
                    <a:pt x="115556" y="44275"/>
                  </a:cubicBezTo>
                  <a:cubicBezTo>
                    <a:pt x="114574" y="44453"/>
                    <a:pt x="113575" y="44453"/>
                    <a:pt x="112593" y="44275"/>
                  </a:cubicBezTo>
                  <a:cubicBezTo>
                    <a:pt x="111771" y="44216"/>
                    <a:pt x="110967" y="44021"/>
                    <a:pt x="110222" y="43683"/>
                  </a:cubicBezTo>
                  <a:cubicBezTo>
                    <a:pt x="109596" y="43335"/>
                    <a:pt x="108902" y="43132"/>
                    <a:pt x="108191" y="43090"/>
                  </a:cubicBezTo>
                  <a:cubicBezTo>
                    <a:pt x="106404" y="43699"/>
                    <a:pt x="104474" y="43699"/>
                    <a:pt x="102688" y="43090"/>
                  </a:cubicBezTo>
                  <a:cubicBezTo>
                    <a:pt x="101418" y="42497"/>
                    <a:pt x="100571" y="42413"/>
                    <a:pt x="100064" y="43090"/>
                  </a:cubicBezTo>
                  <a:cubicBezTo>
                    <a:pt x="98294" y="43098"/>
                    <a:pt x="96567" y="43589"/>
                    <a:pt x="95069" y="44529"/>
                  </a:cubicBezTo>
                  <a:cubicBezTo>
                    <a:pt x="93841" y="45452"/>
                    <a:pt x="92538" y="46273"/>
                    <a:pt x="91175" y="46984"/>
                  </a:cubicBezTo>
                  <a:lnTo>
                    <a:pt x="86857" y="48931"/>
                  </a:lnTo>
                  <a:cubicBezTo>
                    <a:pt x="86324" y="49287"/>
                    <a:pt x="85757" y="49600"/>
                    <a:pt x="85164" y="49862"/>
                  </a:cubicBezTo>
                  <a:cubicBezTo>
                    <a:pt x="83336" y="50675"/>
                    <a:pt x="81583" y="51640"/>
                    <a:pt x="79915" y="52741"/>
                  </a:cubicBezTo>
                  <a:lnTo>
                    <a:pt x="77291" y="54518"/>
                  </a:lnTo>
                  <a:cubicBezTo>
                    <a:pt x="76191" y="54823"/>
                    <a:pt x="75183" y="55374"/>
                    <a:pt x="74328" y="56127"/>
                  </a:cubicBezTo>
                  <a:cubicBezTo>
                    <a:pt x="74074" y="56474"/>
                    <a:pt x="73659" y="56660"/>
                    <a:pt x="73228" y="56635"/>
                  </a:cubicBezTo>
                  <a:cubicBezTo>
                    <a:pt x="72804" y="57295"/>
                    <a:pt x="72288" y="57896"/>
                    <a:pt x="71704" y="58413"/>
                  </a:cubicBezTo>
                  <a:cubicBezTo>
                    <a:pt x="71137" y="58980"/>
                    <a:pt x="70620" y="59606"/>
                    <a:pt x="70180" y="60275"/>
                  </a:cubicBezTo>
                  <a:cubicBezTo>
                    <a:pt x="68656" y="61460"/>
                    <a:pt x="67386" y="62476"/>
                    <a:pt x="66455" y="63323"/>
                  </a:cubicBezTo>
                  <a:lnTo>
                    <a:pt x="64169" y="65354"/>
                  </a:lnTo>
                  <a:cubicBezTo>
                    <a:pt x="62646" y="66760"/>
                    <a:pt x="60859" y="67852"/>
                    <a:pt x="58921" y="68571"/>
                  </a:cubicBezTo>
                  <a:cubicBezTo>
                    <a:pt x="58819" y="70849"/>
                    <a:pt x="57854" y="72999"/>
                    <a:pt x="56212" y="74582"/>
                  </a:cubicBezTo>
                  <a:cubicBezTo>
                    <a:pt x="54586" y="76174"/>
                    <a:pt x="53748" y="78408"/>
                    <a:pt x="53926" y="80677"/>
                  </a:cubicBezTo>
                  <a:cubicBezTo>
                    <a:pt x="53029" y="81710"/>
                    <a:pt x="52267" y="82845"/>
                    <a:pt x="51640" y="84064"/>
                  </a:cubicBezTo>
                  <a:cubicBezTo>
                    <a:pt x="51039" y="85215"/>
                    <a:pt x="50497" y="86408"/>
                    <a:pt x="50032" y="87619"/>
                  </a:cubicBezTo>
                  <a:cubicBezTo>
                    <a:pt x="49515" y="89100"/>
                    <a:pt x="49177" y="90633"/>
                    <a:pt x="49016" y="92191"/>
                  </a:cubicBezTo>
                  <a:cubicBezTo>
                    <a:pt x="48813" y="93994"/>
                    <a:pt x="48474" y="95772"/>
                    <a:pt x="48000" y="97524"/>
                  </a:cubicBezTo>
                  <a:cubicBezTo>
                    <a:pt x="47585" y="98777"/>
                    <a:pt x="47077" y="99987"/>
                    <a:pt x="46476" y="101164"/>
                  </a:cubicBezTo>
                  <a:cubicBezTo>
                    <a:pt x="45943" y="102214"/>
                    <a:pt x="45545" y="103323"/>
                    <a:pt x="45291" y="104466"/>
                  </a:cubicBezTo>
                  <a:cubicBezTo>
                    <a:pt x="45867" y="106972"/>
                    <a:pt x="45867" y="109579"/>
                    <a:pt x="45291" y="112085"/>
                  </a:cubicBezTo>
                  <a:cubicBezTo>
                    <a:pt x="44614" y="113803"/>
                    <a:pt x="44131" y="115590"/>
                    <a:pt x="43852" y="117418"/>
                  </a:cubicBezTo>
                  <a:cubicBezTo>
                    <a:pt x="43860" y="118426"/>
                    <a:pt x="44038" y="119424"/>
                    <a:pt x="44360" y="120381"/>
                  </a:cubicBezTo>
                  <a:cubicBezTo>
                    <a:pt x="44707" y="121448"/>
                    <a:pt x="44876" y="122565"/>
                    <a:pt x="44868" y="123683"/>
                  </a:cubicBezTo>
                  <a:cubicBezTo>
                    <a:pt x="44910" y="125105"/>
                    <a:pt x="44775" y="126527"/>
                    <a:pt x="44445" y="127916"/>
                  </a:cubicBezTo>
                  <a:cubicBezTo>
                    <a:pt x="44318" y="128584"/>
                    <a:pt x="44318" y="129278"/>
                    <a:pt x="44445" y="129947"/>
                  </a:cubicBezTo>
                  <a:cubicBezTo>
                    <a:pt x="44588" y="131649"/>
                    <a:pt x="45105" y="133300"/>
                    <a:pt x="45968" y="134773"/>
                  </a:cubicBezTo>
                  <a:cubicBezTo>
                    <a:pt x="46832" y="136381"/>
                    <a:pt x="47010" y="138277"/>
                    <a:pt x="46476" y="140021"/>
                  </a:cubicBezTo>
                  <a:cubicBezTo>
                    <a:pt x="48169" y="141207"/>
                    <a:pt x="49693" y="142476"/>
                    <a:pt x="51217" y="143746"/>
                  </a:cubicBezTo>
                  <a:cubicBezTo>
                    <a:pt x="52766" y="145101"/>
                    <a:pt x="54468" y="146269"/>
                    <a:pt x="56296" y="147217"/>
                  </a:cubicBezTo>
                  <a:cubicBezTo>
                    <a:pt x="57854" y="150078"/>
                    <a:pt x="59920" y="152635"/>
                    <a:pt x="62392" y="154751"/>
                  </a:cubicBezTo>
                  <a:cubicBezTo>
                    <a:pt x="64847" y="156699"/>
                    <a:pt x="67132" y="158730"/>
                    <a:pt x="69333" y="160762"/>
                  </a:cubicBezTo>
                  <a:cubicBezTo>
                    <a:pt x="71247" y="163149"/>
                    <a:pt x="73761" y="164986"/>
                    <a:pt x="76614" y="166095"/>
                  </a:cubicBezTo>
                  <a:cubicBezTo>
                    <a:pt x="78282" y="167137"/>
                    <a:pt x="80068" y="167966"/>
                    <a:pt x="81947" y="168550"/>
                  </a:cubicBezTo>
                  <a:lnTo>
                    <a:pt x="85757" y="169566"/>
                  </a:lnTo>
                  <a:lnTo>
                    <a:pt x="88550" y="170582"/>
                  </a:lnTo>
                  <a:cubicBezTo>
                    <a:pt x="89363" y="170828"/>
                    <a:pt x="90159" y="171141"/>
                    <a:pt x="90921" y="171513"/>
                  </a:cubicBezTo>
                  <a:cubicBezTo>
                    <a:pt x="94773" y="172047"/>
                    <a:pt x="98591" y="172809"/>
                    <a:pt x="102349" y="173799"/>
                  </a:cubicBezTo>
                  <a:cubicBezTo>
                    <a:pt x="105321" y="174680"/>
                    <a:pt x="108394" y="175162"/>
                    <a:pt x="111492" y="175238"/>
                  </a:cubicBezTo>
                  <a:cubicBezTo>
                    <a:pt x="112347" y="175501"/>
                    <a:pt x="113262" y="175501"/>
                    <a:pt x="114117" y="175238"/>
                  </a:cubicBezTo>
                  <a:cubicBezTo>
                    <a:pt x="115005" y="175171"/>
                    <a:pt x="115886" y="174993"/>
                    <a:pt x="116741" y="174730"/>
                  </a:cubicBezTo>
                  <a:lnTo>
                    <a:pt x="119873" y="174730"/>
                  </a:lnTo>
                  <a:cubicBezTo>
                    <a:pt x="120770" y="174874"/>
                    <a:pt x="121685" y="174874"/>
                    <a:pt x="122582" y="174730"/>
                  </a:cubicBezTo>
                  <a:cubicBezTo>
                    <a:pt x="123750" y="174104"/>
                    <a:pt x="125012" y="173655"/>
                    <a:pt x="126307" y="173376"/>
                  </a:cubicBezTo>
                  <a:cubicBezTo>
                    <a:pt x="126806" y="173494"/>
                    <a:pt x="127331" y="173494"/>
                    <a:pt x="127831" y="173376"/>
                  </a:cubicBezTo>
                  <a:lnTo>
                    <a:pt x="130455" y="172275"/>
                  </a:lnTo>
                  <a:cubicBezTo>
                    <a:pt x="131522" y="171860"/>
                    <a:pt x="132732" y="172208"/>
                    <a:pt x="133418" y="173122"/>
                  </a:cubicBezTo>
                  <a:cubicBezTo>
                    <a:pt x="134129" y="171657"/>
                    <a:pt x="135213" y="170404"/>
                    <a:pt x="136550" y="169482"/>
                  </a:cubicBezTo>
                  <a:lnTo>
                    <a:pt x="140529" y="166773"/>
                  </a:lnTo>
                  <a:cubicBezTo>
                    <a:pt x="141833" y="165901"/>
                    <a:pt x="143027" y="164876"/>
                    <a:pt x="144085" y="163725"/>
                  </a:cubicBezTo>
                  <a:cubicBezTo>
                    <a:pt x="145287" y="162379"/>
                    <a:pt x="146023" y="160694"/>
                    <a:pt x="146201" y="158900"/>
                  </a:cubicBezTo>
                  <a:cubicBezTo>
                    <a:pt x="147175" y="157376"/>
                    <a:pt x="148343" y="155979"/>
                    <a:pt x="149672" y="154751"/>
                  </a:cubicBezTo>
                  <a:cubicBezTo>
                    <a:pt x="150612" y="153913"/>
                    <a:pt x="151484" y="153008"/>
                    <a:pt x="152296" y="152043"/>
                  </a:cubicBezTo>
                  <a:cubicBezTo>
                    <a:pt x="152847" y="151162"/>
                    <a:pt x="153304" y="150231"/>
                    <a:pt x="153651" y="149249"/>
                  </a:cubicBezTo>
                  <a:cubicBezTo>
                    <a:pt x="153922" y="148368"/>
                    <a:pt x="154388" y="147556"/>
                    <a:pt x="155005" y="146878"/>
                  </a:cubicBezTo>
                  <a:cubicBezTo>
                    <a:pt x="156064" y="145321"/>
                    <a:pt x="157003" y="143679"/>
                    <a:pt x="157799" y="141968"/>
                  </a:cubicBezTo>
                  <a:cubicBezTo>
                    <a:pt x="158519" y="140538"/>
                    <a:pt x="159492" y="139242"/>
                    <a:pt x="160677" y="138159"/>
                  </a:cubicBezTo>
                  <a:cubicBezTo>
                    <a:pt x="160119" y="137067"/>
                    <a:pt x="160119" y="135780"/>
                    <a:pt x="160677" y="134688"/>
                  </a:cubicBezTo>
                  <a:cubicBezTo>
                    <a:pt x="161355" y="133587"/>
                    <a:pt x="161863" y="132487"/>
                    <a:pt x="162455" y="131556"/>
                  </a:cubicBezTo>
                  <a:cubicBezTo>
                    <a:pt x="163657" y="128398"/>
                    <a:pt x="164563" y="125139"/>
                    <a:pt x="165164" y="121820"/>
                  </a:cubicBezTo>
                  <a:cubicBezTo>
                    <a:pt x="165808" y="118214"/>
                    <a:pt x="166155" y="114565"/>
                    <a:pt x="166180" y="110900"/>
                  </a:cubicBezTo>
                  <a:cubicBezTo>
                    <a:pt x="167069" y="108952"/>
                    <a:pt x="167721" y="106904"/>
                    <a:pt x="168127" y="104804"/>
                  </a:cubicBezTo>
                  <a:close/>
                </a:path>
              </a:pathLst>
            </a:custGeom>
            <a:solidFill>
              <a:srgbClr val="263238"/>
            </a:solidFill>
            <a:ln w="8458"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AD2165D3-171A-FC6C-A566-5DEC6B8CB85B}"/>
                </a:ext>
              </a:extLst>
            </p:cNvPr>
            <p:cNvSpPr/>
            <p:nvPr/>
          </p:nvSpPr>
          <p:spPr>
            <a:xfrm>
              <a:off x="4628667" y="3044195"/>
              <a:ext cx="202508" cy="224783"/>
            </a:xfrm>
            <a:custGeom>
              <a:avLst/>
              <a:gdLst>
                <a:gd name="connsiteX0" fmla="*/ 202508 w 202508"/>
                <a:gd name="connsiteY0" fmla="*/ 217312 h 224783"/>
                <a:gd name="connsiteX1" fmla="*/ 201492 w 202508"/>
                <a:gd name="connsiteY1" fmla="*/ 219514 h 224783"/>
                <a:gd name="connsiteX2" fmla="*/ 199461 w 202508"/>
                <a:gd name="connsiteY2" fmla="*/ 221291 h 224783"/>
                <a:gd name="connsiteX3" fmla="*/ 198445 w 202508"/>
                <a:gd name="connsiteY3" fmla="*/ 223323 h 224783"/>
                <a:gd name="connsiteX4" fmla="*/ 196752 w 202508"/>
                <a:gd name="connsiteY4" fmla="*/ 224593 h 224783"/>
                <a:gd name="connsiteX5" fmla="*/ 193450 w 202508"/>
                <a:gd name="connsiteY5" fmla="*/ 224593 h 224783"/>
                <a:gd name="connsiteX6" fmla="*/ 191926 w 202508"/>
                <a:gd name="connsiteY6" fmla="*/ 224593 h 224783"/>
                <a:gd name="connsiteX7" fmla="*/ 189725 w 202508"/>
                <a:gd name="connsiteY7" fmla="*/ 223831 h 224783"/>
                <a:gd name="connsiteX8" fmla="*/ 186847 w 202508"/>
                <a:gd name="connsiteY8" fmla="*/ 222646 h 224783"/>
                <a:gd name="connsiteX9" fmla="*/ 179651 w 202508"/>
                <a:gd name="connsiteY9" fmla="*/ 222646 h 224783"/>
                <a:gd name="connsiteX10" fmla="*/ 172794 w 202508"/>
                <a:gd name="connsiteY10" fmla="*/ 223323 h 224783"/>
                <a:gd name="connsiteX11" fmla="*/ 170339 w 202508"/>
                <a:gd name="connsiteY11" fmla="*/ 222900 h 224783"/>
                <a:gd name="connsiteX12" fmla="*/ 167969 w 202508"/>
                <a:gd name="connsiteY12" fmla="*/ 222900 h 224783"/>
                <a:gd name="connsiteX13" fmla="*/ 160942 w 202508"/>
                <a:gd name="connsiteY13" fmla="*/ 222900 h 224783"/>
                <a:gd name="connsiteX14" fmla="*/ 154000 w 202508"/>
                <a:gd name="connsiteY14" fmla="*/ 222222 h 224783"/>
                <a:gd name="connsiteX15" fmla="*/ 151206 w 202508"/>
                <a:gd name="connsiteY15" fmla="*/ 221037 h 224783"/>
                <a:gd name="connsiteX16" fmla="*/ 148074 w 202508"/>
                <a:gd name="connsiteY16" fmla="*/ 220614 h 224783"/>
                <a:gd name="connsiteX17" fmla="*/ 146466 w 202508"/>
                <a:gd name="connsiteY17" fmla="*/ 217990 h 224783"/>
                <a:gd name="connsiteX18" fmla="*/ 144857 w 202508"/>
                <a:gd name="connsiteY18" fmla="*/ 215365 h 224783"/>
                <a:gd name="connsiteX19" fmla="*/ 145704 w 202508"/>
                <a:gd name="connsiteY19" fmla="*/ 208424 h 224783"/>
                <a:gd name="connsiteX20" fmla="*/ 146635 w 202508"/>
                <a:gd name="connsiteY20" fmla="*/ 201397 h 224783"/>
                <a:gd name="connsiteX21" fmla="*/ 149344 w 202508"/>
                <a:gd name="connsiteY21" fmla="*/ 193355 h 224783"/>
                <a:gd name="connsiteX22" fmla="*/ 149344 w 202508"/>
                <a:gd name="connsiteY22" fmla="*/ 189799 h 224783"/>
                <a:gd name="connsiteX23" fmla="*/ 149344 w 202508"/>
                <a:gd name="connsiteY23" fmla="*/ 187429 h 224783"/>
                <a:gd name="connsiteX24" fmla="*/ 149767 w 202508"/>
                <a:gd name="connsiteY24" fmla="*/ 181841 h 224783"/>
                <a:gd name="connsiteX25" fmla="*/ 149767 w 202508"/>
                <a:gd name="connsiteY25" fmla="*/ 174815 h 224783"/>
                <a:gd name="connsiteX26" fmla="*/ 150275 w 202508"/>
                <a:gd name="connsiteY26" fmla="*/ 167281 h 224783"/>
                <a:gd name="connsiteX27" fmla="*/ 150275 w 202508"/>
                <a:gd name="connsiteY27" fmla="*/ 158815 h 224783"/>
                <a:gd name="connsiteX28" fmla="*/ 149683 w 202508"/>
                <a:gd name="connsiteY28" fmla="*/ 153143 h 224783"/>
                <a:gd name="connsiteX29" fmla="*/ 149005 w 202508"/>
                <a:gd name="connsiteY29" fmla="*/ 149926 h 224783"/>
                <a:gd name="connsiteX30" fmla="*/ 149429 w 202508"/>
                <a:gd name="connsiteY30" fmla="*/ 145693 h 224783"/>
                <a:gd name="connsiteX31" fmla="*/ 149429 w 202508"/>
                <a:gd name="connsiteY31" fmla="*/ 144085 h 224783"/>
                <a:gd name="connsiteX32" fmla="*/ 149429 w 202508"/>
                <a:gd name="connsiteY32" fmla="*/ 138836 h 224783"/>
                <a:gd name="connsiteX33" fmla="*/ 148582 w 202508"/>
                <a:gd name="connsiteY33" fmla="*/ 135873 h 224783"/>
                <a:gd name="connsiteX34" fmla="*/ 149005 w 202508"/>
                <a:gd name="connsiteY34" fmla="*/ 133841 h 224783"/>
                <a:gd name="connsiteX35" fmla="*/ 149005 w 202508"/>
                <a:gd name="connsiteY35" fmla="*/ 131810 h 224783"/>
                <a:gd name="connsiteX36" fmla="*/ 149005 w 202508"/>
                <a:gd name="connsiteY36" fmla="*/ 125714 h 224783"/>
                <a:gd name="connsiteX37" fmla="*/ 148328 w 202508"/>
                <a:gd name="connsiteY37" fmla="*/ 121820 h 224783"/>
                <a:gd name="connsiteX38" fmla="*/ 148752 w 202508"/>
                <a:gd name="connsiteY38" fmla="*/ 118688 h 224783"/>
                <a:gd name="connsiteX39" fmla="*/ 147312 w 202508"/>
                <a:gd name="connsiteY39" fmla="*/ 116318 h 224783"/>
                <a:gd name="connsiteX40" fmla="*/ 148159 w 202508"/>
                <a:gd name="connsiteY40" fmla="*/ 112254 h 224783"/>
                <a:gd name="connsiteX41" fmla="*/ 147482 w 202508"/>
                <a:gd name="connsiteY41" fmla="*/ 106328 h 224783"/>
                <a:gd name="connsiteX42" fmla="*/ 147482 w 202508"/>
                <a:gd name="connsiteY42" fmla="*/ 103365 h 224783"/>
                <a:gd name="connsiteX43" fmla="*/ 146804 w 202508"/>
                <a:gd name="connsiteY43" fmla="*/ 100233 h 224783"/>
                <a:gd name="connsiteX44" fmla="*/ 146804 w 202508"/>
                <a:gd name="connsiteY44" fmla="*/ 99302 h 224783"/>
                <a:gd name="connsiteX45" fmla="*/ 145958 w 202508"/>
                <a:gd name="connsiteY45" fmla="*/ 95746 h 224783"/>
                <a:gd name="connsiteX46" fmla="*/ 144773 w 202508"/>
                <a:gd name="connsiteY46" fmla="*/ 91852 h 224783"/>
                <a:gd name="connsiteX47" fmla="*/ 144773 w 202508"/>
                <a:gd name="connsiteY47" fmla="*/ 87619 h 224783"/>
                <a:gd name="connsiteX48" fmla="*/ 143587 w 202508"/>
                <a:gd name="connsiteY48" fmla="*/ 83302 h 224783"/>
                <a:gd name="connsiteX49" fmla="*/ 142318 w 202508"/>
                <a:gd name="connsiteY49" fmla="*/ 79831 h 224783"/>
                <a:gd name="connsiteX50" fmla="*/ 141471 w 202508"/>
                <a:gd name="connsiteY50" fmla="*/ 78476 h 224783"/>
                <a:gd name="connsiteX51" fmla="*/ 137746 w 202508"/>
                <a:gd name="connsiteY51" fmla="*/ 68233 h 224783"/>
                <a:gd name="connsiteX52" fmla="*/ 135545 w 202508"/>
                <a:gd name="connsiteY52" fmla="*/ 57651 h 224783"/>
                <a:gd name="connsiteX53" fmla="*/ 131736 w 202508"/>
                <a:gd name="connsiteY53" fmla="*/ 53503 h 224783"/>
                <a:gd name="connsiteX54" fmla="*/ 128773 w 202508"/>
                <a:gd name="connsiteY54" fmla="*/ 48677 h 224783"/>
                <a:gd name="connsiteX55" fmla="*/ 122000 w 202508"/>
                <a:gd name="connsiteY55" fmla="*/ 44614 h 224783"/>
                <a:gd name="connsiteX56" fmla="*/ 112942 w 202508"/>
                <a:gd name="connsiteY56" fmla="*/ 43513 h 224783"/>
                <a:gd name="connsiteX57" fmla="*/ 110318 w 202508"/>
                <a:gd name="connsiteY57" fmla="*/ 44021 h 224783"/>
                <a:gd name="connsiteX58" fmla="*/ 107355 w 202508"/>
                <a:gd name="connsiteY58" fmla="*/ 44952 h 224783"/>
                <a:gd name="connsiteX59" fmla="*/ 102021 w 202508"/>
                <a:gd name="connsiteY59" fmla="*/ 46476 h 224783"/>
                <a:gd name="connsiteX60" fmla="*/ 96942 w 202508"/>
                <a:gd name="connsiteY60" fmla="*/ 48423 h 224783"/>
                <a:gd name="connsiteX61" fmla="*/ 93810 w 202508"/>
                <a:gd name="connsiteY61" fmla="*/ 50201 h 224783"/>
                <a:gd name="connsiteX62" fmla="*/ 92455 w 202508"/>
                <a:gd name="connsiteY62" fmla="*/ 50201 h 224783"/>
                <a:gd name="connsiteX63" fmla="*/ 90593 w 202508"/>
                <a:gd name="connsiteY63" fmla="*/ 52148 h 224783"/>
                <a:gd name="connsiteX64" fmla="*/ 89069 w 202508"/>
                <a:gd name="connsiteY64" fmla="*/ 54180 h 224783"/>
                <a:gd name="connsiteX65" fmla="*/ 86614 w 202508"/>
                <a:gd name="connsiteY65" fmla="*/ 57312 h 224783"/>
                <a:gd name="connsiteX66" fmla="*/ 85259 w 202508"/>
                <a:gd name="connsiteY66" fmla="*/ 58921 h 224783"/>
                <a:gd name="connsiteX67" fmla="*/ 82974 w 202508"/>
                <a:gd name="connsiteY67" fmla="*/ 61630 h 224783"/>
                <a:gd name="connsiteX68" fmla="*/ 80011 w 202508"/>
                <a:gd name="connsiteY68" fmla="*/ 64000 h 224783"/>
                <a:gd name="connsiteX69" fmla="*/ 78826 w 202508"/>
                <a:gd name="connsiteY69" fmla="*/ 66201 h 224783"/>
                <a:gd name="connsiteX70" fmla="*/ 76963 w 202508"/>
                <a:gd name="connsiteY70" fmla="*/ 67979 h 224783"/>
                <a:gd name="connsiteX71" fmla="*/ 75439 w 202508"/>
                <a:gd name="connsiteY71" fmla="*/ 70519 h 224783"/>
                <a:gd name="connsiteX72" fmla="*/ 74339 w 202508"/>
                <a:gd name="connsiteY72" fmla="*/ 71281 h 224783"/>
                <a:gd name="connsiteX73" fmla="*/ 72392 w 202508"/>
                <a:gd name="connsiteY73" fmla="*/ 75683 h 224783"/>
                <a:gd name="connsiteX74" fmla="*/ 69344 w 202508"/>
                <a:gd name="connsiteY74" fmla="*/ 79323 h 224783"/>
                <a:gd name="connsiteX75" fmla="*/ 67820 w 202508"/>
                <a:gd name="connsiteY75" fmla="*/ 84402 h 224783"/>
                <a:gd name="connsiteX76" fmla="*/ 64773 w 202508"/>
                <a:gd name="connsiteY76" fmla="*/ 88043 h 224783"/>
                <a:gd name="connsiteX77" fmla="*/ 62741 w 202508"/>
                <a:gd name="connsiteY77" fmla="*/ 95408 h 224783"/>
                <a:gd name="connsiteX78" fmla="*/ 58931 w 202508"/>
                <a:gd name="connsiteY78" fmla="*/ 100910 h 224783"/>
                <a:gd name="connsiteX79" fmla="*/ 57492 w 202508"/>
                <a:gd name="connsiteY79" fmla="*/ 107344 h 224783"/>
                <a:gd name="connsiteX80" fmla="*/ 56138 w 202508"/>
                <a:gd name="connsiteY80" fmla="*/ 111577 h 224783"/>
                <a:gd name="connsiteX81" fmla="*/ 54952 w 202508"/>
                <a:gd name="connsiteY81" fmla="*/ 115386 h 224783"/>
                <a:gd name="connsiteX82" fmla="*/ 53429 w 202508"/>
                <a:gd name="connsiteY82" fmla="*/ 118857 h 224783"/>
                <a:gd name="connsiteX83" fmla="*/ 52074 w 202508"/>
                <a:gd name="connsiteY83" fmla="*/ 128847 h 224783"/>
                <a:gd name="connsiteX84" fmla="*/ 49280 w 202508"/>
                <a:gd name="connsiteY84" fmla="*/ 139175 h 224783"/>
                <a:gd name="connsiteX85" fmla="*/ 49280 w 202508"/>
                <a:gd name="connsiteY85" fmla="*/ 141715 h 224783"/>
                <a:gd name="connsiteX86" fmla="*/ 49280 w 202508"/>
                <a:gd name="connsiteY86" fmla="*/ 144339 h 224783"/>
                <a:gd name="connsiteX87" fmla="*/ 48349 w 202508"/>
                <a:gd name="connsiteY87" fmla="*/ 152212 h 224783"/>
                <a:gd name="connsiteX88" fmla="*/ 47418 w 202508"/>
                <a:gd name="connsiteY88" fmla="*/ 160677 h 224783"/>
                <a:gd name="connsiteX89" fmla="*/ 47418 w 202508"/>
                <a:gd name="connsiteY89" fmla="*/ 162540 h 224783"/>
                <a:gd name="connsiteX90" fmla="*/ 47418 w 202508"/>
                <a:gd name="connsiteY90" fmla="*/ 164741 h 224783"/>
                <a:gd name="connsiteX91" fmla="*/ 46741 w 202508"/>
                <a:gd name="connsiteY91" fmla="*/ 169651 h 224783"/>
                <a:gd name="connsiteX92" fmla="*/ 46063 w 202508"/>
                <a:gd name="connsiteY92" fmla="*/ 174646 h 224783"/>
                <a:gd name="connsiteX93" fmla="*/ 46063 w 202508"/>
                <a:gd name="connsiteY93" fmla="*/ 178540 h 224783"/>
                <a:gd name="connsiteX94" fmla="*/ 46063 w 202508"/>
                <a:gd name="connsiteY94" fmla="*/ 182434 h 224783"/>
                <a:gd name="connsiteX95" fmla="*/ 46063 w 202508"/>
                <a:gd name="connsiteY95" fmla="*/ 187598 h 224783"/>
                <a:gd name="connsiteX96" fmla="*/ 46571 w 202508"/>
                <a:gd name="connsiteY96" fmla="*/ 190984 h 224783"/>
                <a:gd name="connsiteX97" fmla="*/ 47079 w 202508"/>
                <a:gd name="connsiteY97" fmla="*/ 193693 h 224783"/>
                <a:gd name="connsiteX98" fmla="*/ 48265 w 202508"/>
                <a:gd name="connsiteY98" fmla="*/ 195810 h 224783"/>
                <a:gd name="connsiteX99" fmla="*/ 48265 w 202508"/>
                <a:gd name="connsiteY99" fmla="*/ 202074 h 224783"/>
                <a:gd name="connsiteX100" fmla="*/ 50381 w 202508"/>
                <a:gd name="connsiteY100" fmla="*/ 207492 h 224783"/>
                <a:gd name="connsiteX101" fmla="*/ 49534 w 202508"/>
                <a:gd name="connsiteY101" fmla="*/ 213164 h 224783"/>
                <a:gd name="connsiteX102" fmla="*/ 41069 w 202508"/>
                <a:gd name="connsiteY102" fmla="*/ 216127 h 224783"/>
                <a:gd name="connsiteX103" fmla="*/ 29217 w 202508"/>
                <a:gd name="connsiteY103" fmla="*/ 215365 h 224783"/>
                <a:gd name="connsiteX104" fmla="*/ 24053 w 202508"/>
                <a:gd name="connsiteY104" fmla="*/ 215365 h 224783"/>
                <a:gd name="connsiteX105" fmla="*/ 19566 w 202508"/>
                <a:gd name="connsiteY105" fmla="*/ 215365 h 224783"/>
                <a:gd name="connsiteX106" fmla="*/ 14402 w 202508"/>
                <a:gd name="connsiteY106" fmla="*/ 216043 h 224783"/>
                <a:gd name="connsiteX107" fmla="*/ 9661 w 202508"/>
                <a:gd name="connsiteY107" fmla="*/ 215535 h 224783"/>
                <a:gd name="connsiteX108" fmla="*/ 7376 w 202508"/>
                <a:gd name="connsiteY108" fmla="*/ 214942 h 224783"/>
                <a:gd name="connsiteX109" fmla="*/ 5598 w 202508"/>
                <a:gd name="connsiteY109" fmla="*/ 213672 h 224783"/>
                <a:gd name="connsiteX110" fmla="*/ 1958 w 202508"/>
                <a:gd name="connsiteY110" fmla="*/ 211725 h 224783"/>
                <a:gd name="connsiteX111" fmla="*/ 1111 w 202508"/>
                <a:gd name="connsiteY111" fmla="*/ 207831 h 224783"/>
                <a:gd name="connsiteX112" fmla="*/ 1111 w 202508"/>
                <a:gd name="connsiteY112" fmla="*/ 203937 h 224783"/>
                <a:gd name="connsiteX113" fmla="*/ 603 w 202508"/>
                <a:gd name="connsiteY113" fmla="*/ 201566 h 224783"/>
                <a:gd name="connsiteX114" fmla="*/ 95 w 202508"/>
                <a:gd name="connsiteY114" fmla="*/ 198773 h 224783"/>
                <a:gd name="connsiteX115" fmla="*/ 95 w 202508"/>
                <a:gd name="connsiteY115" fmla="*/ 192847 h 224783"/>
                <a:gd name="connsiteX116" fmla="*/ 1026 w 202508"/>
                <a:gd name="connsiteY116" fmla="*/ 186921 h 224783"/>
                <a:gd name="connsiteX117" fmla="*/ 1450 w 202508"/>
                <a:gd name="connsiteY117" fmla="*/ 181588 h 224783"/>
                <a:gd name="connsiteX118" fmla="*/ 1958 w 202508"/>
                <a:gd name="connsiteY118" fmla="*/ 177016 h 224783"/>
                <a:gd name="connsiteX119" fmla="*/ 1958 w 202508"/>
                <a:gd name="connsiteY119" fmla="*/ 172953 h 224783"/>
                <a:gd name="connsiteX120" fmla="*/ 3735 w 202508"/>
                <a:gd name="connsiteY120" fmla="*/ 168889 h 224783"/>
                <a:gd name="connsiteX121" fmla="*/ 3227 w 202508"/>
                <a:gd name="connsiteY121" fmla="*/ 164995 h 224783"/>
                <a:gd name="connsiteX122" fmla="*/ 3820 w 202508"/>
                <a:gd name="connsiteY122" fmla="*/ 163725 h 224783"/>
                <a:gd name="connsiteX123" fmla="*/ 3227 w 202508"/>
                <a:gd name="connsiteY123" fmla="*/ 158900 h 224783"/>
                <a:gd name="connsiteX124" fmla="*/ 3227 w 202508"/>
                <a:gd name="connsiteY124" fmla="*/ 146371 h 224783"/>
                <a:gd name="connsiteX125" fmla="*/ 2635 w 202508"/>
                <a:gd name="connsiteY125" fmla="*/ 138921 h 224783"/>
                <a:gd name="connsiteX126" fmla="*/ 2042 w 202508"/>
                <a:gd name="connsiteY126" fmla="*/ 130455 h 224783"/>
                <a:gd name="connsiteX127" fmla="*/ 2042 w 202508"/>
                <a:gd name="connsiteY127" fmla="*/ 127492 h 224783"/>
                <a:gd name="connsiteX128" fmla="*/ 2042 w 202508"/>
                <a:gd name="connsiteY128" fmla="*/ 125630 h 224783"/>
                <a:gd name="connsiteX129" fmla="*/ 2042 w 202508"/>
                <a:gd name="connsiteY129" fmla="*/ 121397 h 224783"/>
                <a:gd name="connsiteX130" fmla="*/ 1534 w 202508"/>
                <a:gd name="connsiteY130" fmla="*/ 118942 h 224783"/>
                <a:gd name="connsiteX131" fmla="*/ 2466 w 202508"/>
                <a:gd name="connsiteY131" fmla="*/ 112339 h 224783"/>
                <a:gd name="connsiteX132" fmla="*/ 3227 w 202508"/>
                <a:gd name="connsiteY132" fmla="*/ 110307 h 224783"/>
                <a:gd name="connsiteX133" fmla="*/ 3989 w 202508"/>
                <a:gd name="connsiteY133" fmla="*/ 108275 h 224783"/>
                <a:gd name="connsiteX134" fmla="*/ 3989 w 202508"/>
                <a:gd name="connsiteY134" fmla="*/ 104212 h 224783"/>
                <a:gd name="connsiteX135" fmla="*/ 4413 w 202508"/>
                <a:gd name="connsiteY135" fmla="*/ 102349 h 224783"/>
                <a:gd name="connsiteX136" fmla="*/ 3566 w 202508"/>
                <a:gd name="connsiteY136" fmla="*/ 95746 h 224783"/>
                <a:gd name="connsiteX137" fmla="*/ 5005 w 202508"/>
                <a:gd name="connsiteY137" fmla="*/ 87958 h 224783"/>
                <a:gd name="connsiteX138" fmla="*/ 3651 w 202508"/>
                <a:gd name="connsiteY138" fmla="*/ 83894 h 224783"/>
                <a:gd name="connsiteX139" fmla="*/ 4836 w 202508"/>
                <a:gd name="connsiteY139" fmla="*/ 80169 h 224783"/>
                <a:gd name="connsiteX140" fmla="*/ 3397 w 202508"/>
                <a:gd name="connsiteY140" fmla="*/ 76698 h 224783"/>
                <a:gd name="connsiteX141" fmla="*/ 2720 w 202508"/>
                <a:gd name="connsiteY141" fmla="*/ 72381 h 224783"/>
                <a:gd name="connsiteX142" fmla="*/ 3143 w 202508"/>
                <a:gd name="connsiteY142" fmla="*/ 62053 h 224783"/>
                <a:gd name="connsiteX143" fmla="*/ 4582 w 202508"/>
                <a:gd name="connsiteY143" fmla="*/ 54349 h 224783"/>
                <a:gd name="connsiteX144" fmla="*/ 3651 w 202508"/>
                <a:gd name="connsiteY144" fmla="*/ 47069 h 224783"/>
                <a:gd name="connsiteX145" fmla="*/ 4159 w 202508"/>
                <a:gd name="connsiteY145" fmla="*/ 38603 h 224783"/>
                <a:gd name="connsiteX146" fmla="*/ 3481 w 202508"/>
                <a:gd name="connsiteY146" fmla="*/ 36402 h 224783"/>
                <a:gd name="connsiteX147" fmla="*/ 3481 w 202508"/>
                <a:gd name="connsiteY147" fmla="*/ 34116 h 224783"/>
                <a:gd name="connsiteX148" fmla="*/ 3481 w 202508"/>
                <a:gd name="connsiteY148" fmla="*/ 28191 h 224783"/>
                <a:gd name="connsiteX149" fmla="*/ 3481 w 202508"/>
                <a:gd name="connsiteY149" fmla="*/ 22688 h 224783"/>
                <a:gd name="connsiteX150" fmla="*/ 1534 w 202508"/>
                <a:gd name="connsiteY150" fmla="*/ 12868 h 224783"/>
                <a:gd name="connsiteX151" fmla="*/ 180 w 202508"/>
                <a:gd name="connsiteY151" fmla="*/ 5249 h 224783"/>
                <a:gd name="connsiteX152" fmla="*/ 1873 w 202508"/>
                <a:gd name="connsiteY152" fmla="*/ 3471 h 224783"/>
                <a:gd name="connsiteX153" fmla="*/ 3227 w 202508"/>
                <a:gd name="connsiteY153" fmla="*/ 1270 h 224783"/>
                <a:gd name="connsiteX154" fmla="*/ 9323 w 202508"/>
                <a:gd name="connsiteY154" fmla="*/ 1270 h 224783"/>
                <a:gd name="connsiteX155" fmla="*/ 13894 w 202508"/>
                <a:gd name="connsiteY155" fmla="*/ 3894 h 224783"/>
                <a:gd name="connsiteX156" fmla="*/ 17788 w 202508"/>
                <a:gd name="connsiteY156" fmla="*/ 2878 h 224783"/>
                <a:gd name="connsiteX157" fmla="*/ 22021 w 202508"/>
                <a:gd name="connsiteY157" fmla="*/ 3725 h 224783"/>
                <a:gd name="connsiteX158" fmla="*/ 26085 w 202508"/>
                <a:gd name="connsiteY158" fmla="*/ 3725 h 224783"/>
                <a:gd name="connsiteX159" fmla="*/ 31249 w 202508"/>
                <a:gd name="connsiteY159" fmla="*/ 3725 h 224783"/>
                <a:gd name="connsiteX160" fmla="*/ 37937 w 202508"/>
                <a:gd name="connsiteY160" fmla="*/ 3725 h 224783"/>
                <a:gd name="connsiteX161" fmla="*/ 43778 w 202508"/>
                <a:gd name="connsiteY161" fmla="*/ 3725 h 224783"/>
                <a:gd name="connsiteX162" fmla="*/ 45640 w 202508"/>
                <a:gd name="connsiteY162" fmla="*/ 5672 h 224783"/>
                <a:gd name="connsiteX163" fmla="*/ 47079 w 202508"/>
                <a:gd name="connsiteY163" fmla="*/ 7873 h 224783"/>
                <a:gd name="connsiteX164" fmla="*/ 49280 w 202508"/>
                <a:gd name="connsiteY164" fmla="*/ 17355 h 224783"/>
                <a:gd name="connsiteX165" fmla="*/ 50296 w 202508"/>
                <a:gd name="connsiteY165" fmla="*/ 28614 h 224783"/>
                <a:gd name="connsiteX166" fmla="*/ 52413 w 202508"/>
                <a:gd name="connsiteY166" fmla="*/ 27598 h 224783"/>
                <a:gd name="connsiteX167" fmla="*/ 53344 w 202508"/>
                <a:gd name="connsiteY167" fmla="*/ 25397 h 224783"/>
                <a:gd name="connsiteX168" fmla="*/ 57069 w 202508"/>
                <a:gd name="connsiteY168" fmla="*/ 23196 h 224783"/>
                <a:gd name="connsiteX169" fmla="*/ 60878 w 202508"/>
                <a:gd name="connsiteY169" fmla="*/ 20317 h 224783"/>
                <a:gd name="connsiteX170" fmla="*/ 63249 w 202508"/>
                <a:gd name="connsiteY170" fmla="*/ 19471 h 224783"/>
                <a:gd name="connsiteX171" fmla="*/ 66042 w 202508"/>
                <a:gd name="connsiteY171" fmla="*/ 19471 h 224783"/>
                <a:gd name="connsiteX172" fmla="*/ 67905 w 202508"/>
                <a:gd name="connsiteY172" fmla="*/ 17439 h 224783"/>
                <a:gd name="connsiteX173" fmla="*/ 69429 w 202508"/>
                <a:gd name="connsiteY173" fmla="*/ 15407 h 224783"/>
                <a:gd name="connsiteX174" fmla="*/ 73915 w 202508"/>
                <a:gd name="connsiteY174" fmla="*/ 12529 h 224783"/>
                <a:gd name="connsiteX175" fmla="*/ 76201 w 202508"/>
                <a:gd name="connsiteY175" fmla="*/ 11852 h 224783"/>
                <a:gd name="connsiteX176" fmla="*/ 77725 w 202508"/>
                <a:gd name="connsiteY176" fmla="*/ 10074 h 224783"/>
                <a:gd name="connsiteX177" fmla="*/ 81619 w 202508"/>
                <a:gd name="connsiteY177" fmla="*/ 8804 h 224783"/>
                <a:gd name="connsiteX178" fmla="*/ 85175 w 202508"/>
                <a:gd name="connsiteY178" fmla="*/ 6518 h 224783"/>
                <a:gd name="connsiteX179" fmla="*/ 90000 w 202508"/>
                <a:gd name="connsiteY179" fmla="*/ 3810 h 224783"/>
                <a:gd name="connsiteX180" fmla="*/ 91863 w 202508"/>
                <a:gd name="connsiteY180" fmla="*/ 2540 h 224783"/>
                <a:gd name="connsiteX181" fmla="*/ 93894 w 202508"/>
                <a:gd name="connsiteY181" fmla="*/ 2540 h 224783"/>
                <a:gd name="connsiteX182" fmla="*/ 97027 w 202508"/>
                <a:gd name="connsiteY182" fmla="*/ 2540 h 224783"/>
                <a:gd name="connsiteX183" fmla="*/ 101513 w 202508"/>
                <a:gd name="connsiteY183" fmla="*/ 1524 h 224783"/>
                <a:gd name="connsiteX184" fmla="*/ 106677 w 202508"/>
                <a:gd name="connsiteY184" fmla="*/ 508 h 224783"/>
                <a:gd name="connsiteX185" fmla="*/ 109302 w 202508"/>
                <a:gd name="connsiteY185" fmla="*/ 508 h 224783"/>
                <a:gd name="connsiteX186" fmla="*/ 113027 w 202508"/>
                <a:gd name="connsiteY186" fmla="*/ 0 h 224783"/>
                <a:gd name="connsiteX187" fmla="*/ 115990 w 202508"/>
                <a:gd name="connsiteY187" fmla="*/ 0 h 224783"/>
                <a:gd name="connsiteX188" fmla="*/ 121831 w 202508"/>
                <a:gd name="connsiteY188" fmla="*/ 1270 h 224783"/>
                <a:gd name="connsiteX189" fmla="*/ 126656 w 202508"/>
                <a:gd name="connsiteY189" fmla="*/ 1270 h 224783"/>
                <a:gd name="connsiteX190" fmla="*/ 133090 w 202508"/>
                <a:gd name="connsiteY190" fmla="*/ 3302 h 224783"/>
                <a:gd name="connsiteX191" fmla="*/ 137323 w 202508"/>
                <a:gd name="connsiteY191" fmla="*/ 4063 h 224783"/>
                <a:gd name="connsiteX192" fmla="*/ 141386 w 202508"/>
                <a:gd name="connsiteY192" fmla="*/ 6011 h 224783"/>
                <a:gd name="connsiteX193" fmla="*/ 145958 w 202508"/>
                <a:gd name="connsiteY193" fmla="*/ 7788 h 224783"/>
                <a:gd name="connsiteX194" fmla="*/ 149344 w 202508"/>
                <a:gd name="connsiteY194" fmla="*/ 10667 h 224783"/>
                <a:gd name="connsiteX195" fmla="*/ 150868 w 202508"/>
                <a:gd name="connsiteY195" fmla="*/ 12275 h 224783"/>
                <a:gd name="connsiteX196" fmla="*/ 151545 w 202508"/>
                <a:gd name="connsiteY196" fmla="*/ 14392 h 224783"/>
                <a:gd name="connsiteX197" fmla="*/ 155693 w 202508"/>
                <a:gd name="connsiteY197" fmla="*/ 17778 h 224783"/>
                <a:gd name="connsiteX198" fmla="*/ 159841 w 202508"/>
                <a:gd name="connsiteY198" fmla="*/ 21587 h 224783"/>
                <a:gd name="connsiteX199" fmla="*/ 160942 w 202508"/>
                <a:gd name="connsiteY199" fmla="*/ 23450 h 224783"/>
                <a:gd name="connsiteX200" fmla="*/ 162042 w 202508"/>
                <a:gd name="connsiteY200" fmla="*/ 25312 h 224783"/>
                <a:gd name="connsiteX201" fmla="*/ 164413 w 202508"/>
                <a:gd name="connsiteY201" fmla="*/ 27175 h 224783"/>
                <a:gd name="connsiteX202" fmla="*/ 166783 w 202508"/>
                <a:gd name="connsiteY202" fmla="*/ 29122 h 224783"/>
                <a:gd name="connsiteX203" fmla="*/ 168561 w 202508"/>
                <a:gd name="connsiteY203" fmla="*/ 31323 h 224783"/>
                <a:gd name="connsiteX204" fmla="*/ 170762 w 202508"/>
                <a:gd name="connsiteY204" fmla="*/ 33185 h 224783"/>
                <a:gd name="connsiteX205" fmla="*/ 172709 w 202508"/>
                <a:gd name="connsiteY205" fmla="*/ 37503 h 224783"/>
                <a:gd name="connsiteX206" fmla="*/ 175418 w 202508"/>
                <a:gd name="connsiteY206" fmla="*/ 41058 h 224783"/>
                <a:gd name="connsiteX207" fmla="*/ 176265 w 202508"/>
                <a:gd name="connsiteY207" fmla="*/ 44952 h 224783"/>
                <a:gd name="connsiteX208" fmla="*/ 178212 w 202508"/>
                <a:gd name="connsiteY208" fmla="*/ 48931 h 224783"/>
                <a:gd name="connsiteX209" fmla="*/ 180074 w 202508"/>
                <a:gd name="connsiteY209" fmla="*/ 55196 h 224783"/>
                <a:gd name="connsiteX210" fmla="*/ 183122 w 202508"/>
                <a:gd name="connsiteY210" fmla="*/ 61545 h 224783"/>
                <a:gd name="connsiteX211" fmla="*/ 184138 w 202508"/>
                <a:gd name="connsiteY211" fmla="*/ 65101 h 224783"/>
                <a:gd name="connsiteX212" fmla="*/ 185154 w 202508"/>
                <a:gd name="connsiteY212" fmla="*/ 68656 h 224783"/>
                <a:gd name="connsiteX213" fmla="*/ 186254 w 202508"/>
                <a:gd name="connsiteY213" fmla="*/ 71788 h 224783"/>
                <a:gd name="connsiteX214" fmla="*/ 187270 w 202508"/>
                <a:gd name="connsiteY214" fmla="*/ 74582 h 224783"/>
                <a:gd name="connsiteX215" fmla="*/ 188286 w 202508"/>
                <a:gd name="connsiteY215" fmla="*/ 79915 h 224783"/>
                <a:gd name="connsiteX216" fmla="*/ 188286 w 202508"/>
                <a:gd name="connsiteY216" fmla="*/ 82370 h 224783"/>
                <a:gd name="connsiteX217" fmla="*/ 192434 w 202508"/>
                <a:gd name="connsiteY217" fmla="*/ 95746 h 224783"/>
                <a:gd name="connsiteX218" fmla="*/ 193450 w 202508"/>
                <a:gd name="connsiteY218" fmla="*/ 100571 h 224783"/>
                <a:gd name="connsiteX219" fmla="*/ 193450 w 202508"/>
                <a:gd name="connsiteY219" fmla="*/ 102434 h 224783"/>
                <a:gd name="connsiteX220" fmla="*/ 193450 w 202508"/>
                <a:gd name="connsiteY220" fmla="*/ 105736 h 224783"/>
                <a:gd name="connsiteX221" fmla="*/ 193450 w 202508"/>
                <a:gd name="connsiteY221" fmla="*/ 109122 h 224783"/>
                <a:gd name="connsiteX222" fmla="*/ 193450 w 202508"/>
                <a:gd name="connsiteY222" fmla="*/ 112085 h 224783"/>
                <a:gd name="connsiteX223" fmla="*/ 193450 w 202508"/>
                <a:gd name="connsiteY223" fmla="*/ 115048 h 224783"/>
                <a:gd name="connsiteX224" fmla="*/ 193450 w 202508"/>
                <a:gd name="connsiteY224" fmla="*/ 117757 h 224783"/>
                <a:gd name="connsiteX225" fmla="*/ 193450 w 202508"/>
                <a:gd name="connsiteY225" fmla="*/ 120889 h 224783"/>
                <a:gd name="connsiteX226" fmla="*/ 194466 w 202508"/>
                <a:gd name="connsiteY226" fmla="*/ 127069 h 224783"/>
                <a:gd name="connsiteX227" fmla="*/ 195820 w 202508"/>
                <a:gd name="connsiteY227" fmla="*/ 133164 h 224783"/>
                <a:gd name="connsiteX228" fmla="*/ 195820 w 202508"/>
                <a:gd name="connsiteY228" fmla="*/ 135788 h 224783"/>
                <a:gd name="connsiteX229" fmla="*/ 194889 w 202508"/>
                <a:gd name="connsiteY229" fmla="*/ 137990 h 224783"/>
                <a:gd name="connsiteX230" fmla="*/ 196074 w 202508"/>
                <a:gd name="connsiteY230" fmla="*/ 141291 h 224783"/>
                <a:gd name="connsiteX231" fmla="*/ 196921 w 202508"/>
                <a:gd name="connsiteY231" fmla="*/ 145016 h 224783"/>
                <a:gd name="connsiteX232" fmla="*/ 196498 w 202508"/>
                <a:gd name="connsiteY232" fmla="*/ 146878 h 224783"/>
                <a:gd name="connsiteX233" fmla="*/ 196498 w 202508"/>
                <a:gd name="connsiteY233" fmla="*/ 149080 h 224783"/>
                <a:gd name="connsiteX234" fmla="*/ 196498 w 202508"/>
                <a:gd name="connsiteY234" fmla="*/ 153905 h 224783"/>
                <a:gd name="connsiteX235" fmla="*/ 194551 w 202508"/>
                <a:gd name="connsiteY235" fmla="*/ 158307 h 224783"/>
                <a:gd name="connsiteX236" fmla="*/ 196582 w 202508"/>
                <a:gd name="connsiteY236" fmla="*/ 166096 h 224783"/>
                <a:gd name="connsiteX237" fmla="*/ 195312 w 202508"/>
                <a:gd name="connsiteY237" fmla="*/ 174561 h 224783"/>
                <a:gd name="connsiteX238" fmla="*/ 195312 w 202508"/>
                <a:gd name="connsiteY238" fmla="*/ 176593 h 224783"/>
                <a:gd name="connsiteX239" fmla="*/ 195990 w 202508"/>
                <a:gd name="connsiteY239" fmla="*/ 178625 h 224783"/>
                <a:gd name="connsiteX240" fmla="*/ 194974 w 202508"/>
                <a:gd name="connsiteY240" fmla="*/ 183958 h 224783"/>
                <a:gd name="connsiteX241" fmla="*/ 194974 w 202508"/>
                <a:gd name="connsiteY241" fmla="*/ 189291 h 224783"/>
                <a:gd name="connsiteX242" fmla="*/ 194297 w 202508"/>
                <a:gd name="connsiteY242" fmla="*/ 192085 h 224783"/>
                <a:gd name="connsiteX243" fmla="*/ 193704 w 202508"/>
                <a:gd name="connsiteY243" fmla="*/ 194455 h 224783"/>
                <a:gd name="connsiteX244" fmla="*/ 193704 w 202508"/>
                <a:gd name="connsiteY244" fmla="*/ 197587 h 224783"/>
                <a:gd name="connsiteX245" fmla="*/ 193704 w 202508"/>
                <a:gd name="connsiteY245" fmla="*/ 201058 h 224783"/>
                <a:gd name="connsiteX246" fmla="*/ 194889 w 202508"/>
                <a:gd name="connsiteY246" fmla="*/ 204275 h 224783"/>
                <a:gd name="connsiteX247" fmla="*/ 194889 w 202508"/>
                <a:gd name="connsiteY247" fmla="*/ 208847 h 224783"/>
                <a:gd name="connsiteX248" fmla="*/ 196752 w 202508"/>
                <a:gd name="connsiteY248" fmla="*/ 210625 h 224783"/>
                <a:gd name="connsiteX249" fmla="*/ 198953 w 202508"/>
                <a:gd name="connsiteY249" fmla="*/ 211894 h 224783"/>
                <a:gd name="connsiteX250" fmla="*/ 199630 w 202508"/>
                <a:gd name="connsiteY250" fmla="*/ 215111 h 224783"/>
                <a:gd name="connsiteX251" fmla="*/ 202508 w 202508"/>
                <a:gd name="connsiteY251" fmla="*/ 217312 h 22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202508" h="224783">
                  <a:moveTo>
                    <a:pt x="202508" y="217312"/>
                  </a:moveTo>
                  <a:cubicBezTo>
                    <a:pt x="202508" y="218498"/>
                    <a:pt x="202508" y="219260"/>
                    <a:pt x="201492" y="219514"/>
                  </a:cubicBezTo>
                  <a:cubicBezTo>
                    <a:pt x="200570" y="219742"/>
                    <a:pt x="199816" y="220411"/>
                    <a:pt x="199461" y="221291"/>
                  </a:cubicBezTo>
                  <a:cubicBezTo>
                    <a:pt x="198927" y="221850"/>
                    <a:pt x="198572" y="222561"/>
                    <a:pt x="198445" y="223323"/>
                  </a:cubicBezTo>
                  <a:cubicBezTo>
                    <a:pt x="198445" y="224170"/>
                    <a:pt x="197767" y="224593"/>
                    <a:pt x="196752" y="224593"/>
                  </a:cubicBezTo>
                  <a:cubicBezTo>
                    <a:pt x="195660" y="224373"/>
                    <a:pt x="194542" y="224373"/>
                    <a:pt x="193450" y="224593"/>
                  </a:cubicBezTo>
                  <a:cubicBezTo>
                    <a:pt x="192976" y="224847"/>
                    <a:pt x="192400" y="224847"/>
                    <a:pt x="191926" y="224593"/>
                  </a:cubicBezTo>
                  <a:cubicBezTo>
                    <a:pt x="191130" y="224559"/>
                    <a:pt x="190368" y="224297"/>
                    <a:pt x="189725" y="223831"/>
                  </a:cubicBezTo>
                  <a:cubicBezTo>
                    <a:pt x="188862" y="223238"/>
                    <a:pt x="187880" y="222832"/>
                    <a:pt x="186847" y="222646"/>
                  </a:cubicBezTo>
                  <a:cubicBezTo>
                    <a:pt x="184460" y="222265"/>
                    <a:pt x="182038" y="222265"/>
                    <a:pt x="179651" y="222646"/>
                  </a:cubicBezTo>
                  <a:cubicBezTo>
                    <a:pt x="177399" y="223111"/>
                    <a:pt x="175097" y="223340"/>
                    <a:pt x="172794" y="223323"/>
                  </a:cubicBezTo>
                  <a:cubicBezTo>
                    <a:pt x="171964" y="223247"/>
                    <a:pt x="171143" y="223111"/>
                    <a:pt x="170339" y="222900"/>
                  </a:cubicBezTo>
                  <a:cubicBezTo>
                    <a:pt x="169552" y="222790"/>
                    <a:pt x="168756" y="222790"/>
                    <a:pt x="167969" y="222900"/>
                  </a:cubicBezTo>
                  <a:cubicBezTo>
                    <a:pt x="165513" y="222900"/>
                    <a:pt x="163228" y="222900"/>
                    <a:pt x="160942" y="222900"/>
                  </a:cubicBezTo>
                  <a:cubicBezTo>
                    <a:pt x="158606" y="222959"/>
                    <a:pt x="156277" y="222730"/>
                    <a:pt x="154000" y="222222"/>
                  </a:cubicBezTo>
                  <a:cubicBezTo>
                    <a:pt x="153018" y="221968"/>
                    <a:pt x="152079" y="221571"/>
                    <a:pt x="151206" y="221037"/>
                  </a:cubicBezTo>
                  <a:cubicBezTo>
                    <a:pt x="150241" y="220538"/>
                    <a:pt x="149132" y="220386"/>
                    <a:pt x="148074" y="220614"/>
                  </a:cubicBezTo>
                  <a:cubicBezTo>
                    <a:pt x="147930" y="219556"/>
                    <a:pt x="147346" y="218599"/>
                    <a:pt x="146466" y="217990"/>
                  </a:cubicBezTo>
                  <a:cubicBezTo>
                    <a:pt x="145568" y="217397"/>
                    <a:pt x="144976" y="216432"/>
                    <a:pt x="144857" y="215365"/>
                  </a:cubicBezTo>
                  <a:cubicBezTo>
                    <a:pt x="144442" y="213020"/>
                    <a:pt x="144739" y="210599"/>
                    <a:pt x="145704" y="208424"/>
                  </a:cubicBezTo>
                  <a:cubicBezTo>
                    <a:pt x="146694" y="206223"/>
                    <a:pt x="147025" y="203776"/>
                    <a:pt x="146635" y="201397"/>
                  </a:cubicBezTo>
                  <a:cubicBezTo>
                    <a:pt x="148091" y="198934"/>
                    <a:pt x="149014" y="196191"/>
                    <a:pt x="149344" y="193355"/>
                  </a:cubicBezTo>
                  <a:cubicBezTo>
                    <a:pt x="149175" y="192178"/>
                    <a:pt x="149175" y="190976"/>
                    <a:pt x="149344" y="189799"/>
                  </a:cubicBezTo>
                  <a:cubicBezTo>
                    <a:pt x="149344" y="188699"/>
                    <a:pt x="149344" y="187937"/>
                    <a:pt x="149344" y="187429"/>
                  </a:cubicBezTo>
                  <a:cubicBezTo>
                    <a:pt x="149920" y="185626"/>
                    <a:pt x="150064" y="183712"/>
                    <a:pt x="149767" y="181841"/>
                  </a:cubicBezTo>
                  <a:cubicBezTo>
                    <a:pt x="149513" y="179505"/>
                    <a:pt x="149513" y="177152"/>
                    <a:pt x="149767" y="174815"/>
                  </a:cubicBezTo>
                  <a:cubicBezTo>
                    <a:pt x="149767" y="172360"/>
                    <a:pt x="149767" y="169905"/>
                    <a:pt x="150275" y="167281"/>
                  </a:cubicBezTo>
                  <a:cubicBezTo>
                    <a:pt x="150783" y="164656"/>
                    <a:pt x="150275" y="161778"/>
                    <a:pt x="150275" y="158815"/>
                  </a:cubicBezTo>
                  <a:cubicBezTo>
                    <a:pt x="150275" y="155852"/>
                    <a:pt x="150275" y="154243"/>
                    <a:pt x="149683" y="153143"/>
                  </a:cubicBezTo>
                  <a:cubicBezTo>
                    <a:pt x="149090" y="152043"/>
                    <a:pt x="149175" y="150942"/>
                    <a:pt x="149005" y="149926"/>
                  </a:cubicBezTo>
                  <a:cubicBezTo>
                    <a:pt x="149463" y="148563"/>
                    <a:pt x="149607" y="147116"/>
                    <a:pt x="149429" y="145693"/>
                  </a:cubicBezTo>
                  <a:cubicBezTo>
                    <a:pt x="149276" y="145168"/>
                    <a:pt x="149276" y="144610"/>
                    <a:pt x="149429" y="144085"/>
                  </a:cubicBezTo>
                  <a:cubicBezTo>
                    <a:pt x="149750" y="142349"/>
                    <a:pt x="149750" y="140572"/>
                    <a:pt x="149429" y="138836"/>
                  </a:cubicBezTo>
                  <a:cubicBezTo>
                    <a:pt x="149056" y="137880"/>
                    <a:pt x="148777" y="136881"/>
                    <a:pt x="148582" y="135873"/>
                  </a:cubicBezTo>
                  <a:cubicBezTo>
                    <a:pt x="148599" y="135179"/>
                    <a:pt x="148743" y="134485"/>
                    <a:pt x="149005" y="133841"/>
                  </a:cubicBezTo>
                  <a:cubicBezTo>
                    <a:pt x="149099" y="133164"/>
                    <a:pt x="149099" y="132487"/>
                    <a:pt x="149005" y="131810"/>
                  </a:cubicBezTo>
                  <a:cubicBezTo>
                    <a:pt x="149116" y="129778"/>
                    <a:pt x="149116" y="127746"/>
                    <a:pt x="149005" y="125714"/>
                  </a:cubicBezTo>
                  <a:cubicBezTo>
                    <a:pt x="149005" y="124360"/>
                    <a:pt x="148498" y="123090"/>
                    <a:pt x="148328" y="121820"/>
                  </a:cubicBezTo>
                  <a:cubicBezTo>
                    <a:pt x="148354" y="120762"/>
                    <a:pt x="148498" y="119712"/>
                    <a:pt x="148752" y="118688"/>
                  </a:cubicBezTo>
                  <a:cubicBezTo>
                    <a:pt x="148752" y="117587"/>
                    <a:pt x="148752" y="116826"/>
                    <a:pt x="147312" y="116318"/>
                  </a:cubicBezTo>
                  <a:cubicBezTo>
                    <a:pt x="147930" y="115056"/>
                    <a:pt x="148218" y="113660"/>
                    <a:pt x="148159" y="112254"/>
                  </a:cubicBezTo>
                  <a:cubicBezTo>
                    <a:pt x="147761" y="110299"/>
                    <a:pt x="147532" y="108318"/>
                    <a:pt x="147482" y="106328"/>
                  </a:cubicBezTo>
                  <a:cubicBezTo>
                    <a:pt x="147482" y="105058"/>
                    <a:pt x="147482" y="104127"/>
                    <a:pt x="147482" y="103365"/>
                  </a:cubicBezTo>
                  <a:cubicBezTo>
                    <a:pt x="147194" y="102332"/>
                    <a:pt x="146965" y="101291"/>
                    <a:pt x="146804" y="100233"/>
                  </a:cubicBezTo>
                  <a:lnTo>
                    <a:pt x="146804" y="99302"/>
                  </a:lnTo>
                  <a:cubicBezTo>
                    <a:pt x="146804" y="98286"/>
                    <a:pt x="146296" y="97101"/>
                    <a:pt x="145958" y="95746"/>
                  </a:cubicBezTo>
                  <a:cubicBezTo>
                    <a:pt x="145619" y="94392"/>
                    <a:pt x="145196" y="93122"/>
                    <a:pt x="144773" y="91852"/>
                  </a:cubicBezTo>
                  <a:cubicBezTo>
                    <a:pt x="145196" y="90472"/>
                    <a:pt x="145196" y="88999"/>
                    <a:pt x="144773" y="87619"/>
                  </a:cubicBezTo>
                  <a:cubicBezTo>
                    <a:pt x="144773" y="86265"/>
                    <a:pt x="144011" y="84826"/>
                    <a:pt x="143587" y="83302"/>
                  </a:cubicBezTo>
                  <a:cubicBezTo>
                    <a:pt x="143427" y="82066"/>
                    <a:pt x="142995" y="80881"/>
                    <a:pt x="142318" y="79831"/>
                  </a:cubicBezTo>
                  <a:cubicBezTo>
                    <a:pt x="141962" y="79433"/>
                    <a:pt x="141674" y="78976"/>
                    <a:pt x="141471" y="78476"/>
                  </a:cubicBezTo>
                  <a:cubicBezTo>
                    <a:pt x="140032" y="74751"/>
                    <a:pt x="138847" y="71365"/>
                    <a:pt x="137746" y="68233"/>
                  </a:cubicBezTo>
                  <a:cubicBezTo>
                    <a:pt x="136637" y="64796"/>
                    <a:pt x="135901" y="61249"/>
                    <a:pt x="135545" y="57651"/>
                  </a:cubicBezTo>
                  <a:cubicBezTo>
                    <a:pt x="134385" y="56169"/>
                    <a:pt x="133116" y="54781"/>
                    <a:pt x="131736" y="53503"/>
                  </a:cubicBezTo>
                  <a:cubicBezTo>
                    <a:pt x="130398" y="52140"/>
                    <a:pt x="129382" y="50489"/>
                    <a:pt x="128773" y="48677"/>
                  </a:cubicBezTo>
                  <a:cubicBezTo>
                    <a:pt x="126064" y="47153"/>
                    <a:pt x="123778" y="45799"/>
                    <a:pt x="122000" y="44614"/>
                  </a:cubicBezTo>
                  <a:cubicBezTo>
                    <a:pt x="119156" y="43378"/>
                    <a:pt x="116007" y="42997"/>
                    <a:pt x="112942" y="43513"/>
                  </a:cubicBezTo>
                  <a:cubicBezTo>
                    <a:pt x="112045" y="43539"/>
                    <a:pt x="111156" y="43716"/>
                    <a:pt x="110318" y="44021"/>
                  </a:cubicBezTo>
                  <a:lnTo>
                    <a:pt x="107355" y="44952"/>
                  </a:lnTo>
                  <a:cubicBezTo>
                    <a:pt x="105611" y="45571"/>
                    <a:pt x="103833" y="46078"/>
                    <a:pt x="102021" y="46476"/>
                  </a:cubicBezTo>
                  <a:cubicBezTo>
                    <a:pt x="100244" y="46874"/>
                    <a:pt x="98533" y="47535"/>
                    <a:pt x="96942" y="48423"/>
                  </a:cubicBezTo>
                  <a:cubicBezTo>
                    <a:pt x="96070" y="49278"/>
                    <a:pt x="94986" y="49888"/>
                    <a:pt x="93810" y="50201"/>
                  </a:cubicBezTo>
                  <a:cubicBezTo>
                    <a:pt x="93378" y="50032"/>
                    <a:pt x="92887" y="50032"/>
                    <a:pt x="92455" y="50201"/>
                  </a:cubicBezTo>
                  <a:cubicBezTo>
                    <a:pt x="91676" y="50675"/>
                    <a:pt x="91033" y="51344"/>
                    <a:pt x="90593" y="52148"/>
                  </a:cubicBezTo>
                  <a:cubicBezTo>
                    <a:pt x="90186" y="52902"/>
                    <a:pt x="89678" y="53579"/>
                    <a:pt x="89069" y="54180"/>
                  </a:cubicBezTo>
                  <a:cubicBezTo>
                    <a:pt x="88146" y="55136"/>
                    <a:pt x="87325" y="56186"/>
                    <a:pt x="86614" y="57312"/>
                  </a:cubicBezTo>
                  <a:cubicBezTo>
                    <a:pt x="86208" y="57888"/>
                    <a:pt x="85759" y="58421"/>
                    <a:pt x="85259" y="58921"/>
                  </a:cubicBezTo>
                  <a:cubicBezTo>
                    <a:pt x="84565" y="59877"/>
                    <a:pt x="83803" y="60783"/>
                    <a:pt x="82974" y="61630"/>
                  </a:cubicBezTo>
                  <a:cubicBezTo>
                    <a:pt x="82161" y="62612"/>
                    <a:pt x="81145" y="63416"/>
                    <a:pt x="80011" y="64000"/>
                  </a:cubicBezTo>
                  <a:cubicBezTo>
                    <a:pt x="80045" y="64897"/>
                    <a:pt x="79596" y="65736"/>
                    <a:pt x="78826" y="66201"/>
                  </a:cubicBezTo>
                  <a:cubicBezTo>
                    <a:pt x="78089" y="66658"/>
                    <a:pt x="77454" y="67259"/>
                    <a:pt x="76963" y="67979"/>
                  </a:cubicBezTo>
                  <a:cubicBezTo>
                    <a:pt x="76455" y="69418"/>
                    <a:pt x="75947" y="70349"/>
                    <a:pt x="75439" y="70519"/>
                  </a:cubicBezTo>
                  <a:cubicBezTo>
                    <a:pt x="75033" y="70713"/>
                    <a:pt x="74660" y="70967"/>
                    <a:pt x="74339" y="71281"/>
                  </a:cubicBezTo>
                  <a:cubicBezTo>
                    <a:pt x="73475" y="72644"/>
                    <a:pt x="72823" y="74125"/>
                    <a:pt x="72392" y="75683"/>
                  </a:cubicBezTo>
                  <a:cubicBezTo>
                    <a:pt x="71943" y="77274"/>
                    <a:pt x="70834" y="78603"/>
                    <a:pt x="69344" y="79323"/>
                  </a:cubicBezTo>
                  <a:cubicBezTo>
                    <a:pt x="69183" y="81101"/>
                    <a:pt x="68658" y="82827"/>
                    <a:pt x="67820" y="84402"/>
                  </a:cubicBezTo>
                  <a:cubicBezTo>
                    <a:pt x="66957" y="85731"/>
                    <a:pt x="65932" y="86959"/>
                    <a:pt x="64773" y="88043"/>
                  </a:cubicBezTo>
                  <a:cubicBezTo>
                    <a:pt x="65204" y="90675"/>
                    <a:pt x="64459" y="93367"/>
                    <a:pt x="62741" y="95408"/>
                  </a:cubicBezTo>
                  <a:cubicBezTo>
                    <a:pt x="61132" y="96982"/>
                    <a:pt x="59837" y="98853"/>
                    <a:pt x="58931" y="100910"/>
                  </a:cubicBezTo>
                  <a:cubicBezTo>
                    <a:pt x="58423" y="103619"/>
                    <a:pt x="57915" y="105736"/>
                    <a:pt x="57492" y="107344"/>
                  </a:cubicBezTo>
                  <a:cubicBezTo>
                    <a:pt x="57170" y="108792"/>
                    <a:pt x="56713" y="110205"/>
                    <a:pt x="56138" y="111577"/>
                  </a:cubicBezTo>
                  <a:cubicBezTo>
                    <a:pt x="55604" y="112796"/>
                    <a:pt x="55206" y="114074"/>
                    <a:pt x="54952" y="115386"/>
                  </a:cubicBezTo>
                  <a:cubicBezTo>
                    <a:pt x="54741" y="116656"/>
                    <a:pt x="54224" y="117850"/>
                    <a:pt x="53429" y="118857"/>
                  </a:cubicBezTo>
                  <a:cubicBezTo>
                    <a:pt x="53886" y="122252"/>
                    <a:pt x="53412" y="125698"/>
                    <a:pt x="52074" y="128847"/>
                  </a:cubicBezTo>
                  <a:cubicBezTo>
                    <a:pt x="50770" y="132174"/>
                    <a:pt x="49831" y="135636"/>
                    <a:pt x="49280" y="139175"/>
                  </a:cubicBezTo>
                  <a:cubicBezTo>
                    <a:pt x="49060" y="140005"/>
                    <a:pt x="49060" y="140885"/>
                    <a:pt x="49280" y="141715"/>
                  </a:cubicBezTo>
                  <a:cubicBezTo>
                    <a:pt x="49458" y="142578"/>
                    <a:pt x="49458" y="143475"/>
                    <a:pt x="49280" y="144339"/>
                  </a:cubicBezTo>
                  <a:cubicBezTo>
                    <a:pt x="49280" y="146540"/>
                    <a:pt x="48688" y="149164"/>
                    <a:pt x="48349" y="152212"/>
                  </a:cubicBezTo>
                  <a:cubicBezTo>
                    <a:pt x="48011" y="155259"/>
                    <a:pt x="47757" y="158222"/>
                    <a:pt x="47418" y="160677"/>
                  </a:cubicBezTo>
                  <a:cubicBezTo>
                    <a:pt x="47418" y="161185"/>
                    <a:pt x="47418" y="161778"/>
                    <a:pt x="47418" y="162540"/>
                  </a:cubicBezTo>
                  <a:cubicBezTo>
                    <a:pt x="47460" y="163276"/>
                    <a:pt x="47460" y="164004"/>
                    <a:pt x="47418" y="164741"/>
                  </a:cubicBezTo>
                  <a:cubicBezTo>
                    <a:pt x="47367" y="166400"/>
                    <a:pt x="47147" y="168042"/>
                    <a:pt x="46741" y="169651"/>
                  </a:cubicBezTo>
                  <a:cubicBezTo>
                    <a:pt x="46343" y="171285"/>
                    <a:pt x="46114" y="172961"/>
                    <a:pt x="46063" y="174646"/>
                  </a:cubicBezTo>
                  <a:cubicBezTo>
                    <a:pt x="45691" y="175915"/>
                    <a:pt x="45691" y="177270"/>
                    <a:pt x="46063" y="178540"/>
                  </a:cubicBezTo>
                  <a:cubicBezTo>
                    <a:pt x="46394" y="179818"/>
                    <a:pt x="46394" y="181156"/>
                    <a:pt x="46063" y="182434"/>
                  </a:cubicBezTo>
                  <a:cubicBezTo>
                    <a:pt x="45920" y="184153"/>
                    <a:pt x="45920" y="185880"/>
                    <a:pt x="46063" y="187598"/>
                  </a:cubicBezTo>
                  <a:cubicBezTo>
                    <a:pt x="46131" y="188741"/>
                    <a:pt x="46301" y="189875"/>
                    <a:pt x="46571" y="190984"/>
                  </a:cubicBezTo>
                  <a:lnTo>
                    <a:pt x="47079" y="193693"/>
                  </a:lnTo>
                  <a:cubicBezTo>
                    <a:pt x="47147" y="194540"/>
                    <a:pt x="47579" y="195310"/>
                    <a:pt x="48265" y="195810"/>
                  </a:cubicBezTo>
                  <a:cubicBezTo>
                    <a:pt x="47799" y="197875"/>
                    <a:pt x="47799" y="200009"/>
                    <a:pt x="48265" y="202074"/>
                  </a:cubicBezTo>
                  <a:cubicBezTo>
                    <a:pt x="48654" y="203988"/>
                    <a:pt x="49365" y="205825"/>
                    <a:pt x="50381" y="207492"/>
                  </a:cubicBezTo>
                  <a:cubicBezTo>
                    <a:pt x="51295" y="209380"/>
                    <a:pt x="50957" y="211632"/>
                    <a:pt x="49534" y="213164"/>
                  </a:cubicBezTo>
                  <a:cubicBezTo>
                    <a:pt x="47511" y="215687"/>
                    <a:pt x="44226" y="216838"/>
                    <a:pt x="41069" y="216127"/>
                  </a:cubicBezTo>
                  <a:cubicBezTo>
                    <a:pt x="37158" y="215433"/>
                    <a:pt x="33187" y="215179"/>
                    <a:pt x="29217" y="215365"/>
                  </a:cubicBezTo>
                  <a:cubicBezTo>
                    <a:pt x="27498" y="215188"/>
                    <a:pt x="25771" y="215188"/>
                    <a:pt x="24053" y="215365"/>
                  </a:cubicBezTo>
                  <a:cubicBezTo>
                    <a:pt x="22563" y="215535"/>
                    <a:pt x="21056" y="215535"/>
                    <a:pt x="19566" y="215365"/>
                  </a:cubicBezTo>
                  <a:lnTo>
                    <a:pt x="14402" y="216043"/>
                  </a:lnTo>
                  <a:cubicBezTo>
                    <a:pt x="12802" y="216220"/>
                    <a:pt x="11185" y="216051"/>
                    <a:pt x="9661" y="215535"/>
                  </a:cubicBezTo>
                  <a:cubicBezTo>
                    <a:pt x="8857" y="215543"/>
                    <a:pt x="8070" y="215340"/>
                    <a:pt x="7376" y="214942"/>
                  </a:cubicBezTo>
                  <a:cubicBezTo>
                    <a:pt x="6715" y="214620"/>
                    <a:pt x="6114" y="214189"/>
                    <a:pt x="5598" y="213672"/>
                  </a:cubicBezTo>
                  <a:cubicBezTo>
                    <a:pt x="4286" y="213224"/>
                    <a:pt x="3058" y="212572"/>
                    <a:pt x="1958" y="211725"/>
                  </a:cubicBezTo>
                  <a:cubicBezTo>
                    <a:pt x="1230" y="210565"/>
                    <a:pt x="925" y="209186"/>
                    <a:pt x="1111" y="207831"/>
                  </a:cubicBezTo>
                  <a:cubicBezTo>
                    <a:pt x="1280" y="206536"/>
                    <a:pt x="1280" y="205232"/>
                    <a:pt x="1111" y="203937"/>
                  </a:cubicBezTo>
                  <a:cubicBezTo>
                    <a:pt x="1094" y="203124"/>
                    <a:pt x="925" y="202320"/>
                    <a:pt x="603" y="201566"/>
                  </a:cubicBezTo>
                  <a:cubicBezTo>
                    <a:pt x="188" y="200694"/>
                    <a:pt x="19" y="199729"/>
                    <a:pt x="95" y="198773"/>
                  </a:cubicBezTo>
                  <a:cubicBezTo>
                    <a:pt x="-32" y="196800"/>
                    <a:pt x="-32" y="194819"/>
                    <a:pt x="95" y="192847"/>
                  </a:cubicBezTo>
                  <a:cubicBezTo>
                    <a:pt x="95" y="190900"/>
                    <a:pt x="688" y="188953"/>
                    <a:pt x="1026" y="186921"/>
                  </a:cubicBezTo>
                  <a:cubicBezTo>
                    <a:pt x="1026" y="185135"/>
                    <a:pt x="1170" y="183348"/>
                    <a:pt x="1450" y="181588"/>
                  </a:cubicBezTo>
                  <a:cubicBezTo>
                    <a:pt x="1450" y="179954"/>
                    <a:pt x="1619" y="178430"/>
                    <a:pt x="1958" y="177016"/>
                  </a:cubicBezTo>
                  <a:cubicBezTo>
                    <a:pt x="1958" y="175746"/>
                    <a:pt x="1958" y="174392"/>
                    <a:pt x="1958" y="172953"/>
                  </a:cubicBezTo>
                  <a:cubicBezTo>
                    <a:pt x="1881" y="171395"/>
                    <a:pt x="2542" y="169888"/>
                    <a:pt x="3735" y="168889"/>
                  </a:cubicBezTo>
                  <a:cubicBezTo>
                    <a:pt x="3126" y="167687"/>
                    <a:pt x="2940" y="166315"/>
                    <a:pt x="3227" y="164995"/>
                  </a:cubicBezTo>
                  <a:cubicBezTo>
                    <a:pt x="3541" y="164631"/>
                    <a:pt x="3744" y="164191"/>
                    <a:pt x="3820" y="163725"/>
                  </a:cubicBezTo>
                  <a:cubicBezTo>
                    <a:pt x="3795" y="162100"/>
                    <a:pt x="3591" y="160483"/>
                    <a:pt x="3227" y="158900"/>
                  </a:cubicBezTo>
                  <a:lnTo>
                    <a:pt x="3227" y="146371"/>
                  </a:lnTo>
                  <a:cubicBezTo>
                    <a:pt x="3227" y="143915"/>
                    <a:pt x="2804" y="141376"/>
                    <a:pt x="2635" y="138921"/>
                  </a:cubicBezTo>
                  <a:cubicBezTo>
                    <a:pt x="2466" y="136466"/>
                    <a:pt x="2635" y="133672"/>
                    <a:pt x="2042" y="130455"/>
                  </a:cubicBezTo>
                  <a:cubicBezTo>
                    <a:pt x="2203" y="129473"/>
                    <a:pt x="2203" y="128474"/>
                    <a:pt x="2042" y="127492"/>
                  </a:cubicBezTo>
                  <a:cubicBezTo>
                    <a:pt x="1941" y="126874"/>
                    <a:pt x="1941" y="126248"/>
                    <a:pt x="2042" y="125630"/>
                  </a:cubicBezTo>
                  <a:cubicBezTo>
                    <a:pt x="2491" y="124250"/>
                    <a:pt x="2491" y="122768"/>
                    <a:pt x="2042" y="121397"/>
                  </a:cubicBezTo>
                  <a:cubicBezTo>
                    <a:pt x="1729" y="120618"/>
                    <a:pt x="1551" y="119780"/>
                    <a:pt x="1534" y="118942"/>
                  </a:cubicBezTo>
                  <a:cubicBezTo>
                    <a:pt x="1628" y="116716"/>
                    <a:pt x="1941" y="114506"/>
                    <a:pt x="2466" y="112339"/>
                  </a:cubicBezTo>
                  <a:lnTo>
                    <a:pt x="3227" y="110307"/>
                  </a:lnTo>
                  <a:lnTo>
                    <a:pt x="3989" y="108275"/>
                  </a:lnTo>
                  <a:cubicBezTo>
                    <a:pt x="3659" y="106938"/>
                    <a:pt x="3659" y="105549"/>
                    <a:pt x="3989" y="104212"/>
                  </a:cubicBezTo>
                  <a:cubicBezTo>
                    <a:pt x="4184" y="103602"/>
                    <a:pt x="4328" y="102984"/>
                    <a:pt x="4413" y="102349"/>
                  </a:cubicBezTo>
                  <a:cubicBezTo>
                    <a:pt x="4413" y="100402"/>
                    <a:pt x="3905" y="98201"/>
                    <a:pt x="3566" y="95746"/>
                  </a:cubicBezTo>
                  <a:cubicBezTo>
                    <a:pt x="3270" y="93063"/>
                    <a:pt x="3769" y="90353"/>
                    <a:pt x="5005" y="87958"/>
                  </a:cubicBezTo>
                  <a:cubicBezTo>
                    <a:pt x="4582" y="86772"/>
                    <a:pt x="4074" y="85333"/>
                    <a:pt x="3651" y="83894"/>
                  </a:cubicBezTo>
                  <a:cubicBezTo>
                    <a:pt x="3126" y="82531"/>
                    <a:pt x="3617" y="80982"/>
                    <a:pt x="4836" y="80169"/>
                  </a:cubicBezTo>
                  <a:cubicBezTo>
                    <a:pt x="4328" y="78984"/>
                    <a:pt x="3905" y="77799"/>
                    <a:pt x="3397" y="76698"/>
                  </a:cubicBezTo>
                  <a:cubicBezTo>
                    <a:pt x="2880" y="75319"/>
                    <a:pt x="2643" y="73854"/>
                    <a:pt x="2720" y="72381"/>
                  </a:cubicBezTo>
                  <a:cubicBezTo>
                    <a:pt x="3329" y="68969"/>
                    <a:pt x="3465" y="65498"/>
                    <a:pt x="3143" y="62053"/>
                  </a:cubicBezTo>
                  <a:cubicBezTo>
                    <a:pt x="2652" y="59395"/>
                    <a:pt x="3168" y="56652"/>
                    <a:pt x="4582" y="54349"/>
                  </a:cubicBezTo>
                  <a:cubicBezTo>
                    <a:pt x="3354" y="52131"/>
                    <a:pt x="3016" y="49524"/>
                    <a:pt x="3651" y="47069"/>
                  </a:cubicBezTo>
                  <a:cubicBezTo>
                    <a:pt x="4150" y="44275"/>
                    <a:pt x="4320" y="41439"/>
                    <a:pt x="4159" y="38603"/>
                  </a:cubicBezTo>
                  <a:cubicBezTo>
                    <a:pt x="4159" y="37841"/>
                    <a:pt x="3735" y="37079"/>
                    <a:pt x="3481" y="36402"/>
                  </a:cubicBezTo>
                  <a:cubicBezTo>
                    <a:pt x="3354" y="35649"/>
                    <a:pt x="3354" y="34870"/>
                    <a:pt x="3481" y="34116"/>
                  </a:cubicBezTo>
                  <a:cubicBezTo>
                    <a:pt x="3143" y="32152"/>
                    <a:pt x="3143" y="30155"/>
                    <a:pt x="3481" y="28191"/>
                  </a:cubicBezTo>
                  <a:cubicBezTo>
                    <a:pt x="3735" y="26362"/>
                    <a:pt x="3735" y="24516"/>
                    <a:pt x="3481" y="22688"/>
                  </a:cubicBezTo>
                  <a:cubicBezTo>
                    <a:pt x="2423" y="19505"/>
                    <a:pt x="1771" y="16212"/>
                    <a:pt x="1534" y="12868"/>
                  </a:cubicBezTo>
                  <a:cubicBezTo>
                    <a:pt x="1399" y="10286"/>
                    <a:pt x="942" y="7721"/>
                    <a:pt x="180" y="5249"/>
                  </a:cubicBezTo>
                  <a:cubicBezTo>
                    <a:pt x="866" y="4791"/>
                    <a:pt x="1450" y="4182"/>
                    <a:pt x="1873" y="3471"/>
                  </a:cubicBezTo>
                  <a:cubicBezTo>
                    <a:pt x="2245" y="2692"/>
                    <a:pt x="2694" y="1956"/>
                    <a:pt x="3227" y="1270"/>
                  </a:cubicBezTo>
                  <a:cubicBezTo>
                    <a:pt x="5234" y="830"/>
                    <a:pt x="7316" y="830"/>
                    <a:pt x="9323" y="1270"/>
                  </a:cubicBezTo>
                  <a:cubicBezTo>
                    <a:pt x="11194" y="1312"/>
                    <a:pt x="12912" y="2303"/>
                    <a:pt x="13894" y="3894"/>
                  </a:cubicBezTo>
                  <a:cubicBezTo>
                    <a:pt x="14978" y="2997"/>
                    <a:pt x="16400" y="2624"/>
                    <a:pt x="17788" y="2878"/>
                  </a:cubicBezTo>
                  <a:lnTo>
                    <a:pt x="22021" y="3725"/>
                  </a:lnTo>
                  <a:lnTo>
                    <a:pt x="26085" y="3725"/>
                  </a:lnTo>
                  <a:cubicBezTo>
                    <a:pt x="27778" y="3725"/>
                    <a:pt x="29556" y="3725"/>
                    <a:pt x="31249" y="3725"/>
                  </a:cubicBezTo>
                  <a:cubicBezTo>
                    <a:pt x="33475" y="3564"/>
                    <a:pt x="35710" y="3564"/>
                    <a:pt x="37937" y="3725"/>
                  </a:cubicBezTo>
                  <a:lnTo>
                    <a:pt x="43778" y="3725"/>
                  </a:lnTo>
                  <a:lnTo>
                    <a:pt x="45640" y="5672"/>
                  </a:lnTo>
                  <a:cubicBezTo>
                    <a:pt x="46207" y="6349"/>
                    <a:pt x="46690" y="7086"/>
                    <a:pt x="47079" y="7873"/>
                  </a:cubicBezTo>
                  <a:cubicBezTo>
                    <a:pt x="48417" y="10861"/>
                    <a:pt x="49162" y="14078"/>
                    <a:pt x="49280" y="17355"/>
                  </a:cubicBezTo>
                  <a:cubicBezTo>
                    <a:pt x="49280" y="21418"/>
                    <a:pt x="49873" y="25228"/>
                    <a:pt x="50296" y="28614"/>
                  </a:cubicBezTo>
                  <a:cubicBezTo>
                    <a:pt x="51566" y="28614"/>
                    <a:pt x="52243" y="28614"/>
                    <a:pt x="52413" y="27598"/>
                  </a:cubicBezTo>
                  <a:cubicBezTo>
                    <a:pt x="52438" y="26777"/>
                    <a:pt x="52768" y="25989"/>
                    <a:pt x="53344" y="25397"/>
                  </a:cubicBezTo>
                  <a:lnTo>
                    <a:pt x="57069" y="23196"/>
                  </a:lnTo>
                  <a:cubicBezTo>
                    <a:pt x="58474" y="22434"/>
                    <a:pt x="59761" y="21460"/>
                    <a:pt x="60878" y="20317"/>
                  </a:cubicBezTo>
                  <a:cubicBezTo>
                    <a:pt x="61708" y="20165"/>
                    <a:pt x="62512" y="19877"/>
                    <a:pt x="63249" y="19471"/>
                  </a:cubicBezTo>
                  <a:cubicBezTo>
                    <a:pt x="64146" y="19115"/>
                    <a:pt x="65145" y="19115"/>
                    <a:pt x="66042" y="19471"/>
                  </a:cubicBezTo>
                  <a:cubicBezTo>
                    <a:pt x="66804" y="18946"/>
                    <a:pt x="67448" y="18252"/>
                    <a:pt x="67905" y="17439"/>
                  </a:cubicBezTo>
                  <a:cubicBezTo>
                    <a:pt x="68328" y="16703"/>
                    <a:pt x="68845" y="16017"/>
                    <a:pt x="69429" y="15407"/>
                  </a:cubicBezTo>
                  <a:cubicBezTo>
                    <a:pt x="71181" y="14925"/>
                    <a:pt x="72747" y="13917"/>
                    <a:pt x="73915" y="12529"/>
                  </a:cubicBezTo>
                  <a:lnTo>
                    <a:pt x="76201" y="11852"/>
                  </a:lnTo>
                  <a:cubicBezTo>
                    <a:pt x="77082" y="11725"/>
                    <a:pt x="77733" y="10963"/>
                    <a:pt x="77725" y="10074"/>
                  </a:cubicBezTo>
                  <a:cubicBezTo>
                    <a:pt x="79130" y="10091"/>
                    <a:pt x="80493" y="9642"/>
                    <a:pt x="81619" y="8804"/>
                  </a:cubicBezTo>
                  <a:cubicBezTo>
                    <a:pt x="82762" y="7975"/>
                    <a:pt x="83947" y="7213"/>
                    <a:pt x="85175" y="6518"/>
                  </a:cubicBezTo>
                  <a:cubicBezTo>
                    <a:pt x="86859" y="5765"/>
                    <a:pt x="88476" y="4851"/>
                    <a:pt x="90000" y="3810"/>
                  </a:cubicBezTo>
                  <a:cubicBezTo>
                    <a:pt x="90584" y="3327"/>
                    <a:pt x="91202" y="2904"/>
                    <a:pt x="91863" y="2540"/>
                  </a:cubicBezTo>
                  <a:cubicBezTo>
                    <a:pt x="92531" y="2362"/>
                    <a:pt x="93225" y="2362"/>
                    <a:pt x="93894" y="2540"/>
                  </a:cubicBezTo>
                  <a:cubicBezTo>
                    <a:pt x="94936" y="2701"/>
                    <a:pt x="95985" y="2701"/>
                    <a:pt x="97027" y="2540"/>
                  </a:cubicBezTo>
                  <a:lnTo>
                    <a:pt x="101513" y="1524"/>
                  </a:lnTo>
                  <a:lnTo>
                    <a:pt x="106677" y="508"/>
                  </a:lnTo>
                  <a:cubicBezTo>
                    <a:pt x="107549" y="398"/>
                    <a:pt x="108430" y="398"/>
                    <a:pt x="109302" y="508"/>
                  </a:cubicBezTo>
                  <a:cubicBezTo>
                    <a:pt x="110529" y="254"/>
                    <a:pt x="111774" y="85"/>
                    <a:pt x="113027" y="0"/>
                  </a:cubicBezTo>
                  <a:lnTo>
                    <a:pt x="115990" y="0"/>
                  </a:lnTo>
                  <a:cubicBezTo>
                    <a:pt x="117844" y="779"/>
                    <a:pt x="119824" y="1211"/>
                    <a:pt x="121831" y="1270"/>
                  </a:cubicBezTo>
                  <a:cubicBezTo>
                    <a:pt x="123439" y="1109"/>
                    <a:pt x="125048" y="1109"/>
                    <a:pt x="126656" y="1270"/>
                  </a:cubicBezTo>
                  <a:cubicBezTo>
                    <a:pt x="128722" y="2176"/>
                    <a:pt x="130881" y="2861"/>
                    <a:pt x="133090" y="3302"/>
                  </a:cubicBezTo>
                  <a:lnTo>
                    <a:pt x="137323" y="4063"/>
                  </a:lnTo>
                  <a:cubicBezTo>
                    <a:pt x="138474" y="5071"/>
                    <a:pt x="139880" y="5740"/>
                    <a:pt x="141386" y="6011"/>
                  </a:cubicBezTo>
                  <a:cubicBezTo>
                    <a:pt x="143587" y="6857"/>
                    <a:pt x="145111" y="7365"/>
                    <a:pt x="145958" y="7788"/>
                  </a:cubicBezTo>
                  <a:cubicBezTo>
                    <a:pt x="147236" y="8559"/>
                    <a:pt x="148379" y="9532"/>
                    <a:pt x="149344" y="10667"/>
                  </a:cubicBezTo>
                  <a:lnTo>
                    <a:pt x="150868" y="12275"/>
                  </a:lnTo>
                  <a:cubicBezTo>
                    <a:pt x="151291" y="12902"/>
                    <a:pt x="151528" y="13638"/>
                    <a:pt x="151545" y="14392"/>
                  </a:cubicBezTo>
                  <a:cubicBezTo>
                    <a:pt x="152984" y="15661"/>
                    <a:pt x="154339" y="16762"/>
                    <a:pt x="155693" y="17778"/>
                  </a:cubicBezTo>
                  <a:cubicBezTo>
                    <a:pt x="157183" y="18929"/>
                    <a:pt x="158572" y="20199"/>
                    <a:pt x="159841" y="21587"/>
                  </a:cubicBezTo>
                  <a:cubicBezTo>
                    <a:pt x="160349" y="22112"/>
                    <a:pt x="160730" y="22747"/>
                    <a:pt x="160942" y="23450"/>
                  </a:cubicBezTo>
                  <a:cubicBezTo>
                    <a:pt x="161154" y="24152"/>
                    <a:pt x="161535" y="24787"/>
                    <a:pt x="162042" y="25312"/>
                  </a:cubicBezTo>
                  <a:cubicBezTo>
                    <a:pt x="162737" y="26049"/>
                    <a:pt x="163532" y="26675"/>
                    <a:pt x="164413" y="27175"/>
                  </a:cubicBezTo>
                  <a:cubicBezTo>
                    <a:pt x="165276" y="27725"/>
                    <a:pt x="166072" y="28377"/>
                    <a:pt x="166783" y="29122"/>
                  </a:cubicBezTo>
                  <a:cubicBezTo>
                    <a:pt x="167545" y="29706"/>
                    <a:pt x="168155" y="30459"/>
                    <a:pt x="168561" y="31323"/>
                  </a:cubicBezTo>
                  <a:cubicBezTo>
                    <a:pt x="168934" y="32271"/>
                    <a:pt x="169763" y="32973"/>
                    <a:pt x="170762" y="33185"/>
                  </a:cubicBezTo>
                  <a:cubicBezTo>
                    <a:pt x="170644" y="34861"/>
                    <a:pt x="171372" y="36478"/>
                    <a:pt x="172709" y="37503"/>
                  </a:cubicBezTo>
                  <a:cubicBezTo>
                    <a:pt x="173844" y="38493"/>
                    <a:pt x="174766" y="39704"/>
                    <a:pt x="175418" y="41058"/>
                  </a:cubicBezTo>
                  <a:cubicBezTo>
                    <a:pt x="175833" y="42328"/>
                    <a:pt x="176112" y="43632"/>
                    <a:pt x="176265" y="44952"/>
                  </a:cubicBezTo>
                  <a:cubicBezTo>
                    <a:pt x="176392" y="46476"/>
                    <a:pt x="177086" y="47899"/>
                    <a:pt x="178212" y="48931"/>
                  </a:cubicBezTo>
                  <a:cubicBezTo>
                    <a:pt x="178398" y="51124"/>
                    <a:pt x="179033" y="53257"/>
                    <a:pt x="180074" y="55196"/>
                  </a:cubicBezTo>
                  <a:cubicBezTo>
                    <a:pt x="181149" y="57228"/>
                    <a:pt x="182165" y="59344"/>
                    <a:pt x="183122" y="61545"/>
                  </a:cubicBezTo>
                  <a:cubicBezTo>
                    <a:pt x="183571" y="62840"/>
                    <a:pt x="183909" y="64026"/>
                    <a:pt x="184138" y="65101"/>
                  </a:cubicBezTo>
                  <a:cubicBezTo>
                    <a:pt x="184366" y="66176"/>
                    <a:pt x="184705" y="67361"/>
                    <a:pt x="185154" y="68656"/>
                  </a:cubicBezTo>
                  <a:cubicBezTo>
                    <a:pt x="185577" y="69681"/>
                    <a:pt x="185949" y="70722"/>
                    <a:pt x="186254" y="71788"/>
                  </a:cubicBezTo>
                  <a:cubicBezTo>
                    <a:pt x="186508" y="72745"/>
                    <a:pt x="186847" y="73685"/>
                    <a:pt x="187270" y="74582"/>
                  </a:cubicBezTo>
                  <a:cubicBezTo>
                    <a:pt x="187778" y="76326"/>
                    <a:pt x="188117" y="78112"/>
                    <a:pt x="188286" y="79915"/>
                  </a:cubicBezTo>
                  <a:cubicBezTo>
                    <a:pt x="188150" y="80728"/>
                    <a:pt x="188150" y="81558"/>
                    <a:pt x="188286" y="82370"/>
                  </a:cubicBezTo>
                  <a:cubicBezTo>
                    <a:pt x="190258" y="86629"/>
                    <a:pt x="191655" y="91124"/>
                    <a:pt x="192434" y="95746"/>
                  </a:cubicBezTo>
                  <a:cubicBezTo>
                    <a:pt x="192680" y="97372"/>
                    <a:pt x="193018" y="98989"/>
                    <a:pt x="193450" y="100571"/>
                  </a:cubicBezTo>
                  <a:cubicBezTo>
                    <a:pt x="193552" y="101189"/>
                    <a:pt x="193552" y="101816"/>
                    <a:pt x="193450" y="102434"/>
                  </a:cubicBezTo>
                  <a:cubicBezTo>
                    <a:pt x="193602" y="103526"/>
                    <a:pt x="193602" y="104644"/>
                    <a:pt x="193450" y="105736"/>
                  </a:cubicBezTo>
                  <a:cubicBezTo>
                    <a:pt x="193340" y="106862"/>
                    <a:pt x="193340" y="107996"/>
                    <a:pt x="193450" y="109122"/>
                  </a:cubicBezTo>
                  <a:cubicBezTo>
                    <a:pt x="193331" y="110104"/>
                    <a:pt x="193331" y="111103"/>
                    <a:pt x="193450" y="112085"/>
                  </a:cubicBezTo>
                  <a:cubicBezTo>
                    <a:pt x="193577" y="113067"/>
                    <a:pt x="193577" y="114066"/>
                    <a:pt x="193450" y="115048"/>
                  </a:cubicBezTo>
                  <a:cubicBezTo>
                    <a:pt x="193704" y="115937"/>
                    <a:pt x="193704" y="116868"/>
                    <a:pt x="193450" y="117757"/>
                  </a:cubicBezTo>
                  <a:cubicBezTo>
                    <a:pt x="193196" y="118781"/>
                    <a:pt x="193196" y="119865"/>
                    <a:pt x="193450" y="120889"/>
                  </a:cubicBezTo>
                  <a:cubicBezTo>
                    <a:pt x="193628" y="122971"/>
                    <a:pt x="193966" y="125037"/>
                    <a:pt x="194466" y="127069"/>
                  </a:cubicBezTo>
                  <a:cubicBezTo>
                    <a:pt x="194466" y="129185"/>
                    <a:pt x="195312" y="131217"/>
                    <a:pt x="195820" y="133164"/>
                  </a:cubicBezTo>
                  <a:cubicBezTo>
                    <a:pt x="196328" y="135111"/>
                    <a:pt x="195820" y="135281"/>
                    <a:pt x="195820" y="135788"/>
                  </a:cubicBezTo>
                  <a:cubicBezTo>
                    <a:pt x="195160" y="136322"/>
                    <a:pt x="194813" y="137143"/>
                    <a:pt x="194889" y="137990"/>
                  </a:cubicBezTo>
                  <a:cubicBezTo>
                    <a:pt x="195363" y="139065"/>
                    <a:pt x="195761" y="140165"/>
                    <a:pt x="196074" y="141291"/>
                  </a:cubicBezTo>
                  <a:cubicBezTo>
                    <a:pt x="196074" y="142561"/>
                    <a:pt x="196667" y="143746"/>
                    <a:pt x="196921" y="145016"/>
                  </a:cubicBezTo>
                  <a:cubicBezTo>
                    <a:pt x="196879" y="145651"/>
                    <a:pt x="196735" y="146286"/>
                    <a:pt x="196498" y="146878"/>
                  </a:cubicBezTo>
                  <a:cubicBezTo>
                    <a:pt x="196413" y="147606"/>
                    <a:pt x="196413" y="148352"/>
                    <a:pt x="196498" y="149080"/>
                  </a:cubicBezTo>
                  <a:cubicBezTo>
                    <a:pt x="196379" y="150688"/>
                    <a:pt x="196379" y="152297"/>
                    <a:pt x="196498" y="153905"/>
                  </a:cubicBezTo>
                  <a:cubicBezTo>
                    <a:pt x="196675" y="155615"/>
                    <a:pt x="195939" y="157291"/>
                    <a:pt x="194551" y="158307"/>
                  </a:cubicBezTo>
                  <a:cubicBezTo>
                    <a:pt x="195786" y="160720"/>
                    <a:pt x="196481" y="163378"/>
                    <a:pt x="196582" y="166096"/>
                  </a:cubicBezTo>
                  <a:cubicBezTo>
                    <a:pt x="196836" y="168982"/>
                    <a:pt x="196396" y="171877"/>
                    <a:pt x="195312" y="174561"/>
                  </a:cubicBezTo>
                  <a:cubicBezTo>
                    <a:pt x="194805" y="175746"/>
                    <a:pt x="194889" y="176423"/>
                    <a:pt x="195312" y="176593"/>
                  </a:cubicBezTo>
                  <a:cubicBezTo>
                    <a:pt x="195736" y="176762"/>
                    <a:pt x="196244" y="177355"/>
                    <a:pt x="195990" y="178625"/>
                  </a:cubicBezTo>
                  <a:cubicBezTo>
                    <a:pt x="195033" y="180224"/>
                    <a:pt x="194678" y="182112"/>
                    <a:pt x="194974" y="183958"/>
                  </a:cubicBezTo>
                  <a:cubicBezTo>
                    <a:pt x="195389" y="185710"/>
                    <a:pt x="195389" y="187539"/>
                    <a:pt x="194974" y="189291"/>
                  </a:cubicBezTo>
                  <a:cubicBezTo>
                    <a:pt x="194999" y="190265"/>
                    <a:pt x="194762" y="191230"/>
                    <a:pt x="194297" y="192085"/>
                  </a:cubicBezTo>
                  <a:cubicBezTo>
                    <a:pt x="193933" y="192821"/>
                    <a:pt x="193729" y="193634"/>
                    <a:pt x="193704" y="194455"/>
                  </a:cubicBezTo>
                  <a:cubicBezTo>
                    <a:pt x="193086" y="195412"/>
                    <a:pt x="193086" y="196631"/>
                    <a:pt x="193704" y="197587"/>
                  </a:cubicBezTo>
                  <a:cubicBezTo>
                    <a:pt x="194542" y="198595"/>
                    <a:pt x="194542" y="200051"/>
                    <a:pt x="193704" y="201058"/>
                  </a:cubicBezTo>
                  <a:cubicBezTo>
                    <a:pt x="193856" y="202210"/>
                    <a:pt x="194254" y="203302"/>
                    <a:pt x="194889" y="204275"/>
                  </a:cubicBezTo>
                  <a:cubicBezTo>
                    <a:pt x="195524" y="205731"/>
                    <a:pt x="195524" y="207391"/>
                    <a:pt x="194889" y="208847"/>
                  </a:cubicBezTo>
                  <a:cubicBezTo>
                    <a:pt x="195355" y="209583"/>
                    <a:pt x="195998" y="210193"/>
                    <a:pt x="196752" y="210625"/>
                  </a:cubicBezTo>
                  <a:cubicBezTo>
                    <a:pt x="197522" y="210980"/>
                    <a:pt x="198258" y="211412"/>
                    <a:pt x="198953" y="211894"/>
                  </a:cubicBezTo>
                  <a:cubicBezTo>
                    <a:pt x="198360" y="213672"/>
                    <a:pt x="198953" y="214688"/>
                    <a:pt x="199630" y="215111"/>
                  </a:cubicBezTo>
                  <a:cubicBezTo>
                    <a:pt x="200307" y="215535"/>
                    <a:pt x="202508" y="215789"/>
                    <a:pt x="202508" y="217312"/>
                  </a:cubicBezTo>
                  <a:close/>
                </a:path>
              </a:pathLst>
            </a:custGeom>
            <a:solidFill>
              <a:srgbClr val="263238"/>
            </a:solidFill>
            <a:ln w="8458"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56BBFCA8-376F-3620-7EED-F32D43C6A7E7}"/>
                </a:ext>
              </a:extLst>
            </p:cNvPr>
            <p:cNvSpPr/>
            <p:nvPr/>
          </p:nvSpPr>
          <p:spPr>
            <a:xfrm>
              <a:off x="4872041" y="2974946"/>
              <a:ext cx="182457" cy="307902"/>
            </a:xfrm>
            <a:custGeom>
              <a:avLst/>
              <a:gdLst>
                <a:gd name="connsiteX0" fmla="*/ 182456 w 182457"/>
                <a:gd name="connsiteY0" fmla="*/ 296551 h 307902"/>
                <a:gd name="connsiteX1" fmla="*/ 180933 w 182457"/>
                <a:gd name="connsiteY1" fmla="*/ 300953 h 307902"/>
                <a:gd name="connsiteX2" fmla="*/ 178647 w 182457"/>
                <a:gd name="connsiteY2" fmla="*/ 304593 h 307902"/>
                <a:gd name="connsiteX3" fmla="*/ 174922 w 182457"/>
                <a:gd name="connsiteY3" fmla="*/ 305016 h 307902"/>
                <a:gd name="connsiteX4" fmla="*/ 171197 w 182457"/>
                <a:gd name="connsiteY4" fmla="*/ 305016 h 307902"/>
                <a:gd name="connsiteX5" fmla="*/ 168488 w 182457"/>
                <a:gd name="connsiteY5" fmla="*/ 304424 h 307902"/>
                <a:gd name="connsiteX6" fmla="*/ 165694 w 182457"/>
                <a:gd name="connsiteY6" fmla="*/ 303069 h 307902"/>
                <a:gd name="connsiteX7" fmla="*/ 162562 w 182457"/>
                <a:gd name="connsiteY7" fmla="*/ 302477 h 307902"/>
                <a:gd name="connsiteX8" fmla="*/ 160192 w 182457"/>
                <a:gd name="connsiteY8" fmla="*/ 301122 h 307902"/>
                <a:gd name="connsiteX9" fmla="*/ 156128 w 182457"/>
                <a:gd name="connsiteY9" fmla="*/ 301799 h 307902"/>
                <a:gd name="connsiteX10" fmla="*/ 152065 w 182457"/>
                <a:gd name="connsiteY10" fmla="*/ 301799 h 307902"/>
                <a:gd name="connsiteX11" fmla="*/ 149610 w 182457"/>
                <a:gd name="connsiteY11" fmla="*/ 302900 h 307902"/>
                <a:gd name="connsiteX12" fmla="*/ 147239 w 182457"/>
                <a:gd name="connsiteY12" fmla="*/ 303916 h 307902"/>
                <a:gd name="connsiteX13" fmla="*/ 144784 w 182457"/>
                <a:gd name="connsiteY13" fmla="*/ 305016 h 307902"/>
                <a:gd name="connsiteX14" fmla="*/ 142414 w 182457"/>
                <a:gd name="connsiteY14" fmla="*/ 305694 h 307902"/>
                <a:gd name="connsiteX15" fmla="*/ 135387 w 182457"/>
                <a:gd name="connsiteY15" fmla="*/ 302646 h 307902"/>
                <a:gd name="connsiteX16" fmla="*/ 128869 w 182457"/>
                <a:gd name="connsiteY16" fmla="*/ 298413 h 307902"/>
                <a:gd name="connsiteX17" fmla="*/ 124890 w 182457"/>
                <a:gd name="connsiteY17" fmla="*/ 294096 h 307902"/>
                <a:gd name="connsiteX18" fmla="*/ 119811 w 182457"/>
                <a:gd name="connsiteY18" fmla="*/ 290117 h 307902"/>
                <a:gd name="connsiteX19" fmla="*/ 118879 w 182457"/>
                <a:gd name="connsiteY19" fmla="*/ 288255 h 307902"/>
                <a:gd name="connsiteX20" fmla="*/ 118033 w 182457"/>
                <a:gd name="connsiteY20" fmla="*/ 286392 h 307902"/>
                <a:gd name="connsiteX21" fmla="*/ 108551 w 182457"/>
                <a:gd name="connsiteY21" fmla="*/ 277164 h 307902"/>
                <a:gd name="connsiteX22" fmla="*/ 100932 w 182457"/>
                <a:gd name="connsiteY22" fmla="*/ 269799 h 307902"/>
                <a:gd name="connsiteX23" fmla="*/ 96107 w 182457"/>
                <a:gd name="connsiteY23" fmla="*/ 264127 h 307902"/>
                <a:gd name="connsiteX24" fmla="*/ 91620 w 182457"/>
                <a:gd name="connsiteY24" fmla="*/ 257778 h 307902"/>
                <a:gd name="connsiteX25" fmla="*/ 89250 w 182457"/>
                <a:gd name="connsiteY25" fmla="*/ 255831 h 307902"/>
                <a:gd name="connsiteX26" fmla="*/ 88742 w 182457"/>
                <a:gd name="connsiteY26" fmla="*/ 253291 h 307902"/>
                <a:gd name="connsiteX27" fmla="*/ 85948 w 182457"/>
                <a:gd name="connsiteY27" fmla="*/ 251937 h 307902"/>
                <a:gd name="connsiteX28" fmla="*/ 83663 w 182457"/>
                <a:gd name="connsiteY28" fmla="*/ 249482 h 307902"/>
                <a:gd name="connsiteX29" fmla="*/ 80361 w 182457"/>
                <a:gd name="connsiteY29" fmla="*/ 246265 h 307902"/>
                <a:gd name="connsiteX30" fmla="*/ 79345 w 182457"/>
                <a:gd name="connsiteY30" fmla="*/ 243471 h 307902"/>
                <a:gd name="connsiteX31" fmla="*/ 73335 w 182457"/>
                <a:gd name="connsiteY31" fmla="*/ 238731 h 307902"/>
                <a:gd name="connsiteX32" fmla="*/ 67663 w 182457"/>
                <a:gd name="connsiteY32" fmla="*/ 233651 h 307902"/>
                <a:gd name="connsiteX33" fmla="*/ 66816 w 182457"/>
                <a:gd name="connsiteY33" fmla="*/ 231366 h 307902"/>
                <a:gd name="connsiteX34" fmla="*/ 65546 w 182457"/>
                <a:gd name="connsiteY34" fmla="*/ 228741 h 307902"/>
                <a:gd name="connsiteX35" fmla="*/ 62837 w 182457"/>
                <a:gd name="connsiteY35" fmla="*/ 227217 h 307902"/>
                <a:gd name="connsiteX36" fmla="*/ 59366 w 182457"/>
                <a:gd name="connsiteY36" fmla="*/ 225693 h 307902"/>
                <a:gd name="connsiteX37" fmla="*/ 58096 w 182457"/>
                <a:gd name="connsiteY37" fmla="*/ 223069 h 307902"/>
                <a:gd name="connsiteX38" fmla="*/ 56065 w 182457"/>
                <a:gd name="connsiteY38" fmla="*/ 221545 h 307902"/>
                <a:gd name="connsiteX39" fmla="*/ 54287 w 182457"/>
                <a:gd name="connsiteY39" fmla="*/ 219683 h 307902"/>
                <a:gd name="connsiteX40" fmla="*/ 52086 w 182457"/>
                <a:gd name="connsiteY40" fmla="*/ 218159 h 307902"/>
                <a:gd name="connsiteX41" fmla="*/ 50901 w 182457"/>
                <a:gd name="connsiteY41" fmla="*/ 221122 h 307902"/>
                <a:gd name="connsiteX42" fmla="*/ 50901 w 182457"/>
                <a:gd name="connsiteY42" fmla="*/ 224762 h 307902"/>
                <a:gd name="connsiteX43" fmla="*/ 50393 w 182457"/>
                <a:gd name="connsiteY43" fmla="*/ 232212 h 307902"/>
                <a:gd name="connsiteX44" fmla="*/ 48446 w 182457"/>
                <a:gd name="connsiteY44" fmla="*/ 235852 h 307902"/>
                <a:gd name="connsiteX45" fmla="*/ 49546 w 182457"/>
                <a:gd name="connsiteY45" fmla="*/ 247281 h 307902"/>
                <a:gd name="connsiteX46" fmla="*/ 49546 w 182457"/>
                <a:gd name="connsiteY46" fmla="*/ 260995 h 307902"/>
                <a:gd name="connsiteX47" fmla="*/ 49546 w 182457"/>
                <a:gd name="connsiteY47" fmla="*/ 265990 h 307902"/>
                <a:gd name="connsiteX48" fmla="*/ 50054 w 182457"/>
                <a:gd name="connsiteY48" fmla="*/ 268783 h 307902"/>
                <a:gd name="connsiteX49" fmla="*/ 50054 w 182457"/>
                <a:gd name="connsiteY49" fmla="*/ 272847 h 307902"/>
                <a:gd name="connsiteX50" fmla="*/ 50562 w 182457"/>
                <a:gd name="connsiteY50" fmla="*/ 274286 h 307902"/>
                <a:gd name="connsiteX51" fmla="*/ 51070 w 182457"/>
                <a:gd name="connsiteY51" fmla="*/ 278011 h 307902"/>
                <a:gd name="connsiteX52" fmla="*/ 51578 w 182457"/>
                <a:gd name="connsiteY52" fmla="*/ 279535 h 307902"/>
                <a:gd name="connsiteX53" fmla="*/ 52086 w 182457"/>
                <a:gd name="connsiteY53" fmla="*/ 283344 h 307902"/>
                <a:gd name="connsiteX54" fmla="*/ 52932 w 182457"/>
                <a:gd name="connsiteY54" fmla="*/ 285799 h 307902"/>
                <a:gd name="connsiteX55" fmla="*/ 51070 w 182457"/>
                <a:gd name="connsiteY55" fmla="*/ 288508 h 307902"/>
                <a:gd name="connsiteX56" fmla="*/ 49123 w 182457"/>
                <a:gd name="connsiteY56" fmla="*/ 291302 h 307902"/>
                <a:gd name="connsiteX57" fmla="*/ 50223 w 182457"/>
                <a:gd name="connsiteY57" fmla="*/ 294265 h 307902"/>
                <a:gd name="connsiteX58" fmla="*/ 52001 w 182457"/>
                <a:gd name="connsiteY58" fmla="*/ 295789 h 307902"/>
                <a:gd name="connsiteX59" fmla="*/ 52001 w 182457"/>
                <a:gd name="connsiteY59" fmla="*/ 302985 h 307902"/>
                <a:gd name="connsiteX60" fmla="*/ 47514 w 182457"/>
                <a:gd name="connsiteY60" fmla="*/ 307895 h 307902"/>
                <a:gd name="connsiteX61" fmla="*/ 37610 w 182457"/>
                <a:gd name="connsiteY61" fmla="*/ 305440 h 307902"/>
                <a:gd name="connsiteX62" fmla="*/ 29144 w 182457"/>
                <a:gd name="connsiteY62" fmla="*/ 301630 h 307902"/>
                <a:gd name="connsiteX63" fmla="*/ 17715 w 182457"/>
                <a:gd name="connsiteY63" fmla="*/ 301630 h 307902"/>
                <a:gd name="connsiteX64" fmla="*/ 6625 w 182457"/>
                <a:gd name="connsiteY64" fmla="*/ 300276 h 307902"/>
                <a:gd name="connsiteX65" fmla="*/ 4848 w 182457"/>
                <a:gd name="connsiteY65" fmla="*/ 297143 h 307902"/>
                <a:gd name="connsiteX66" fmla="*/ 4848 w 182457"/>
                <a:gd name="connsiteY66" fmla="*/ 292826 h 307902"/>
                <a:gd name="connsiteX67" fmla="*/ 4848 w 182457"/>
                <a:gd name="connsiteY67" fmla="*/ 290625 h 307902"/>
                <a:gd name="connsiteX68" fmla="*/ 4848 w 182457"/>
                <a:gd name="connsiteY68" fmla="*/ 287662 h 307902"/>
                <a:gd name="connsiteX69" fmla="*/ 4848 w 182457"/>
                <a:gd name="connsiteY69" fmla="*/ 284191 h 307902"/>
                <a:gd name="connsiteX70" fmla="*/ 4340 w 182457"/>
                <a:gd name="connsiteY70" fmla="*/ 282498 h 307902"/>
                <a:gd name="connsiteX71" fmla="*/ 4340 w 182457"/>
                <a:gd name="connsiteY71" fmla="*/ 271239 h 307902"/>
                <a:gd name="connsiteX72" fmla="*/ 6033 w 182457"/>
                <a:gd name="connsiteY72" fmla="*/ 259979 h 307902"/>
                <a:gd name="connsiteX73" fmla="*/ 6033 w 182457"/>
                <a:gd name="connsiteY73" fmla="*/ 253884 h 307902"/>
                <a:gd name="connsiteX74" fmla="*/ 5356 w 182457"/>
                <a:gd name="connsiteY74" fmla="*/ 249990 h 307902"/>
                <a:gd name="connsiteX75" fmla="*/ 5356 w 182457"/>
                <a:gd name="connsiteY75" fmla="*/ 246350 h 307902"/>
                <a:gd name="connsiteX76" fmla="*/ 5356 w 182457"/>
                <a:gd name="connsiteY76" fmla="*/ 242625 h 307902"/>
                <a:gd name="connsiteX77" fmla="*/ 5356 w 182457"/>
                <a:gd name="connsiteY77" fmla="*/ 239154 h 307902"/>
                <a:gd name="connsiteX78" fmla="*/ 5948 w 182457"/>
                <a:gd name="connsiteY78" fmla="*/ 237122 h 307902"/>
                <a:gd name="connsiteX79" fmla="*/ 5271 w 182457"/>
                <a:gd name="connsiteY79" fmla="*/ 234159 h 307902"/>
                <a:gd name="connsiteX80" fmla="*/ 4255 w 182457"/>
                <a:gd name="connsiteY80" fmla="*/ 230773 h 307902"/>
                <a:gd name="connsiteX81" fmla="*/ 4255 w 182457"/>
                <a:gd name="connsiteY81" fmla="*/ 227471 h 307902"/>
                <a:gd name="connsiteX82" fmla="*/ 4255 w 182457"/>
                <a:gd name="connsiteY82" fmla="*/ 224170 h 307902"/>
                <a:gd name="connsiteX83" fmla="*/ 4255 w 182457"/>
                <a:gd name="connsiteY83" fmla="*/ 218413 h 307902"/>
                <a:gd name="connsiteX84" fmla="*/ 4255 w 182457"/>
                <a:gd name="connsiteY84" fmla="*/ 212995 h 307902"/>
                <a:gd name="connsiteX85" fmla="*/ 4848 w 182457"/>
                <a:gd name="connsiteY85" fmla="*/ 202667 h 307902"/>
                <a:gd name="connsiteX86" fmla="*/ 4848 w 182457"/>
                <a:gd name="connsiteY86" fmla="*/ 191238 h 307902"/>
                <a:gd name="connsiteX87" fmla="*/ 4340 w 182457"/>
                <a:gd name="connsiteY87" fmla="*/ 187513 h 307902"/>
                <a:gd name="connsiteX88" fmla="*/ 4340 w 182457"/>
                <a:gd name="connsiteY88" fmla="*/ 185313 h 307902"/>
                <a:gd name="connsiteX89" fmla="*/ 3916 w 182457"/>
                <a:gd name="connsiteY89" fmla="*/ 179387 h 307902"/>
                <a:gd name="connsiteX90" fmla="*/ 5271 w 182457"/>
                <a:gd name="connsiteY90" fmla="*/ 173884 h 307902"/>
                <a:gd name="connsiteX91" fmla="*/ 5271 w 182457"/>
                <a:gd name="connsiteY91" fmla="*/ 171683 h 307902"/>
                <a:gd name="connsiteX92" fmla="*/ 4763 w 182457"/>
                <a:gd name="connsiteY92" fmla="*/ 169482 h 307902"/>
                <a:gd name="connsiteX93" fmla="*/ 4763 w 182457"/>
                <a:gd name="connsiteY93" fmla="*/ 165926 h 307902"/>
                <a:gd name="connsiteX94" fmla="*/ 5610 w 182457"/>
                <a:gd name="connsiteY94" fmla="*/ 162032 h 307902"/>
                <a:gd name="connsiteX95" fmla="*/ 5610 w 182457"/>
                <a:gd name="connsiteY95" fmla="*/ 159662 h 307902"/>
                <a:gd name="connsiteX96" fmla="*/ 5610 w 182457"/>
                <a:gd name="connsiteY96" fmla="*/ 157291 h 307902"/>
                <a:gd name="connsiteX97" fmla="*/ 6118 w 182457"/>
                <a:gd name="connsiteY97" fmla="*/ 152466 h 307902"/>
                <a:gd name="connsiteX98" fmla="*/ 7303 w 182457"/>
                <a:gd name="connsiteY98" fmla="*/ 148064 h 307902"/>
                <a:gd name="connsiteX99" fmla="*/ 7303 w 182457"/>
                <a:gd name="connsiteY99" fmla="*/ 144762 h 307902"/>
                <a:gd name="connsiteX100" fmla="*/ 7303 w 182457"/>
                <a:gd name="connsiteY100" fmla="*/ 141376 h 307902"/>
                <a:gd name="connsiteX101" fmla="*/ 7726 w 182457"/>
                <a:gd name="connsiteY101" fmla="*/ 138836 h 307902"/>
                <a:gd name="connsiteX102" fmla="*/ 7726 w 182457"/>
                <a:gd name="connsiteY102" fmla="*/ 136212 h 307902"/>
                <a:gd name="connsiteX103" fmla="*/ 8657 w 182457"/>
                <a:gd name="connsiteY103" fmla="*/ 130371 h 307902"/>
                <a:gd name="connsiteX104" fmla="*/ 8149 w 182457"/>
                <a:gd name="connsiteY104" fmla="*/ 126815 h 307902"/>
                <a:gd name="connsiteX105" fmla="*/ 7641 w 182457"/>
                <a:gd name="connsiteY105" fmla="*/ 123344 h 307902"/>
                <a:gd name="connsiteX106" fmla="*/ 8488 w 182457"/>
                <a:gd name="connsiteY106" fmla="*/ 118857 h 307902"/>
                <a:gd name="connsiteX107" fmla="*/ 7895 w 182457"/>
                <a:gd name="connsiteY107" fmla="*/ 113355 h 307902"/>
                <a:gd name="connsiteX108" fmla="*/ 7895 w 182457"/>
                <a:gd name="connsiteY108" fmla="*/ 110730 h 307902"/>
                <a:gd name="connsiteX109" fmla="*/ 6879 w 182457"/>
                <a:gd name="connsiteY109" fmla="*/ 108699 h 307902"/>
                <a:gd name="connsiteX110" fmla="*/ 6118 w 182457"/>
                <a:gd name="connsiteY110" fmla="*/ 105905 h 307902"/>
                <a:gd name="connsiteX111" fmla="*/ 6795 w 182457"/>
                <a:gd name="connsiteY111" fmla="*/ 100572 h 307902"/>
                <a:gd name="connsiteX112" fmla="*/ 6033 w 182457"/>
                <a:gd name="connsiteY112" fmla="*/ 96254 h 307902"/>
                <a:gd name="connsiteX113" fmla="*/ 6033 w 182457"/>
                <a:gd name="connsiteY113" fmla="*/ 93884 h 307902"/>
                <a:gd name="connsiteX114" fmla="*/ 6033 w 182457"/>
                <a:gd name="connsiteY114" fmla="*/ 89482 h 307902"/>
                <a:gd name="connsiteX115" fmla="*/ 6033 w 182457"/>
                <a:gd name="connsiteY115" fmla="*/ 84995 h 307902"/>
                <a:gd name="connsiteX116" fmla="*/ 6033 w 182457"/>
                <a:gd name="connsiteY116" fmla="*/ 82286 h 307902"/>
                <a:gd name="connsiteX117" fmla="*/ 6033 w 182457"/>
                <a:gd name="connsiteY117" fmla="*/ 75090 h 307902"/>
                <a:gd name="connsiteX118" fmla="*/ 6033 w 182457"/>
                <a:gd name="connsiteY118" fmla="*/ 67894 h 307902"/>
                <a:gd name="connsiteX119" fmla="*/ 4848 w 182457"/>
                <a:gd name="connsiteY119" fmla="*/ 60614 h 307902"/>
                <a:gd name="connsiteX120" fmla="*/ 4086 w 182457"/>
                <a:gd name="connsiteY120" fmla="*/ 53418 h 307902"/>
                <a:gd name="connsiteX121" fmla="*/ 4763 w 182457"/>
                <a:gd name="connsiteY121" fmla="*/ 48847 h 307902"/>
                <a:gd name="connsiteX122" fmla="*/ 5779 w 182457"/>
                <a:gd name="connsiteY122" fmla="*/ 44191 h 307902"/>
                <a:gd name="connsiteX123" fmla="*/ 5271 w 182457"/>
                <a:gd name="connsiteY123" fmla="*/ 39534 h 307902"/>
                <a:gd name="connsiteX124" fmla="*/ 4763 w 182457"/>
                <a:gd name="connsiteY124" fmla="*/ 37503 h 307902"/>
                <a:gd name="connsiteX125" fmla="*/ 4763 w 182457"/>
                <a:gd name="connsiteY125" fmla="*/ 34370 h 307902"/>
                <a:gd name="connsiteX126" fmla="*/ 4763 w 182457"/>
                <a:gd name="connsiteY126" fmla="*/ 30900 h 307902"/>
                <a:gd name="connsiteX127" fmla="*/ 4086 w 182457"/>
                <a:gd name="connsiteY127" fmla="*/ 27683 h 307902"/>
                <a:gd name="connsiteX128" fmla="*/ 4086 w 182457"/>
                <a:gd name="connsiteY128" fmla="*/ 24974 h 307902"/>
                <a:gd name="connsiteX129" fmla="*/ 4509 w 182457"/>
                <a:gd name="connsiteY129" fmla="*/ 19217 h 307902"/>
                <a:gd name="connsiteX130" fmla="*/ 5017 w 182457"/>
                <a:gd name="connsiteY130" fmla="*/ 14984 h 307902"/>
                <a:gd name="connsiteX131" fmla="*/ 2985 w 182457"/>
                <a:gd name="connsiteY131" fmla="*/ 14561 h 307902"/>
                <a:gd name="connsiteX132" fmla="*/ 953 w 182457"/>
                <a:gd name="connsiteY132" fmla="*/ 14138 h 307902"/>
                <a:gd name="connsiteX133" fmla="*/ 953 w 182457"/>
                <a:gd name="connsiteY133" fmla="*/ 7873 h 307902"/>
                <a:gd name="connsiteX134" fmla="*/ 1631 w 182457"/>
                <a:gd name="connsiteY134" fmla="*/ 3048 h 307902"/>
                <a:gd name="connsiteX135" fmla="*/ 7303 w 182457"/>
                <a:gd name="connsiteY135" fmla="*/ 2116 h 307902"/>
                <a:gd name="connsiteX136" fmla="*/ 13059 w 182457"/>
                <a:gd name="connsiteY136" fmla="*/ 3640 h 307902"/>
                <a:gd name="connsiteX137" fmla="*/ 18985 w 182457"/>
                <a:gd name="connsiteY137" fmla="*/ 1778 h 307902"/>
                <a:gd name="connsiteX138" fmla="*/ 26012 w 182457"/>
                <a:gd name="connsiteY138" fmla="*/ 1778 h 307902"/>
                <a:gd name="connsiteX139" fmla="*/ 27705 w 182457"/>
                <a:gd name="connsiteY139" fmla="*/ 1101 h 307902"/>
                <a:gd name="connsiteX140" fmla="*/ 29736 w 182457"/>
                <a:gd name="connsiteY140" fmla="*/ 0 h 307902"/>
                <a:gd name="connsiteX141" fmla="*/ 38964 w 182457"/>
                <a:gd name="connsiteY141" fmla="*/ 1101 h 307902"/>
                <a:gd name="connsiteX142" fmla="*/ 49292 w 182457"/>
                <a:gd name="connsiteY142" fmla="*/ 1101 h 307902"/>
                <a:gd name="connsiteX143" fmla="*/ 51493 w 182457"/>
                <a:gd name="connsiteY143" fmla="*/ 3386 h 307902"/>
                <a:gd name="connsiteX144" fmla="*/ 53271 w 182457"/>
                <a:gd name="connsiteY144" fmla="*/ 6011 h 307902"/>
                <a:gd name="connsiteX145" fmla="*/ 52763 w 182457"/>
                <a:gd name="connsiteY145" fmla="*/ 10582 h 307902"/>
                <a:gd name="connsiteX146" fmla="*/ 53440 w 182457"/>
                <a:gd name="connsiteY146" fmla="*/ 15577 h 307902"/>
                <a:gd name="connsiteX147" fmla="*/ 54033 w 182457"/>
                <a:gd name="connsiteY147" fmla="*/ 21503 h 307902"/>
                <a:gd name="connsiteX148" fmla="*/ 52425 w 182457"/>
                <a:gd name="connsiteY148" fmla="*/ 28360 h 307902"/>
                <a:gd name="connsiteX149" fmla="*/ 52425 w 182457"/>
                <a:gd name="connsiteY149" fmla="*/ 32593 h 307902"/>
                <a:gd name="connsiteX150" fmla="*/ 52001 w 182457"/>
                <a:gd name="connsiteY150" fmla="*/ 46646 h 307902"/>
                <a:gd name="connsiteX151" fmla="*/ 53017 w 182457"/>
                <a:gd name="connsiteY151" fmla="*/ 57736 h 307902"/>
                <a:gd name="connsiteX152" fmla="*/ 53864 w 182457"/>
                <a:gd name="connsiteY152" fmla="*/ 63069 h 307902"/>
                <a:gd name="connsiteX153" fmla="*/ 53864 w 182457"/>
                <a:gd name="connsiteY153" fmla="*/ 69587 h 307902"/>
                <a:gd name="connsiteX154" fmla="*/ 53186 w 182457"/>
                <a:gd name="connsiteY154" fmla="*/ 73820 h 307902"/>
                <a:gd name="connsiteX155" fmla="*/ 53186 w 182457"/>
                <a:gd name="connsiteY155" fmla="*/ 77714 h 307902"/>
                <a:gd name="connsiteX156" fmla="*/ 55049 w 182457"/>
                <a:gd name="connsiteY156" fmla="*/ 85080 h 307902"/>
                <a:gd name="connsiteX157" fmla="*/ 55049 w 182457"/>
                <a:gd name="connsiteY157" fmla="*/ 91767 h 307902"/>
                <a:gd name="connsiteX158" fmla="*/ 57081 w 182457"/>
                <a:gd name="connsiteY158" fmla="*/ 98032 h 307902"/>
                <a:gd name="connsiteX159" fmla="*/ 56234 w 182457"/>
                <a:gd name="connsiteY159" fmla="*/ 104720 h 307902"/>
                <a:gd name="connsiteX160" fmla="*/ 57419 w 182457"/>
                <a:gd name="connsiteY160" fmla="*/ 109376 h 307902"/>
                <a:gd name="connsiteX161" fmla="*/ 56827 w 182457"/>
                <a:gd name="connsiteY161" fmla="*/ 110646 h 307902"/>
                <a:gd name="connsiteX162" fmla="*/ 57842 w 182457"/>
                <a:gd name="connsiteY162" fmla="*/ 117334 h 307902"/>
                <a:gd name="connsiteX163" fmla="*/ 56573 w 182457"/>
                <a:gd name="connsiteY163" fmla="*/ 125799 h 307902"/>
                <a:gd name="connsiteX164" fmla="*/ 56573 w 182457"/>
                <a:gd name="connsiteY164" fmla="*/ 129693 h 307902"/>
                <a:gd name="connsiteX165" fmla="*/ 56573 w 182457"/>
                <a:gd name="connsiteY165" fmla="*/ 131386 h 307902"/>
                <a:gd name="connsiteX166" fmla="*/ 57419 w 182457"/>
                <a:gd name="connsiteY166" fmla="*/ 135281 h 307902"/>
                <a:gd name="connsiteX167" fmla="*/ 57419 w 182457"/>
                <a:gd name="connsiteY167" fmla="*/ 139514 h 307902"/>
                <a:gd name="connsiteX168" fmla="*/ 61906 w 182457"/>
                <a:gd name="connsiteY168" fmla="*/ 135535 h 307902"/>
                <a:gd name="connsiteX169" fmla="*/ 68509 w 182457"/>
                <a:gd name="connsiteY169" fmla="*/ 129609 h 307902"/>
                <a:gd name="connsiteX170" fmla="*/ 74012 w 182457"/>
                <a:gd name="connsiteY170" fmla="*/ 123259 h 307902"/>
                <a:gd name="connsiteX171" fmla="*/ 78329 w 182457"/>
                <a:gd name="connsiteY171" fmla="*/ 120212 h 307902"/>
                <a:gd name="connsiteX172" fmla="*/ 80361 w 182457"/>
                <a:gd name="connsiteY172" fmla="*/ 118180 h 307902"/>
                <a:gd name="connsiteX173" fmla="*/ 83578 w 182457"/>
                <a:gd name="connsiteY173" fmla="*/ 115302 h 307902"/>
                <a:gd name="connsiteX174" fmla="*/ 85271 w 182457"/>
                <a:gd name="connsiteY174" fmla="*/ 114201 h 307902"/>
                <a:gd name="connsiteX175" fmla="*/ 86964 w 182457"/>
                <a:gd name="connsiteY175" fmla="*/ 112931 h 307902"/>
                <a:gd name="connsiteX176" fmla="*/ 89758 w 182457"/>
                <a:gd name="connsiteY176" fmla="*/ 112423 h 307902"/>
                <a:gd name="connsiteX177" fmla="*/ 94753 w 182457"/>
                <a:gd name="connsiteY177" fmla="*/ 108699 h 307902"/>
                <a:gd name="connsiteX178" fmla="*/ 98731 w 182457"/>
                <a:gd name="connsiteY178" fmla="*/ 107090 h 307902"/>
                <a:gd name="connsiteX179" fmla="*/ 101186 w 182457"/>
                <a:gd name="connsiteY179" fmla="*/ 103027 h 307902"/>
                <a:gd name="connsiteX180" fmla="*/ 103641 w 182457"/>
                <a:gd name="connsiteY180" fmla="*/ 99810 h 307902"/>
                <a:gd name="connsiteX181" fmla="*/ 105165 w 182457"/>
                <a:gd name="connsiteY181" fmla="*/ 98540 h 307902"/>
                <a:gd name="connsiteX182" fmla="*/ 107366 w 182457"/>
                <a:gd name="connsiteY182" fmla="*/ 98032 h 307902"/>
                <a:gd name="connsiteX183" fmla="*/ 111345 w 182457"/>
                <a:gd name="connsiteY183" fmla="*/ 94053 h 307902"/>
                <a:gd name="connsiteX184" fmla="*/ 116425 w 182457"/>
                <a:gd name="connsiteY184" fmla="*/ 88974 h 307902"/>
                <a:gd name="connsiteX185" fmla="*/ 120573 w 182457"/>
                <a:gd name="connsiteY185" fmla="*/ 84402 h 307902"/>
                <a:gd name="connsiteX186" fmla="*/ 123197 w 182457"/>
                <a:gd name="connsiteY186" fmla="*/ 81693 h 307902"/>
                <a:gd name="connsiteX187" fmla="*/ 126245 w 182457"/>
                <a:gd name="connsiteY187" fmla="*/ 79154 h 307902"/>
                <a:gd name="connsiteX188" fmla="*/ 127345 w 182457"/>
                <a:gd name="connsiteY188" fmla="*/ 77714 h 307902"/>
                <a:gd name="connsiteX189" fmla="*/ 132594 w 182457"/>
                <a:gd name="connsiteY189" fmla="*/ 73990 h 307902"/>
                <a:gd name="connsiteX190" fmla="*/ 139959 w 182457"/>
                <a:gd name="connsiteY190" fmla="*/ 75767 h 307902"/>
                <a:gd name="connsiteX191" fmla="*/ 146393 w 182457"/>
                <a:gd name="connsiteY191" fmla="*/ 76275 h 307902"/>
                <a:gd name="connsiteX192" fmla="*/ 152827 w 182457"/>
                <a:gd name="connsiteY192" fmla="*/ 78222 h 307902"/>
                <a:gd name="connsiteX193" fmla="*/ 157821 w 182457"/>
                <a:gd name="connsiteY193" fmla="*/ 79408 h 307902"/>
                <a:gd name="connsiteX194" fmla="*/ 161292 w 182457"/>
                <a:gd name="connsiteY194" fmla="*/ 82116 h 307902"/>
                <a:gd name="connsiteX195" fmla="*/ 174922 w 182457"/>
                <a:gd name="connsiteY195" fmla="*/ 82709 h 307902"/>
                <a:gd name="connsiteX196" fmla="*/ 176530 w 182457"/>
                <a:gd name="connsiteY196" fmla="*/ 86688 h 307902"/>
                <a:gd name="connsiteX197" fmla="*/ 176530 w 182457"/>
                <a:gd name="connsiteY197" fmla="*/ 92783 h 307902"/>
                <a:gd name="connsiteX198" fmla="*/ 174414 w 182457"/>
                <a:gd name="connsiteY198" fmla="*/ 94730 h 307902"/>
                <a:gd name="connsiteX199" fmla="*/ 170858 w 182457"/>
                <a:gd name="connsiteY199" fmla="*/ 96000 h 307902"/>
                <a:gd name="connsiteX200" fmla="*/ 168996 w 182457"/>
                <a:gd name="connsiteY200" fmla="*/ 97947 h 307902"/>
                <a:gd name="connsiteX201" fmla="*/ 167134 w 182457"/>
                <a:gd name="connsiteY201" fmla="*/ 99979 h 307902"/>
                <a:gd name="connsiteX202" fmla="*/ 163747 w 182457"/>
                <a:gd name="connsiteY202" fmla="*/ 102265 h 307902"/>
                <a:gd name="connsiteX203" fmla="*/ 161461 w 182457"/>
                <a:gd name="connsiteY203" fmla="*/ 104635 h 307902"/>
                <a:gd name="connsiteX204" fmla="*/ 159261 w 182457"/>
                <a:gd name="connsiteY204" fmla="*/ 105905 h 307902"/>
                <a:gd name="connsiteX205" fmla="*/ 156298 w 182457"/>
                <a:gd name="connsiteY205" fmla="*/ 107513 h 307902"/>
                <a:gd name="connsiteX206" fmla="*/ 153419 w 182457"/>
                <a:gd name="connsiteY206" fmla="*/ 110392 h 307902"/>
                <a:gd name="connsiteX207" fmla="*/ 152488 w 182457"/>
                <a:gd name="connsiteY207" fmla="*/ 111492 h 307902"/>
                <a:gd name="connsiteX208" fmla="*/ 149440 w 182457"/>
                <a:gd name="connsiteY208" fmla="*/ 113863 h 307902"/>
                <a:gd name="connsiteX209" fmla="*/ 148340 w 182457"/>
                <a:gd name="connsiteY209" fmla="*/ 114371 h 307902"/>
                <a:gd name="connsiteX210" fmla="*/ 144192 w 182457"/>
                <a:gd name="connsiteY210" fmla="*/ 120720 h 307902"/>
                <a:gd name="connsiteX211" fmla="*/ 138520 w 182457"/>
                <a:gd name="connsiteY211" fmla="*/ 124529 h 307902"/>
                <a:gd name="connsiteX212" fmla="*/ 135557 w 182457"/>
                <a:gd name="connsiteY212" fmla="*/ 128339 h 307902"/>
                <a:gd name="connsiteX213" fmla="*/ 132171 w 182457"/>
                <a:gd name="connsiteY213" fmla="*/ 131386 h 307902"/>
                <a:gd name="connsiteX214" fmla="*/ 130224 w 182457"/>
                <a:gd name="connsiteY214" fmla="*/ 132656 h 307902"/>
                <a:gd name="connsiteX215" fmla="*/ 128361 w 182457"/>
                <a:gd name="connsiteY215" fmla="*/ 135027 h 307902"/>
                <a:gd name="connsiteX216" fmla="*/ 122181 w 182457"/>
                <a:gd name="connsiteY216" fmla="*/ 140445 h 307902"/>
                <a:gd name="connsiteX217" fmla="*/ 118202 w 182457"/>
                <a:gd name="connsiteY217" fmla="*/ 144762 h 307902"/>
                <a:gd name="connsiteX218" fmla="*/ 113123 w 182457"/>
                <a:gd name="connsiteY218" fmla="*/ 148741 h 307902"/>
                <a:gd name="connsiteX219" fmla="*/ 108805 w 182457"/>
                <a:gd name="connsiteY219" fmla="*/ 151619 h 307902"/>
                <a:gd name="connsiteX220" fmla="*/ 103472 w 182457"/>
                <a:gd name="connsiteY220" fmla="*/ 158222 h 307902"/>
                <a:gd name="connsiteX221" fmla="*/ 97461 w 182457"/>
                <a:gd name="connsiteY221" fmla="*/ 163641 h 307902"/>
                <a:gd name="connsiteX222" fmla="*/ 92975 w 182457"/>
                <a:gd name="connsiteY222" fmla="*/ 166688 h 307902"/>
                <a:gd name="connsiteX223" fmla="*/ 91451 w 182457"/>
                <a:gd name="connsiteY223" fmla="*/ 170159 h 307902"/>
                <a:gd name="connsiteX224" fmla="*/ 89165 w 182457"/>
                <a:gd name="connsiteY224" fmla="*/ 172106 h 307902"/>
                <a:gd name="connsiteX225" fmla="*/ 86541 w 182457"/>
                <a:gd name="connsiteY225" fmla="*/ 174138 h 307902"/>
                <a:gd name="connsiteX226" fmla="*/ 84848 w 182457"/>
                <a:gd name="connsiteY226" fmla="*/ 175916 h 307902"/>
                <a:gd name="connsiteX227" fmla="*/ 83155 w 182457"/>
                <a:gd name="connsiteY227" fmla="*/ 177778 h 307902"/>
                <a:gd name="connsiteX228" fmla="*/ 87472 w 182457"/>
                <a:gd name="connsiteY228" fmla="*/ 184889 h 307902"/>
                <a:gd name="connsiteX229" fmla="*/ 92128 w 182457"/>
                <a:gd name="connsiteY229" fmla="*/ 191577 h 307902"/>
                <a:gd name="connsiteX230" fmla="*/ 99070 w 182457"/>
                <a:gd name="connsiteY230" fmla="*/ 196910 h 307902"/>
                <a:gd name="connsiteX231" fmla="*/ 106350 w 182457"/>
                <a:gd name="connsiteY231" fmla="*/ 202582 h 307902"/>
                <a:gd name="connsiteX232" fmla="*/ 111430 w 182457"/>
                <a:gd name="connsiteY232" fmla="*/ 206392 h 307902"/>
                <a:gd name="connsiteX233" fmla="*/ 113716 w 182457"/>
                <a:gd name="connsiteY233" fmla="*/ 209778 h 307902"/>
                <a:gd name="connsiteX234" fmla="*/ 116086 w 182457"/>
                <a:gd name="connsiteY234" fmla="*/ 213164 h 307902"/>
                <a:gd name="connsiteX235" fmla="*/ 118456 w 182457"/>
                <a:gd name="connsiteY235" fmla="*/ 216297 h 307902"/>
                <a:gd name="connsiteX236" fmla="*/ 120403 w 182457"/>
                <a:gd name="connsiteY236" fmla="*/ 219513 h 307902"/>
                <a:gd name="connsiteX237" fmla="*/ 125483 w 182457"/>
                <a:gd name="connsiteY237" fmla="*/ 223662 h 307902"/>
                <a:gd name="connsiteX238" fmla="*/ 129800 w 182457"/>
                <a:gd name="connsiteY238" fmla="*/ 228572 h 307902"/>
                <a:gd name="connsiteX239" fmla="*/ 133440 w 182457"/>
                <a:gd name="connsiteY239" fmla="*/ 232127 h 307902"/>
                <a:gd name="connsiteX240" fmla="*/ 136319 w 182457"/>
                <a:gd name="connsiteY240" fmla="*/ 236783 h 307902"/>
                <a:gd name="connsiteX241" fmla="*/ 141991 w 182457"/>
                <a:gd name="connsiteY241" fmla="*/ 240847 h 307902"/>
                <a:gd name="connsiteX242" fmla="*/ 146477 w 182457"/>
                <a:gd name="connsiteY242" fmla="*/ 245926 h 307902"/>
                <a:gd name="connsiteX243" fmla="*/ 150795 w 182457"/>
                <a:gd name="connsiteY243" fmla="*/ 251175 h 307902"/>
                <a:gd name="connsiteX244" fmla="*/ 156298 w 182457"/>
                <a:gd name="connsiteY244" fmla="*/ 255323 h 307902"/>
                <a:gd name="connsiteX245" fmla="*/ 159091 w 182457"/>
                <a:gd name="connsiteY245" fmla="*/ 260910 h 307902"/>
                <a:gd name="connsiteX246" fmla="*/ 163832 w 182457"/>
                <a:gd name="connsiteY246" fmla="*/ 265059 h 307902"/>
                <a:gd name="connsiteX247" fmla="*/ 165186 w 182457"/>
                <a:gd name="connsiteY247" fmla="*/ 269715 h 307902"/>
                <a:gd name="connsiteX248" fmla="*/ 166964 w 182457"/>
                <a:gd name="connsiteY248" fmla="*/ 274032 h 307902"/>
                <a:gd name="connsiteX249" fmla="*/ 172467 w 182457"/>
                <a:gd name="connsiteY249" fmla="*/ 279112 h 307902"/>
                <a:gd name="connsiteX250" fmla="*/ 176446 w 182457"/>
                <a:gd name="connsiteY250" fmla="*/ 282328 h 307902"/>
                <a:gd name="connsiteX251" fmla="*/ 178901 w 182457"/>
                <a:gd name="connsiteY251" fmla="*/ 286053 h 307902"/>
                <a:gd name="connsiteX252" fmla="*/ 178901 w 182457"/>
                <a:gd name="connsiteY252" fmla="*/ 288847 h 307902"/>
                <a:gd name="connsiteX253" fmla="*/ 179409 w 182457"/>
                <a:gd name="connsiteY253" fmla="*/ 290879 h 307902"/>
                <a:gd name="connsiteX254" fmla="*/ 181017 w 182457"/>
                <a:gd name="connsiteY254" fmla="*/ 293842 h 307902"/>
                <a:gd name="connsiteX255" fmla="*/ 182456 w 182457"/>
                <a:gd name="connsiteY255" fmla="*/ 296551 h 30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82457" h="307902">
                  <a:moveTo>
                    <a:pt x="182456" y="296551"/>
                  </a:moveTo>
                  <a:cubicBezTo>
                    <a:pt x="182482" y="298151"/>
                    <a:pt x="181948" y="299708"/>
                    <a:pt x="180933" y="300953"/>
                  </a:cubicBezTo>
                  <a:cubicBezTo>
                    <a:pt x="179976" y="302028"/>
                    <a:pt x="179206" y="303264"/>
                    <a:pt x="178647" y="304593"/>
                  </a:cubicBezTo>
                  <a:lnTo>
                    <a:pt x="174922" y="305016"/>
                  </a:lnTo>
                  <a:cubicBezTo>
                    <a:pt x="173694" y="305270"/>
                    <a:pt x="172425" y="305270"/>
                    <a:pt x="171197" y="305016"/>
                  </a:cubicBezTo>
                  <a:cubicBezTo>
                    <a:pt x="170257" y="305033"/>
                    <a:pt x="169335" y="304830"/>
                    <a:pt x="168488" y="304424"/>
                  </a:cubicBezTo>
                  <a:lnTo>
                    <a:pt x="165694" y="303069"/>
                  </a:lnTo>
                  <a:lnTo>
                    <a:pt x="162562" y="302477"/>
                  </a:lnTo>
                  <a:cubicBezTo>
                    <a:pt x="161656" y="302273"/>
                    <a:pt x="160827" y="301808"/>
                    <a:pt x="160192" y="301122"/>
                  </a:cubicBezTo>
                  <a:cubicBezTo>
                    <a:pt x="158956" y="301816"/>
                    <a:pt x="157517" y="302062"/>
                    <a:pt x="156128" y="301799"/>
                  </a:cubicBezTo>
                  <a:cubicBezTo>
                    <a:pt x="154791" y="301469"/>
                    <a:pt x="153402" y="301469"/>
                    <a:pt x="152065" y="301799"/>
                  </a:cubicBezTo>
                  <a:cubicBezTo>
                    <a:pt x="151311" y="302290"/>
                    <a:pt x="150482" y="302663"/>
                    <a:pt x="149610" y="302900"/>
                  </a:cubicBezTo>
                  <a:cubicBezTo>
                    <a:pt x="148789" y="303154"/>
                    <a:pt x="147993" y="303493"/>
                    <a:pt x="147239" y="303916"/>
                  </a:cubicBezTo>
                  <a:cubicBezTo>
                    <a:pt x="146325" y="304000"/>
                    <a:pt x="145462" y="304390"/>
                    <a:pt x="144784" y="305016"/>
                  </a:cubicBezTo>
                  <a:cubicBezTo>
                    <a:pt x="144784" y="305524"/>
                    <a:pt x="143599" y="305694"/>
                    <a:pt x="142414" y="305694"/>
                  </a:cubicBezTo>
                  <a:cubicBezTo>
                    <a:pt x="139722" y="305854"/>
                    <a:pt x="137106" y="304720"/>
                    <a:pt x="135387" y="302646"/>
                  </a:cubicBezTo>
                  <a:cubicBezTo>
                    <a:pt x="133804" y="300487"/>
                    <a:pt x="131485" y="298980"/>
                    <a:pt x="128869" y="298413"/>
                  </a:cubicBezTo>
                  <a:cubicBezTo>
                    <a:pt x="127658" y="296872"/>
                    <a:pt x="126329" y="295433"/>
                    <a:pt x="124890" y="294096"/>
                  </a:cubicBezTo>
                  <a:cubicBezTo>
                    <a:pt x="123341" y="292597"/>
                    <a:pt x="121639" y="291260"/>
                    <a:pt x="119811" y="290117"/>
                  </a:cubicBezTo>
                  <a:cubicBezTo>
                    <a:pt x="119320" y="289601"/>
                    <a:pt x="118998" y="288957"/>
                    <a:pt x="118879" y="288255"/>
                  </a:cubicBezTo>
                  <a:cubicBezTo>
                    <a:pt x="118795" y="287560"/>
                    <a:pt x="118499" y="286917"/>
                    <a:pt x="118033" y="286392"/>
                  </a:cubicBezTo>
                  <a:lnTo>
                    <a:pt x="108551" y="277164"/>
                  </a:lnTo>
                  <a:cubicBezTo>
                    <a:pt x="105953" y="274456"/>
                    <a:pt x="103413" y="272000"/>
                    <a:pt x="100932" y="269799"/>
                  </a:cubicBezTo>
                  <a:lnTo>
                    <a:pt x="96107" y="264127"/>
                  </a:lnTo>
                  <a:cubicBezTo>
                    <a:pt x="94372" y="262189"/>
                    <a:pt x="92865" y="260064"/>
                    <a:pt x="91620" y="257778"/>
                  </a:cubicBezTo>
                  <a:cubicBezTo>
                    <a:pt x="90909" y="257033"/>
                    <a:pt x="90113" y="256381"/>
                    <a:pt x="89250" y="255831"/>
                  </a:cubicBezTo>
                  <a:cubicBezTo>
                    <a:pt x="88403" y="255323"/>
                    <a:pt x="88234" y="254477"/>
                    <a:pt x="88742" y="253291"/>
                  </a:cubicBezTo>
                  <a:cubicBezTo>
                    <a:pt x="87650" y="253308"/>
                    <a:pt x="86617" y="252800"/>
                    <a:pt x="85948" y="251937"/>
                  </a:cubicBezTo>
                  <a:cubicBezTo>
                    <a:pt x="85322" y="250997"/>
                    <a:pt x="84551" y="250168"/>
                    <a:pt x="83663" y="249482"/>
                  </a:cubicBezTo>
                  <a:cubicBezTo>
                    <a:pt x="82723" y="248263"/>
                    <a:pt x="81605" y="247179"/>
                    <a:pt x="80361" y="246265"/>
                  </a:cubicBezTo>
                  <a:cubicBezTo>
                    <a:pt x="79404" y="245689"/>
                    <a:pt x="78981" y="244530"/>
                    <a:pt x="79345" y="243471"/>
                  </a:cubicBezTo>
                  <a:cubicBezTo>
                    <a:pt x="76856" y="242633"/>
                    <a:pt x="74731" y="240957"/>
                    <a:pt x="73335" y="238731"/>
                  </a:cubicBezTo>
                  <a:cubicBezTo>
                    <a:pt x="71938" y="236555"/>
                    <a:pt x="69974" y="234802"/>
                    <a:pt x="67663" y="233651"/>
                  </a:cubicBezTo>
                  <a:cubicBezTo>
                    <a:pt x="67544" y="232838"/>
                    <a:pt x="67256" y="232060"/>
                    <a:pt x="66816" y="231366"/>
                  </a:cubicBezTo>
                  <a:cubicBezTo>
                    <a:pt x="66308" y="230536"/>
                    <a:pt x="65885" y="229655"/>
                    <a:pt x="65546" y="228741"/>
                  </a:cubicBezTo>
                  <a:cubicBezTo>
                    <a:pt x="64488" y="228572"/>
                    <a:pt x="63531" y="228030"/>
                    <a:pt x="62837" y="227217"/>
                  </a:cubicBezTo>
                  <a:cubicBezTo>
                    <a:pt x="61889" y="226328"/>
                    <a:pt x="60661" y="225795"/>
                    <a:pt x="59366" y="225693"/>
                  </a:cubicBezTo>
                  <a:cubicBezTo>
                    <a:pt x="59451" y="224652"/>
                    <a:pt x="58968" y="223653"/>
                    <a:pt x="58096" y="223069"/>
                  </a:cubicBezTo>
                  <a:cubicBezTo>
                    <a:pt x="57360" y="222646"/>
                    <a:pt x="56674" y="222130"/>
                    <a:pt x="56065" y="221545"/>
                  </a:cubicBezTo>
                  <a:lnTo>
                    <a:pt x="54287" y="219683"/>
                  </a:lnTo>
                  <a:cubicBezTo>
                    <a:pt x="53686" y="219006"/>
                    <a:pt x="52932" y="218489"/>
                    <a:pt x="52086" y="218159"/>
                  </a:cubicBezTo>
                  <a:cubicBezTo>
                    <a:pt x="51129" y="218819"/>
                    <a:pt x="50664" y="219988"/>
                    <a:pt x="50901" y="221122"/>
                  </a:cubicBezTo>
                  <a:cubicBezTo>
                    <a:pt x="51028" y="222333"/>
                    <a:pt x="51028" y="223552"/>
                    <a:pt x="50901" y="224762"/>
                  </a:cubicBezTo>
                  <a:cubicBezTo>
                    <a:pt x="50350" y="227209"/>
                    <a:pt x="50181" y="229715"/>
                    <a:pt x="50393" y="232212"/>
                  </a:cubicBezTo>
                  <a:cubicBezTo>
                    <a:pt x="50672" y="233736"/>
                    <a:pt x="49868" y="235243"/>
                    <a:pt x="48446" y="235852"/>
                  </a:cubicBezTo>
                  <a:cubicBezTo>
                    <a:pt x="48869" y="239323"/>
                    <a:pt x="49208" y="243133"/>
                    <a:pt x="49546" y="247281"/>
                  </a:cubicBezTo>
                  <a:cubicBezTo>
                    <a:pt x="49842" y="251844"/>
                    <a:pt x="49842" y="256432"/>
                    <a:pt x="49546" y="260995"/>
                  </a:cubicBezTo>
                  <a:cubicBezTo>
                    <a:pt x="49106" y="262629"/>
                    <a:pt x="49106" y="264356"/>
                    <a:pt x="49546" y="265990"/>
                  </a:cubicBezTo>
                  <a:cubicBezTo>
                    <a:pt x="49851" y="266887"/>
                    <a:pt x="50020" y="267835"/>
                    <a:pt x="50054" y="268783"/>
                  </a:cubicBezTo>
                  <a:cubicBezTo>
                    <a:pt x="49648" y="270104"/>
                    <a:pt x="49648" y="271526"/>
                    <a:pt x="50054" y="272847"/>
                  </a:cubicBezTo>
                  <a:cubicBezTo>
                    <a:pt x="50308" y="273287"/>
                    <a:pt x="50486" y="273778"/>
                    <a:pt x="50562" y="274286"/>
                  </a:cubicBezTo>
                  <a:cubicBezTo>
                    <a:pt x="50486" y="275548"/>
                    <a:pt x="50664" y="276817"/>
                    <a:pt x="51070" y="278011"/>
                  </a:cubicBezTo>
                  <a:cubicBezTo>
                    <a:pt x="51324" y="278485"/>
                    <a:pt x="51493" y="279001"/>
                    <a:pt x="51578" y="279535"/>
                  </a:cubicBezTo>
                  <a:cubicBezTo>
                    <a:pt x="51518" y="280822"/>
                    <a:pt x="51688" y="282117"/>
                    <a:pt x="52086" y="283344"/>
                  </a:cubicBezTo>
                  <a:lnTo>
                    <a:pt x="52932" y="285799"/>
                  </a:lnTo>
                  <a:cubicBezTo>
                    <a:pt x="52518" y="286824"/>
                    <a:pt x="51882" y="287755"/>
                    <a:pt x="51070" y="288508"/>
                  </a:cubicBezTo>
                  <a:cubicBezTo>
                    <a:pt x="50181" y="289253"/>
                    <a:pt x="49512" y="290219"/>
                    <a:pt x="49123" y="291302"/>
                  </a:cubicBezTo>
                  <a:cubicBezTo>
                    <a:pt x="48962" y="292411"/>
                    <a:pt x="49377" y="293528"/>
                    <a:pt x="50223" y="294265"/>
                  </a:cubicBezTo>
                  <a:lnTo>
                    <a:pt x="52001" y="295789"/>
                  </a:lnTo>
                  <a:cubicBezTo>
                    <a:pt x="52983" y="298083"/>
                    <a:pt x="52983" y="300690"/>
                    <a:pt x="52001" y="302985"/>
                  </a:cubicBezTo>
                  <a:cubicBezTo>
                    <a:pt x="51002" y="305016"/>
                    <a:pt x="49444" y="306718"/>
                    <a:pt x="47514" y="307895"/>
                  </a:cubicBezTo>
                  <a:cubicBezTo>
                    <a:pt x="44052" y="307996"/>
                    <a:pt x="40623" y="307150"/>
                    <a:pt x="37610" y="305440"/>
                  </a:cubicBezTo>
                  <a:cubicBezTo>
                    <a:pt x="34943" y="303848"/>
                    <a:pt x="32107" y="302570"/>
                    <a:pt x="29144" y="301630"/>
                  </a:cubicBezTo>
                  <a:lnTo>
                    <a:pt x="17715" y="301630"/>
                  </a:lnTo>
                  <a:cubicBezTo>
                    <a:pt x="13982" y="301529"/>
                    <a:pt x="10274" y="301071"/>
                    <a:pt x="6625" y="300276"/>
                  </a:cubicBezTo>
                  <a:cubicBezTo>
                    <a:pt x="6236" y="299124"/>
                    <a:pt x="5635" y="298066"/>
                    <a:pt x="4848" y="297143"/>
                  </a:cubicBezTo>
                  <a:cubicBezTo>
                    <a:pt x="4204" y="295772"/>
                    <a:pt x="4204" y="294197"/>
                    <a:pt x="4848" y="292826"/>
                  </a:cubicBezTo>
                  <a:cubicBezTo>
                    <a:pt x="5017" y="292098"/>
                    <a:pt x="5017" y="291344"/>
                    <a:pt x="4848" y="290625"/>
                  </a:cubicBezTo>
                  <a:cubicBezTo>
                    <a:pt x="4746" y="289643"/>
                    <a:pt x="4746" y="288644"/>
                    <a:pt x="4848" y="287662"/>
                  </a:cubicBezTo>
                  <a:cubicBezTo>
                    <a:pt x="5254" y="286544"/>
                    <a:pt x="5254" y="285308"/>
                    <a:pt x="4848" y="284191"/>
                  </a:cubicBezTo>
                  <a:cubicBezTo>
                    <a:pt x="4534" y="283683"/>
                    <a:pt x="4357" y="283099"/>
                    <a:pt x="4340" y="282498"/>
                  </a:cubicBezTo>
                  <a:cubicBezTo>
                    <a:pt x="3755" y="278765"/>
                    <a:pt x="3755" y="274972"/>
                    <a:pt x="4340" y="271239"/>
                  </a:cubicBezTo>
                  <a:cubicBezTo>
                    <a:pt x="4932" y="267937"/>
                    <a:pt x="5525" y="264212"/>
                    <a:pt x="6033" y="259979"/>
                  </a:cubicBezTo>
                  <a:cubicBezTo>
                    <a:pt x="6278" y="257956"/>
                    <a:pt x="6278" y="255907"/>
                    <a:pt x="6033" y="253884"/>
                  </a:cubicBezTo>
                  <a:cubicBezTo>
                    <a:pt x="6033" y="252530"/>
                    <a:pt x="6033" y="251260"/>
                    <a:pt x="5356" y="249990"/>
                  </a:cubicBezTo>
                  <a:cubicBezTo>
                    <a:pt x="5271" y="248779"/>
                    <a:pt x="5271" y="247560"/>
                    <a:pt x="5356" y="246350"/>
                  </a:cubicBezTo>
                  <a:cubicBezTo>
                    <a:pt x="5440" y="245114"/>
                    <a:pt x="5440" y="243869"/>
                    <a:pt x="5356" y="242625"/>
                  </a:cubicBezTo>
                  <a:cubicBezTo>
                    <a:pt x="5076" y="241482"/>
                    <a:pt x="5076" y="240297"/>
                    <a:pt x="5356" y="239154"/>
                  </a:cubicBezTo>
                  <a:cubicBezTo>
                    <a:pt x="5703" y="238527"/>
                    <a:pt x="5906" y="237833"/>
                    <a:pt x="5948" y="237122"/>
                  </a:cubicBezTo>
                  <a:cubicBezTo>
                    <a:pt x="5974" y="236089"/>
                    <a:pt x="5745" y="235073"/>
                    <a:pt x="5271" y="234159"/>
                  </a:cubicBezTo>
                  <a:cubicBezTo>
                    <a:pt x="4780" y="233084"/>
                    <a:pt x="4441" y="231941"/>
                    <a:pt x="4255" y="230773"/>
                  </a:cubicBezTo>
                  <a:cubicBezTo>
                    <a:pt x="4331" y="229672"/>
                    <a:pt x="4331" y="228572"/>
                    <a:pt x="4255" y="227471"/>
                  </a:cubicBezTo>
                  <a:cubicBezTo>
                    <a:pt x="4255" y="226201"/>
                    <a:pt x="4255" y="225101"/>
                    <a:pt x="4255" y="224170"/>
                  </a:cubicBezTo>
                  <a:cubicBezTo>
                    <a:pt x="4255" y="223238"/>
                    <a:pt x="4255" y="220275"/>
                    <a:pt x="4255" y="218413"/>
                  </a:cubicBezTo>
                  <a:cubicBezTo>
                    <a:pt x="4255" y="216551"/>
                    <a:pt x="4255" y="214773"/>
                    <a:pt x="4255" y="212995"/>
                  </a:cubicBezTo>
                  <a:cubicBezTo>
                    <a:pt x="4255" y="211217"/>
                    <a:pt x="4255" y="206646"/>
                    <a:pt x="4848" y="202667"/>
                  </a:cubicBezTo>
                  <a:cubicBezTo>
                    <a:pt x="5101" y="198866"/>
                    <a:pt x="5101" y="195048"/>
                    <a:pt x="4848" y="191238"/>
                  </a:cubicBezTo>
                  <a:cubicBezTo>
                    <a:pt x="4441" y="190045"/>
                    <a:pt x="4272" y="188775"/>
                    <a:pt x="4340" y="187513"/>
                  </a:cubicBezTo>
                  <a:cubicBezTo>
                    <a:pt x="4424" y="186785"/>
                    <a:pt x="4424" y="186041"/>
                    <a:pt x="4340" y="185313"/>
                  </a:cubicBezTo>
                  <a:cubicBezTo>
                    <a:pt x="4340" y="183873"/>
                    <a:pt x="4340" y="181842"/>
                    <a:pt x="3916" y="179387"/>
                  </a:cubicBezTo>
                  <a:cubicBezTo>
                    <a:pt x="3417" y="177439"/>
                    <a:pt x="3925" y="175374"/>
                    <a:pt x="5271" y="173884"/>
                  </a:cubicBezTo>
                  <a:cubicBezTo>
                    <a:pt x="5559" y="173181"/>
                    <a:pt x="5559" y="172385"/>
                    <a:pt x="5271" y="171683"/>
                  </a:cubicBezTo>
                  <a:cubicBezTo>
                    <a:pt x="4873" y="171022"/>
                    <a:pt x="4695" y="170252"/>
                    <a:pt x="4763" y="169482"/>
                  </a:cubicBezTo>
                  <a:cubicBezTo>
                    <a:pt x="4509" y="168313"/>
                    <a:pt x="4509" y="167094"/>
                    <a:pt x="4763" y="165926"/>
                  </a:cubicBezTo>
                  <a:cubicBezTo>
                    <a:pt x="4763" y="164572"/>
                    <a:pt x="5356" y="163302"/>
                    <a:pt x="5610" y="162032"/>
                  </a:cubicBezTo>
                  <a:cubicBezTo>
                    <a:pt x="5686" y="161245"/>
                    <a:pt x="5686" y="160449"/>
                    <a:pt x="5610" y="159662"/>
                  </a:cubicBezTo>
                  <a:cubicBezTo>
                    <a:pt x="5432" y="158883"/>
                    <a:pt x="5432" y="158070"/>
                    <a:pt x="5610" y="157291"/>
                  </a:cubicBezTo>
                  <a:cubicBezTo>
                    <a:pt x="5356" y="155666"/>
                    <a:pt x="5525" y="153998"/>
                    <a:pt x="6118" y="152466"/>
                  </a:cubicBezTo>
                  <a:cubicBezTo>
                    <a:pt x="6659" y="151044"/>
                    <a:pt x="7049" y="149562"/>
                    <a:pt x="7303" y="148064"/>
                  </a:cubicBezTo>
                  <a:cubicBezTo>
                    <a:pt x="7447" y="146972"/>
                    <a:pt x="7447" y="145854"/>
                    <a:pt x="7303" y="144762"/>
                  </a:cubicBezTo>
                  <a:cubicBezTo>
                    <a:pt x="7167" y="143636"/>
                    <a:pt x="7167" y="142502"/>
                    <a:pt x="7303" y="141376"/>
                  </a:cubicBezTo>
                  <a:cubicBezTo>
                    <a:pt x="7294" y="140512"/>
                    <a:pt x="7438" y="139649"/>
                    <a:pt x="7726" y="138836"/>
                  </a:cubicBezTo>
                  <a:cubicBezTo>
                    <a:pt x="7836" y="137964"/>
                    <a:pt x="7836" y="137084"/>
                    <a:pt x="7726" y="136212"/>
                  </a:cubicBezTo>
                  <a:cubicBezTo>
                    <a:pt x="8208" y="134299"/>
                    <a:pt x="8522" y="132343"/>
                    <a:pt x="8657" y="130371"/>
                  </a:cubicBezTo>
                  <a:cubicBezTo>
                    <a:pt x="8666" y="129168"/>
                    <a:pt x="8496" y="127966"/>
                    <a:pt x="8149" y="126815"/>
                  </a:cubicBezTo>
                  <a:cubicBezTo>
                    <a:pt x="7811" y="125689"/>
                    <a:pt x="7641" y="124521"/>
                    <a:pt x="7641" y="123344"/>
                  </a:cubicBezTo>
                  <a:cubicBezTo>
                    <a:pt x="8082" y="121880"/>
                    <a:pt x="8361" y="120381"/>
                    <a:pt x="8488" y="118857"/>
                  </a:cubicBezTo>
                  <a:cubicBezTo>
                    <a:pt x="8124" y="117046"/>
                    <a:pt x="7929" y="115200"/>
                    <a:pt x="7895" y="113355"/>
                  </a:cubicBezTo>
                  <a:lnTo>
                    <a:pt x="7895" y="110730"/>
                  </a:lnTo>
                  <a:lnTo>
                    <a:pt x="6879" y="108699"/>
                  </a:lnTo>
                  <a:cubicBezTo>
                    <a:pt x="6372" y="107852"/>
                    <a:pt x="6109" y="106887"/>
                    <a:pt x="6118" y="105905"/>
                  </a:cubicBezTo>
                  <a:cubicBezTo>
                    <a:pt x="6761" y="104203"/>
                    <a:pt x="6989" y="102375"/>
                    <a:pt x="6795" y="100572"/>
                  </a:cubicBezTo>
                  <a:cubicBezTo>
                    <a:pt x="6905" y="99090"/>
                    <a:pt x="6642" y="97609"/>
                    <a:pt x="6033" y="96254"/>
                  </a:cubicBezTo>
                  <a:lnTo>
                    <a:pt x="6033" y="93884"/>
                  </a:lnTo>
                  <a:cubicBezTo>
                    <a:pt x="6033" y="92529"/>
                    <a:pt x="6033" y="91090"/>
                    <a:pt x="6033" y="89482"/>
                  </a:cubicBezTo>
                  <a:cubicBezTo>
                    <a:pt x="5940" y="87992"/>
                    <a:pt x="5940" y="86493"/>
                    <a:pt x="6033" y="84995"/>
                  </a:cubicBezTo>
                  <a:cubicBezTo>
                    <a:pt x="6084" y="84089"/>
                    <a:pt x="6084" y="83192"/>
                    <a:pt x="6033" y="82286"/>
                  </a:cubicBezTo>
                  <a:cubicBezTo>
                    <a:pt x="6033" y="79831"/>
                    <a:pt x="6033" y="77376"/>
                    <a:pt x="6033" y="75090"/>
                  </a:cubicBezTo>
                  <a:cubicBezTo>
                    <a:pt x="6033" y="72804"/>
                    <a:pt x="6033" y="70349"/>
                    <a:pt x="6033" y="67894"/>
                  </a:cubicBezTo>
                  <a:cubicBezTo>
                    <a:pt x="5813" y="65439"/>
                    <a:pt x="5423" y="63010"/>
                    <a:pt x="4848" y="60614"/>
                  </a:cubicBezTo>
                  <a:cubicBezTo>
                    <a:pt x="4297" y="58252"/>
                    <a:pt x="4043" y="55839"/>
                    <a:pt x="4086" y="53418"/>
                  </a:cubicBezTo>
                  <a:cubicBezTo>
                    <a:pt x="4103" y="51869"/>
                    <a:pt x="4331" y="50328"/>
                    <a:pt x="4763" y="48847"/>
                  </a:cubicBezTo>
                  <a:lnTo>
                    <a:pt x="5779" y="44191"/>
                  </a:lnTo>
                  <a:cubicBezTo>
                    <a:pt x="5855" y="42624"/>
                    <a:pt x="5686" y="41050"/>
                    <a:pt x="5271" y="39534"/>
                  </a:cubicBezTo>
                  <a:cubicBezTo>
                    <a:pt x="4983" y="38891"/>
                    <a:pt x="4805" y="38205"/>
                    <a:pt x="4763" y="37503"/>
                  </a:cubicBezTo>
                  <a:cubicBezTo>
                    <a:pt x="4585" y="36470"/>
                    <a:pt x="4585" y="35403"/>
                    <a:pt x="4763" y="34370"/>
                  </a:cubicBezTo>
                  <a:lnTo>
                    <a:pt x="4763" y="30900"/>
                  </a:lnTo>
                  <a:cubicBezTo>
                    <a:pt x="4611" y="29816"/>
                    <a:pt x="4390" y="28741"/>
                    <a:pt x="4086" y="27683"/>
                  </a:cubicBezTo>
                  <a:cubicBezTo>
                    <a:pt x="3959" y="26785"/>
                    <a:pt x="3959" y="25871"/>
                    <a:pt x="4086" y="24974"/>
                  </a:cubicBezTo>
                  <a:cubicBezTo>
                    <a:pt x="4585" y="23094"/>
                    <a:pt x="4729" y="21147"/>
                    <a:pt x="4509" y="19217"/>
                  </a:cubicBezTo>
                  <a:cubicBezTo>
                    <a:pt x="4314" y="17786"/>
                    <a:pt x="4492" y="16330"/>
                    <a:pt x="5017" y="14984"/>
                  </a:cubicBezTo>
                  <a:cubicBezTo>
                    <a:pt x="4509" y="13968"/>
                    <a:pt x="3832" y="13884"/>
                    <a:pt x="2985" y="14561"/>
                  </a:cubicBezTo>
                  <a:cubicBezTo>
                    <a:pt x="2139" y="15238"/>
                    <a:pt x="1377" y="15154"/>
                    <a:pt x="953" y="14138"/>
                  </a:cubicBezTo>
                  <a:cubicBezTo>
                    <a:pt x="-232" y="10921"/>
                    <a:pt x="-401" y="8804"/>
                    <a:pt x="953" y="7873"/>
                  </a:cubicBezTo>
                  <a:cubicBezTo>
                    <a:pt x="1902" y="6451"/>
                    <a:pt x="2156" y="4673"/>
                    <a:pt x="1631" y="3048"/>
                  </a:cubicBezTo>
                  <a:cubicBezTo>
                    <a:pt x="3502" y="2624"/>
                    <a:pt x="5398" y="2320"/>
                    <a:pt x="7303" y="2116"/>
                  </a:cubicBezTo>
                  <a:cubicBezTo>
                    <a:pt x="9343" y="1913"/>
                    <a:pt x="11392" y="2455"/>
                    <a:pt x="13059" y="3640"/>
                  </a:cubicBezTo>
                  <a:lnTo>
                    <a:pt x="18985" y="1778"/>
                  </a:lnTo>
                  <a:cubicBezTo>
                    <a:pt x="21296" y="1219"/>
                    <a:pt x="23701" y="1219"/>
                    <a:pt x="26012" y="1778"/>
                  </a:cubicBezTo>
                  <a:lnTo>
                    <a:pt x="27705" y="1101"/>
                  </a:lnTo>
                  <a:cubicBezTo>
                    <a:pt x="28416" y="796"/>
                    <a:pt x="29093" y="432"/>
                    <a:pt x="29736" y="0"/>
                  </a:cubicBezTo>
                  <a:cubicBezTo>
                    <a:pt x="32793" y="533"/>
                    <a:pt x="35874" y="897"/>
                    <a:pt x="38964" y="1101"/>
                  </a:cubicBezTo>
                  <a:cubicBezTo>
                    <a:pt x="41673" y="1101"/>
                    <a:pt x="45144" y="1101"/>
                    <a:pt x="49292" y="1101"/>
                  </a:cubicBezTo>
                  <a:cubicBezTo>
                    <a:pt x="50266" y="1592"/>
                    <a:pt x="51036" y="2396"/>
                    <a:pt x="51493" y="3386"/>
                  </a:cubicBezTo>
                  <a:cubicBezTo>
                    <a:pt x="51917" y="4368"/>
                    <a:pt x="52518" y="5257"/>
                    <a:pt x="53271" y="6011"/>
                  </a:cubicBezTo>
                  <a:cubicBezTo>
                    <a:pt x="52789" y="7484"/>
                    <a:pt x="52611" y="9041"/>
                    <a:pt x="52763" y="10582"/>
                  </a:cubicBezTo>
                  <a:cubicBezTo>
                    <a:pt x="52763" y="11937"/>
                    <a:pt x="53186" y="13630"/>
                    <a:pt x="53440" y="15577"/>
                  </a:cubicBezTo>
                  <a:cubicBezTo>
                    <a:pt x="53881" y="17515"/>
                    <a:pt x="54084" y="19513"/>
                    <a:pt x="54033" y="21503"/>
                  </a:cubicBezTo>
                  <a:cubicBezTo>
                    <a:pt x="53153" y="23695"/>
                    <a:pt x="52602" y="26006"/>
                    <a:pt x="52425" y="28360"/>
                  </a:cubicBezTo>
                  <a:cubicBezTo>
                    <a:pt x="52425" y="30138"/>
                    <a:pt x="52425" y="31577"/>
                    <a:pt x="52425" y="32593"/>
                  </a:cubicBezTo>
                  <a:cubicBezTo>
                    <a:pt x="51840" y="37257"/>
                    <a:pt x="51705" y="41956"/>
                    <a:pt x="52001" y="46646"/>
                  </a:cubicBezTo>
                  <a:cubicBezTo>
                    <a:pt x="52001" y="50286"/>
                    <a:pt x="52594" y="54011"/>
                    <a:pt x="53017" y="57736"/>
                  </a:cubicBezTo>
                  <a:cubicBezTo>
                    <a:pt x="53584" y="59454"/>
                    <a:pt x="53872" y="61257"/>
                    <a:pt x="53864" y="63069"/>
                  </a:cubicBezTo>
                  <a:cubicBezTo>
                    <a:pt x="53864" y="65439"/>
                    <a:pt x="53864" y="67556"/>
                    <a:pt x="53864" y="69587"/>
                  </a:cubicBezTo>
                  <a:cubicBezTo>
                    <a:pt x="53813" y="71018"/>
                    <a:pt x="53584" y="72440"/>
                    <a:pt x="53186" y="73820"/>
                  </a:cubicBezTo>
                  <a:cubicBezTo>
                    <a:pt x="52856" y="75099"/>
                    <a:pt x="52856" y="76436"/>
                    <a:pt x="53186" y="77714"/>
                  </a:cubicBezTo>
                  <a:cubicBezTo>
                    <a:pt x="53407" y="80254"/>
                    <a:pt x="54033" y="82743"/>
                    <a:pt x="55049" y="85080"/>
                  </a:cubicBezTo>
                  <a:cubicBezTo>
                    <a:pt x="56242" y="87145"/>
                    <a:pt x="56242" y="89702"/>
                    <a:pt x="55049" y="91767"/>
                  </a:cubicBezTo>
                  <a:cubicBezTo>
                    <a:pt x="55836" y="93816"/>
                    <a:pt x="56513" y="95907"/>
                    <a:pt x="57081" y="98032"/>
                  </a:cubicBezTo>
                  <a:cubicBezTo>
                    <a:pt x="57800" y="100275"/>
                    <a:pt x="57495" y="102722"/>
                    <a:pt x="56234" y="104720"/>
                  </a:cubicBezTo>
                  <a:cubicBezTo>
                    <a:pt x="57419" y="107429"/>
                    <a:pt x="57842" y="108952"/>
                    <a:pt x="57419" y="109376"/>
                  </a:cubicBezTo>
                  <a:cubicBezTo>
                    <a:pt x="57055" y="109698"/>
                    <a:pt x="56843" y="110163"/>
                    <a:pt x="56827" y="110646"/>
                  </a:cubicBezTo>
                  <a:cubicBezTo>
                    <a:pt x="58080" y="112635"/>
                    <a:pt x="58452" y="115056"/>
                    <a:pt x="57842" y="117334"/>
                  </a:cubicBezTo>
                  <a:cubicBezTo>
                    <a:pt x="57250" y="120296"/>
                    <a:pt x="56827" y="122921"/>
                    <a:pt x="56573" y="125799"/>
                  </a:cubicBezTo>
                  <a:cubicBezTo>
                    <a:pt x="56877" y="127078"/>
                    <a:pt x="56877" y="128415"/>
                    <a:pt x="56573" y="129693"/>
                  </a:cubicBezTo>
                  <a:cubicBezTo>
                    <a:pt x="56471" y="130252"/>
                    <a:pt x="56471" y="130828"/>
                    <a:pt x="56573" y="131386"/>
                  </a:cubicBezTo>
                  <a:cubicBezTo>
                    <a:pt x="56539" y="132733"/>
                    <a:pt x="56835" y="134070"/>
                    <a:pt x="57419" y="135281"/>
                  </a:cubicBezTo>
                  <a:cubicBezTo>
                    <a:pt x="57927" y="136644"/>
                    <a:pt x="57927" y="138150"/>
                    <a:pt x="57419" y="139514"/>
                  </a:cubicBezTo>
                  <a:cubicBezTo>
                    <a:pt x="59290" y="138684"/>
                    <a:pt x="60856" y="137296"/>
                    <a:pt x="61906" y="135535"/>
                  </a:cubicBezTo>
                  <a:cubicBezTo>
                    <a:pt x="64293" y="133782"/>
                    <a:pt x="66503" y="131793"/>
                    <a:pt x="68509" y="129609"/>
                  </a:cubicBezTo>
                  <a:lnTo>
                    <a:pt x="74012" y="123259"/>
                  </a:lnTo>
                  <a:cubicBezTo>
                    <a:pt x="75535" y="122371"/>
                    <a:pt x="76983" y="121355"/>
                    <a:pt x="78329" y="120212"/>
                  </a:cubicBezTo>
                  <a:lnTo>
                    <a:pt x="80361" y="118180"/>
                  </a:lnTo>
                  <a:cubicBezTo>
                    <a:pt x="81258" y="117046"/>
                    <a:pt x="82350" y="116072"/>
                    <a:pt x="83578" y="115302"/>
                  </a:cubicBezTo>
                  <a:cubicBezTo>
                    <a:pt x="84204" y="115048"/>
                    <a:pt x="84780" y="114675"/>
                    <a:pt x="85271" y="114201"/>
                  </a:cubicBezTo>
                  <a:lnTo>
                    <a:pt x="86964" y="112931"/>
                  </a:lnTo>
                  <a:cubicBezTo>
                    <a:pt x="87819" y="112474"/>
                    <a:pt x="88793" y="112297"/>
                    <a:pt x="89758" y="112423"/>
                  </a:cubicBezTo>
                  <a:cubicBezTo>
                    <a:pt x="91620" y="111475"/>
                    <a:pt x="93313" y="110214"/>
                    <a:pt x="94753" y="108699"/>
                  </a:cubicBezTo>
                  <a:cubicBezTo>
                    <a:pt x="95751" y="107573"/>
                    <a:pt x="97225" y="106972"/>
                    <a:pt x="98731" y="107090"/>
                  </a:cubicBezTo>
                  <a:cubicBezTo>
                    <a:pt x="99036" y="105490"/>
                    <a:pt x="99908" y="104043"/>
                    <a:pt x="101186" y="103027"/>
                  </a:cubicBezTo>
                  <a:cubicBezTo>
                    <a:pt x="102355" y="102273"/>
                    <a:pt x="103218" y="101130"/>
                    <a:pt x="103641" y="99810"/>
                  </a:cubicBezTo>
                  <a:cubicBezTo>
                    <a:pt x="104107" y="99336"/>
                    <a:pt x="104615" y="98912"/>
                    <a:pt x="105165" y="98540"/>
                  </a:cubicBezTo>
                  <a:cubicBezTo>
                    <a:pt x="105834" y="98150"/>
                    <a:pt x="106596" y="97973"/>
                    <a:pt x="107366" y="98032"/>
                  </a:cubicBezTo>
                  <a:cubicBezTo>
                    <a:pt x="108602" y="96618"/>
                    <a:pt x="109931" y="95289"/>
                    <a:pt x="111345" y="94053"/>
                  </a:cubicBezTo>
                  <a:cubicBezTo>
                    <a:pt x="113123" y="92445"/>
                    <a:pt x="114816" y="90751"/>
                    <a:pt x="116425" y="88974"/>
                  </a:cubicBezTo>
                  <a:cubicBezTo>
                    <a:pt x="117948" y="87585"/>
                    <a:pt x="119337" y="86053"/>
                    <a:pt x="120573" y="84402"/>
                  </a:cubicBezTo>
                  <a:cubicBezTo>
                    <a:pt x="121318" y="83378"/>
                    <a:pt x="122198" y="82464"/>
                    <a:pt x="123197" y="81693"/>
                  </a:cubicBezTo>
                  <a:cubicBezTo>
                    <a:pt x="124365" y="81050"/>
                    <a:pt x="125398" y="80186"/>
                    <a:pt x="126245" y="79154"/>
                  </a:cubicBezTo>
                  <a:cubicBezTo>
                    <a:pt x="126549" y="78629"/>
                    <a:pt x="126922" y="78146"/>
                    <a:pt x="127345" y="77714"/>
                  </a:cubicBezTo>
                  <a:cubicBezTo>
                    <a:pt x="128954" y="76284"/>
                    <a:pt x="130714" y="75031"/>
                    <a:pt x="132594" y="73990"/>
                  </a:cubicBezTo>
                  <a:cubicBezTo>
                    <a:pt x="134905" y="72635"/>
                    <a:pt x="137360" y="73228"/>
                    <a:pt x="139959" y="75767"/>
                  </a:cubicBezTo>
                  <a:cubicBezTo>
                    <a:pt x="142109" y="75352"/>
                    <a:pt x="144336" y="75530"/>
                    <a:pt x="146393" y="76275"/>
                  </a:cubicBezTo>
                  <a:lnTo>
                    <a:pt x="152827" y="78222"/>
                  </a:lnTo>
                  <a:cubicBezTo>
                    <a:pt x="154469" y="78722"/>
                    <a:pt x="156137" y="79111"/>
                    <a:pt x="157821" y="79408"/>
                  </a:cubicBezTo>
                  <a:cubicBezTo>
                    <a:pt x="159362" y="79653"/>
                    <a:pt x="160674" y="80677"/>
                    <a:pt x="161292" y="82116"/>
                  </a:cubicBezTo>
                  <a:cubicBezTo>
                    <a:pt x="165728" y="80457"/>
                    <a:pt x="170647" y="80669"/>
                    <a:pt x="174922" y="82709"/>
                  </a:cubicBezTo>
                  <a:lnTo>
                    <a:pt x="176530" y="86688"/>
                  </a:lnTo>
                  <a:cubicBezTo>
                    <a:pt x="177106" y="88677"/>
                    <a:pt x="177106" y="90794"/>
                    <a:pt x="176530" y="92783"/>
                  </a:cubicBezTo>
                  <a:cubicBezTo>
                    <a:pt x="175709" y="93291"/>
                    <a:pt x="174990" y="93952"/>
                    <a:pt x="174414" y="94730"/>
                  </a:cubicBezTo>
                  <a:cubicBezTo>
                    <a:pt x="173508" y="95712"/>
                    <a:pt x="172179" y="96186"/>
                    <a:pt x="170858" y="96000"/>
                  </a:cubicBezTo>
                  <a:cubicBezTo>
                    <a:pt x="170097" y="96500"/>
                    <a:pt x="169462" y="97160"/>
                    <a:pt x="168996" y="97947"/>
                  </a:cubicBezTo>
                  <a:cubicBezTo>
                    <a:pt x="168539" y="98760"/>
                    <a:pt x="167895" y="99454"/>
                    <a:pt x="167134" y="99979"/>
                  </a:cubicBezTo>
                  <a:cubicBezTo>
                    <a:pt x="165855" y="100495"/>
                    <a:pt x="164704" y="101274"/>
                    <a:pt x="163747" y="102265"/>
                  </a:cubicBezTo>
                  <a:cubicBezTo>
                    <a:pt x="163028" y="103094"/>
                    <a:pt x="162266" y="103890"/>
                    <a:pt x="161461" y="104635"/>
                  </a:cubicBezTo>
                  <a:cubicBezTo>
                    <a:pt x="160835" y="105228"/>
                    <a:pt x="160082" y="105660"/>
                    <a:pt x="159261" y="105905"/>
                  </a:cubicBezTo>
                  <a:cubicBezTo>
                    <a:pt x="158185" y="106252"/>
                    <a:pt x="157178" y="106802"/>
                    <a:pt x="156298" y="107513"/>
                  </a:cubicBezTo>
                  <a:lnTo>
                    <a:pt x="153419" y="110392"/>
                  </a:lnTo>
                  <a:cubicBezTo>
                    <a:pt x="153148" y="110790"/>
                    <a:pt x="152835" y="111162"/>
                    <a:pt x="152488" y="111492"/>
                  </a:cubicBezTo>
                  <a:cubicBezTo>
                    <a:pt x="151718" y="112551"/>
                    <a:pt x="150659" y="113380"/>
                    <a:pt x="149440" y="113863"/>
                  </a:cubicBezTo>
                  <a:cubicBezTo>
                    <a:pt x="148763" y="113863"/>
                    <a:pt x="148340" y="113863"/>
                    <a:pt x="148340" y="114371"/>
                  </a:cubicBezTo>
                  <a:cubicBezTo>
                    <a:pt x="147205" y="116639"/>
                    <a:pt x="145817" y="118773"/>
                    <a:pt x="144192" y="120720"/>
                  </a:cubicBezTo>
                  <a:cubicBezTo>
                    <a:pt x="142736" y="122540"/>
                    <a:pt x="140755" y="123869"/>
                    <a:pt x="138520" y="124529"/>
                  </a:cubicBezTo>
                  <a:cubicBezTo>
                    <a:pt x="137462" y="125748"/>
                    <a:pt x="136480" y="127018"/>
                    <a:pt x="135557" y="128339"/>
                  </a:cubicBezTo>
                  <a:cubicBezTo>
                    <a:pt x="134642" y="129575"/>
                    <a:pt x="133491" y="130608"/>
                    <a:pt x="132171" y="131386"/>
                  </a:cubicBezTo>
                  <a:cubicBezTo>
                    <a:pt x="131603" y="131928"/>
                    <a:pt x="130943" y="132352"/>
                    <a:pt x="130224" y="132656"/>
                  </a:cubicBezTo>
                  <a:cubicBezTo>
                    <a:pt x="129360" y="133215"/>
                    <a:pt x="128700" y="134053"/>
                    <a:pt x="128361" y="135027"/>
                  </a:cubicBezTo>
                  <a:cubicBezTo>
                    <a:pt x="126676" y="137219"/>
                    <a:pt x="124577" y="139065"/>
                    <a:pt x="122181" y="140445"/>
                  </a:cubicBezTo>
                  <a:cubicBezTo>
                    <a:pt x="120353" y="141325"/>
                    <a:pt x="118930" y="142866"/>
                    <a:pt x="118202" y="144762"/>
                  </a:cubicBezTo>
                  <a:cubicBezTo>
                    <a:pt x="116805" y="146430"/>
                    <a:pt x="115079" y="147784"/>
                    <a:pt x="113123" y="148741"/>
                  </a:cubicBezTo>
                  <a:cubicBezTo>
                    <a:pt x="111548" y="149469"/>
                    <a:pt x="110084" y="150443"/>
                    <a:pt x="108805" y="151619"/>
                  </a:cubicBezTo>
                  <a:cubicBezTo>
                    <a:pt x="107620" y="154235"/>
                    <a:pt x="105783" y="156512"/>
                    <a:pt x="103472" y="158222"/>
                  </a:cubicBezTo>
                  <a:cubicBezTo>
                    <a:pt x="101296" y="159822"/>
                    <a:pt x="99281" y="161643"/>
                    <a:pt x="97461" y="163641"/>
                  </a:cubicBezTo>
                  <a:cubicBezTo>
                    <a:pt x="94753" y="164572"/>
                    <a:pt x="93229" y="165588"/>
                    <a:pt x="92975" y="166688"/>
                  </a:cubicBezTo>
                  <a:cubicBezTo>
                    <a:pt x="92653" y="167916"/>
                    <a:pt x="92137" y="169092"/>
                    <a:pt x="91451" y="170159"/>
                  </a:cubicBezTo>
                  <a:cubicBezTo>
                    <a:pt x="90824" y="170955"/>
                    <a:pt x="90046" y="171615"/>
                    <a:pt x="89165" y="172106"/>
                  </a:cubicBezTo>
                  <a:cubicBezTo>
                    <a:pt x="88217" y="172690"/>
                    <a:pt x="87337" y="173367"/>
                    <a:pt x="86541" y="174138"/>
                  </a:cubicBezTo>
                  <a:cubicBezTo>
                    <a:pt x="85813" y="174553"/>
                    <a:pt x="85229" y="175171"/>
                    <a:pt x="84848" y="175916"/>
                  </a:cubicBezTo>
                  <a:cubicBezTo>
                    <a:pt x="84475" y="176686"/>
                    <a:pt x="83883" y="177329"/>
                    <a:pt x="83155" y="177778"/>
                  </a:cubicBezTo>
                  <a:cubicBezTo>
                    <a:pt x="83933" y="180487"/>
                    <a:pt x="85423" y="182942"/>
                    <a:pt x="87472" y="184889"/>
                  </a:cubicBezTo>
                  <a:cubicBezTo>
                    <a:pt x="89504" y="186743"/>
                    <a:pt x="91095" y="189029"/>
                    <a:pt x="92128" y="191577"/>
                  </a:cubicBezTo>
                  <a:cubicBezTo>
                    <a:pt x="94270" y="193575"/>
                    <a:pt x="96589" y="195361"/>
                    <a:pt x="99070" y="196910"/>
                  </a:cubicBezTo>
                  <a:cubicBezTo>
                    <a:pt x="101660" y="198578"/>
                    <a:pt x="104098" y="200474"/>
                    <a:pt x="106350" y="202582"/>
                  </a:cubicBezTo>
                  <a:cubicBezTo>
                    <a:pt x="108247" y="203556"/>
                    <a:pt x="109965" y="204851"/>
                    <a:pt x="111430" y="206392"/>
                  </a:cubicBezTo>
                  <a:cubicBezTo>
                    <a:pt x="112361" y="207399"/>
                    <a:pt x="113131" y="208542"/>
                    <a:pt x="113716" y="209778"/>
                  </a:cubicBezTo>
                  <a:cubicBezTo>
                    <a:pt x="114351" y="211006"/>
                    <a:pt x="115146" y="212148"/>
                    <a:pt x="116086" y="213164"/>
                  </a:cubicBezTo>
                  <a:cubicBezTo>
                    <a:pt x="116763" y="214290"/>
                    <a:pt x="117559" y="215340"/>
                    <a:pt x="118456" y="216297"/>
                  </a:cubicBezTo>
                  <a:cubicBezTo>
                    <a:pt x="119294" y="217236"/>
                    <a:pt x="119955" y="218328"/>
                    <a:pt x="120403" y="219513"/>
                  </a:cubicBezTo>
                  <a:cubicBezTo>
                    <a:pt x="122257" y="220690"/>
                    <a:pt x="123959" y="222087"/>
                    <a:pt x="125483" y="223662"/>
                  </a:cubicBezTo>
                  <a:cubicBezTo>
                    <a:pt x="126922" y="225186"/>
                    <a:pt x="128361" y="226794"/>
                    <a:pt x="129800" y="228572"/>
                  </a:cubicBezTo>
                  <a:cubicBezTo>
                    <a:pt x="131112" y="229647"/>
                    <a:pt x="132331" y="230841"/>
                    <a:pt x="133440" y="232127"/>
                  </a:cubicBezTo>
                  <a:cubicBezTo>
                    <a:pt x="134634" y="233524"/>
                    <a:pt x="135608" y="235090"/>
                    <a:pt x="136319" y="236783"/>
                  </a:cubicBezTo>
                  <a:cubicBezTo>
                    <a:pt x="138435" y="237791"/>
                    <a:pt x="140357" y="239171"/>
                    <a:pt x="141991" y="240847"/>
                  </a:cubicBezTo>
                  <a:cubicBezTo>
                    <a:pt x="143514" y="242455"/>
                    <a:pt x="145038" y="244148"/>
                    <a:pt x="146477" y="245926"/>
                  </a:cubicBezTo>
                  <a:lnTo>
                    <a:pt x="150795" y="251175"/>
                  </a:lnTo>
                  <a:cubicBezTo>
                    <a:pt x="152310" y="252944"/>
                    <a:pt x="154181" y="254358"/>
                    <a:pt x="156298" y="255323"/>
                  </a:cubicBezTo>
                  <a:cubicBezTo>
                    <a:pt x="156552" y="257457"/>
                    <a:pt x="157542" y="259429"/>
                    <a:pt x="159091" y="260910"/>
                  </a:cubicBezTo>
                  <a:lnTo>
                    <a:pt x="163832" y="265059"/>
                  </a:lnTo>
                  <a:cubicBezTo>
                    <a:pt x="164027" y="266676"/>
                    <a:pt x="164484" y="268250"/>
                    <a:pt x="165186" y="269715"/>
                  </a:cubicBezTo>
                  <a:cubicBezTo>
                    <a:pt x="165948" y="271078"/>
                    <a:pt x="166549" y="272525"/>
                    <a:pt x="166964" y="274032"/>
                  </a:cubicBezTo>
                  <a:cubicBezTo>
                    <a:pt x="169131" y="275327"/>
                    <a:pt x="171002" y="277054"/>
                    <a:pt x="172467" y="279112"/>
                  </a:cubicBezTo>
                  <a:cubicBezTo>
                    <a:pt x="173297" y="280678"/>
                    <a:pt x="174736" y="281846"/>
                    <a:pt x="176446" y="282328"/>
                  </a:cubicBezTo>
                  <a:cubicBezTo>
                    <a:pt x="176530" y="283920"/>
                    <a:pt x="177470" y="285351"/>
                    <a:pt x="178901" y="286053"/>
                  </a:cubicBezTo>
                  <a:cubicBezTo>
                    <a:pt x="178706" y="286976"/>
                    <a:pt x="178706" y="287924"/>
                    <a:pt x="178901" y="288847"/>
                  </a:cubicBezTo>
                  <a:cubicBezTo>
                    <a:pt x="179011" y="289541"/>
                    <a:pt x="179180" y="290219"/>
                    <a:pt x="179409" y="290879"/>
                  </a:cubicBezTo>
                  <a:cubicBezTo>
                    <a:pt x="179739" y="291962"/>
                    <a:pt x="180289" y="292970"/>
                    <a:pt x="181017" y="293842"/>
                  </a:cubicBezTo>
                  <a:cubicBezTo>
                    <a:pt x="181711" y="294612"/>
                    <a:pt x="182211" y="295543"/>
                    <a:pt x="182456" y="296551"/>
                  </a:cubicBezTo>
                  <a:close/>
                </a:path>
              </a:pathLst>
            </a:custGeom>
            <a:solidFill>
              <a:srgbClr val="263238"/>
            </a:solidFill>
            <a:ln w="8458"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8B725DB8-E55C-BFCD-B47D-E659546F6468}"/>
                </a:ext>
              </a:extLst>
            </p:cNvPr>
            <p:cNvSpPr/>
            <p:nvPr/>
          </p:nvSpPr>
          <p:spPr>
            <a:xfrm>
              <a:off x="5186067" y="2978908"/>
              <a:ext cx="230815" cy="303059"/>
            </a:xfrm>
            <a:custGeom>
              <a:avLst/>
              <a:gdLst>
                <a:gd name="connsiteX0" fmla="*/ 229405 w 230815"/>
                <a:gd name="connsiteY0" fmla="*/ 19234 h 303059"/>
                <a:gd name="connsiteX1" fmla="*/ 225257 w 230815"/>
                <a:gd name="connsiteY1" fmla="*/ 23975 h 303059"/>
                <a:gd name="connsiteX2" fmla="*/ 221447 w 230815"/>
                <a:gd name="connsiteY2" fmla="*/ 28292 h 303059"/>
                <a:gd name="connsiteX3" fmla="*/ 218061 w 230815"/>
                <a:gd name="connsiteY3" fmla="*/ 33625 h 303059"/>
                <a:gd name="connsiteX4" fmla="*/ 215775 w 230815"/>
                <a:gd name="connsiteY4" fmla="*/ 35572 h 303059"/>
                <a:gd name="connsiteX5" fmla="*/ 212304 w 230815"/>
                <a:gd name="connsiteY5" fmla="*/ 41837 h 303059"/>
                <a:gd name="connsiteX6" fmla="*/ 209680 w 230815"/>
                <a:gd name="connsiteY6" fmla="*/ 45816 h 303059"/>
                <a:gd name="connsiteX7" fmla="*/ 207225 w 230815"/>
                <a:gd name="connsiteY7" fmla="*/ 48948 h 303059"/>
                <a:gd name="connsiteX8" fmla="*/ 205871 w 230815"/>
                <a:gd name="connsiteY8" fmla="*/ 49795 h 303059"/>
                <a:gd name="connsiteX9" fmla="*/ 204347 w 230815"/>
                <a:gd name="connsiteY9" fmla="*/ 52334 h 303059"/>
                <a:gd name="connsiteX10" fmla="*/ 203246 w 230815"/>
                <a:gd name="connsiteY10" fmla="*/ 55297 h 303059"/>
                <a:gd name="connsiteX11" fmla="*/ 194780 w 230815"/>
                <a:gd name="connsiteY11" fmla="*/ 63255 h 303059"/>
                <a:gd name="connsiteX12" fmla="*/ 186315 w 230815"/>
                <a:gd name="connsiteY12" fmla="*/ 70874 h 303059"/>
                <a:gd name="connsiteX13" fmla="*/ 184368 w 230815"/>
                <a:gd name="connsiteY13" fmla="*/ 76885 h 303059"/>
                <a:gd name="connsiteX14" fmla="*/ 180558 w 230815"/>
                <a:gd name="connsiteY14" fmla="*/ 81118 h 303059"/>
                <a:gd name="connsiteX15" fmla="*/ 178442 w 230815"/>
                <a:gd name="connsiteY15" fmla="*/ 85350 h 303059"/>
                <a:gd name="connsiteX16" fmla="*/ 175564 w 230815"/>
                <a:gd name="connsiteY16" fmla="*/ 88737 h 303059"/>
                <a:gd name="connsiteX17" fmla="*/ 171415 w 230815"/>
                <a:gd name="connsiteY17" fmla="*/ 95001 h 303059"/>
                <a:gd name="connsiteX18" fmla="*/ 170654 w 230815"/>
                <a:gd name="connsiteY18" fmla="*/ 96948 h 303059"/>
                <a:gd name="connsiteX19" fmla="*/ 168706 w 230815"/>
                <a:gd name="connsiteY19" fmla="*/ 98641 h 303059"/>
                <a:gd name="connsiteX20" fmla="*/ 167352 w 230815"/>
                <a:gd name="connsiteY20" fmla="*/ 101943 h 303059"/>
                <a:gd name="connsiteX21" fmla="*/ 166844 w 230815"/>
                <a:gd name="connsiteY21" fmla="*/ 102620 h 303059"/>
                <a:gd name="connsiteX22" fmla="*/ 165489 w 230815"/>
                <a:gd name="connsiteY22" fmla="*/ 105752 h 303059"/>
                <a:gd name="connsiteX23" fmla="*/ 164220 w 230815"/>
                <a:gd name="connsiteY23" fmla="*/ 107446 h 303059"/>
                <a:gd name="connsiteX24" fmla="*/ 160410 w 230815"/>
                <a:gd name="connsiteY24" fmla="*/ 113626 h 303059"/>
                <a:gd name="connsiteX25" fmla="*/ 156177 w 230815"/>
                <a:gd name="connsiteY25" fmla="*/ 120229 h 303059"/>
                <a:gd name="connsiteX26" fmla="*/ 152791 w 230815"/>
                <a:gd name="connsiteY26" fmla="*/ 124038 h 303059"/>
                <a:gd name="connsiteX27" fmla="*/ 151267 w 230815"/>
                <a:gd name="connsiteY27" fmla="*/ 125647 h 303059"/>
                <a:gd name="connsiteX28" fmla="*/ 148474 w 230815"/>
                <a:gd name="connsiteY28" fmla="*/ 129118 h 303059"/>
                <a:gd name="connsiteX29" fmla="*/ 144156 w 230815"/>
                <a:gd name="connsiteY29" fmla="*/ 131403 h 303059"/>
                <a:gd name="connsiteX30" fmla="*/ 141278 w 230815"/>
                <a:gd name="connsiteY30" fmla="*/ 136144 h 303059"/>
                <a:gd name="connsiteX31" fmla="*/ 137722 w 230815"/>
                <a:gd name="connsiteY31" fmla="*/ 140885 h 303059"/>
                <a:gd name="connsiteX32" fmla="*/ 136876 w 230815"/>
                <a:gd name="connsiteY32" fmla="*/ 143255 h 303059"/>
                <a:gd name="connsiteX33" fmla="*/ 135691 w 230815"/>
                <a:gd name="connsiteY33" fmla="*/ 145626 h 303059"/>
                <a:gd name="connsiteX34" fmla="*/ 135691 w 230815"/>
                <a:gd name="connsiteY34" fmla="*/ 152483 h 303059"/>
                <a:gd name="connsiteX35" fmla="*/ 136283 w 230815"/>
                <a:gd name="connsiteY35" fmla="*/ 159001 h 303059"/>
                <a:gd name="connsiteX36" fmla="*/ 135860 w 230815"/>
                <a:gd name="connsiteY36" fmla="*/ 161202 h 303059"/>
                <a:gd name="connsiteX37" fmla="*/ 135437 w 230815"/>
                <a:gd name="connsiteY37" fmla="*/ 163403 h 303059"/>
                <a:gd name="connsiteX38" fmla="*/ 136114 w 230815"/>
                <a:gd name="connsiteY38" fmla="*/ 166536 h 303059"/>
                <a:gd name="connsiteX39" fmla="*/ 136114 w 230815"/>
                <a:gd name="connsiteY39" fmla="*/ 170091 h 303059"/>
                <a:gd name="connsiteX40" fmla="*/ 136114 w 230815"/>
                <a:gd name="connsiteY40" fmla="*/ 172800 h 303059"/>
                <a:gd name="connsiteX41" fmla="*/ 135521 w 230815"/>
                <a:gd name="connsiteY41" fmla="*/ 175594 h 303059"/>
                <a:gd name="connsiteX42" fmla="*/ 134590 w 230815"/>
                <a:gd name="connsiteY42" fmla="*/ 192525 h 303059"/>
                <a:gd name="connsiteX43" fmla="*/ 134590 w 230815"/>
                <a:gd name="connsiteY43" fmla="*/ 208948 h 303059"/>
                <a:gd name="connsiteX44" fmla="*/ 134590 w 230815"/>
                <a:gd name="connsiteY44" fmla="*/ 213520 h 303059"/>
                <a:gd name="connsiteX45" fmla="*/ 134590 w 230815"/>
                <a:gd name="connsiteY45" fmla="*/ 218515 h 303059"/>
                <a:gd name="connsiteX46" fmla="*/ 135098 w 230815"/>
                <a:gd name="connsiteY46" fmla="*/ 221478 h 303059"/>
                <a:gd name="connsiteX47" fmla="*/ 135098 w 230815"/>
                <a:gd name="connsiteY47" fmla="*/ 224102 h 303059"/>
                <a:gd name="connsiteX48" fmla="*/ 134251 w 230815"/>
                <a:gd name="connsiteY48" fmla="*/ 226641 h 303059"/>
                <a:gd name="connsiteX49" fmla="*/ 133489 w 230815"/>
                <a:gd name="connsiteY49" fmla="*/ 229266 h 303059"/>
                <a:gd name="connsiteX50" fmla="*/ 133489 w 230815"/>
                <a:gd name="connsiteY50" fmla="*/ 234261 h 303059"/>
                <a:gd name="connsiteX51" fmla="*/ 133489 w 230815"/>
                <a:gd name="connsiteY51" fmla="*/ 238832 h 303059"/>
                <a:gd name="connsiteX52" fmla="*/ 133489 w 230815"/>
                <a:gd name="connsiteY52" fmla="*/ 242896 h 303059"/>
                <a:gd name="connsiteX53" fmla="*/ 133489 w 230815"/>
                <a:gd name="connsiteY53" fmla="*/ 253816 h 303059"/>
                <a:gd name="connsiteX54" fmla="*/ 132812 w 230815"/>
                <a:gd name="connsiteY54" fmla="*/ 266176 h 303059"/>
                <a:gd name="connsiteX55" fmla="*/ 132812 w 230815"/>
                <a:gd name="connsiteY55" fmla="*/ 269308 h 303059"/>
                <a:gd name="connsiteX56" fmla="*/ 131796 w 230815"/>
                <a:gd name="connsiteY56" fmla="*/ 272102 h 303059"/>
                <a:gd name="connsiteX57" fmla="*/ 132304 w 230815"/>
                <a:gd name="connsiteY57" fmla="*/ 284631 h 303059"/>
                <a:gd name="connsiteX58" fmla="*/ 135013 w 230815"/>
                <a:gd name="connsiteY58" fmla="*/ 289541 h 303059"/>
                <a:gd name="connsiteX59" fmla="*/ 136114 w 230815"/>
                <a:gd name="connsiteY59" fmla="*/ 296144 h 303059"/>
                <a:gd name="connsiteX60" fmla="*/ 135013 w 230815"/>
                <a:gd name="connsiteY60" fmla="*/ 298599 h 303059"/>
                <a:gd name="connsiteX61" fmla="*/ 133489 w 230815"/>
                <a:gd name="connsiteY61" fmla="*/ 300546 h 303059"/>
                <a:gd name="connsiteX62" fmla="*/ 129934 w 230815"/>
                <a:gd name="connsiteY62" fmla="*/ 301054 h 303059"/>
                <a:gd name="connsiteX63" fmla="*/ 126463 w 230815"/>
                <a:gd name="connsiteY63" fmla="*/ 301054 h 303059"/>
                <a:gd name="connsiteX64" fmla="*/ 118675 w 230815"/>
                <a:gd name="connsiteY64" fmla="*/ 301816 h 303059"/>
                <a:gd name="connsiteX65" fmla="*/ 111225 w 230815"/>
                <a:gd name="connsiteY65" fmla="*/ 303002 h 303059"/>
                <a:gd name="connsiteX66" fmla="*/ 100897 w 230815"/>
                <a:gd name="connsiteY66" fmla="*/ 302409 h 303059"/>
                <a:gd name="connsiteX67" fmla="*/ 89807 w 230815"/>
                <a:gd name="connsiteY67" fmla="*/ 301139 h 303059"/>
                <a:gd name="connsiteX68" fmla="*/ 81341 w 230815"/>
                <a:gd name="connsiteY68" fmla="*/ 301139 h 303059"/>
                <a:gd name="connsiteX69" fmla="*/ 75161 w 230815"/>
                <a:gd name="connsiteY69" fmla="*/ 298261 h 303059"/>
                <a:gd name="connsiteX70" fmla="*/ 75161 w 230815"/>
                <a:gd name="connsiteY70" fmla="*/ 293859 h 303059"/>
                <a:gd name="connsiteX71" fmla="*/ 76346 w 230815"/>
                <a:gd name="connsiteY71" fmla="*/ 288356 h 303059"/>
                <a:gd name="connsiteX72" fmla="*/ 77532 w 230815"/>
                <a:gd name="connsiteY72" fmla="*/ 285054 h 303059"/>
                <a:gd name="connsiteX73" fmla="*/ 76516 w 230815"/>
                <a:gd name="connsiteY73" fmla="*/ 278536 h 303059"/>
                <a:gd name="connsiteX74" fmla="*/ 77024 w 230815"/>
                <a:gd name="connsiteY74" fmla="*/ 271340 h 303059"/>
                <a:gd name="connsiteX75" fmla="*/ 77701 w 230815"/>
                <a:gd name="connsiteY75" fmla="*/ 266515 h 303059"/>
                <a:gd name="connsiteX76" fmla="*/ 77701 w 230815"/>
                <a:gd name="connsiteY76" fmla="*/ 262112 h 303059"/>
                <a:gd name="connsiteX77" fmla="*/ 78548 w 230815"/>
                <a:gd name="connsiteY77" fmla="*/ 258049 h 303059"/>
                <a:gd name="connsiteX78" fmla="*/ 77870 w 230815"/>
                <a:gd name="connsiteY78" fmla="*/ 253816 h 303059"/>
                <a:gd name="connsiteX79" fmla="*/ 77278 w 230815"/>
                <a:gd name="connsiteY79" fmla="*/ 248398 h 303059"/>
                <a:gd name="connsiteX80" fmla="*/ 77870 w 230815"/>
                <a:gd name="connsiteY80" fmla="*/ 243657 h 303059"/>
                <a:gd name="connsiteX81" fmla="*/ 78886 w 230815"/>
                <a:gd name="connsiteY81" fmla="*/ 239255 h 303059"/>
                <a:gd name="connsiteX82" fmla="*/ 78124 w 230815"/>
                <a:gd name="connsiteY82" fmla="*/ 231298 h 303059"/>
                <a:gd name="connsiteX83" fmla="*/ 79225 w 230815"/>
                <a:gd name="connsiteY83" fmla="*/ 224102 h 303059"/>
                <a:gd name="connsiteX84" fmla="*/ 78378 w 230815"/>
                <a:gd name="connsiteY84" fmla="*/ 221478 h 303059"/>
                <a:gd name="connsiteX85" fmla="*/ 77870 w 230815"/>
                <a:gd name="connsiteY85" fmla="*/ 219276 h 303059"/>
                <a:gd name="connsiteX86" fmla="*/ 77870 w 230815"/>
                <a:gd name="connsiteY86" fmla="*/ 215721 h 303059"/>
                <a:gd name="connsiteX87" fmla="*/ 78717 w 230815"/>
                <a:gd name="connsiteY87" fmla="*/ 212250 h 303059"/>
                <a:gd name="connsiteX88" fmla="*/ 78717 w 230815"/>
                <a:gd name="connsiteY88" fmla="*/ 210218 h 303059"/>
                <a:gd name="connsiteX89" fmla="*/ 78717 w 230815"/>
                <a:gd name="connsiteY89" fmla="*/ 206663 h 303059"/>
                <a:gd name="connsiteX90" fmla="*/ 79902 w 230815"/>
                <a:gd name="connsiteY90" fmla="*/ 203615 h 303059"/>
                <a:gd name="connsiteX91" fmla="*/ 80749 w 230815"/>
                <a:gd name="connsiteY91" fmla="*/ 200483 h 303059"/>
                <a:gd name="connsiteX92" fmla="*/ 80749 w 230815"/>
                <a:gd name="connsiteY92" fmla="*/ 194134 h 303059"/>
                <a:gd name="connsiteX93" fmla="*/ 80749 w 230815"/>
                <a:gd name="connsiteY93" fmla="*/ 187869 h 303059"/>
                <a:gd name="connsiteX94" fmla="*/ 81595 w 230815"/>
                <a:gd name="connsiteY94" fmla="*/ 184567 h 303059"/>
                <a:gd name="connsiteX95" fmla="*/ 82442 w 230815"/>
                <a:gd name="connsiteY95" fmla="*/ 181266 h 303059"/>
                <a:gd name="connsiteX96" fmla="*/ 81680 w 230815"/>
                <a:gd name="connsiteY96" fmla="*/ 178642 h 303059"/>
                <a:gd name="connsiteX97" fmla="*/ 81003 w 230815"/>
                <a:gd name="connsiteY97" fmla="*/ 176440 h 303059"/>
                <a:gd name="connsiteX98" fmla="*/ 81849 w 230815"/>
                <a:gd name="connsiteY98" fmla="*/ 170515 h 303059"/>
                <a:gd name="connsiteX99" fmla="*/ 83288 w 230815"/>
                <a:gd name="connsiteY99" fmla="*/ 166536 h 303059"/>
                <a:gd name="connsiteX100" fmla="*/ 83288 w 230815"/>
                <a:gd name="connsiteY100" fmla="*/ 162472 h 303059"/>
                <a:gd name="connsiteX101" fmla="*/ 82865 w 230815"/>
                <a:gd name="connsiteY101" fmla="*/ 159255 h 303059"/>
                <a:gd name="connsiteX102" fmla="*/ 81595 w 230815"/>
                <a:gd name="connsiteY102" fmla="*/ 156462 h 303059"/>
                <a:gd name="connsiteX103" fmla="*/ 77447 w 230815"/>
                <a:gd name="connsiteY103" fmla="*/ 150282 h 303059"/>
                <a:gd name="connsiteX104" fmla="*/ 74061 w 230815"/>
                <a:gd name="connsiteY104" fmla="*/ 145964 h 303059"/>
                <a:gd name="connsiteX105" fmla="*/ 71183 w 230815"/>
                <a:gd name="connsiteY105" fmla="*/ 139276 h 303059"/>
                <a:gd name="connsiteX106" fmla="*/ 69828 w 230815"/>
                <a:gd name="connsiteY106" fmla="*/ 133689 h 303059"/>
                <a:gd name="connsiteX107" fmla="*/ 66950 w 230815"/>
                <a:gd name="connsiteY107" fmla="*/ 130303 h 303059"/>
                <a:gd name="connsiteX108" fmla="*/ 64495 w 230815"/>
                <a:gd name="connsiteY108" fmla="*/ 126239 h 303059"/>
                <a:gd name="connsiteX109" fmla="*/ 63394 w 230815"/>
                <a:gd name="connsiteY109" fmla="*/ 124377 h 303059"/>
                <a:gd name="connsiteX110" fmla="*/ 62293 w 230815"/>
                <a:gd name="connsiteY110" fmla="*/ 121414 h 303059"/>
                <a:gd name="connsiteX111" fmla="*/ 57891 w 230815"/>
                <a:gd name="connsiteY111" fmla="*/ 113880 h 303059"/>
                <a:gd name="connsiteX112" fmla="*/ 54421 w 230815"/>
                <a:gd name="connsiteY112" fmla="*/ 109393 h 303059"/>
                <a:gd name="connsiteX113" fmla="*/ 53405 w 230815"/>
                <a:gd name="connsiteY113" fmla="*/ 106006 h 303059"/>
                <a:gd name="connsiteX114" fmla="*/ 51965 w 230815"/>
                <a:gd name="connsiteY114" fmla="*/ 102282 h 303059"/>
                <a:gd name="connsiteX115" fmla="*/ 49680 w 230815"/>
                <a:gd name="connsiteY115" fmla="*/ 97795 h 303059"/>
                <a:gd name="connsiteX116" fmla="*/ 48156 w 230815"/>
                <a:gd name="connsiteY116" fmla="*/ 92631 h 303059"/>
                <a:gd name="connsiteX117" fmla="*/ 43077 w 230815"/>
                <a:gd name="connsiteY117" fmla="*/ 87551 h 303059"/>
                <a:gd name="connsiteX118" fmla="*/ 40198 w 230815"/>
                <a:gd name="connsiteY118" fmla="*/ 80610 h 303059"/>
                <a:gd name="connsiteX119" fmla="*/ 33764 w 230815"/>
                <a:gd name="connsiteY119" fmla="*/ 70705 h 303059"/>
                <a:gd name="connsiteX120" fmla="*/ 26907 w 230815"/>
                <a:gd name="connsiteY120" fmla="*/ 61139 h 303059"/>
                <a:gd name="connsiteX121" fmla="*/ 26230 w 230815"/>
                <a:gd name="connsiteY121" fmla="*/ 58176 h 303059"/>
                <a:gd name="connsiteX122" fmla="*/ 25553 w 230815"/>
                <a:gd name="connsiteY122" fmla="*/ 55213 h 303059"/>
                <a:gd name="connsiteX123" fmla="*/ 22167 w 230815"/>
                <a:gd name="connsiteY123" fmla="*/ 51488 h 303059"/>
                <a:gd name="connsiteX124" fmla="*/ 18357 w 230815"/>
                <a:gd name="connsiteY124" fmla="*/ 48102 h 303059"/>
                <a:gd name="connsiteX125" fmla="*/ 16918 w 230815"/>
                <a:gd name="connsiteY125" fmla="*/ 44715 h 303059"/>
                <a:gd name="connsiteX126" fmla="*/ 16240 w 230815"/>
                <a:gd name="connsiteY126" fmla="*/ 43615 h 303059"/>
                <a:gd name="connsiteX127" fmla="*/ 13701 w 230815"/>
                <a:gd name="connsiteY127" fmla="*/ 40229 h 303059"/>
                <a:gd name="connsiteX128" fmla="*/ 11500 w 230815"/>
                <a:gd name="connsiteY128" fmla="*/ 37604 h 303059"/>
                <a:gd name="connsiteX129" fmla="*/ 8283 w 230815"/>
                <a:gd name="connsiteY129" fmla="*/ 32864 h 303059"/>
                <a:gd name="connsiteX130" fmla="*/ 3966 w 230815"/>
                <a:gd name="connsiteY130" fmla="*/ 28885 h 303059"/>
                <a:gd name="connsiteX131" fmla="*/ 1595 w 230815"/>
                <a:gd name="connsiteY131" fmla="*/ 23890 h 303059"/>
                <a:gd name="connsiteX132" fmla="*/ 71 w 230815"/>
                <a:gd name="connsiteY132" fmla="*/ 18472 h 303059"/>
                <a:gd name="connsiteX133" fmla="*/ 4981 w 230815"/>
                <a:gd name="connsiteY133" fmla="*/ 11615 h 303059"/>
                <a:gd name="connsiteX134" fmla="*/ 5828 w 230815"/>
                <a:gd name="connsiteY134" fmla="*/ 7890 h 303059"/>
                <a:gd name="connsiteX135" fmla="*/ 7690 w 230815"/>
                <a:gd name="connsiteY135" fmla="*/ 5689 h 303059"/>
                <a:gd name="connsiteX136" fmla="*/ 10907 w 230815"/>
                <a:gd name="connsiteY136" fmla="*/ 4673 h 303059"/>
                <a:gd name="connsiteX137" fmla="*/ 14717 w 230815"/>
                <a:gd name="connsiteY137" fmla="*/ 5520 h 303059"/>
                <a:gd name="connsiteX138" fmla="*/ 20897 w 230815"/>
                <a:gd name="connsiteY138" fmla="*/ 3911 h 303059"/>
                <a:gd name="connsiteX139" fmla="*/ 26992 w 230815"/>
                <a:gd name="connsiteY139" fmla="*/ 2387 h 303059"/>
                <a:gd name="connsiteX140" fmla="*/ 29786 w 230815"/>
                <a:gd name="connsiteY140" fmla="*/ 2387 h 303059"/>
                <a:gd name="connsiteX141" fmla="*/ 31817 w 230815"/>
                <a:gd name="connsiteY141" fmla="*/ 3149 h 303059"/>
                <a:gd name="connsiteX142" fmla="*/ 34188 w 230815"/>
                <a:gd name="connsiteY142" fmla="*/ 2303 h 303059"/>
                <a:gd name="connsiteX143" fmla="*/ 36643 w 230815"/>
                <a:gd name="connsiteY143" fmla="*/ 1033 h 303059"/>
                <a:gd name="connsiteX144" fmla="*/ 41807 w 230815"/>
                <a:gd name="connsiteY144" fmla="*/ 610 h 303059"/>
                <a:gd name="connsiteX145" fmla="*/ 43669 w 230815"/>
                <a:gd name="connsiteY145" fmla="*/ 102 h 303059"/>
                <a:gd name="connsiteX146" fmla="*/ 46294 w 230815"/>
                <a:gd name="connsiteY146" fmla="*/ 102 h 303059"/>
                <a:gd name="connsiteX147" fmla="*/ 48494 w 230815"/>
                <a:gd name="connsiteY147" fmla="*/ 864 h 303059"/>
                <a:gd name="connsiteX148" fmla="*/ 50950 w 230815"/>
                <a:gd name="connsiteY148" fmla="*/ 3826 h 303059"/>
                <a:gd name="connsiteX149" fmla="*/ 52727 w 230815"/>
                <a:gd name="connsiteY149" fmla="*/ 7551 h 303059"/>
                <a:gd name="connsiteX150" fmla="*/ 55606 w 230815"/>
                <a:gd name="connsiteY150" fmla="*/ 11361 h 303059"/>
                <a:gd name="connsiteX151" fmla="*/ 57045 w 230815"/>
                <a:gd name="connsiteY151" fmla="*/ 14662 h 303059"/>
                <a:gd name="connsiteX152" fmla="*/ 59923 w 230815"/>
                <a:gd name="connsiteY152" fmla="*/ 17371 h 303059"/>
                <a:gd name="connsiteX153" fmla="*/ 62124 w 230815"/>
                <a:gd name="connsiteY153" fmla="*/ 21096 h 303059"/>
                <a:gd name="connsiteX154" fmla="*/ 65003 w 230815"/>
                <a:gd name="connsiteY154" fmla="*/ 23890 h 303059"/>
                <a:gd name="connsiteX155" fmla="*/ 67542 w 230815"/>
                <a:gd name="connsiteY155" fmla="*/ 27107 h 303059"/>
                <a:gd name="connsiteX156" fmla="*/ 68812 w 230815"/>
                <a:gd name="connsiteY156" fmla="*/ 29562 h 303059"/>
                <a:gd name="connsiteX157" fmla="*/ 69997 w 230815"/>
                <a:gd name="connsiteY157" fmla="*/ 31932 h 303059"/>
                <a:gd name="connsiteX158" fmla="*/ 71775 w 230815"/>
                <a:gd name="connsiteY158" fmla="*/ 34557 h 303059"/>
                <a:gd name="connsiteX159" fmla="*/ 71775 w 230815"/>
                <a:gd name="connsiteY159" fmla="*/ 36081 h 303059"/>
                <a:gd name="connsiteX160" fmla="*/ 74653 w 230815"/>
                <a:gd name="connsiteY160" fmla="*/ 40144 h 303059"/>
                <a:gd name="connsiteX161" fmla="*/ 76770 w 230815"/>
                <a:gd name="connsiteY161" fmla="*/ 45054 h 303059"/>
                <a:gd name="connsiteX162" fmla="*/ 78802 w 230815"/>
                <a:gd name="connsiteY162" fmla="*/ 47509 h 303059"/>
                <a:gd name="connsiteX163" fmla="*/ 80749 w 230815"/>
                <a:gd name="connsiteY163" fmla="*/ 49879 h 303059"/>
                <a:gd name="connsiteX164" fmla="*/ 81849 w 230815"/>
                <a:gd name="connsiteY164" fmla="*/ 53774 h 303059"/>
                <a:gd name="connsiteX165" fmla="*/ 82865 w 230815"/>
                <a:gd name="connsiteY165" fmla="*/ 57752 h 303059"/>
                <a:gd name="connsiteX166" fmla="*/ 84812 w 230815"/>
                <a:gd name="connsiteY166" fmla="*/ 60715 h 303059"/>
                <a:gd name="connsiteX167" fmla="*/ 85320 w 230815"/>
                <a:gd name="connsiteY167" fmla="*/ 61816 h 303059"/>
                <a:gd name="connsiteX168" fmla="*/ 87690 w 230815"/>
                <a:gd name="connsiteY168" fmla="*/ 65202 h 303059"/>
                <a:gd name="connsiteX169" fmla="*/ 88876 w 230815"/>
                <a:gd name="connsiteY169" fmla="*/ 68165 h 303059"/>
                <a:gd name="connsiteX170" fmla="*/ 90145 w 230815"/>
                <a:gd name="connsiteY170" fmla="*/ 70789 h 303059"/>
                <a:gd name="connsiteX171" fmla="*/ 91415 w 230815"/>
                <a:gd name="connsiteY171" fmla="*/ 73753 h 303059"/>
                <a:gd name="connsiteX172" fmla="*/ 92431 w 230815"/>
                <a:gd name="connsiteY172" fmla="*/ 76546 h 303059"/>
                <a:gd name="connsiteX173" fmla="*/ 93532 w 230815"/>
                <a:gd name="connsiteY173" fmla="*/ 79340 h 303059"/>
                <a:gd name="connsiteX174" fmla="*/ 95309 w 230815"/>
                <a:gd name="connsiteY174" fmla="*/ 81795 h 303059"/>
                <a:gd name="connsiteX175" fmla="*/ 97087 w 230815"/>
                <a:gd name="connsiteY175" fmla="*/ 84250 h 303059"/>
                <a:gd name="connsiteX176" fmla="*/ 101405 w 230815"/>
                <a:gd name="connsiteY176" fmla="*/ 91700 h 303059"/>
                <a:gd name="connsiteX177" fmla="*/ 106400 w 230815"/>
                <a:gd name="connsiteY177" fmla="*/ 98811 h 303059"/>
                <a:gd name="connsiteX178" fmla="*/ 110209 w 230815"/>
                <a:gd name="connsiteY178" fmla="*/ 95171 h 303059"/>
                <a:gd name="connsiteX179" fmla="*/ 110209 w 230815"/>
                <a:gd name="connsiteY179" fmla="*/ 93393 h 303059"/>
                <a:gd name="connsiteX180" fmla="*/ 111394 w 230815"/>
                <a:gd name="connsiteY180" fmla="*/ 90430 h 303059"/>
                <a:gd name="connsiteX181" fmla="*/ 114357 w 230815"/>
                <a:gd name="connsiteY181" fmla="*/ 87382 h 303059"/>
                <a:gd name="connsiteX182" fmla="*/ 115204 w 230815"/>
                <a:gd name="connsiteY182" fmla="*/ 85689 h 303059"/>
                <a:gd name="connsiteX183" fmla="*/ 117997 w 230815"/>
                <a:gd name="connsiteY183" fmla="*/ 82811 h 303059"/>
                <a:gd name="connsiteX184" fmla="*/ 120452 w 230815"/>
                <a:gd name="connsiteY184" fmla="*/ 79932 h 303059"/>
                <a:gd name="connsiteX185" fmla="*/ 121807 w 230815"/>
                <a:gd name="connsiteY185" fmla="*/ 78070 h 303059"/>
                <a:gd name="connsiteX186" fmla="*/ 123077 w 230815"/>
                <a:gd name="connsiteY186" fmla="*/ 76207 h 303059"/>
                <a:gd name="connsiteX187" fmla="*/ 125955 w 230815"/>
                <a:gd name="connsiteY187" fmla="*/ 73160 h 303059"/>
                <a:gd name="connsiteX188" fmla="*/ 128749 w 230815"/>
                <a:gd name="connsiteY188" fmla="*/ 69689 h 303059"/>
                <a:gd name="connsiteX189" fmla="*/ 131796 w 230815"/>
                <a:gd name="connsiteY189" fmla="*/ 65541 h 303059"/>
                <a:gd name="connsiteX190" fmla="*/ 132981 w 230815"/>
                <a:gd name="connsiteY190" fmla="*/ 62747 h 303059"/>
                <a:gd name="connsiteX191" fmla="*/ 135267 w 230815"/>
                <a:gd name="connsiteY191" fmla="*/ 61139 h 303059"/>
                <a:gd name="connsiteX192" fmla="*/ 136791 w 230815"/>
                <a:gd name="connsiteY192" fmla="*/ 59192 h 303059"/>
                <a:gd name="connsiteX193" fmla="*/ 138654 w 230815"/>
                <a:gd name="connsiteY193" fmla="*/ 56398 h 303059"/>
                <a:gd name="connsiteX194" fmla="*/ 139415 w 230815"/>
                <a:gd name="connsiteY194" fmla="*/ 54789 h 303059"/>
                <a:gd name="connsiteX195" fmla="*/ 141955 w 230815"/>
                <a:gd name="connsiteY195" fmla="*/ 51149 h 303059"/>
                <a:gd name="connsiteX196" fmla="*/ 142463 w 230815"/>
                <a:gd name="connsiteY196" fmla="*/ 49625 h 303059"/>
                <a:gd name="connsiteX197" fmla="*/ 144410 w 230815"/>
                <a:gd name="connsiteY197" fmla="*/ 47255 h 303059"/>
                <a:gd name="connsiteX198" fmla="*/ 145511 w 230815"/>
                <a:gd name="connsiteY198" fmla="*/ 45985 h 303059"/>
                <a:gd name="connsiteX199" fmla="*/ 149066 w 230815"/>
                <a:gd name="connsiteY199" fmla="*/ 42768 h 303059"/>
                <a:gd name="connsiteX200" fmla="*/ 150421 w 230815"/>
                <a:gd name="connsiteY200" fmla="*/ 41329 h 303059"/>
                <a:gd name="connsiteX201" fmla="*/ 154230 w 230815"/>
                <a:gd name="connsiteY201" fmla="*/ 36927 h 303059"/>
                <a:gd name="connsiteX202" fmla="*/ 159056 w 230815"/>
                <a:gd name="connsiteY202" fmla="*/ 33371 h 303059"/>
                <a:gd name="connsiteX203" fmla="*/ 159902 w 230815"/>
                <a:gd name="connsiteY203" fmla="*/ 30578 h 303059"/>
                <a:gd name="connsiteX204" fmla="*/ 161003 w 230815"/>
                <a:gd name="connsiteY204" fmla="*/ 27869 h 303059"/>
                <a:gd name="connsiteX205" fmla="*/ 163712 w 230815"/>
                <a:gd name="connsiteY205" fmla="*/ 24229 h 303059"/>
                <a:gd name="connsiteX206" fmla="*/ 165235 w 230815"/>
                <a:gd name="connsiteY206" fmla="*/ 22366 h 303059"/>
                <a:gd name="connsiteX207" fmla="*/ 166505 w 230815"/>
                <a:gd name="connsiteY207" fmla="*/ 20758 h 303059"/>
                <a:gd name="connsiteX208" fmla="*/ 167860 w 230815"/>
                <a:gd name="connsiteY208" fmla="*/ 18726 h 303059"/>
                <a:gd name="connsiteX209" fmla="*/ 169638 w 230815"/>
                <a:gd name="connsiteY209" fmla="*/ 12123 h 303059"/>
                <a:gd name="connsiteX210" fmla="*/ 173616 w 230815"/>
                <a:gd name="connsiteY210" fmla="*/ 7382 h 303059"/>
                <a:gd name="connsiteX211" fmla="*/ 179034 w 230815"/>
                <a:gd name="connsiteY211" fmla="*/ 7382 h 303059"/>
                <a:gd name="connsiteX212" fmla="*/ 186569 w 230815"/>
                <a:gd name="connsiteY212" fmla="*/ 7890 h 303059"/>
                <a:gd name="connsiteX213" fmla="*/ 192495 w 230815"/>
                <a:gd name="connsiteY213" fmla="*/ 7213 h 303059"/>
                <a:gd name="connsiteX214" fmla="*/ 199860 w 230815"/>
                <a:gd name="connsiteY214" fmla="*/ 7213 h 303059"/>
                <a:gd name="connsiteX215" fmla="*/ 203162 w 230815"/>
                <a:gd name="connsiteY215" fmla="*/ 7805 h 303059"/>
                <a:gd name="connsiteX216" fmla="*/ 206548 w 230815"/>
                <a:gd name="connsiteY216" fmla="*/ 7805 h 303059"/>
                <a:gd name="connsiteX217" fmla="*/ 215606 w 230815"/>
                <a:gd name="connsiteY217" fmla="*/ 7213 h 303059"/>
                <a:gd name="connsiteX218" fmla="*/ 221363 w 230815"/>
                <a:gd name="connsiteY218" fmla="*/ 6620 h 303059"/>
                <a:gd name="connsiteX219" fmla="*/ 228812 w 230815"/>
                <a:gd name="connsiteY219" fmla="*/ 10684 h 303059"/>
                <a:gd name="connsiteX220" fmla="*/ 229405 w 230815"/>
                <a:gd name="connsiteY220" fmla="*/ 19234 h 30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230815" h="303059">
                  <a:moveTo>
                    <a:pt x="229405" y="19234"/>
                  </a:moveTo>
                  <a:cubicBezTo>
                    <a:pt x="227805" y="20605"/>
                    <a:pt x="226408" y="22205"/>
                    <a:pt x="225257" y="23975"/>
                  </a:cubicBezTo>
                  <a:lnTo>
                    <a:pt x="221447" y="28292"/>
                  </a:lnTo>
                  <a:cubicBezTo>
                    <a:pt x="220677" y="30273"/>
                    <a:pt x="219525" y="32085"/>
                    <a:pt x="218061" y="33625"/>
                  </a:cubicBezTo>
                  <a:lnTo>
                    <a:pt x="215775" y="35572"/>
                  </a:lnTo>
                  <a:cubicBezTo>
                    <a:pt x="214793" y="37757"/>
                    <a:pt x="213634" y="39848"/>
                    <a:pt x="212304" y="41837"/>
                  </a:cubicBezTo>
                  <a:cubicBezTo>
                    <a:pt x="211288" y="43276"/>
                    <a:pt x="210442" y="44631"/>
                    <a:pt x="209680" y="45816"/>
                  </a:cubicBezTo>
                  <a:cubicBezTo>
                    <a:pt x="208918" y="47001"/>
                    <a:pt x="207818" y="48779"/>
                    <a:pt x="207225" y="48948"/>
                  </a:cubicBezTo>
                  <a:cubicBezTo>
                    <a:pt x="206675" y="49024"/>
                    <a:pt x="206184" y="49329"/>
                    <a:pt x="205871" y="49795"/>
                  </a:cubicBezTo>
                  <a:cubicBezTo>
                    <a:pt x="205252" y="50565"/>
                    <a:pt x="204736" y="51420"/>
                    <a:pt x="204347" y="52334"/>
                  </a:cubicBezTo>
                  <a:lnTo>
                    <a:pt x="203246" y="55297"/>
                  </a:lnTo>
                  <a:cubicBezTo>
                    <a:pt x="200275" y="57786"/>
                    <a:pt x="197447" y="60444"/>
                    <a:pt x="194780" y="63255"/>
                  </a:cubicBezTo>
                  <a:cubicBezTo>
                    <a:pt x="192232" y="66083"/>
                    <a:pt x="189396" y="68639"/>
                    <a:pt x="186315" y="70874"/>
                  </a:cubicBezTo>
                  <a:cubicBezTo>
                    <a:pt x="186653" y="73075"/>
                    <a:pt x="185934" y="75302"/>
                    <a:pt x="184368" y="76885"/>
                  </a:cubicBezTo>
                  <a:cubicBezTo>
                    <a:pt x="182946" y="78146"/>
                    <a:pt x="181667" y="79568"/>
                    <a:pt x="180558" y="81118"/>
                  </a:cubicBezTo>
                  <a:cubicBezTo>
                    <a:pt x="179542" y="82345"/>
                    <a:pt x="178814" y="83793"/>
                    <a:pt x="178442" y="85350"/>
                  </a:cubicBezTo>
                  <a:cubicBezTo>
                    <a:pt x="178061" y="86866"/>
                    <a:pt x="177003" y="88119"/>
                    <a:pt x="175564" y="88737"/>
                  </a:cubicBezTo>
                  <a:cubicBezTo>
                    <a:pt x="173786" y="92715"/>
                    <a:pt x="172347" y="94747"/>
                    <a:pt x="171415" y="95001"/>
                  </a:cubicBezTo>
                  <a:cubicBezTo>
                    <a:pt x="171678" y="95746"/>
                    <a:pt x="171356" y="96576"/>
                    <a:pt x="170654" y="96948"/>
                  </a:cubicBezTo>
                  <a:cubicBezTo>
                    <a:pt x="169875" y="97346"/>
                    <a:pt x="169206" y="97930"/>
                    <a:pt x="168706" y="98641"/>
                  </a:cubicBezTo>
                  <a:cubicBezTo>
                    <a:pt x="168198" y="100589"/>
                    <a:pt x="167775" y="101689"/>
                    <a:pt x="167352" y="101943"/>
                  </a:cubicBezTo>
                  <a:cubicBezTo>
                    <a:pt x="167064" y="102045"/>
                    <a:pt x="166861" y="102316"/>
                    <a:pt x="166844" y="102620"/>
                  </a:cubicBezTo>
                  <a:cubicBezTo>
                    <a:pt x="166251" y="104059"/>
                    <a:pt x="165828" y="105160"/>
                    <a:pt x="165489" y="105752"/>
                  </a:cubicBezTo>
                  <a:lnTo>
                    <a:pt x="164220" y="107446"/>
                  </a:lnTo>
                  <a:cubicBezTo>
                    <a:pt x="162780" y="109393"/>
                    <a:pt x="161511" y="111467"/>
                    <a:pt x="160410" y="113626"/>
                  </a:cubicBezTo>
                  <a:cubicBezTo>
                    <a:pt x="159208" y="115954"/>
                    <a:pt x="157786" y="118163"/>
                    <a:pt x="156177" y="120229"/>
                  </a:cubicBezTo>
                  <a:cubicBezTo>
                    <a:pt x="154399" y="122091"/>
                    <a:pt x="153299" y="123446"/>
                    <a:pt x="152791" y="124038"/>
                  </a:cubicBezTo>
                  <a:lnTo>
                    <a:pt x="151267" y="125647"/>
                  </a:lnTo>
                  <a:lnTo>
                    <a:pt x="148474" y="129118"/>
                  </a:lnTo>
                  <a:cubicBezTo>
                    <a:pt x="147331" y="130337"/>
                    <a:pt x="145807" y="131141"/>
                    <a:pt x="144156" y="131403"/>
                  </a:cubicBezTo>
                  <a:cubicBezTo>
                    <a:pt x="143699" y="133240"/>
                    <a:pt x="142692" y="134891"/>
                    <a:pt x="141278" y="136144"/>
                  </a:cubicBezTo>
                  <a:cubicBezTo>
                    <a:pt x="139788" y="137465"/>
                    <a:pt x="138577" y="139082"/>
                    <a:pt x="137722" y="140885"/>
                  </a:cubicBezTo>
                  <a:cubicBezTo>
                    <a:pt x="137087" y="141503"/>
                    <a:pt x="136783" y="142375"/>
                    <a:pt x="136876" y="143255"/>
                  </a:cubicBezTo>
                  <a:cubicBezTo>
                    <a:pt x="136960" y="144203"/>
                    <a:pt x="136503" y="145118"/>
                    <a:pt x="135691" y="145626"/>
                  </a:cubicBezTo>
                  <a:cubicBezTo>
                    <a:pt x="135225" y="147886"/>
                    <a:pt x="135225" y="150222"/>
                    <a:pt x="135691" y="152483"/>
                  </a:cubicBezTo>
                  <a:cubicBezTo>
                    <a:pt x="136122" y="154625"/>
                    <a:pt x="136325" y="156817"/>
                    <a:pt x="136283" y="159001"/>
                  </a:cubicBezTo>
                  <a:cubicBezTo>
                    <a:pt x="136309" y="159755"/>
                    <a:pt x="136165" y="160508"/>
                    <a:pt x="135860" y="161202"/>
                  </a:cubicBezTo>
                  <a:cubicBezTo>
                    <a:pt x="135580" y="161905"/>
                    <a:pt x="135437" y="162650"/>
                    <a:pt x="135437" y="163403"/>
                  </a:cubicBezTo>
                  <a:cubicBezTo>
                    <a:pt x="135724" y="164436"/>
                    <a:pt x="135944" y="165478"/>
                    <a:pt x="136114" y="166536"/>
                  </a:cubicBezTo>
                  <a:cubicBezTo>
                    <a:pt x="136249" y="167721"/>
                    <a:pt x="136249" y="168906"/>
                    <a:pt x="136114" y="170091"/>
                  </a:cubicBezTo>
                  <a:cubicBezTo>
                    <a:pt x="136190" y="170997"/>
                    <a:pt x="136190" y="171894"/>
                    <a:pt x="136114" y="172800"/>
                  </a:cubicBezTo>
                  <a:cubicBezTo>
                    <a:pt x="136114" y="173477"/>
                    <a:pt x="136114" y="174324"/>
                    <a:pt x="135521" y="175594"/>
                  </a:cubicBezTo>
                  <a:cubicBezTo>
                    <a:pt x="134903" y="181215"/>
                    <a:pt x="134598" y="186870"/>
                    <a:pt x="134590" y="192525"/>
                  </a:cubicBezTo>
                  <a:cubicBezTo>
                    <a:pt x="134590" y="198536"/>
                    <a:pt x="134590" y="204038"/>
                    <a:pt x="134590" y="208948"/>
                  </a:cubicBezTo>
                  <a:cubicBezTo>
                    <a:pt x="134590" y="210388"/>
                    <a:pt x="134590" y="211996"/>
                    <a:pt x="134590" y="213520"/>
                  </a:cubicBezTo>
                  <a:cubicBezTo>
                    <a:pt x="134590" y="215044"/>
                    <a:pt x="134590" y="216822"/>
                    <a:pt x="134590" y="218515"/>
                  </a:cubicBezTo>
                  <a:cubicBezTo>
                    <a:pt x="134590" y="220208"/>
                    <a:pt x="135013" y="220800"/>
                    <a:pt x="135098" y="221478"/>
                  </a:cubicBezTo>
                  <a:cubicBezTo>
                    <a:pt x="135149" y="222349"/>
                    <a:pt x="135149" y="223230"/>
                    <a:pt x="135098" y="224102"/>
                  </a:cubicBezTo>
                  <a:lnTo>
                    <a:pt x="134251" y="226641"/>
                  </a:lnTo>
                  <a:cubicBezTo>
                    <a:pt x="134251" y="227404"/>
                    <a:pt x="133743" y="228250"/>
                    <a:pt x="133489" y="229266"/>
                  </a:cubicBezTo>
                  <a:cubicBezTo>
                    <a:pt x="133244" y="230925"/>
                    <a:pt x="133244" y="232601"/>
                    <a:pt x="133489" y="234261"/>
                  </a:cubicBezTo>
                  <a:cubicBezTo>
                    <a:pt x="133566" y="235784"/>
                    <a:pt x="133566" y="237308"/>
                    <a:pt x="133489" y="238832"/>
                  </a:cubicBezTo>
                  <a:lnTo>
                    <a:pt x="133489" y="242896"/>
                  </a:lnTo>
                  <a:cubicBezTo>
                    <a:pt x="133701" y="246536"/>
                    <a:pt x="133701" y="250176"/>
                    <a:pt x="133489" y="253816"/>
                  </a:cubicBezTo>
                  <a:cubicBezTo>
                    <a:pt x="133489" y="257372"/>
                    <a:pt x="132897" y="261520"/>
                    <a:pt x="132812" y="266176"/>
                  </a:cubicBezTo>
                  <a:cubicBezTo>
                    <a:pt x="132812" y="267192"/>
                    <a:pt x="132812" y="268208"/>
                    <a:pt x="132812" y="269308"/>
                  </a:cubicBezTo>
                  <a:cubicBezTo>
                    <a:pt x="132922" y="270350"/>
                    <a:pt x="132550" y="271374"/>
                    <a:pt x="131796" y="272102"/>
                  </a:cubicBezTo>
                  <a:cubicBezTo>
                    <a:pt x="132474" y="276242"/>
                    <a:pt x="132643" y="280449"/>
                    <a:pt x="132304" y="284631"/>
                  </a:cubicBezTo>
                  <a:cubicBezTo>
                    <a:pt x="133041" y="286358"/>
                    <a:pt x="133947" y="288000"/>
                    <a:pt x="135013" y="289541"/>
                  </a:cubicBezTo>
                  <a:cubicBezTo>
                    <a:pt x="136275" y="291497"/>
                    <a:pt x="136673" y="293884"/>
                    <a:pt x="136114" y="296144"/>
                  </a:cubicBezTo>
                  <a:cubicBezTo>
                    <a:pt x="135919" y="297033"/>
                    <a:pt x="135547" y="297863"/>
                    <a:pt x="135013" y="298599"/>
                  </a:cubicBezTo>
                  <a:lnTo>
                    <a:pt x="133489" y="300546"/>
                  </a:lnTo>
                  <a:cubicBezTo>
                    <a:pt x="132287" y="300538"/>
                    <a:pt x="131085" y="300707"/>
                    <a:pt x="129934" y="301054"/>
                  </a:cubicBezTo>
                  <a:cubicBezTo>
                    <a:pt x="128800" y="301351"/>
                    <a:pt x="127597" y="301351"/>
                    <a:pt x="126463" y="301054"/>
                  </a:cubicBezTo>
                  <a:cubicBezTo>
                    <a:pt x="123847" y="301046"/>
                    <a:pt x="121240" y="301300"/>
                    <a:pt x="118675" y="301816"/>
                  </a:cubicBezTo>
                  <a:cubicBezTo>
                    <a:pt x="116228" y="302409"/>
                    <a:pt x="113739" y="302807"/>
                    <a:pt x="111225" y="303002"/>
                  </a:cubicBezTo>
                  <a:cubicBezTo>
                    <a:pt x="107771" y="303171"/>
                    <a:pt x="104308" y="302968"/>
                    <a:pt x="100897" y="302409"/>
                  </a:cubicBezTo>
                  <a:cubicBezTo>
                    <a:pt x="97257" y="301901"/>
                    <a:pt x="93532" y="301393"/>
                    <a:pt x="89807" y="301139"/>
                  </a:cubicBezTo>
                  <a:cubicBezTo>
                    <a:pt x="86988" y="300953"/>
                    <a:pt x="84160" y="300953"/>
                    <a:pt x="81341" y="301139"/>
                  </a:cubicBezTo>
                  <a:cubicBezTo>
                    <a:pt x="78912" y="301359"/>
                    <a:pt x="76550" y="300259"/>
                    <a:pt x="75161" y="298261"/>
                  </a:cubicBezTo>
                  <a:cubicBezTo>
                    <a:pt x="74450" y="296881"/>
                    <a:pt x="74450" y="295239"/>
                    <a:pt x="75161" y="293859"/>
                  </a:cubicBezTo>
                  <a:cubicBezTo>
                    <a:pt x="75669" y="291404"/>
                    <a:pt x="76092" y="289541"/>
                    <a:pt x="76346" y="288356"/>
                  </a:cubicBezTo>
                  <a:cubicBezTo>
                    <a:pt x="76575" y="287205"/>
                    <a:pt x="76973" y="286087"/>
                    <a:pt x="77532" y="285054"/>
                  </a:cubicBezTo>
                  <a:cubicBezTo>
                    <a:pt x="77083" y="282904"/>
                    <a:pt x="76744" y="280728"/>
                    <a:pt x="76516" y="278536"/>
                  </a:cubicBezTo>
                  <a:cubicBezTo>
                    <a:pt x="76364" y="276123"/>
                    <a:pt x="76541" y="273702"/>
                    <a:pt x="77024" y="271340"/>
                  </a:cubicBezTo>
                  <a:cubicBezTo>
                    <a:pt x="77540" y="269782"/>
                    <a:pt x="77769" y="268149"/>
                    <a:pt x="77701" y="266515"/>
                  </a:cubicBezTo>
                  <a:cubicBezTo>
                    <a:pt x="77549" y="265050"/>
                    <a:pt x="77549" y="263577"/>
                    <a:pt x="77701" y="262112"/>
                  </a:cubicBezTo>
                  <a:cubicBezTo>
                    <a:pt x="78209" y="260817"/>
                    <a:pt x="78497" y="259437"/>
                    <a:pt x="78548" y="258049"/>
                  </a:cubicBezTo>
                  <a:cubicBezTo>
                    <a:pt x="78539" y="256610"/>
                    <a:pt x="78310" y="255188"/>
                    <a:pt x="77870" y="253816"/>
                  </a:cubicBezTo>
                  <a:cubicBezTo>
                    <a:pt x="77396" y="252047"/>
                    <a:pt x="77202" y="250227"/>
                    <a:pt x="77278" y="248398"/>
                  </a:cubicBezTo>
                  <a:cubicBezTo>
                    <a:pt x="77295" y="246798"/>
                    <a:pt x="77489" y="245207"/>
                    <a:pt x="77870" y="243657"/>
                  </a:cubicBezTo>
                  <a:cubicBezTo>
                    <a:pt x="78294" y="242134"/>
                    <a:pt x="78632" y="240694"/>
                    <a:pt x="78886" y="239255"/>
                  </a:cubicBezTo>
                  <a:cubicBezTo>
                    <a:pt x="78979" y="236580"/>
                    <a:pt x="78717" y="233905"/>
                    <a:pt x="78124" y="231298"/>
                  </a:cubicBezTo>
                  <a:cubicBezTo>
                    <a:pt x="77582" y="228843"/>
                    <a:pt x="77972" y="226277"/>
                    <a:pt x="79225" y="224102"/>
                  </a:cubicBezTo>
                  <a:cubicBezTo>
                    <a:pt x="79022" y="223205"/>
                    <a:pt x="78734" y="222324"/>
                    <a:pt x="78378" y="221478"/>
                  </a:cubicBezTo>
                  <a:cubicBezTo>
                    <a:pt x="78023" y="220800"/>
                    <a:pt x="77845" y="220038"/>
                    <a:pt x="77870" y="219276"/>
                  </a:cubicBezTo>
                  <a:cubicBezTo>
                    <a:pt x="77616" y="218108"/>
                    <a:pt x="77616" y="216889"/>
                    <a:pt x="77870" y="215721"/>
                  </a:cubicBezTo>
                  <a:cubicBezTo>
                    <a:pt x="77870" y="214620"/>
                    <a:pt x="78463" y="213435"/>
                    <a:pt x="78717" y="212250"/>
                  </a:cubicBezTo>
                  <a:cubicBezTo>
                    <a:pt x="78971" y="211065"/>
                    <a:pt x="78717" y="211319"/>
                    <a:pt x="78717" y="210218"/>
                  </a:cubicBezTo>
                  <a:cubicBezTo>
                    <a:pt x="78556" y="209042"/>
                    <a:pt x="78556" y="207839"/>
                    <a:pt x="78717" y="206663"/>
                  </a:cubicBezTo>
                  <a:cubicBezTo>
                    <a:pt x="78945" y="205587"/>
                    <a:pt x="79343" y="204555"/>
                    <a:pt x="79902" y="203615"/>
                  </a:cubicBezTo>
                  <a:cubicBezTo>
                    <a:pt x="80419" y="202650"/>
                    <a:pt x="80715" y="201575"/>
                    <a:pt x="80749" y="200483"/>
                  </a:cubicBezTo>
                  <a:cubicBezTo>
                    <a:pt x="80960" y="198375"/>
                    <a:pt x="80960" y="196242"/>
                    <a:pt x="80749" y="194134"/>
                  </a:cubicBezTo>
                  <a:cubicBezTo>
                    <a:pt x="80537" y="192051"/>
                    <a:pt x="80537" y="189952"/>
                    <a:pt x="80749" y="187869"/>
                  </a:cubicBezTo>
                  <a:cubicBezTo>
                    <a:pt x="80867" y="186735"/>
                    <a:pt x="81155" y="185626"/>
                    <a:pt x="81595" y="184567"/>
                  </a:cubicBezTo>
                  <a:cubicBezTo>
                    <a:pt x="82052" y="183518"/>
                    <a:pt x="82340" y="182409"/>
                    <a:pt x="82442" y="181266"/>
                  </a:cubicBezTo>
                  <a:cubicBezTo>
                    <a:pt x="82450" y="180335"/>
                    <a:pt x="82188" y="179420"/>
                    <a:pt x="81680" y="178642"/>
                  </a:cubicBezTo>
                  <a:cubicBezTo>
                    <a:pt x="81257" y="177981"/>
                    <a:pt x="81019" y="177219"/>
                    <a:pt x="81003" y="176440"/>
                  </a:cubicBezTo>
                  <a:cubicBezTo>
                    <a:pt x="81079" y="174443"/>
                    <a:pt x="81367" y="172453"/>
                    <a:pt x="81849" y="170515"/>
                  </a:cubicBezTo>
                  <a:cubicBezTo>
                    <a:pt x="82196" y="169143"/>
                    <a:pt x="82679" y="167806"/>
                    <a:pt x="83288" y="166536"/>
                  </a:cubicBezTo>
                  <a:cubicBezTo>
                    <a:pt x="83703" y="165215"/>
                    <a:pt x="83703" y="163793"/>
                    <a:pt x="83288" y="162472"/>
                  </a:cubicBezTo>
                  <a:cubicBezTo>
                    <a:pt x="83288" y="161202"/>
                    <a:pt x="83288" y="160187"/>
                    <a:pt x="82865" y="159255"/>
                  </a:cubicBezTo>
                  <a:cubicBezTo>
                    <a:pt x="82619" y="158256"/>
                    <a:pt x="82188" y="157308"/>
                    <a:pt x="81595" y="156462"/>
                  </a:cubicBezTo>
                  <a:cubicBezTo>
                    <a:pt x="80486" y="154227"/>
                    <a:pt x="79089" y="152153"/>
                    <a:pt x="77447" y="150282"/>
                  </a:cubicBezTo>
                  <a:cubicBezTo>
                    <a:pt x="76152" y="148987"/>
                    <a:pt x="75018" y="147530"/>
                    <a:pt x="74061" y="145964"/>
                  </a:cubicBezTo>
                  <a:lnTo>
                    <a:pt x="71183" y="139276"/>
                  </a:lnTo>
                  <a:cubicBezTo>
                    <a:pt x="70497" y="137482"/>
                    <a:pt x="70040" y="135602"/>
                    <a:pt x="69828" y="133689"/>
                  </a:cubicBezTo>
                  <a:cubicBezTo>
                    <a:pt x="68694" y="132724"/>
                    <a:pt x="67720" y="131581"/>
                    <a:pt x="66950" y="130303"/>
                  </a:cubicBezTo>
                  <a:cubicBezTo>
                    <a:pt x="66272" y="129118"/>
                    <a:pt x="65426" y="127679"/>
                    <a:pt x="64495" y="126239"/>
                  </a:cubicBezTo>
                  <a:lnTo>
                    <a:pt x="63394" y="124377"/>
                  </a:lnTo>
                  <a:cubicBezTo>
                    <a:pt x="62844" y="123471"/>
                    <a:pt x="62471" y="122464"/>
                    <a:pt x="62293" y="121414"/>
                  </a:cubicBezTo>
                  <a:cubicBezTo>
                    <a:pt x="61362" y="118629"/>
                    <a:pt x="59864" y="116064"/>
                    <a:pt x="57891" y="113880"/>
                  </a:cubicBezTo>
                  <a:cubicBezTo>
                    <a:pt x="56478" y="112601"/>
                    <a:pt x="55301" y="111086"/>
                    <a:pt x="54421" y="109393"/>
                  </a:cubicBezTo>
                  <a:cubicBezTo>
                    <a:pt x="53972" y="108301"/>
                    <a:pt x="53633" y="107166"/>
                    <a:pt x="53405" y="106006"/>
                  </a:cubicBezTo>
                  <a:cubicBezTo>
                    <a:pt x="53134" y="104694"/>
                    <a:pt x="52651" y="103433"/>
                    <a:pt x="51965" y="102282"/>
                  </a:cubicBezTo>
                  <a:cubicBezTo>
                    <a:pt x="51356" y="100715"/>
                    <a:pt x="50586" y="99209"/>
                    <a:pt x="49680" y="97795"/>
                  </a:cubicBezTo>
                  <a:cubicBezTo>
                    <a:pt x="48622" y="96288"/>
                    <a:pt x="48088" y="94468"/>
                    <a:pt x="48156" y="92631"/>
                  </a:cubicBezTo>
                  <a:cubicBezTo>
                    <a:pt x="46260" y="91158"/>
                    <a:pt x="44550" y="89448"/>
                    <a:pt x="43077" y="87551"/>
                  </a:cubicBezTo>
                  <a:cubicBezTo>
                    <a:pt x="41570" y="85503"/>
                    <a:pt x="40579" y="83124"/>
                    <a:pt x="40198" y="80610"/>
                  </a:cubicBezTo>
                  <a:cubicBezTo>
                    <a:pt x="37303" y="77858"/>
                    <a:pt x="35102" y="74464"/>
                    <a:pt x="33764" y="70705"/>
                  </a:cubicBezTo>
                  <a:cubicBezTo>
                    <a:pt x="32444" y="66929"/>
                    <a:pt x="30065" y="63602"/>
                    <a:pt x="26907" y="61139"/>
                  </a:cubicBezTo>
                  <a:cubicBezTo>
                    <a:pt x="27017" y="60106"/>
                    <a:pt x="26780" y="59056"/>
                    <a:pt x="26230" y="58176"/>
                  </a:cubicBezTo>
                  <a:cubicBezTo>
                    <a:pt x="25748" y="57261"/>
                    <a:pt x="25519" y="56246"/>
                    <a:pt x="25553" y="55213"/>
                  </a:cubicBezTo>
                  <a:cubicBezTo>
                    <a:pt x="24681" y="53765"/>
                    <a:pt x="23530" y="52495"/>
                    <a:pt x="22167" y="51488"/>
                  </a:cubicBezTo>
                  <a:cubicBezTo>
                    <a:pt x="20821" y="50447"/>
                    <a:pt x="19542" y="49321"/>
                    <a:pt x="18357" y="48102"/>
                  </a:cubicBezTo>
                  <a:cubicBezTo>
                    <a:pt x="18001" y="46925"/>
                    <a:pt x="17519" y="45790"/>
                    <a:pt x="16918" y="44715"/>
                  </a:cubicBezTo>
                  <a:cubicBezTo>
                    <a:pt x="16605" y="44411"/>
                    <a:pt x="16376" y="44030"/>
                    <a:pt x="16240" y="43615"/>
                  </a:cubicBezTo>
                  <a:cubicBezTo>
                    <a:pt x="15470" y="42430"/>
                    <a:pt x="14624" y="41295"/>
                    <a:pt x="13701" y="40229"/>
                  </a:cubicBezTo>
                  <a:cubicBezTo>
                    <a:pt x="12939" y="39467"/>
                    <a:pt x="12262" y="38535"/>
                    <a:pt x="11500" y="37604"/>
                  </a:cubicBezTo>
                  <a:cubicBezTo>
                    <a:pt x="10323" y="36097"/>
                    <a:pt x="9248" y="34514"/>
                    <a:pt x="8283" y="32864"/>
                  </a:cubicBezTo>
                  <a:cubicBezTo>
                    <a:pt x="7233" y="31170"/>
                    <a:pt x="5735" y="29799"/>
                    <a:pt x="3966" y="28885"/>
                  </a:cubicBezTo>
                  <a:cubicBezTo>
                    <a:pt x="3652" y="27031"/>
                    <a:pt x="2831" y="25304"/>
                    <a:pt x="1595" y="23890"/>
                  </a:cubicBezTo>
                  <a:cubicBezTo>
                    <a:pt x="342" y="22383"/>
                    <a:pt x="-208" y="20411"/>
                    <a:pt x="71" y="18472"/>
                  </a:cubicBezTo>
                  <a:cubicBezTo>
                    <a:pt x="545" y="15543"/>
                    <a:pt x="2366" y="13003"/>
                    <a:pt x="4981" y="11615"/>
                  </a:cubicBezTo>
                  <a:cubicBezTo>
                    <a:pt x="4981" y="10091"/>
                    <a:pt x="5574" y="8906"/>
                    <a:pt x="5828" y="7890"/>
                  </a:cubicBezTo>
                  <a:cubicBezTo>
                    <a:pt x="6116" y="6933"/>
                    <a:pt x="6793" y="6138"/>
                    <a:pt x="7690" y="5689"/>
                  </a:cubicBezTo>
                  <a:cubicBezTo>
                    <a:pt x="8605" y="4969"/>
                    <a:pt x="9747" y="4605"/>
                    <a:pt x="10907" y="4673"/>
                  </a:cubicBezTo>
                  <a:cubicBezTo>
                    <a:pt x="12220" y="4690"/>
                    <a:pt x="13515" y="4978"/>
                    <a:pt x="14717" y="5520"/>
                  </a:cubicBezTo>
                  <a:cubicBezTo>
                    <a:pt x="16613" y="4487"/>
                    <a:pt x="18738" y="3928"/>
                    <a:pt x="20897" y="3911"/>
                  </a:cubicBezTo>
                  <a:cubicBezTo>
                    <a:pt x="23022" y="3877"/>
                    <a:pt x="25104" y="3361"/>
                    <a:pt x="26992" y="2387"/>
                  </a:cubicBezTo>
                  <a:lnTo>
                    <a:pt x="29786" y="2387"/>
                  </a:lnTo>
                  <a:cubicBezTo>
                    <a:pt x="30539" y="2345"/>
                    <a:pt x="31275" y="2624"/>
                    <a:pt x="31817" y="3149"/>
                  </a:cubicBezTo>
                  <a:cubicBezTo>
                    <a:pt x="32689" y="3191"/>
                    <a:pt x="33544" y="2887"/>
                    <a:pt x="34188" y="2303"/>
                  </a:cubicBezTo>
                  <a:cubicBezTo>
                    <a:pt x="34890" y="1685"/>
                    <a:pt x="35728" y="1244"/>
                    <a:pt x="36643" y="1033"/>
                  </a:cubicBezTo>
                  <a:cubicBezTo>
                    <a:pt x="38378" y="1202"/>
                    <a:pt x="40122" y="1058"/>
                    <a:pt x="41807" y="610"/>
                  </a:cubicBezTo>
                  <a:cubicBezTo>
                    <a:pt x="42357" y="237"/>
                    <a:pt x="43009" y="59"/>
                    <a:pt x="43669" y="102"/>
                  </a:cubicBezTo>
                  <a:cubicBezTo>
                    <a:pt x="44541" y="-34"/>
                    <a:pt x="45422" y="-34"/>
                    <a:pt x="46294" y="102"/>
                  </a:cubicBezTo>
                  <a:lnTo>
                    <a:pt x="48494" y="864"/>
                  </a:lnTo>
                  <a:cubicBezTo>
                    <a:pt x="49604" y="1575"/>
                    <a:pt x="50459" y="2607"/>
                    <a:pt x="50950" y="3826"/>
                  </a:cubicBezTo>
                  <a:lnTo>
                    <a:pt x="52727" y="7551"/>
                  </a:lnTo>
                  <a:cubicBezTo>
                    <a:pt x="53752" y="8770"/>
                    <a:pt x="54717" y="10040"/>
                    <a:pt x="55606" y="11361"/>
                  </a:cubicBezTo>
                  <a:cubicBezTo>
                    <a:pt x="56317" y="12343"/>
                    <a:pt x="56808" y="13469"/>
                    <a:pt x="57045" y="14662"/>
                  </a:cubicBezTo>
                  <a:cubicBezTo>
                    <a:pt x="58366" y="15086"/>
                    <a:pt x="59424" y="16076"/>
                    <a:pt x="59923" y="17371"/>
                  </a:cubicBezTo>
                  <a:cubicBezTo>
                    <a:pt x="60482" y="18709"/>
                    <a:pt x="61227" y="19962"/>
                    <a:pt x="62124" y="21096"/>
                  </a:cubicBezTo>
                  <a:cubicBezTo>
                    <a:pt x="63055" y="22112"/>
                    <a:pt x="64071" y="23043"/>
                    <a:pt x="65003" y="23890"/>
                  </a:cubicBezTo>
                  <a:cubicBezTo>
                    <a:pt x="65976" y="24855"/>
                    <a:pt x="66831" y="25930"/>
                    <a:pt x="67542" y="27107"/>
                  </a:cubicBezTo>
                  <a:cubicBezTo>
                    <a:pt x="67966" y="27869"/>
                    <a:pt x="68389" y="28631"/>
                    <a:pt x="68812" y="29562"/>
                  </a:cubicBezTo>
                  <a:cubicBezTo>
                    <a:pt x="69159" y="30375"/>
                    <a:pt x="69548" y="31170"/>
                    <a:pt x="69997" y="31932"/>
                  </a:cubicBezTo>
                  <a:cubicBezTo>
                    <a:pt x="71267" y="33202"/>
                    <a:pt x="71775" y="34049"/>
                    <a:pt x="71775" y="34557"/>
                  </a:cubicBezTo>
                  <a:cubicBezTo>
                    <a:pt x="71699" y="35065"/>
                    <a:pt x="71699" y="35572"/>
                    <a:pt x="71775" y="36081"/>
                  </a:cubicBezTo>
                  <a:cubicBezTo>
                    <a:pt x="72791" y="37520"/>
                    <a:pt x="73722" y="38959"/>
                    <a:pt x="74653" y="40144"/>
                  </a:cubicBezTo>
                  <a:cubicBezTo>
                    <a:pt x="75737" y="41592"/>
                    <a:pt x="76465" y="43276"/>
                    <a:pt x="76770" y="45054"/>
                  </a:cubicBezTo>
                  <a:cubicBezTo>
                    <a:pt x="77286" y="45994"/>
                    <a:pt x="77972" y="46823"/>
                    <a:pt x="78802" y="47509"/>
                  </a:cubicBezTo>
                  <a:cubicBezTo>
                    <a:pt x="79648" y="48119"/>
                    <a:pt x="80317" y="48931"/>
                    <a:pt x="80749" y="49879"/>
                  </a:cubicBezTo>
                  <a:cubicBezTo>
                    <a:pt x="81240" y="51141"/>
                    <a:pt x="81612" y="52445"/>
                    <a:pt x="81849" y="53774"/>
                  </a:cubicBezTo>
                  <a:cubicBezTo>
                    <a:pt x="82010" y="55137"/>
                    <a:pt x="82349" y="56474"/>
                    <a:pt x="82865" y="57752"/>
                  </a:cubicBezTo>
                  <a:cubicBezTo>
                    <a:pt x="83695" y="58607"/>
                    <a:pt x="84355" y="59615"/>
                    <a:pt x="84812" y="60715"/>
                  </a:cubicBezTo>
                  <a:cubicBezTo>
                    <a:pt x="84863" y="61130"/>
                    <a:pt x="85041" y="61511"/>
                    <a:pt x="85320" y="61816"/>
                  </a:cubicBezTo>
                  <a:cubicBezTo>
                    <a:pt x="86328" y="62773"/>
                    <a:pt x="87140" y="63924"/>
                    <a:pt x="87690" y="65202"/>
                  </a:cubicBezTo>
                  <a:cubicBezTo>
                    <a:pt x="87690" y="66218"/>
                    <a:pt x="88452" y="67149"/>
                    <a:pt x="88876" y="68165"/>
                  </a:cubicBezTo>
                  <a:lnTo>
                    <a:pt x="90145" y="70789"/>
                  </a:lnTo>
                  <a:lnTo>
                    <a:pt x="91415" y="73753"/>
                  </a:lnTo>
                  <a:cubicBezTo>
                    <a:pt x="91805" y="74667"/>
                    <a:pt x="92143" y="75598"/>
                    <a:pt x="92431" y="76546"/>
                  </a:cubicBezTo>
                  <a:cubicBezTo>
                    <a:pt x="92685" y="77520"/>
                    <a:pt x="93058" y="78459"/>
                    <a:pt x="93532" y="79340"/>
                  </a:cubicBezTo>
                  <a:cubicBezTo>
                    <a:pt x="93904" y="80296"/>
                    <a:pt x="94514" y="81143"/>
                    <a:pt x="95309" y="81795"/>
                  </a:cubicBezTo>
                  <a:cubicBezTo>
                    <a:pt x="96038" y="82506"/>
                    <a:pt x="96639" y="83335"/>
                    <a:pt x="97087" y="84250"/>
                  </a:cubicBezTo>
                  <a:cubicBezTo>
                    <a:pt x="98526" y="86451"/>
                    <a:pt x="99966" y="88991"/>
                    <a:pt x="101405" y="91700"/>
                  </a:cubicBezTo>
                  <a:cubicBezTo>
                    <a:pt x="102691" y="94315"/>
                    <a:pt x="104376" y="96711"/>
                    <a:pt x="106400" y="98811"/>
                  </a:cubicBezTo>
                  <a:cubicBezTo>
                    <a:pt x="107407" y="97355"/>
                    <a:pt x="108702" y="96110"/>
                    <a:pt x="110209" y="95171"/>
                  </a:cubicBezTo>
                  <a:cubicBezTo>
                    <a:pt x="109193" y="94663"/>
                    <a:pt x="109193" y="94070"/>
                    <a:pt x="110209" y="93393"/>
                  </a:cubicBezTo>
                  <a:cubicBezTo>
                    <a:pt x="111208" y="92766"/>
                    <a:pt x="111682" y="91573"/>
                    <a:pt x="111394" y="90430"/>
                  </a:cubicBezTo>
                  <a:cubicBezTo>
                    <a:pt x="112545" y="89592"/>
                    <a:pt x="113553" y="88559"/>
                    <a:pt x="114357" y="87382"/>
                  </a:cubicBezTo>
                  <a:cubicBezTo>
                    <a:pt x="114569" y="86789"/>
                    <a:pt x="114857" y="86214"/>
                    <a:pt x="115204" y="85689"/>
                  </a:cubicBezTo>
                  <a:cubicBezTo>
                    <a:pt x="116025" y="84631"/>
                    <a:pt x="116965" y="83666"/>
                    <a:pt x="117997" y="82811"/>
                  </a:cubicBezTo>
                  <a:cubicBezTo>
                    <a:pt x="118946" y="81964"/>
                    <a:pt x="119767" y="80999"/>
                    <a:pt x="120452" y="79932"/>
                  </a:cubicBezTo>
                  <a:cubicBezTo>
                    <a:pt x="120986" y="79374"/>
                    <a:pt x="121443" y="78747"/>
                    <a:pt x="121807" y="78070"/>
                  </a:cubicBezTo>
                  <a:cubicBezTo>
                    <a:pt x="122112" y="77376"/>
                    <a:pt x="122543" y="76741"/>
                    <a:pt x="123077" y="76207"/>
                  </a:cubicBezTo>
                  <a:cubicBezTo>
                    <a:pt x="124093" y="75022"/>
                    <a:pt x="125109" y="74006"/>
                    <a:pt x="125955" y="73160"/>
                  </a:cubicBezTo>
                  <a:cubicBezTo>
                    <a:pt x="127022" y="72119"/>
                    <a:pt x="127961" y="70959"/>
                    <a:pt x="128749" y="69689"/>
                  </a:cubicBezTo>
                  <a:cubicBezTo>
                    <a:pt x="129688" y="68250"/>
                    <a:pt x="130713" y="66870"/>
                    <a:pt x="131796" y="65541"/>
                  </a:cubicBezTo>
                  <a:cubicBezTo>
                    <a:pt x="132533" y="64796"/>
                    <a:pt x="132956" y="63797"/>
                    <a:pt x="132981" y="62747"/>
                  </a:cubicBezTo>
                  <a:cubicBezTo>
                    <a:pt x="133862" y="62392"/>
                    <a:pt x="134641" y="61841"/>
                    <a:pt x="135267" y="61139"/>
                  </a:cubicBezTo>
                  <a:lnTo>
                    <a:pt x="136791" y="59192"/>
                  </a:lnTo>
                  <a:cubicBezTo>
                    <a:pt x="138061" y="57922"/>
                    <a:pt x="138654" y="57075"/>
                    <a:pt x="138654" y="56398"/>
                  </a:cubicBezTo>
                  <a:cubicBezTo>
                    <a:pt x="138670" y="55780"/>
                    <a:pt x="138950" y="55196"/>
                    <a:pt x="139415" y="54789"/>
                  </a:cubicBezTo>
                  <a:cubicBezTo>
                    <a:pt x="140389" y="53672"/>
                    <a:pt x="141244" y="52453"/>
                    <a:pt x="141955" y="51149"/>
                  </a:cubicBezTo>
                  <a:cubicBezTo>
                    <a:pt x="142048" y="50616"/>
                    <a:pt x="142217" y="50108"/>
                    <a:pt x="142463" y="49625"/>
                  </a:cubicBezTo>
                  <a:cubicBezTo>
                    <a:pt x="143157" y="48872"/>
                    <a:pt x="143809" y="48085"/>
                    <a:pt x="144410" y="47255"/>
                  </a:cubicBezTo>
                  <a:lnTo>
                    <a:pt x="145511" y="45985"/>
                  </a:lnTo>
                  <a:cubicBezTo>
                    <a:pt x="146814" y="45046"/>
                    <a:pt x="148008" y="43970"/>
                    <a:pt x="149066" y="42768"/>
                  </a:cubicBezTo>
                  <a:lnTo>
                    <a:pt x="150421" y="41329"/>
                  </a:lnTo>
                  <a:lnTo>
                    <a:pt x="154230" y="36927"/>
                  </a:lnTo>
                  <a:cubicBezTo>
                    <a:pt x="155542" y="35386"/>
                    <a:pt x="157193" y="34167"/>
                    <a:pt x="159056" y="33371"/>
                  </a:cubicBezTo>
                  <a:cubicBezTo>
                    <a:pt x="159250" y="32415"/>
                    <a:pt x="159538" y="31484"/>
                    <a:pt x="159902" y="30578"/>
                  </a:cubicBezTo>
                  <a:lnTo>
                    <a:pt x="161003" y="27869"/>
                  </a:lnTo>
                  <a:lnTo>
                    <a:pt x="163712" y="24229"/>
                  </a:lnTo>
                  <a:cubicBezTo>
                    <a:pt x="164152" y="23560"/>
                    <a:pt x="164668" y="22933"/>
                    <a:pt x="165235" y="22366"/>
                  </a:cubicBezTo>
                  <a:cubicBezTo>
                    <a:pt x="165752" y="21909"/>
                    <a:pt x="166175" y="21367"/>
                    <a:pt x="166505" y="20758"/>
                  </a:cubicBezTo>
                  <a:lnTo>
                    <a:pt x="167860" y="18726"/>
                  </a:lnTo>
                  <a:cubicBezTo>
                    <a:pt x="168673" y="16593"/>
                    <a:pt x="169265" y="14375"/>
                    <a:pt x="169638" y="12123"/>
                  </a:cubicBezTo>
                  <a:cubicBezTo>
                    <a:pt x="169909" y="9896"/>
                    <a:pt x="171466" y="8034"/>
                    <a:pt x="173616" y="7382"/>
                  </a:cubicBezTo>
                  <a:cubicBezTo>
                    <a:pt x="175386" y="6883"/>
                    <a:pt x="177265" y="6883"/>
                    <a:pt x="179034" y="7382"/>
                  </a:cubicBezTo>
                  <a:cubicBezTo>
                    <a:pt x="181506" y="7898"/>
                    <a:pt x="184046" y="8076"/>
                    <a:pt x="186569" y="7890"/>
                  </a:cubicBezTo>
                  <a:lnTo>
                    <a:pt x="192495" y="7213"/>
                  </a:lnTo>
                  <a:cubicBezTo>
                    <a:pt x="194950" y="7069"/>
                    <a:pt x="197405" y="7069"/>
                    <a:pt x="199860" y="7213"/>
                  </a:cubicBezTo>
                  <a:lnTo>
                    <a:pt x="203162" y="7805"/>
                  </a:lnTo>
                  <a:cubicBezTo>
                    <a:pt x="204287" y="7898"/>
                    <a:pt x="205422" y="7898"/>
                    <a:pt x="206548" y="7805"/>
                  </a:cubicBezTo>
                  <a:cubicBezTo>
                    <a:pt x="209578" y="7932"/>
                    <a:pt x="212618" y="7729"/>
                    <a:pt x="215606" y="7213"/>
                  </a:cubicBezTo>
                  <a:cubicBezTo>
                    <a:pt x="217511" y="6866"/>
                    <a:pt x="219432" y="6671"/>
                    <a:pt x="221363" y="6620"/>
                  </a:cubicBezTo>
                  <a:cubicBezTo>
                    <a:pt x="224283" y="6933"/>
                    <a:pt x="226967" y="8398"/>
                    <a:pt x="228812" y="10684"/>
                  </a:cubicBezTo>
                  <a:cubicBezTo>
                    <a:pt x="231233" y="12935"/>
                    <a:pt x="231496" y="16677"/>
                    <a:pt x="229405" y="19234"/>
                  </a:cubicBezTo>
                  <a:close/>
                </a:path>
              </a:pathLst>
            </a:custGeom>
            <a:solidFill>
              <a:srgbClr val="263238"/>
            </a:solidFill>
            <a:ln w="8458"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D8E0CB43-0560-B829-F0E9-EA86082DB0DF}"/>
                </a:ext>
              </a:extLst>
            </p:cNvPr>
            <p:cNvSpPr/>
            <p:nvPr/>
          </p:nvSpPr>
          <p:spPr>
            <a:xfrm>
              <a:off x="5024486" y="2868950"/>
              <a:ext cx="133806" cy="122503"/>
            </a:xfrm>
            <a:custGeom>
              <a:avLst/>
              <a:gdLst>
                <a:gd name="connsiteX0" fmla="*/ 87578 w 133806"/>
                <a:gd name="connsiteY0" fmla="*/ 120218 h 122503"/>
                <a:gd name="connsiteX1" fmla="*/ 10964 w 133806"/>
                <a:gd name="connsiteY1" fmla="*/ 77297 h 122503"/>
                <a:gd name="connsiteX2" fmla="*/ 8086 w 133806"/>
                <a:gd name="connsiteY2" fmla="*/ 26504 h 122503"/>
                <a:gd name="connsiteX3" fmla="*/ 32043 w 133806"/>
                <a:gd name="connsiteY3" fmla="*/ 19900 h 122503"/>
                <a:gd name="connsiteX4" fmla="*/ 63366 w 133806"/>
                <a:gd name="connsiteY4" fmla="*/ 42927 h 122503"/>
                <a:gd name="connsiteX5" fmla="*/ 68403 w 133806"/>
                <a:gd name="connsiteY5" fmla="*/ 43985 h 122503"/>
                <a:gd name="connsiteX6" fmla="*/ 70054 w 133806"/>
                <a:gd name="connsiteY6" fmla="*/ 40895 h 122503"/>
                <a:gd name="connsiteX7" fmla="*/ 75049 w 133806"/>
                <a:gd name="connsiteY7" fmla="*/ 19816 h 122503"/>
                <a:gd name="connsiteX8" fmla="*/ 111806 w 133806"/>
                <a:gd name="connsiteY8" fmla="*/ 1513 h 122503"/>
                <a:gd name="connsiteX9" fmla="*/ 131006 w 133806"/>
                <a:gd name="connsiteY9" fmla="*/ 23117 h 122503"/>
                <a:gd name="connsiteX10" fmla="*/ 128467 w 133806"/>
                <a:gd name="connsiteY10" fmla="*/ 65446 h 122503"/>
                <a:gd name="connsiteX11" fmla="*/ 87916 w 133806"/>
                <a:gd name="connsiteY11" fmla="*/ 122504 h 12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06" h="122503">
                  <a:moveTo>
                    <a:pt x="87578" y="120218"/>
                  </a:moveTo>
                  <a:cubicBezTo>
                    <a:pt x="56763" y="118584"/>
                    <a:pt x="28454" y="102720"/>
                    <a:pt x="10964" y="77297"/>
                  </a:cubicBezTo>
                  <a:cubicBezTo>
                    <a:pt x="467" y="62229"/>
                    <a:pt x="-5967" y="40049"/>
                    <a:pt x="8086" y="26504"/>
                  </a:cubicBezTo>
                  <a:cubicBezTo>
                    <a:pt x="14528" y="20544"/>
                    <a:pt x="23459" y="18080"/>
                    <a:pt x="32043" y="19900"/>
                  </a:cubicBezTo>
                  <a:cubicBezTo>
                    <a:pt x="45063" y="23244"/>
                    <a:pt x="56289" y="31498"/>
                    <a:pt x="63366" y="42927"/>
                  </a:cubicBezTo>
                  <a:cubicBezTo>
                    <a:pt x="64467" y="44612"/>
                    <a:pt x="66718" y="45086"/>
                    <a:pt x="68403" y="43985"/>
                  </a:cubicBezTo>
                  <a:cubicBezTo>
                    <a:pt x="69444" y="43308"/>
                    <a:pt x="70071" y="42140"/>
                    <a:pt x="70054" y="40895"/>
                  </a:cubicBezTo>
                  <a:cubicBezTo>
                    <a:pt x="70426" y="33623"/>
                    <a:pt x="72119" y="26478"/>
                    <a:pt x="75049" y="19816"/>
                  </a:cubicBezTo>
                  <a:cubicBezTo>
                    <a:pt x="80145" y="4612"/>
                    <a:pt x="96602" y="-3583"/>
                    <a:pt x="111806" y="1513"/>
                  </a:cubicBezTo>
                  <a:cubicBezTo>
                    <a:pt x="121592" y="4789"/>
                    <a:pt x="128898" y="13018"/>
                    <a:pt x="131006" y="23117"/>
                  </a:cubicBezTo>
                  <a:cubicBezTo>
                    <a:pt x="135476" y="37052"/>
                    <a:pt x="134570" y="52146"/>
                    <a:pt x="128467" y="65446"/>
                  </a:cubicBezTo>
                  <a:cubicBezTo>
                    <a:pt x="122964" y="78652"/>
                    <a:pt x="96382" y="111329"/>
                    <a:pt x="87916" y="122504"/>
                  </a:cubicBezTo>
                </a:path>
              </a:pathLst>
            </a:custGeom>
            <a:solidFill>
              <a:srgbClr val="FF725E"/>
            </a:solidFill>
            <a:ln w="8458"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7CADB774-5ADD-3358-AA7B-505948BDB244}"/>
                </a:ext>
              </a:extLst>
            </p:cNvPr>
            <p:cNvSpPr/>
            <p:nvPr/>
          </p:nvSpPr>
          <p:spPr>
            <a:xfrm>
              <a:off x="5119090" y="2990269"/>
              <a:ext cx="592" cy="931"/>
            </a:xfrm>
            <a:custGeom>
              <a:avLst/>
              <a:gdLst>
                <a:gd name="connsiteX0" fmla="*/ 0 w 592"/>
                <a:gd name="connsiteY0" fmla="*/ 931 h 931"/>
                <a:gd name="connsiteX1" fmla="*/ 593 w 592"/>
                <a:gd name="connsiteY1" fmla="*/ 0 h 931"/>
                <a:gd name="connsiteX2" fmla="*/ 0 w 592"/>
                <a:gd name="connsiteY2" fmla="*/ 931 h 931"/>
              </a:gdLst>
              <a:ahLst/>
              <a:cxnLst>
                <a:cxn ang="0">
                  <a:pos x="connsiteX0" y="connsiteY0"/>
                </a:cxn>
                <a:cxn ang="0">
                  <a:pos x="connsiteX1" y="connsiteY1"/>
                </a:cxn>
                <a:cxn ang="0">
                  <a:pos x="connsiteX2" y="connsiteY2"/>
                </a:cxn>
              </a:cxnLst>
              <a:rect l="l" t="t" r="r" b="b"/>
              <a:pathLst>
                <a:path w="592" h="931">
                  <a:moveTo>
                    <a:pt x="0" y="931"/>
                  </a:moveTo>
                  <a:lnTo>
                    <a:pt x="593" y="0"/>
                  </a:lnTo>
                  <a:cubicBezTo>
                    <a:pt x="313" y="246"/>
                    <a:pt x="102" y="567"/>
                    <a:pt x="0" y="931"/>
                  </a:cubicBezTo>
                  <a:close/>
                </a:path>
              </a:pathLst>
            </a:custGeom>
            <a:solidFill>
              <a:srgbClr val="FF725E"/>
            </a:solidFill>
            <a:ln w="8458"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9F63BE6F-D0FB-BD1C-4728-6D31E42EAD3B}"/>
                </a:ext>
              </a:extLst>
            </p:cNvPr>
            <p:cNvSpPr/>
            <p:nvPr/>
          </p:nvSpPr>
          <p:spPr>
            <a:xfrm>
              <a:off x="5117651" y="2991370"/>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A8EF97A1-E2B1-D207-9983-7EC2B5B01D9D}"/>
                </a:ext>
              </a:extLst>
            </p:cNvPr>
            <p:cNvSpPr/>
            <p:nvPr/>
          </p:nvSpPr>
          <p:spPr>
            <a:xfrm>
              <a:off x="5050180" y="2946925"/>
              <a:ext cx="762" cy="423"/>
            </a:xfrm>
            <a:custGeom>
              <a:avLst/>
              <a:gdLst>
                <a:gd name="connsiteX0" fmla="*/ 0 w 762"/>
                <a:gd name="connsiteY0" fmla="*/ 0 h 423"/>
                <a:gd name="connsiteX1" fmla="*/ 762 w 762"/>
                <a:gd name="connsiteY1" fmla="*/ 423 h 423"/>
                <a:gd name="connsiteX2" fmla="*/ 0 w 762"/>
                <a:gd name="connsiteY2" fmla="*/ 0 h 423"/>
              </a:gdLst>
              <a:ahLst/>
              <a:cxnLst>
                <a:cxn ang="0">
                  <a:pos x="connsiteX0" y="connsiteY0"/>
                </a:cxn>
                <a:cxn ang="0">
                  <a:pos x="connsiteX1" y="connsiteY1"/>
                </a:cxn>
                <a:cxn ang="0">
                  <a:pos x="connsiteX2" y="connsiteY2"/>
                </a:cxn>
              </a:cxnLst>
              <a:rect l="l" t="t" r="r" b="b"/>
              <a:pathLst>
                <a:path w="762" h="423">
                  <a:moveTo>
                    <a:pt x="0" y="0"/>
                  </a:moveTo>
                  <a:cubicBezTo>
                    <a:pt x="203" y="220"/>
                    <a:pt x="466" y="373"/>
                    <a:pt x="762" y="423"/>
                  </a:cubicBezTo>
                  <a:cubicBezTo>
                    <a:pt x="567" y="195"/>
                    <a:pt x="296" y="42"/>
                    <a:pt x="0" y="0"/>
                  </a:cubicBezTo>
                  <a:close/>
                </a:path>
              </a:pathLst>
            </a:custGeom>
            <a:solidFill>
              <a:srgbClr val="FF725E"/>
            </a:solidFill>
            <a:ln w="8458"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5C0815A8-C276-0950-BA34-E8B6EFC15D7E}"/>
                </a:ext>
              </a:extLst>
            </p:cNvPr>
            <p:cNvSpPr/>
            <p:nvPr/>
          </p:nvSpPr>
          <p:spPr>
            <a:xfrm>
              <a:off x="5025291" y="2890798"/>
              <a:ext cx="37" cy="8465"/>
            </a:xfrm>
            <a:custGeom>
              <a:avLst/>
              <a:gdLst>
                <a:gd name="connsiteX0" fmla="*/ 0 w 37"/>
                <a:gd name="connsiteY0" fmla="*/ 0 h 8465"/>
                <a:gd name="connsiteX1" fmla="*/ 0 w 37"/>
                <a:gd name="connsiteY1" fmla="*/ 0 h 8465"/>
                <a:gd name="connsiteX2" fmla="*/ 0 w 37"/>
                <a:gd name="connsiteY2" fmla="*/ 0 h 8465"/>
              </a:gdLst>
              <a:ahLst/>
              <a:cxnLst>
                <a:cxn ang="0">
                  <a:pos x="connsiteX0" y="connsiteY0"/>
                </a:cxn>
                <a:cxn ang="0">
                  <a:pos x="connsiteX1" y="connsiteY1"/>
                </a:cxn>
                <a:cxn ang="0">
                  <a:pos x="connsiteX2" y="connsiteY2"/>
                </a:cxn>
              </a:cxnLst>
              <a:rect l="l" t="t" r="r" b="b"/>
              <a:pathLst>
                <a:path w="37" h="8465">
                  <a:moveTo>
                    <a:pt x="0" y="0"/>
                  </a:moveTo>
                  <a:cubicBezTo>
                    <a:pt x="0" y="0"/>
                    <a:pt x="0" y="0"/>
                    <a:pt x="0" y="0"/>
                  </a:cubicBezTo>
                  <a:cubicBezTo>
                    <a:pt x="0" y="0"/>
                    <a:pt x="85" y="0"/>
                    <a:pt x="0" y="0"/>
                  </a:cubicBezTo>
                  <a:close/>
                </a:path>
              </a:pathLst>
            </a:custGeom>
            <a:solidFill>
              <a:srgbClr val="FF725E"/>
            </a:solidFill>
            <a:ln w="8458"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C5F920C4-526E-37AD-C543-CB142CFAB026}"/>
                </a:ext>
              </a:extLst>
            </p:cNvPr>
            <p:cNvSpPr/>
            <p:nvPr/>
          </p:nvSpPr>
          <p:spPr>
            <a:xfrm>
              <a:off x="5126456" y="2980872"/>
              <a:ext cx="37" cy="112"/>
            </a:xfrm>
            <a:custGeom>
              <a:avLst/>
              <a:gdLst>
                <a:gd name="connsiteX0" fmla="*/ 0 w 37"/>
                <a:gd name="connsiteY0" fmla="*/ 0 h 112"/>
                <a:gd name="connsiteX1" fmla="*/ 0 w 37"/>
                <a:gd name="connsiteY1" fmla="*/ 0 h 112"/>
                <a:gd name="connsiteX2" fmla="*/ 0 w 37"/>
                <a:gd name="connsiteY2" fmla="*/ 0 h 112"/>
              </a:gdLst>
              <a:ahLst/>
              <a:cxnLst>
                <a:cxn ang="0">
                  <a:pos x="connsiteX0" y="connsiteY0"/>
                </a:cxn>
                <a:cxn ang="0">
                  <a:pos x="connsiteX1" y="connsiteY1"/>
                </a:cxn>
                <a:cxn ang="0">
                  <a:pos x="connsiteX2" y="connsiteY2"/>
                </a:cxn>
              </a:cxnLst>
              <a:rect l="l" t="t" r="r" b="b"/>
              <a:pathLst>
                <a:path w="37" h="112">
                  <a:moveTo>
                    <a:pt x="0" y="0"/>
                  </a:moveTo>
                  <a:lnTo>
                    <a:pt x="0" y="0"/>
                  </a:lnTo>
                  <a:cubicBezTo>
                    <a:pt x="0" y="0"/>
                    <a:pt x="85" y="254"/>
                    <a:pt x="0" y="0"/>
                  </a:cubicBezTo>
                  <a:close/>
                </a:path>
              </a:pathLst>
            </a:custGeom>
            <a:solidFill>
              <a:srgbClr val="FF725E"/>
            </a:solidFill>
            <a:ln w="8458"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D3A0300B-C44A-0936-5112-4A442D0F0D86}"/>
                </a:ext>
              </a:extLst>
            </p:cNvPr>
            <p:cNvSpPr/>
            <p:nvPr/>
          </p:nvSpPr>
          <p:spPr>
            <a:xfrm>
              <a:off x="5059916" y="2958100"/>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3C157791-FE4D-7FD1-8478-8D676C3F85CC}"/>
                </a:ext>
              </a:extLst>
            </p:cNvPr>
            <p:cNvSpPr/>
            <p:nvPr/>
          </p:nvSpPr>
          <p:spPr>
            <a:xfrm>
              <a:off x="5153774" y="2951158"/>
              <a:ext cx="25" cy="507"/>
            </a:xfrm>
            <a:custGeom>
              <a:avLst/>
              <a:gdLst>
                <a:gd name="connsiteX0" fmla="*/ 25 w 25"/>
                <a:gd name="connsiteY0" fmla="*/ 508 h 507"/>
                <a:gd name="connsiteX1" fmla="*/ 25 w 25"/>
                <a:gd name="connsiteY1" fmla="*/ 0 h 507"/>
                <a:gd name="connsiteX2" fmla="*/ 25 w 25"/>
                <a:gd name="connsiteY2" fmla="*/ 508 h 507"/>
              </a:gdLst>
              <a:ahLst/>
              <a:cxnLst>
                <a:cxn ang="0">
                  <a:pos x="connsiteX0" y="connsiteY0"/>
                </a:cxn>
                <a:cxn ang="0">
                  <a:pos x="connsiteX1" y="connsiteY1"/>
                </a:cxn>
                <a:cxn ang="0">
                  <a:pos x="connsiteX2" y="connsiteY2"/>
                </a:cxn>
              </a:cxnLst>
              <a:rect l="l" t="t" r="r" b="b"/>
              <a:pathLst>
                <a:path w="25" h="507">
                  <a:moveTo>
                    <a:pt x="25" y="508"/>
                  </a:moveTo>
                  <a:lnTo>
                    <a:pt x="25" y="0"/>
                  </a:lnTo>
                  <a:cubicBezTo>
                    <a:pt x="-8" y="169"/>
                    <a:pt x="-8" y="339"/>
                    <a:pt x="25" y="508"/>
                  </a:cubicBezTo>
                  <a:close/>
                </a:path>
              </a:pathLst>
            </a:custGeom>
            <a:solidFill>
              <a:srgbClr val="FF725E"/>
            </a:solidFill>
            <a:ln w="8458"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57628E07-82ED-14DE-E7BF-024C20D36F96}"/>
                </a:ext>
              </a:extLst>
            </p:cNvPr>
            <p:cNvSpPr/>
            <p:nvPr/>
          </p:nvSpPr>
          <p:spPr>
            <a:xfrm>
              <a:off x="5045524" y="2900797"/>
              <a:ext cx="8465" cy="75"/>
            </a:xfrm>
            <a:custGeom>
              <a:avLst/>
              <a:gdLst>
                <a:gd name="connsiteX0" fmla="*/ 0 w 8465"/>
                <a:gd name="connsiteY0" fmla="*/ 75 h 75"/>
                <a:gd name="connsiteX1" fmla="*/ 0 w 8465"/>
                <a:gd name="connsiteY1" fmla="*/ 75 h 75"/>
                <a:gd name="connsiteX2" fmla="*/ 0 w 8465"/>
                <a:gd name="connsiteY2" fmla="*/ 75 h 75"/>
              </a:gdLst>
              <a:ahLst/>
              <a:cxnLst>
                <a:cxn ang="0">
                  <a:pos x="connsiteX0" y="connsiteY0"/>
                </a:cxn>
                <a:cxn ang="0">
                  <a:pos x="connsiteX1" y="connsiteY1"/>
                </a:cxn>
                <a:cxn ang="0">
                  <a:pos x="connsiteX2" y="connsiteY2"/>
                </a:cxn>
              </a:cxnLst>
              <a:rect l="l" t="t" r="r" b="b"/>
              <a:pathLst>
                <a:path w="8465" h="75">
                  <a:moveTo>
                    <a:pt x="0" y="75"/>
                  </a:moveTo>
                  <a:cubicBezTo>
                    <a:pt x="0" y="75"/>
                    <a:pt x="0" y="75"/>
                    <a:pt x="0" y="75"/>
                  </a:cubicBezTo>
                  <a:cubicBezTo>
                    <a:pt x="0" y="75"/>
                    <a:pt x="0" y="-94"/>
                    <a:pt x="0" y="75"/>
                  </a:cubicBezTo>
                  <a:close/>
                </a:path>
              </a:pathLst>
            </a:custGeom>
            <a:solidFill>
              <a:srgbClr val="FF725E"/>
            </a:solidFill>
            <a:ln w="8458"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807F0596-4E1B-1F1B-9AAD-A104178AA684}"/>
                </a:ext>
              </a:extLst>
            </p:cNvPr>
            <p:cNvSpPr/>
            <p:nvPr/>
          </p:nvSpPr>
          <p:spPr>
            <a:xfrm>
              <a:off x="5016847" y="2859418"/>
              <a:ext cx="151347" cy="137569"/>
            </a:xfrm>
            <a:custGeom>
              <a:avLst/>
              <a:gdLst>
                <a:gd name="connsiteX0" fmla="*/ 28677 w 151347"/>
                <a:gd name="connsiteY0" fmla="*/ 38830 h 137569"/>
                <a:gd name="connsiteX1" fmla="*/ 29609 w 151347"/>
                <a:gd name="connsiteY1" fmla="*/ 41115 h 137569"/>
                <a:gd name="connsiteX2" fmla="*/ 30455 w 151347"/>
                <a:gd name="connsiteY2" fmla="*/ 40100 h 137569"/>
                <a:gd name="connsiteX3" fmla="*/ 34688 w 151347"/>
                <a:gd name="connsiteY3" fmla="*/ 40100 h 137569"/>
                <a:gd name="connsiteX4" fmla="*/ 34688 w 151347"/>
                <a:gd name="connsiteY4" fmla="*/ 38999 h 137569"/>
                <a:gd name="connsiteX5" fmla="*/ 36212 w 151347"/>
                <a:gd name="connsiteY5" fmla="*/ 40015 h 137569"/>
                <a:gd name="connsiteX6" fmla="*/ 38413 w 151347"/>
                <a:gd name="connsiteY6" fmla="*/ 40015 h 137569"/>
                <a:gd name="connsiteX7" fmla="*/ 39259 w 151347"/>
                <a:gd name="connsiteY7" fmla="*/ 37729 h 137569"/>
                <a:gd name="connsiteX8" fmla="*/ 42646 w 151347"/>
                <a:gd name="connsiteY8" fmla="*/ 38237 h 137569"/>
                <a:gd name="connsiteX9" fmla="*/ 40529 w 151347"/>
                <a:gd name="connsiteY9" fmla="*/ 38237 h 137569"/>
                <a:gd name="connsiteX10" fmla="*/ 44254 w 151347"/>
                <a:gd name="connsiteY10" fmla="*/ 38999 h 137569"/>
                <a:gd name="connsiteX11" fmla="*/ 42392 w 151347"/>
                <a:gd name="connsiteY11" fmla="*/ 38999 h 137569"/>
                <a:gd name="connsiteX12" fmla="*/ 46371 w 151347"/>
                <a:gd name="connsiteY12" fmla="*/ 39761 h 137569"/>
                <a:gd name="connsiteX13" fmla="*/ 48318 w 151347"/>
                <a:gd name="connsiteY13" fmla="*/ 41200 h 137569"/>
                <a:gd name="connsiteX14" fmla="*/ 45186 w 151347"/>
                <a:gd name="connsiteY14" fmla="*/ 42301 h 137569"/>
                <a:gd name="connsiteX15" fmla="*/ 45186 w 151347"/>
                <a:gd name="connsiteY15" fmla="*/ 40523 h 137569"/>
                <a:gd name="connsiteX16" fmla="*/ 44593 w 151347"/>
                <a:gd name="connsiteY16" fmla="*/ 41285 h 137569"/>
                <a:gd name="connsiteX17" fmla="*/ 42392 w 151347"/>
                <a:gd name="connsiteY17" fmla="*/ 40692 h 137569"/>
                <a:gd name="connsiteX18" fmla="*/ 42984 w 151347"/>
                <a:gd name="connsiteY18" fmla="*/ 40692 h 137569"/>
                <a:gd name="connsiteX19" fmla="*/ 39090 w 151347"/>
                <a:gd name="connsiteY19" fmla="*/ 40184 h 137569"/>
                <a:gd name="connsiteX20" fmla="*/ 44339 w 151347"/>
                <a:gd name="connsiteY20" fmla="*/ 42893 h 137569"/>
                <a:gd name="connsiteX21" fmla="*/ 48656 w 151347"/>
                <a:gd name="connsiteY21" fmla="*/ 43655 h 137569"/>
                <a:gd name="connsiteX22" fmla="*/ 49334 w 151347"/>
                <a:gd name="connsiteY22" fmla="*/ 41962 h 137569"/>
                <a:gd name="connsiteX23" fmla="*/ 51196 w 151347"/>
                <a:gd name="connsiteY23" fmla="*/ 45518 h 137569"/>
                <a:gd name="connsiteX24" fmla="*/ 53990 w 151347"/>
                <a:gd name="connsiteY24" fmla="*/ 45094 h 137569"/>
                <a:gd name="connsiteX25" fmla="*/ 53228 w 151347"/>
                <a:gd name="connsiteY25" fmla="*/ 43824 h 137569"/>
                <a:gd name="connsiteX26" fmla="*/ 55005 w 151347"/>
                <a:gd name="connsiteY26" fmla="*/ 43824 h 137569"/>
                <a:gd name="connsiteX27" fmla="*/ 56699 w 151347"/>
                <a:gd name="connsiteY27" fmla="*/ 47041 h 137569"/>
                <a:gd name="connsiteX28" fmla="*/ 51873 w 151347"/>
                <a:gd name="connsiteY28" fmla="*/ 45941 h 137569"/>
                <a:gd name="connsiteX29" fmla="*/ 53397 w 151347"/>
                <a:gd name="connsiteY29" fmla="*/ 47803 h 137569"/>
                <a:gd name="connsiteX30" fmla="*/ 54244 w 151347"/>
                <a:gd name="connsiteY30" fmla="*/ 46703 h 137569"/>
                <a:gd name="connsiteX31" fmla="*/ 55768 w 151347"/>
                <a:gd name="connsiteY31" fmla="*/ 47549 h 137569"/>
                <a:gd name="connsiteX32" fmla="*/ 58392 w 151347"/>
                <a:gd name="connsiteY32" fmla="*/ 49581 h 137569"/>
                <a:gd name="connsiteX33" fmla="*/ 63302 w 151347"/>
                <a:gd name="connsiteY33" fmla="*/ 53983 h 137569"/>
                <a:gd name="connsiteX34" fmla="*/ 65842 w 151347"/>
                <a:gd name="connsiteY34" fmla="*/ 56184 h 137569"/>
                <a:gd name="connsiteX35" fmla="*/ 62963 w 151347"/>
                <a:gd name="connsiteY35" fmla="*/ 55338 h 137569"/>
                <a:gd name="connsiteX36" fmla="*/ 58815 w 151347"/>
                <a:gd name="connsiteY36" fmla="*/ 53560 h 137569"/>
                <a:gd name="connsiteX37" fmla="*/ 62625 w 151347"/>
                <a:gd name="connsiteY37" fmla="*/ 56608 h 137569"/>
                <a:gd name="connsiteX38" fmla="*/ 63133 w 151347"/>
                <a:gd name="connsiteY38" fmla="*/ 57285 h 137569"/>
                <a:gd name="connsiteX39" fmla="*/ 70667 w 151347"/>
                <a:gd name="connsiteY39" fmla="*/ 62703 h 137569"/>
                <a:gd name="connsiteX40" fmla="*/ 69566 w 151347"/>
                <a:gd name="connsiteY40" fmla="*/ 61602 h 137569"/>
                <a:gd name="connsiteX41" fmla="*/ 72868 w 151347"/>
                <a:gd name="connsiteY41" fmla="*/ 62872 h 137569"/>
                <a:gd name="connsiteX42" fmla="*/ 72868 w 151347"/>
                <a:gd name="connsiteY42" fmla="*/ 62872 h 137569"/>
                <a:gd name="connsiteX43" fmla="*/ 73799 w 151347"/>
                <a:gd name="connsiteY43" fmla="*/ 62872 h 137569"/>
                <a:gd name="connsiteX44" fmla="*/ 73799 w 151347"/>
                <a:gd name="connsiteY44" fmla="*/ 62872 h 137569"/>
                <a:gd name="connsiteX45" fmla="*/ 81334 w 151347"/>
                <a:gd name="connsiteY45" fmla="*/ 60248 h 137569"/>
                <a:gd name="connsiteX46" fmla="*/ 77609 w 151347"/>
                <a:gd name="connsiteY46" fmla="*/ 62026 h 137569"/>
                <a:gd name="connsiteX47" fmla="*/ 75577 w 151347"/>
                <a:gd name="connsiteY47" fmla="*/ 61179 h 137569"/>
                <a:gd name="connsiteX48" fmla="*/ 81842 w 151347"/>
                <a:gd name="connsiteY48" fmla="*/ 55422 h 137569"/>
                <a:gd name="connsiteX49" fmla="*/ 81334 w 151347"/>
                <a:gd name="connsiteY49" fmla="*/ 55930 h 137569"/>
                <a:gd name="connsiteX50" fmla="*/ 82688 w 151347"/>
                <a:gd name="connsiteY50" fmla="*/ 52036 h 137569"/>
                <a:gd name="connsiteX51" fmla="*/ 83789 w 151347"/>
                <a:gd name="connsiteY51" fmla="*/ 54406 h 137569"/>
                <a:gd name="connsiteX52" fmla="*/ 82773 w 151347"/>
                <a:gd name="connsiteY52" fmla="*/ 58385 h 137569"/>
                <a:gd name="connsiteX53" fmla="*/ 84466 w 151347"/>
                <a:gd name="connsiteY53" fmla="*/ 58385 h 137569"/>
                <a:gd name="connsiteX54" fmla="*/ 87175 w 151347"/>
                <a:gd name="connsiteY54" fmla="*/ 53899 h 137569"/>
                <a:gd name="connsiteX55" fmla="*/ 86074 w 151347"/>
                <a:gd name="connsiteY55" fmla="*/ 54830 h 137569"/>
                <a:gd name="connsiteX56" fmla="*/ 86921 w 151347"/>
                <a:gd name="connsiteY56" fmla="*/ 52205 h 137569"/>
                <a:gd name="connsiteX57" fmla="*/ 85397 w 151347"/>
                <a:gd name="connsiteY57" fmla="*/ 52205 h 137569"/>
                <a:gd name="connsiteX58" fmla="*/ 83450 w 151347"/>
                <a:gd name="connsiteY58" fmla="*/ 56692 h 137569"/>
                <a:gd name="connsiteX59" fmla="*/ 84805 w 151347"/>
                <a:gd name="connsiteY59" fmla="*/ 48227 h 137569"/>
                <a:gd name="connsiteX60" fmla="*/ 84805 w 151347"/>
                <a:gd name="connsiteY60" fmla="*/ 50343 h 137569"/>
                <a:gd name="connsiteX61" fmla="*/ 85651 w 151347"/>
                <a:gd name="connsiteY61" fmla="*/ 43317 h 137569"/>
                <a:gd name="connsiteX62" fmla="*/ 86836 w 151347"/>
                <a:gd name="connsiteY62" fmla="*/ 46787 h 137569"/>
                <a:gd name="connsiteX63" fmla="*/ 86074 w 151347"/>
                <a:gd name="connsiteY63" fmla="*/ 44332 h 137569"/>
                <a:gd name="connsiteX64" fmla="*/ 86921 w 151347"/>
                <a:gd name="connsiteY64" fmla="*/ 43232 h 137569"/>
                <a:gd name="connsiteX65" fmla="*/ 86921 w 151347"/>
                <a:gd name="connsiteY65" fmla="*/ 40184 h 137569"/>
                <a:gd name="connsiteX66" fmla="*/ 87852 w 151347"/>
                <a:gd name="connsiteY66" fmla="*/ 39422 h 137569"/>
                <a:gd name="connsiteX67" fmla="*/ 87852 w 151347"/>
                <a:gd name="connsiteY67" fmla="*/ 37475 h 137569"/>
                <a:gd name="connsiteX68" fmla="*/ 87852 w 151347"/>
                <a:gd name="connsiteY68" fmla="*/ 36036 h 137569"/>
                <a:gd name="connsiteX69" fmla="*/ 86159 w 151347"/>
                <a:gd name="connsiteY69" fmla="*/ 35444 h 137569"/>
                <a:gd name="connsiteX70" fmla="*/ 88953 w 151347"/>
                <a:gd name="connsiteY70" fmla="*/ 30533 h 137569"/>
                <a:gd name="connsiteX71" fmla="*/ 88953 w 151347"/>
                <a:gd name="connsiteY71" fmla="*/ 29264 h 137569"/>
                <a:gd name="connsiteX72" fmla="*/ 90561 w 151347"/>
                <a:gd name="connsiteY72" fmla="*/ 27655 h 137569"/>
                <a:gd name="connsiteX73" fmla="*/ 90561 w 151347"/>
                <a:gd name="connsiteY73" fmla="*/ 31465 h 137569"/>
                <a:gd name="connsiteX74" fmla="*/ 91746 w 151347"/>
                <a:gd name="connsiteY74" fmla="*/ 31465 h 137569"/>
                <a:gd name="connsiteX75" fmla="*/ 90646 w 151347"/>
                <a:gd name="connsiteY75" fmla="*/ 29433 h 137569"/>
                <a:gd name="connsiteX76" fmla="*/ 92508 w 151347"/>
                <a:gd name="connsiteY76" fmla="*/ 28502 h 137569"/>
                <a:gd name="connsiteX77" fmla="*/ 93270 w 151347"/>
                <a:gd name="connsiteY77" fmla="*/ 25962 h 137569"/>
                <a:gd name="connsiteX78" fmla="*/ 94371 w 151347"/>
                <a:gd name="connsiteY78" fmla="*/ 27063 h 137569"/>
                <a:gd name="connsiteX79" fmla="*/ 95387 w 151347"/>
                <a:gd name="connsiteY79" fmla="*/ 25962 h 137569"/>
                <a:gd name="connsiteX80" fmla="*/ 94540 w 151347"/>
                <a:gd name="connsiteY80" fmla="*/ 25962 h 137569"/>
                <a:gd name="connsiteX81" fmla="*/ 95641 w 151347"/>
                <a:gd name="connsiteY81" fmla="*/ 23507 h 137569"/>
                <a:gd name="connsiteX82" fmla="*/ 98688 w 151347"/>
                <a:gd name="connsiteY82" fmla="*/ 21645 h 137569"/>
                <a:gd name="connsiteX83" fmla="*/ 96064 w 151347"/>
                <a:gd name="connsiteY83" fmla="*/ 22491 h 137569"/>
                <a:gd name="connsiteX84" fmla="*/ 101905 w 151347"/>
                <a:gd name="connsiteY84" fmla="*/ 17073 h 137569"/>
                <a:gd name="connsiteX85" fmla="*/ 103006 w 151347"/>
                <a:gd name="connsiteY85" fmla="*/ 18512 h 137569"/>
                <a:gd name="connsiteX86" fmla="*/ 99619 w 151347"/>
                <a:gd name="connsiteY86" fmla="*/ 20544 h 137569"/>
                <a:gd name="connsiteX87" fmla="*/ 104699 w 151347"/>
                <a:gd name="connsiteY87" fmla="*/ 17327 h 137569"/>
                <a:gd name="connsiteX88" fmla="*/ 109101 w 151347"/>
                <a:gd name="connsiteY88" fmla="*/ 18258 h 137569"/>
                <a:gd name="connsiteX89" fmla="*/ 108085 w 151347"/>
                <a:gd name="connsiteY89" fmla="*/ 17073 h 137569"/>
                <a:gd name="connsiteX90" fmla="*/ 109947 w 151347"/>
                <a:gd name="connsiteY90" fmla="*/ 17073 h 137569"/>
                <a:gd name="connsiteX91" fmla="*/ 109947 w 151347"/>
                <a:gd name="connsiteY91" fmla="*/ 16057 h 137569"/>
                <a:gd name="connsiteX92" fmla="*/ 110879 w 151347"/>
                <a:gd name="connsiteY92" fmla="*/ 16819 h 137569"/>
                <a:gd name="connsiteX93" fmla="*/ 110879 w 151347"/>
                <a:gd name="connsiteY93" fmla="*/ 16819 h 137569"/>
                <a:gd name="connsiteX94" fmla="*/ 114096 w 151347"/>
                <a:gd name="connsiteY94" fmla="*/ 17666 h 137569"/>
                <a:gd name="connsiteX95" fmla="*/ 113164 w 151347"/>
                <a:gd name="connsiteY95" fmla="*/ 17666 h 137569"/>
                <a:gd name="connsiteX96" fmla="*/ 115196 w 151347"/>
                <a:gd name="connsiteY96" fmla="*/ 16396 h 137569"/>
                <a:gd name="connsiteX97" fmla="*/ 116551 w 151347"/>
                <a:gd name="connsiteY97" fmla="*/ 17158 h 137569"/>
                <a:gd name="connsiteX98" fmla="*/ 114519 w 151347"/>
                <a:gd name="connsiteY98" fmla="*/ 17158 h 137569"/>
                <a:gd name="connsiteX99" fmla="*/ 116127 w 151347"/>
                <a:gd name="connsiteY99" fmla="*/ 17835 h 137569"/>
                <a:gd name="connsiteX100" fmla="*/ 116127 w 151347"/>
                <a:gd name="connsiteY100" fmla="*/ 17835 h 137569"/>
                <a:gd name="connsiteX101" fmla="*/ 118244 w 151347"/>
                <a:gd name="connsiteY101" fmla="*/ 17835 h 137569"/>
                <a:gd name="connsiteX102" fmla="*/ 118667 w 151347"/>
                <a:gd name="connsiteY102" fmla="*/ 16734 h 137569"/>
                <a:gd name="connsiteX103" fmla="*/ 120445 w 151347"/>
                <a:gd name="connsiteY103" fmla="*/ 19190 h 137569"/>
                <a:gd name="connsiteX104" fmla="*/ 123831 w 151347"/>
                <a:gd name="connsiteY104" fmla="*/ 19951 h 137569"/>
                <a:gd name="connsiteX105" fmla="*/ 124678 w 151347"/>
                <a:gd name="connsiteY105" fmla="*/ 19190 h 137569"/>
                <a:gd name="connsiteX106" fmla="*/ 125863 w 151347"/>
                <a:gd name="connsiteY106" fmla="*/ 21306 h 137569"/>
                <a:gd name="connsiteX107" fmla="*/ 124762 w 151347"/>
                <a:gd name="connsiteY107" fmla="*/ 22406 h 137569"/>
                <a:gd name="connsiteX108" fmla="*/ 122138 w 151347"/>
                <a:gd name="connsiteY108" fmla="*/ 20883 h 137569"/>
                <a:gd name="connsiteX109" fmla="*/ 126117 w 151347"/>
                <a:gd name="connsiteY109" fmla="*/ 24015 h 137569"/>
                <a:gd name="connsiteX110" fmla="*/ 124762 w 151347"/>
                <a:gd name="connsiteY110" fmla="*/ 24015 h 137569"/>
                <a:gd name="connsiteX111" fmla="*/ 127133 w 151347"/>
                <a:gd name="connsiteY111" fmla="*/ 25962 h 137569"/>
                <a:gd name="connsiteX112" fmla="*/ 128487 w 151347"/>
                <a:gd name="connsiteY112" fmla="*/ 25031 h 137569"/>
                <a:gd name="connsiteX113" fmla="*/ 128487 w 151347"/>
                <a:gd name="connsiteY113" fmla="*/ 27147 h 137569"/>
                <a:gd name="connsiteX114" fmla="*/ 131281 w 151347"/>
                <a:gd name="connsiteY114" fmla="*/ 28163 h 137569"/>
                <a:gd name="connsiteX115" fmla="*/ 131281 w 151347"/>
                <a:gd name="connsiteY115" fmla="*/ 26724 h 137569"/>
                <a:gd name="connsiteX116" fmla="*/ 133567 w 151347"/>
                <a:gd name="connsiteY116" fmla="*/ 28332 h 137569"/>
                <a:gd name="connsiteX117" fmla="*/ 131535 w 151347"/>
                <a:gd name="connsiteY117" fmla="*/ 26047 h 137569"/>
                <a:gd name="connsiteX118" fmla="*/ 133651 w 151347"/>
                <a:gd name="connsiteY118" fmla="*/ 27316 h 137569"/>
                <a:gd name="connsiteX119" fmla="*/ 134413 w 151347"/>
                <a:gd name="connsiteY119" fmla="*/ 31295 h 137569"/>
                <a:gd name="connsiteX120" fmla="*/ 129672 w 151347"/>
                <a:gd name="connsiteY120" fmla="*/ 31295 h 137569"/>
                <a:gd name="connsiteX121" fmla="*/ 132466 w 151347"/>
                <a:gd name="connsiteY121" fmla="*/ 37221 h 137569"/>
                <a:gd name="connsiteX122" fmla="*/ 135514 w 151347"/>
                <a:gd name="connsiteY122" fmla="*/ 37899 h 137569"/>
                <a:gd name="connsiteX123" fmla="*/ 135514 w 151347"/>
                <a:gd name="connsiteY123" fmla="*/ 39761 h 137569"/>
                <a:gd name="connsiteX124" fmla="*/ 134752 w 151347"/>
                <a:gd name="connsiteY124" fmla="*/ 38914 h 137569"/>
                <a:gd name="connsiteX125" fmla="*/ 136868 w 151347"/>
                <a:gd name="connsiteY125" fmla="*/ 45602 h 137569"/>
                <a:gd name="connsiteX126" fmla="*/ 138984 w 151347"/>
                <a:gd name="connsiteY126" fmla="*/ 46026 h 137569"/>
                <a:gd name="connsiteX127" fmla="*/ 138984 w 151347"/>
                <a:gd name="connsiteY127" fmla="*/ 47803 h 137569"/>
                <a:gd name="connsiteX128" fmla="*/ 138984 w 151347"/>
                <a:gd name="connsiteY128" fmla="*/ 47803 h 137569"/>
                <a:gd name="connsiteX129" fmla="*/ 139746 w 151347"/>
                <a:gd name="connsiteY129" fmla="*/ 51105 h 137569"/>
                <a:gd name="connsiteX130" fmla="*/ 138900 w 151347"/>
                <a:gd name="connsiteY130" fmla="*/ 50428 h 137569"/>
                <a:gd name="connsiteX131" fmla="*/ 138900 w 151347"/>
                <a:gd name="connsiteY131" fmla="*/ 53983 h 137569"/>
                <a:gd name="connsiteX132" fmla="*/ 137884 w 151347"/>
                <a:gd name="connsiteY132" fmla="*/ 51951 h 137569"/>
                <a:gd name="connsiteX133" fmla="*/ 138307 w 151347"/>
                <a:gd name="connsiteY133" fmla="*/ 51951 h 137569"/>
                <a:gd name="connsiteX134" fmla="*/ 137715 w 151347"/>
                <a:gd name="connsiteY134" fmla="*/ 49750 h 137569"/>
                <a:gd name="connsiteX135" fmla="*/ 135937 w 151347"/>
                <a:gd name="connsiteY135" fmla="*/ 53560 h 137569"/>
                <a:gd name="connsiteX136" fmla="*/ 137461 w 151347"/>
                <a:gd name="connsiteY136" fmla="*/ 54576 h 137569"/>
                <a:gd name="connsiteX137" fmla="*/ 133651 w 151347"/>
                <a:gd name="connsiteY137" fmla="*/ 63041 h 137569"/>
                <a:gd name="connsiteX138" fmla="*/ 133651 w 151347"/>
                <a:gd name="connsiteY138" fmla="*/ 69899 h 137569"/>
                <a:gd name="connsiteX139" fmla="*/ 134413 w 151347"/>
                <a:gd name="connsiteY139" fmla="*/ 71846 h 137569"/>
                <a:gd name="connsiteX140" fmla="*/ 136529 w 151347"/>
                <a:gd name="connsiteY140" fmla="*/ 64904 h 137569"/>
                <a:gd name="connsiteX141" fmla="*/ 135260 w 151347"/>
                <a:gd name="connsiteY141" fmla="*/ 63211 h 137569"/>
                <a:gd name="connsiteX142" fmla="*/ 136275 w 151347"/>
                <a:gd name="connsiteY142" fmla="*/ 61264 h 137569"/>
                <a:gd name="connsiteX143" fmla="*/ 137545 w 151347"/>
                <a:gd name="connsiteY143" fmla="*/ 65496 h 137569"/>
                <a:gd name="connsiteX144" fmla="*/ 139154 w 151347"/>
                <a:gd name="connsiteY144" fmla="*/ 61518 h 137569"/>
                <a:gd name="connsiteX145" fmla="*/ 140508 w 151347"/>
                <a:gd name="connsiteY145" fmla="*/ 61010 h 137569"/>
                <a:gd name="connsiteX146" fmla="*/ 141694 w 151347"/>
                <a:gd name="connsiteY146" fmla="*/ 65073 h 137569"/>
                <a:gd name="connsiteX147" fmla="*/ 140762 w 151347"/>
                <a:gd name="connsiteY147" fmla="*/ 65073 h 137569"/>
                <a:gd name="connsiteX148" fmla="*/ 140762 w 151347"/>
                <a:gd name="connsiteY148" fmla="*/ 68798 h 137569"/>
                <a:gd name="connsiteX149" fmla="*/ 138900 w 151347"/>
                <a:gd name="connsiteY149" fmla="*/ 68798 h 137569"/>
                <a:gd name="connsiteX150" fmla="*/ 136868 w 151347"/>
                <a:gd name="connsiteY150" fmla="*/ 73539 h 137569"/>
                <a:gd name="connsiteX151" fmla="*/ 138307 w 151347"/>
                <a:gd name="connsiteY151" fmla="*/ 73031 h 137569"/>
                <a:gd name="connsiteX152" fmla="*/ 138307 w 151347"/>
                <a:gd name="connsiteY152" fmla="*/ 73031 h 137569"/>
                <a:gd name="connsiteX153" fmla="*/ 139069 w 151347"/>
                <a:gd name="connsiteY153" fmla="*/ 70491 h 137569"/>
                <a:gd name="connsiteX154" fmla="*/ 139069 w 151347"/>
                <a:gd name="connsiteY154" fmla="*/ 74131 h 137569"/>
                <a:gd name="connsiteX155" fmla="*/ 136275 w 151347"/>
                <a:gd name="connsiteY155" fmla="*/ 79211 h 137569"/>
                <a:gd name="connsiteX156" fmla="*/ 135429 w 151347"/>
                <a:gd name="connsiteY156" fmla="*/ 76417 h 137569"/>
                <a:gd name="connsiteX157" fmla="*/ 135006 w 151347"/>
                <a:gd name="connsiteY157" fmla="*/ 78280 h 137569"/>
                <a:gd name="connsiteX158" fmla="*/ 133482 w 151347"/>
                <a:gd name="connsiteY158" fmla="*/ 74639 h 137569"/>
                <a:gd name="connsiteX159" fmla="*/ 129672 w 151347"/>
                <a:gd name="connsiteY159" fmla="*/ 81073 h 137569"/>
                <a:gd name="connsiteX160" fmla="*/ 127641 w 151347"/>
                <a:gd name="connsiteY160" fmla="*/ 80481 h 137569"/>
                <a:gd name="connsiteX161" fmla="*/ 123916 w 151347"/>
                <a:gd name="connsiteY161" fmla="*/ 85137 h 137569"/>
                <a:gd name="connsiteX162" fmla="*/ 125947 w 151347"/>
                <a:gd name="connsiteY162" fmla="*/ 85729 h 137569"/>
                <a:gd name="connsiteX163" fmla="*/ 124593 w 151347"/>
                <a:gd name="connsiteY163" fmla="*/ 87930 h 137569"/>
                <a:gd name="connsiteX164" fmla="*/ 127725 w 151347"/>
                <a:gd name="connsiteY164" fmla="*/ 84290 h 137569"/>
                <a:gd name="connsiteX165" fmla="*/ 128148 w 151347"/>
                <a:gd name="connsiteY165" fmla="*/ 86237 h 137569"/>
                <a:gd name="connsiteX166" fmla="*/ 129418 w 151347"/>
                <a:gd name="connsiteY166" fmla="*/ 84629 h 137569"/>
                <a:gd name="connsiteX167" fmla="*/ 128064 w 151347"/>
                <a:gd name="connsiteY167" fmla="*/ 88015 h 137569"/>
                <a:gd name="connsiteX168" fmla="*/ 126709 w 151347"/>
                <a:gd name="connsiteY168" fmla="*/ 85983 h 137569"/>
                <a:gd name="connsiteX169" fmla="*/ 123069 w 151347"/>
                <a:gd name="connsiteY169" fmla="*/ 90893 h 137569"/>
                <a:gd name="connsiteX170" fmla="*/ 123069 w 151347"/>
                <a:gd name="connsiteY170" fmla="*/ 89370 h 137569"/>
                <a:gd name="connsiteX171" fmla="*/ 121461 w 151347"/>
                <a:gd name="connsiteY171" fmla="*/ 90893 h 137569"/>
                <a:gd name="connsiteX172" fmla="*/ 122222 w 151347"/>
                <a:gd name="connsiteY172" fmla="*/ 89285 h 137569"/>
                <a:gd name="connsiteX173" fmla="*/ 118921 w 151347"/>
                <a:gd name="connsiteY173" fmla="*/ 93433 h 137569"/>
                <a:gd name="connsiteX174" fmla="*/ 119852 w 151347"/>
                <a:gd name="connsiteY174" fmla="*/ 91486 h 137569"/>
                <a:gd name="connsiteX175" fmla="*/ 118074 w 151347"/>
                <a:gd name="connsiteY175" fmla="*/ 95973 h 137569"/>
                <a:gd name="connsiteX176" fmla="*/ 114773 w 151347"/>
                <a:gd name="connsiteY176" fmla="*/ 97581 h 137569"/>
                <a:gd name="connsiteX177" fmla="*/ 115535 w 151347"/>
                <a:gd name="connsiteY177" fmla="*/ 98512 h 137569"/>
                <a:gd name="connsiteX178" fmla="*/ 114096 w 151347"/>
                <a:gd name="connsiteY178" fmla="*/ 102745 h 137569"/>
                <a:gd name="connsiteX179" fmla="*/ 115450 w 151347"/>
                <a:gd name="connsiteY179" fmla="*/ 102745 h 137569"/>
                <a:gd name="connsiteX180" fmla="*/ 114434 w 151347"/>
                <a:gd name="connsiteY180" fmla="*/ 105285 h 137569"/>
                <a:gd name="connsiteX181" fmla="*/ 112064 w 151347"/>
                <a:gd name="connsiteY181" fmla="*/ 103761 h 137569"/>
                <a:gd name="connsiteX182" fmla="*/ 110625 w 151347"/>
                <a:gd name="connsiteY182" fmla="*/ 105877 h 137569"/>
                <a:gd name="connsiteX183" fmla="*/ 111640 w 151347"/>
                <a:gd name="connsiteY183" fmla="*/ 107232 h 137569"/>
                <a:gd name="connsiteX184" fmla="*/ 109270 w 151347"/>
                <a:gd name="connsiteY184" fmla="*/ 111380 h 137569"/>
                <a:gd name="connsiteX185" fmla="*/ 109947 w 151347"/>
                <a:gd name="connsiteY185" fmla="*/ 113073 h 137569"/>
                <a:gd name="connsiteX186" fmla="*/ 106646 w 151347"/>
                <a:gd name="connsiteY186" fmla="*/ 114174 h 137569"/>
                <a:gd name="connsiteX187" fmla="*/ 107492 w 151347"/>
                <a:gd name="connsiteY187" fmla="*/ 112650 h 137569"/>
                <a:gd name="connsiteX188" fmla="*/ 105376 w 151347"/>
                <a:gd name="connsiteY188" fmla="*/ 115698 h 137569"/>
                <a:gd name="connsiteX189" fmla="*/ 102667 w 151347"/>
                <a:gd name="connsiteY189" fmla="*/ 116459 h 137569"/>
                <a:gd name="connsiteX190" fmla="*/ 100381 w 151347"/>
                <a:gd name="connsiteY190" fmla="*/ 120354 h 137569"/>
                <a:gd name="connsiteX191" fmla="*/ 102413 w 151347"/>
                <a:gd name="connsiteY191" fmla="*/ 118407 h 137569"/>
                <a:gd name="connsiteX192" fmla="*/ 102413 w 151347"/>
                <a:gd name="connsiteY192" fmla="*/ 118999 h 137569"/>
                <a:gd name="connsiteX193" fmla="*/ 102413 w 151347"/>
                <a:gd name="connsiteY193" fmla="*/ 118999 h 137569"/>
                <a:gd name="connsiteX194" fmla="*/ 102413 w 151347"/>
                <a:gd name="connsiteY194" fmla="*/ 121285 h 137569"/>
                <a:gd name="connsiteX195" fmla="*/ 103090 w 151347"/>
                <a:gd name="connsiteY195" fmla="*/ 118661 h 137569"/>
                <a:gd name="connsiteX196" fmla="*/ 104360 w 151347"/>
                <a:gd name="connsiteY196" fmla="*/ 122639 h 137569"/>
                <a:gd name="connsiteX197" fmla="*/ 104360 w 151347"/>
                <a:gd name="connsiteY197" fmla="*/ 119507 h 137569"/>
                <a:gd name="connsiteX198" fmla="*/ 104360 w 151347"/>
                <a:gd name="connsiteY198" fmla="*/ 119507 h 137569"/>
                <a:gd name="connsiteX199" fmla="*/ 105630 w 151347"/>
                <a:gd name="connsiteY199" fmla="*/ 116713 h 137569"/>
                <a:gd name="connsiteX200" fmla="*/ 105630 w 151347"/>
                <a:gd name="connsiteY200" fmla="*/ 117899 h 137569"/>
                <a:gd name="connsiteX201" fmla="*/ 111471 w 151347"/>
                <a:gd name="connsiteY201" fmla="*/ 112057 h 137569"/>
                <a:gd name="connsiteX202" fmla="*/ 110201 w 151347"/>
                <a:gd name="connsiteY202" fmla="*/ 110195 h 137569"/>
                <a:gd name="connsiteX203" fmla="*/ 112233 w 151347"/>
                <a:gd name="connsiteY203" fmla="*/ 108671 h 137569"/>
                <a:gd name="connsiteX204" fmla="*/ 111386 w 151347"/>
                <a:gd name="connsiteY204" fmla="*/ 110618 h 137569"/>
                <a:gd name="connsiteX205" fmla="*/ 112403 w 151347"/>
                <a:gd name="connsiteY205" fmla="*/ 111211 h 137569"/>
                <a:gd name="connsiteX206" fmla="*/ 111386 w 151347"/>
                <a:gd name="connsiteY206" fmla="*/ 117391 h 137569"/>
                <a:gd name="connsiteX207" fmla="*/ 109016 w 151347"/>
                <a:gd name="connsiteY207" fmla="*/ 122216 h 137569"/>
                <a:gd name="connsiteX208" fmla="*/ 110286 w 151347"/>
                <a:gd name="connsiteY208" fmla="*/ 122216 h 137569"/>
                <a:gd name="connsiteX209" fmla="*/ 108254 w 151347"/>
                <a:gd name="connsiteY209" fmla="*/ 124840 h 137569"/>
                <a:gd name="connsiteX210" fmla="*/ 103514 w 151347"/>
                <a:gd name="connsiteY210" fmla="*/ 123401 h 137569"/>
                <a:gd name="connsiteX211" fmla="*/ 100974 w 151347"/>
                <a:gd name="connsiteY211" fmla="*/ 127295 h 137569"/>
                <a:gd name="connsiteX212" fmla="*/ 99111 w 151347"/>
                <a:gd name="connsiteY212" fmla="*/ 125348 h 137569"/>
                <a:gd name="connsiteX213" fmla="*/ 99111 w 151347"/>
                <a:gd name="connsiteY213" fmla="*/ 127888 h 137569"/>
                <a:gd name="connsiteX214" fmla="*/ 97164 w 151347"/>
                <a:gd name="connsiteY214" fmla="*/ 129581 h 137569"/>
                <a:gd name="connsiteX215" fmla="*/ 97757 w 151347"/>
                <a:gd name="connsiteY215" fmla="*/ 128481 h 137569"/>
                <a:gd name="connsiteX216" fmla="*/ 96233 w 151347"/>
                <a:gd name="connsiteY216" fmla="*/ 131698 h 137569"/>
                <a:gd name="connsiteX217" fmla="*/ 96910 w 151347"/>
                <a:gd name="connsiteY217" fmla="*/ 130766 h 137569"/>
                <a:gd name="connsiteX218" fmla="*/ 96064 w 151347"/>
                <a:gd name="connsiteY218" fmla="*/ 134068 h 137569"/>
                <a:gd name="connsiteX219" fmla="*/ 98011 w 151347"/>
                <a:gd name="connsiteY219" fmla="*/ 131359 h 137569"/>
                <a:gd name="connsiteX220" fmla="*/ 98011 w 151347"/>
                <a:gd name="connsiteY220" fmla="*/ 132883 h 137569"/>
                <a:gd name="connsiteX221" fmla="*/ 101143 w 151347"/>
                <a:gd name="connsiteY221" fmla="*/ 131274 h 137569"/>
                <a:gd name="connsiteX222" fmla="*/ 100212 w 151347"/>
                <a:gd name="connsiteY222" fmla="*/ 133221 h 137569"/>
                <a:gd name="connsiteX223" fmla="*/ 102244 w 151347"/>
                <a:gd name="connsiteY223" fmla="*/ 130005 h 137569"/>
                <a:gd name="connsiteX224" fmla="*/ 104783 w 151347"/>
                <a:gd name="connsiteY224" fmla="*/ 128735 h 137569"/>
                <a:gd name="connsiteX225" fmla="*/ 106223 w 151347"/>
                <a:gd name="connsiteY225" fmla="*/ 126618 h 137569"/>
                <a:gd name="connsiteX226" fmla="*/ 105715 w 151347"/>
                <a:gd name="connsiteY226" fmla="*/ 130005 h 137569"/>
                <a:gd name="connsiteX227" fmla="*/ 104021 w 151347"/>
                <a:gd name="connsiteY227" fmla="*/ 130005 h 137569"/>
                <a:gd name="connsiteX228" fmla="*/ 102244 w 151347"/>
                <a:gd name="connsiteY228" fmla="*/ 132459 h 137569"/>
                <a:gd name="connsiteX229" fmla="*/ 103429 w 151347"/>
                <a:gd name="connsiteY229" fmla="*/ 132459 h 137569"/>
                <a:gd name="connsiteX230" fmla="*/ 101397 w 151347"/>
                <a:gd name="connsiteY230" fmla="*/ 136438 h 137569"/>
                <a:gd name="connsiteX231" fmla="*/ 102413 w 151347"/>
                <a:gd name="connsiteY231" fmla="*/ 135761 h 137569"/>
                <a:gd name="connsiteX232" fmla="*/ 104275 w 151347"/>
                <a:gd name="connsiteY232" fmla="*/ 136946 h 137569"/>
                <a:gd name="connsiteX233" fmla="*/ 103260 w 151347"/>
                <a:gd name="connsiteY233" fmla="*/ 136269 h 137569"/>
                <a:gd name="connsiteX234" fmla="*/ 105884 w 151347"/>
                <a:gd name="connsiteY234" fmla="*/ 134999 h 137569"/>
                <a:gd name="connsiteX235" fmla="*/ 107831 w 151347"/>
                <a:gd name="connsiteY235" fmla="*/ 130851 h 137569"/>
                <a:gd name="connsiteX236" fmla="*/ 107408 w 151347"/>
                <a:gd name="connsiteY236" fmla="*/ 132290 h 137569"/>
                <a:gd name="connsiteX237" fmla="*/ 109270 w 151347"/>
                <a:gd name="connsiteY237" fmla="*/ 129327 h 137569"/>
                <a:gd name="connsiteX238" fmla="*/ 108085 w 151347"/>
                <a:gd name="connsiteY238" fmla="*/ 129327 h 137569"/>
                <a:gd name="connsiteX239" fmla="*/ 110540 w 151347"/>
                <a:gd name="connsiteY239" fmla="*/ 123317 h 137569"/>
                <a:gd name="connsiteX240" fmla="*/ 109947 w 151347"/>
                <a:gd name="connsiteY240" fmla="*/ 127041 h 137569"/>
                <a:gd name="connsiteX241" fmla="*/ 111386 w 151347"/>
                <a:gd name="connsiteY241" fmla="*/ 124417 h 137569"/>
                <a:gd name="connsiteX242" fmla="*/ 112148 w 151347"/>
                <a:gd name="connsiteY242" fmla="*/ 124417 h 137569"/>
                <a:gd name="connsiteX243" fmla="*/ 112148 w 151347"/>
                <a:gd name="connsiteY243" fmla="*/ 122470 h 137569"/>
                <a:gd name="connsiteX244" fmla="*/ 112572 w 151347"/>
                <a:gd name="connsiteY244" fmla="*/ 122470 h 137569"/>
                <a:gd name="connsiteX245" fmla="*/ 113164 w 151347"/>
                <a:gd name="connsiteY245" fmla="*/ 118068 h 137569"/>
                <a:gd name="connsiteX246" fmla="*/ 111302 w 151347"/>
                <a:gd name="connsiteY246" fmla="*/ 121708 h 137569"/>
                <a:gd name="connsiteX247" fmla="*/ 111302 w 151347"/>
                <a:gd name="connsiteY247" fmla="*/ 118237 h 137569"/>
                <a:gd name="connsiteX248" fmla="*/ 114942 w 151347"/>
                <a:gd name="connsiteY248" fmla="*/ 115274 h 137569"/>
                <a:gd name="connsiteX249" fmla="*/ 114265 w 151347"/>
                <a:gd name="connsiteY249" fmla="*/ 117899 h 137569"/>
                <a:gd name="connsiteX250" fmla="*/ 115789 w 151347"/>
                <a:gd name="connsiteY250" fmla="*/ 117899 h 137569"/>
                <a:gd name="connsiteX251" fmla="*/ 115789 w 151347"/>
                <a:gd name="connsiteY251" fmla="*/ 116206 h 137569"/>
                <a:gd name="connsiteX252" fmla="*/ 115789 w 151347"/>
                <a:gd name="connsiteY252" fmla="*/ 116206 h 137569"/>
                <a:gd name="connsiteX253" fmla="*/ 116551 w 151347"/>
                <a:gd name="connsiteY253" fmla="*/ 113158 h 137569"/>
                <a:gd name="connsiteX254" fmla="*/ 121291 w 151347"/>
                <a:gd name="connsiteY254" fmla="*/ 106724 h 137569"/>
                <a:gd name="connsiteX255" fmla="*/ 120106 w 151347"/>
                <a:gd name="connsiteY255" fmla="*/ 106724 h 137569"/>
                <a:gd name="connsiteX256" fmla="*/ 122985 w 151347"/>
                <a:gd name="connsiteY256" fmla="*/ 102153 h 137569"/>
                <a:gd name="connsiteX257" fmla="*/ 122222 w 151347"/>
                <a:gd name="connsiteY257" fmla="*/ 104862 h 137569"/>
                <a:gd name="connsiteX258" fmla="*/ 125609 w 151347"/>
                <a:gd name="connsiteY258" fmla="*/ 97666 h 137569"/>
                <a:gd name="connsiteX259" fmla="*/ 122646 w 151347"/>
                <a:gd name="connsiteY259" fmla="*/ 99359 h 137569"/>
                <a:gd name="connsiteX260" fmla="*/ 125693 w 151347"/>
                <a:gd name="connsiteY260" fmla="*/ 95465 h 137569"/>
                <a:gd name="connsiteX261" fmla="*/ 127387 w 151347"/>
                <a:gd name="connsiteY261" fmla="*/ 96819 h 137569"/>
                <a:gd name="connsiteX262" fmla="*/ 128572 w 151347"/>
                <a:gd name="connsiteY262" fmla="*/ 92756 h 137569"/>
                <a:gd name="connsiteX263" fmla="*/ 128572 w 151347"/>
                <a:gd name="connsiteY263" fmla="*/ 96565 h 137569"/>
                <a:gd name="connsiteX264" fmla="*/ 124932 w 151347"/>
                <a:gd name="connsiteY264" fmla="*/ 101306 h 137569"/>
                <a:gd name="connsiteX265" fmla="*/ 126117 w 151347"/>
                <a:gd name="connsiteY265" fmla="*/ 100883 h 137569"/>
                <a:gd name="connsiteX266" fmla="*/ 123746 w 151347"/>
                <a:gd name="connsiteY266" fmla="*/ 105285 h 137569"/>
                <a:gd name="connsiteX267" fmla="*/ 123746 w 151347"/>
                <a:gd name="connsiteY267" fmla="*/ 105285 h 137569"/>
                <a:gd name="connsiteX268" fmla="*/ 124170 w 151347"/>
                <a:gd name="connsiteY268" fmla="*/ 106724 h 137569"/>
                <a:gd name="connsiteX269" fmla="*/ 124762 w 151347"/>
                <a:gd name="connsiteY269" fmla="*/ 105962 h 137569"/>
                <a:gd name="connsiteX270" fmla="*/ 124254 w 151347"/>
                <a:gd name="connsiteY270" fmla="*/ 109518 h 137569"/>
                <a:gd name="connsiteX271" fmla="*/ 124254 w 151347"/>
                <a:gd name="connsiteY271" fmla="*/ 104100 h 137569"/>
                <a:gd name="connsiteX272" fmla="*/ 128318 w 151347"/>
                <a:gd name="connsiteY272" fmla="*/ 100459 h 137569"/>
                <a:gd name="connsiteX273" fmla="*/ 129926 w 151347"/>
                <a:gd name="connsiteY273" fmla="*/ 101052 h 137569"/>
                <a:gd name="connsiteX274" fmla="*/ 128741 w 151347"/>
                <a:gd name="connsiteY274" fmla="*/ 103422 h 137569"/>
                <a:gd name="connsiteX275" fmla="*/ 130858 w 151347"/>
                <a:gd name="connsiteY275" fmla="*/ 100967 h 137569"/>
                <a:gd name="connsiteX276" fmla="*/ 130858 w 151347"/>
                <a:gd name="connsiteY276" fmla="*/ 96142 h 137569"/>
                <a:gd name="connsiteX277" fmla="*/ 133736 w 151347"/>
                <a:gd name="connsiteY277" fmla="*/ 91571 h 137569"/>
                <a:gd name="connsiteX278" fmla="*/ 133736 w 151347"/>
                <a:gd name="connsiteY278" fmla="*/ 95126 h 137569"/>
                <a:gd name="connsiteX279" fmla="*/ 134836 w 151347"/>
                <a:gd name="connsiteY279" fmla="*/ 92333 h 137569"/>
                <a:gd name="connsiteX280" fmla="*/ 139154 w 151347"/>
                <a:gd name="connsiteY280" fmla="*/ 88100 h 137569"/>
                <a:gd name="connsiteX281" fmla="*/ 136106 w 151347"/>
                <a:gd name="connsiteY281" fmla="*/ 92840 h 137569"/>
                <a:gd name="connsiteX282" fmla="*/ 137037 w 151347"/>
                <a:gd name="connsiteY282" fmla="*/ 92840 h 137569"/>
                <a:gd name="connsiteX283" fmla="*/ 135514 w 151347"/>
                <a:gd name="connsiteY283" fmla="*/ 94872 h 137569"/>
                <a:gd name="connsiteX284" fmla="*/ 138392 w 151347"/>
                <a:gd name="connsiteY284" fmla="*/ 92079 h 137569"/>
                <a:gd name="connsiteX285" fmla="*/ 137969 w 151347"/>
                <a:gd name="connsiteY285" fmla="*/ 92079 h 137569"/>
                <a:gd name="connsiteX286" fmla="*/ 139069 w 151347"/>
                <a:gd name="connsiteY286" fmla="*/ 90385 h 137569"/>
                <a:gd name="connsiteX287" fmla="*/ 140085 w 151347"/>
                <a:gd name="connsiteY287" fmla="*/ 90978 h 137569"/>
                <a:gd name="connsiteX288" fmla="*/ 144657 w 151347"/>
                <a:gd name="connsiteY288" fmla="*/ 82512 h 137569"/>
                <a:gd name="connsiteX289" fmla="*/ 144657 w 151347"/>
                <a:gd name="connsiteY289" fmla="*/ 82512 h 137569"/>
                <a:gd name="connsiteX290" fmla="*/ 144657 w 151347"/>
                <a:gd name="connsiteY290" fmla="*/ 75655 h 137569"/>
                <a:gd name="connsiteX291" fmla="*/ 146096 w 151347"/>
                <a:gd name="connsiteY291" fmla="*/ 76502 h 137569"/>
                <a:gd name="connsiteX292" fmla="*/ 147958 w 151347"/>
                <a:gd name="connsiteY292" fmla="*/ 72946 h 137569"/>
                <a:gd name="connsiteX293" fmla="*/ 146434 w 151347"/>
                <a:gd name="connsiteY293" fmla="*/ 72946 h 137569"/>
                <a:gd name="connsiteX294" fmla="*/ 146434 w 151347"/>
                <a:gd name="connsiteY294" fmla="*/ 68121 h 137569"/>
                <a:gd name="connsiteX295" fmla="*/ 148043 w 151347"/>
                <a:gd name="connsiteY295" fmla="*/ 71253 h 137569"/>
                <a:gd name="connsiteX296" fmla="*/ 147365 w 151347"/>
                <a:gd name="connsiteY296" fmla="*/ 70153 h 137569"/>
                <a:gd name="connsiteX297" fmla="*/ 150159 w 151347"/>
                <a:gd name="connsiteY297" fmla="*/ 63973 h 137569"/>
                <a:gd name="connsiteX298" fmla="*/ 148974 w 151347"/>
                <a:gd name="connsiteY298" fmla="*/ 58724 h 137569"/>
                <a:gd name="connsiteX299" fmla="*/ 148974 w 151347"/>
                <a:gd name="connsiteY299" fmla="*/ 61772 h 137569"/>
                <a:gd name="connsiteX300" fmla="*/ 148127 w 151347"/>
                <a:gd name="connsiteY300" fmla="*/ 59824 h 137569"/>
                <a:gd name="connsiteX301" fmla="*/ 149736 w 151347"/>
                <a:gd name="connsiteY301" fmla="*/ 54068 h 137569"/>
                <a:gd name="connsiteX302" fmla="*/ 150159 w 151347"/>
                <a:gd name="connsiteY302" fmla="*/ 55846 h 137569"/>
                <a:gd name="connsiteX303" fmla="*/ 150159 w 151347"/>
                <a:gd name="connsiteY303" fmla="*/ 55846 h 137569"/>
                <a:gd name="connsiteX304" fmla="*/ 150921 w 151347"/>
                <a:gd name="connsiteY304" fmla="*/ 58555 h 137569"/>
                <a:gd name="connsiteX305" fmla="*/ 150921 w 151347"/>
                <a:gd name="connsiteY305" fmla="*/ 53560 h 137569"/>
                <a:gd name="connsiteX306" fmla="*/ 150921 w 151347"/>
                <a:gd name="connsiteY306" fmla="*/ 53560 h 137569"/>
                <a:gd name="connsiteX307" fmla="*/ 150328 w 151347"/>
                <a:gd name="connsiteY307" fmla="*/ 45094 h 137569"/>
                <a:gd name="connsiteX308" fmla="*/ 149228 w 151347"/>
                <a:gd name="connsiteY308" fmla="*/ 46787 h 137569"/>
                <a:gd name="connsiteX309" fmla="*/ 149905 w 151347"/>
                <a:gd name="connsiteY309" fmla="*/ 43655 h 137569"/>
                <a:gd name="connsiteX310" fmla="*/ 149905 w 151347"/>
                <a:gd name="connsiteY310" fmla="*/ 44417 h 137569"/>
                <a:gd name="connsiteX311" fmla="*/ 149397 w 151347"/>
                <a:gd name="connsiteY311" fmla="*/ 40184 h 137569"/>
                <a:gd name="connsiteX312" fmla="*/ 147365 w 151347"/>
                <a:gd name="connsiteY312" fmla="*/ 38999 h 137569"/>
                <a:gd name="connsiteX313" fmla="*/ 149567 w 151347"/>
                <a:gd name="connsiteY313" fmla="*/ 37560 h 137569"/>
                <a:gd name="connsiteX314" fmla="*/ 147958 w 151347"/>
                <a:gd name="connsiteY314" fmla="*/ 34258 h 137569"/>
                <a:gd name="connsiteX315" fmla="*/ 148381 w 151347"/>
                <a:gd name="connsiteY315" fmla="*/ 33327 h 137569"/>
                <a:gd name="connsiteX316" fmla="*/ 140424 w 151347"/>
                <a:gd name="connsiteY316" fmla="*/ 20036 h 137569"/>
                <a:gd name="connsiteX317" fmla="*/ 144741 w 151347"/>
                <a:gd name="connsiteY317" fmla="*/ 23930 h 137569"/>
                <a:gd name="connsiteX318" fmla="*/ 141355 w 151347"/>
                <a:gd name="connsiteY318" fmla="*/ 17835 h 137569"/>
                <a:gd name="connsiteX319" fmla="*/ 137969 w 151347"/>
                <a:gd name="connsiteY319" fmla="*/ 15888 h 137569"/>
                <a:gd name="connsiteX320" fmla="*/ 137037 w 151347"/>
                <a:gd name="connsiteY320" fmla="*/ 13517 h 137569"/>
                <a:gd name="connsiteX321" fmla="*/ 131365 w 151347"/>
                <a:gd name="connsiteY321" fmla="*/ 9793 h 137569"/>
                <a:gd name="connsiteX322" fmla="*/ 131365 w 151347"/>
                <a:gd name="connsiteY322" fmla="*/ 9115 h 137569"/>
                <a:gd name="connsiteX323" fmla="*/ 127979 w 151347"/>
                <a:gd name="connsiteY323" fmla="*/ 7761 h 137569"/>
                <a:gd name="connsiteX324" fmla="*/ 127387 w 151347"/>
                <a:gd name="connsiteY324" fmla="*/ 8777 h 137569"/>
                <a:gd name="connsiteX325" fmla="*/ 126709 w 151347"/>
                <a:gd name="connsiteY325" fmla="*/ 8184 h 137569"/>
                <a:gd name="connsiteX326" fmla="*/ 134413 w 151347"/>
                <a:gd name="connsiteY326" fmla="*/ 15888 h 137569"/>
                <a:gd name="connsiteX327" fmla="*/ 133312 w 151347"/>
                <a:gd name="connsiteY327" fmla="*/ 15888 h 137569"/>
                <a:gd name="connsiteX328" fmla="*/ 132889 w 151347"/>
                <a:gd name="connsiteY328" fmla="*/ 14787 h 137569"/>
                <a:gd name="connsiteX329" fmla="*/ 132043 w 151347"/>
                <a:gd name="connsiteY329" fmla="*/ 15549 h 137569"/>
                <a:gd name="connsiteX330" fmla="*/ 126540 w 151347"/>
                <a:gd name="connsiteY330" fmla="*/ 12925 h 137569"/>
                <a:gd name="connsiteX331" fmla="*/ 130265 w 151347"/>
                <a:gd name="connsiteY331" fmla="*/ 12925 h 137569"/>
                <a:gd name="connsiteX332" fmla="*/ 127641 w 151347"/>
                <a:gd name="connsiteY332" fmla="*/ 11316 h 137569"/>
                <a:gd name="connsiteX333" fmla="*/ 128572 w 151347"/>
                <a:gd name="connsiteY333" fmla="*/ 10639 h 137569"/>
                <a:gd name="connsiteX334" fmla="*/ 125947 w 151347"/>
                <a:gd name="connsiteY334" fmla="*/ 11316 h 137569"/>
                <a:gd name="connsiteX335" fmla="*/ 122646 w 151347"/>
                <a:gd name="connsiteY335" fmla="*/ 9369 h 137569"/>
                <a:gd name="connsiteX336" fmla="*/ 123662 w 151347"/>
                <a:gd name="connsiteY336" fmla="*/ 9369 h 137569"/>
                <a:gd name="connsiteX337" fmla="*/ 118498 w 151347"/>
                <a:gd name="connsiteY337" fmla="*/ 7507 h 137569"/>
                <a:gd name="connsiteX338" fmla="*/ 117736 w 151347"/>
                <a:gd name="connsiteY338" fmla="*/ 6237 h 137569"/>
                <a:gd name="connsiteX339" fmla="*/ 123154 w 151347"/>
                <a:gd name="connsiteY339" fmla="*/ 7507 h 137569"/>
                <a:gd name="connsiteX340" fmla="*/ 126879 w 151347"/>
                <a:gd name="connsiteY340" fmla="*/ 5898 h 137569"/>
                <a:gd name="connsiteX341" fmla="*/ 122646 w 151347"/>
                <a:gd name="connsiteY341" fmla="*/ 3020 h 137569"/>
                <a:gd name="connsiteX342" fmla="*/ 113164 w 151347"/>
                <a:gd name="connsiteY342" fmla="*/ 1327 h 137569"/>
                <a:gd name="connsiteX343" fmla="*/ 113164 w 151347"/>
                <a:gd name="connsiteY343" fmla="*/ 396 h 137569"/>
                <a:gd name="connsiteX344" fmla="*/ 102836 w 151347"/>
                <a:gd name="connsiteY344" fmla="*/ 1073 h 137569"/>
                <a:gd name="connsiteX345" fmla="*/ 100635 w 151347"/>
                <a:gd name="connsiteY345" fmla="*/ 396 h 137569"/>
                <a:gd name="connsiteX346" fmla="*/ 91154 w 151347"/>
                <a:gd name="connsiteY346" fmla="*/ 4544 h 137569"/>
                <a:gd name="connsiteX347" fmla="*/ 83281 w 151347"/>
                <a:gd name="connsiteY347" fmla="*/ 11063 h 137569"/>
                <a:gd name="connsiteX348" fmla="*/ 83789 w 151347"/>
                <a:gd name="connsiteY348" fmla="*/ 9793 h 137569"/>
                <a:gd name="connsiteX349" fmla="*/ 81080 w 151347"/>
                <a:gd name="connsiteY349" fmla="*/ 13010 h 137569"/>
                <a:gd name="connsiteX350" fmla="*/ 74053 w 151347"/>
                <a:gd name="connsiteY350" fmla="*/ 20713 h 137569"/>
                <a:gd name="connsiteX351" fmla="*/ 72360 w 151347"/>
                <a:gd name="connsiteY351" fmla="*/ 27401 h 137569"/>
                <a:gd name="connsiteX352" fmla="*/ 70752 w 151347"/>
                <a:gd name="connsiteY352" fmla="*/ 27401 h 137569"/>
                <a:gd name="connsiteX353" fmla="*/ 68974 w 151347"/>
                <a:gd name="connsiteY353" fmla="*/ 33496 h 137569"/>
                <a:gd name="connsiteX354" fmla="*/ 68974 w 151347"/>
                <a:gd name="connsiteY354" fmla="*/ 34682 h 137569"/>
                <a:gd name="connsiteX355" fmla="*/ 68974 w 151347"/>
                <a:gd name="connsiteY355" fmla="*/ 37814 h 137569"/>
                <a:gd name="connsiteX356" fmla="*/ 68974 w 151347"/>
                <a:gd name="connsiteY356" fmla="*/ 37052 h 137569"/>
                <a:gd name="connsiteX357" fmla="*/ 66265 w 151347"/>
                <a:gd name="connsiteY357" fmla="*/ 37052 h 137569"/>
                <a:gd name="connsiteX358" fmla="*/ 66265 w 151347"/>
                <a:gd name="connsiteY358" fmla="*/ 37052 h 137569"/>
                <a:gd name="connsiteX359" fmla="*/ 65427 w 151347"/>
                <a:gd name="connsiteY359" fmla="*/ 37721 h 137569"/>
                <a:gd name="connsiteX360" fmla="*/ 65418 w 151347"/>
                <a:gd name="connsiteY360" fmla="*/ 37814 h 137569"/>
                <a:gd name="connsiteX361" fmla="*/ 65418 w 151347"/>
                <a:gd name="connsiteY361" fmla="*/ 40015 h 137569"/>
                <a:gd name="connsiteX362" fmla="*/ 64318 w 151347"/>
                <a:gd name="connsiteY362" fmla="*/ 37221 h 137569"/>
                <a:gd name="connsiteX363" fmla="*/ 66096 w 151347"/>
                <a:gd name="connsiteY363" fmla="*/ 35613 h 137569"/>
                <a:gd name="connsiteX364" fmla="*/ 63894 w 151347"/>
                <a:gd name="connsiteY364" fmla="*/ 35020 h 137569"/>
                <a:gd name="connsiteX365" fmla="*/ 58476 w 151347"/>
                <a:gd name="connsiteY365" fmla="*/ 30195 h 137569"/>
                <a:gd name="connsiteX366" fmla="*/ 60424 w 151347"/>
                <a:gd name="connsiteY366" fmla="*/ 30957 h 137569"/>
                <a:gd name="connsiteX367" fmla="*/ 60424 w 151347"/>
                <a:gd name="connsiteY367" fmla="*/ 30957 h 137569"/>
                <a:gd name="connsiteX368" fmla="*/ 65333 w 151347"/>
                <a:gd name="connsiteY368" fmla="*/ 33581 h 137569"/>
                <a:gd name="connsiteX369" fmla="*/ 57291 w 151347"/>
                <a:gd name="connsiteY369" fmla="*/ 27994 h 137569"/>
                <a:gd name="connsiteX370" fmla="*/ 54159 w 151347"/>
                <a:gd name="connsiteY370" fmla="*/ 27486 h 137569"/>
                <a:gd name="connsiteX371" fmla="*/ 54159 w 151347"/>
                <a:gd name="connsiteY371" fmla="*/ 27486 h 137569"/>
                <a:gd name="connsiteX372" fmla="*/ 51789 w 151347"/>
                <a:gd name="connsiteY372" fmla="*/ 27486 h 137569"/>
                <a:gd name="connsiteX373" fmla="*/ 51789 w 151347"/>
                <a:gd name="connsiteY373" fmla="*/ 25962 h 137569"/>
                <a:gd name="connsiteX374" fmla="*/ 50688 w 151347"/>
                <a:gd name="connsiteY374" fmla="*/ 26385 h 137569"/>
                <a:gd name="connsiteX375" fmla="*/ 43323 w 151347"/>
                <a:gd name="connsiteY375" fmla="*/ 22745 h 137569"/>
                <a:gd name="connsiteX376" fmla="*/ 38413 w 151347"/>
                <a:gd name="connsiteY376" fmla="*/ 22745 h 137569"/>
                <a:gd name="connsiteX377" fmla="*/ 39259 w 151347"/>
                <a:gd name="connsiteY377" fmla="*/ 22237 h 137569"/>
                <a:gd name="connsiteX378" fmla="*/ 23937 w 151347"/>
                <a:gd name="connsiteY378" fmla="*/ 22237 h 137569"/>
                <a:gd name="connsiteX379" fmla="*/ 15471 w 151347"/>
                <a:gd name="connsiteY379" fmla="*/ 27232 h 137569"/>
                <a:gd name="connsiteX380" fmla="*/ 17757 w 151347"/>
                <a:gd name="connsiteY380" fmla="*/ 27232 h 137569"/>
                <a:gd name="connsiteX381" fmla="*/ 14624 w 151347"/>
                <a:gd name="connsiteY381" fmla="*/ 29772 h 137569"/>
                <a:gd name="connsiteX382" fmla="*/ 13270 w 151347"/>
                <a:gd name="connsiteY382" fmla="*/ 29348 h 137569"/>
                <a:gd name="connsiteX383" fmla="*/ 7598 w 151347"/>
                <a:gd name="connsiteY383" fmla="*/ 32904 h 137569"/>
                <a:gd name="connsiteX384" fmla="*/ 4212 w 151347"/>
                <a:gd name="connsiteY384" fmla="*/ 38914 h 137569"/>
                <a:gd name="connsiteX385" fmla="*/ 4804 w 151347"/>
                <a:gd name="connsiteY385" fmla="*/ 36459 h 137569"/>
                <a:gd name="connsiteX386" fmla="*/ 3873 w 151347"/>
                <a:gd name="connsiteY386" fmla="*/ 38237 h 137569"/>
                <a:gd name="connsiteX387" fmla="*/ 3450 w 151347"/>
                <a:gd name="connsiteY387" fmla="*/ 38237 h 137569"/>
                <a:gd name="connsiteX388" fmla="*/ 2095 w 151347"/>
                <a:gd name="connsiteY388" fmla="*/ 45094 h 137569"/>
                <a:gd name="connsiteX389" fmla="*/ 2095 w 151347"/>
                <a:gd name="connsiteY389" fmla="*/ 45094 h 137569"/>
                <a:gd name="connsiteX390" fmla="*/ 2095 w 151347"/>
                <a:gd name="connsiteY390" fmla="*/ 46618 h 137569"/>
                <a:gd name="connsiteX391" fmla="*/ 1587 w 151347"/>
                <a:gd name="connsiteY391" fmla="*/ 44502 h 137569"/>
                <a:gd name="connsiteX392" fmla="*/ 1587 w 151347"/>
                <a:gd name="connsiteY392" fmla="*/ 50936 h 137569"/>
                <a:gd name="connsiteX393" fmla="*/ 1587 w 151347"/>
                <a:gd name="connsiteY393" fmla="*/ 50936 h 137569"/>
                <a:gd name="connsiteX394" fmla="*/ 1587 w 151347"/>
                <a:gd name="connsiteY394" fmla="*/ 52544 h 137569"/>
                <a:gd name="connsiteX395" fmla="*/ 1587 w 151347"/>
                <a:gd name="connsiteY395" fmla="*/ 52544 h 137569"/>
                <a:gd name="connsiteX396" fmla="*/ 2942 w 151347"/>
                <a:gd name="connsiteY396" fmla="*/ 58555 h 137569"/>
                <a:gd name="connsiteX397" fmla="*/ 2519 w 151347"/>
                <a:gd name="connsiteY397" fmla="*/ 61687 h 137569"/>
                <a:gd name="connsiteX398" fmla="*/ 1079 w 151347"/>
                <a:gd name="connsiteY398" fmla="*/ 61687 h 137569"/>
                <a:gd name="connsiteX399" fmla="*/ 1079 w 151347"/>
                <a:gd name="connsiteY399" fmla="*/ 56946 h 137569"/>
                <a:gd name="connsiteX400" fmla="*/ 1587 w 151347"/>
                <a:gd name="connsiteY400" fmla="*/ 71507 h 137569"/>
                <a:gd name="connsiteX401" fmla="*/ 7090 w 151347"/>
                <a:gd name="connsiteY401" fmla="*/ 81666 h 137569"/>
                <a:gd name="connsiteX402" fmla="*/ 6159 w 151347"/>
                <a:gd name="connsiteY402" fmla="*/ 81666 h 137569"/>
                <a:gd name="connsiteX403" fmla="*/ 8360 w 151347"/>
                <a:gd name="connsiteY403" fmla="*/ 87507 h 137569"/>
                <a:gd name="connsiteX404" fmla="*/ 17334 w 151347"/>
                <a:gd name="connsiteY404" fmla="*/ 98851 h 137569"/>
                <a:gd name="connsiteX405" fmla="*/ 17334 w 151347"/>
                <a:gd name="connsiteY405" fmla="*/ 100121 h 137569"/>
                <a:gd name="connsiteX406" fmla="*/ 31217 w 151347"/>
                <a:gd name="connsiteY406" fmla="*/ 109094 h 137569"/>
                <a:gd name="connsiteX407" fmla="*/ 29524 w 151347"/>
                <a:gd name="connsiteY407" fmla="*/ 109687 h 137569"/>
                <a:gd name="connsiteX408" fmla="*/ 34265 w 151347"/>
                <a:gd name="connsiteY408" fmla="*/ 113327 h 137569"/>
                <a:gd name="connsiteX409" fmla="*/ 32826 w 151347"/>
                <a:gd name="connsiteY409" fmla="*/ 113327 h 137569"/>
                <a:gd name="connsiteX410" fmla="*/ 35111 w 151347"/>
                <a:gd name="connsiteY410" fmla="*/ 115359 h 137569"/>
                <a:gd name="connsiteX411" fmla="*/ 39683 w 151347"/>
                <a:gd name="connsiteY411" fmla="*/ 116290 h 137569"/>
                <a:gd name="connsiteX412" fmla="*/ 39683 w 151347"/>
                <a:gd name="connsiteY412" fmla="*/ 115867 h 137569"/>
                <a:gd name="connsiteX413" fmla="*/ 41630 w 151347"/>
                <a:gd name="connsiteY413" fmla="*/ 116459 h 137569"/>
                <a:gd name="connsiteX414" fmla="*/ 41630 w 151347"/>
                <a:gd name="connsiteY414" fmla="*/ 116459 h 137569"/>
                <a:gd name="connsiteX415" fmla="*/ 70836 w 151347"/>
                <a:gd name="connsiteY415" fmla="*/ 130089 h 137569"/>
                <a:gd name="connsiteX416" fmla="*/ 68804 w 151347"/>
                <a:gd name="connsiteY416" fmla="*/ 130089 h 137569"/>
                <a:gd name="connsiteX417" fmla="*/ 73715 w 151347"/>
                <a:gd name="connsiteY417" fmla="*/ 131613 h 137569"/>
                <a:gd name="connsiteX418" fmla="*/ 73715 w 151347"/>
                <a:gd name="connsiteY418" fmla="*/ 131613 h 137569"/>
                <a:gd name="connsiteX419" fmla="*/ 78963 w 151347"/>
                <a:gd name="connsiteY419" fmla="*/ 133137 h 137569"/>
                <a:gd name="connsiteX420" fmla="*/ 78455 w 151347"/>
                <a:gd name="connsiteY420" fmla="*/ 133137 h 137569"/>
                <a:gd name="connsiteX421" fmla="*/ 86921 w 151347"/>
                <a:gd name="connsiteY421" fmla="*/ 135253 h 137569"/>
                <a:gd name="connsiteX422" fmla="*/ 90984 w 151347"/>
                <a:gd name="connsiteY422" fmla="*/ 137539 h 137569"/>
                <a:gd name="connsiteX423" fmla="*/ 93439 w 151347"/>
                <a:gd name="connsiteY423" fmla="*/ 136692 h 137569"/>
                <a:gd name="connsiteX424" fmla="*/ 92678 w 151347"/>
                <a:gd name="connsiteY424" fmla="*/ 136692 h 137569"/>
                <a:gd name="connsiteX425" fmla="*/ 95556 w 151347"/>
                <a:gd name="connsiteY425" fmla="*/ 135930 h 137569"/>
                <a:gd name="connsiteX426" fmla="*/ 92339 w 151347"/>
                <a:gd name="connsiteY426" fmla="*/ 131274 h 137569"/>
                <a:gd name="connsiteX427" fmla="*/ 88022 w 151347"/>
                <a:gd name="connsiteY427" fmla="*/ 128989 h 137569"/>
                <a:gd name="connsiteX428" fmla="*/ 82349 w 151347"/>
                <a:gd name="connsiteY428" fmla="*/ 128396 h 137569"/>
                <a:gd name="connsiteX429" fmla="*/ 82349 w 151347"/>
                <a:gd name="connsiteY429" fmla="*/ 126449 h 137569"/>
                <a:gd name="connsiteX430" fmla="*/ 76254 w 151347"/>
                <a:gd name="connsiteY430" fmla="*/ 124925 h 137569"/>
                <a:gd name="connsiteX431" fmla="*/ 77016 w 151347"/>
                <a:gd name="connsiteY431" fmla="*/ 124417 h 137569"/>
                <a:gd name="connsiteX432" fmla="*/ 73969 w 151347"/>
                <a:gd name="connsiteY432" fmla="*/ 122724 h 137569"/>
                <a:gd name="connsiteX433" fmla="*/ 73969 w 151347"/>
                <a:gd name="connsiteY433" fmla="*/ 123909 h 137569"/>
                <a:gd name="connsiteX434" fmla="*/ 72614 w 151347"/>
                <a:gd name="connsiteY434" fmla="*/ 123147 h 137569"/>
                <a:gd name="connsiteX435" fmla="*/ 73207 w 151347"/>
                <a:gd name="connsiteY435" fmla="*/ 124587 h 137569"/>
                <a:gd name="connsiteX436" fmla="*/ 70667 w 151347"/>
                <a:gd name="connsiteY436" fmla="*/ 124587 h 137569"/>
                <a:gd name="connsiteX437" fmla="*/ 71937 w 151347"/>
                <a:gd name="connsiteY437" fmla="*/ 124587 h 137569"/>
                <a:gd name="connsiteX438" fmla="*/ 70159 w 151347"/>
                <a:gd name="connsiteY438" fmla="*/ 123317 h 137569"/>
                <a:gd name="connsiteX439" fmla="*/ 72529 w 151347"/>
                <a:gd name="connsiteY439" fmla="*/ 123317 h 137569"/>
                <a:gd name="connsiteX440" fmla="*/ 71598 w 151347"/>
                <a:gd name="connsiteY440" fmla="*/ 121708 h 137569"/>
                <a:gd name="connsiteX441" fmla="*/ 68127 w 151347"/>
                <a:gd name="connsiteY441" fmla="*/ 121708 h 137569"/>
                <a:gd name="connsiteX442" fmla="*/ 69482 w 151347"/>
                <a:gd name="connsiteY442" fmla="*/ 121708 h 137569"/>
                <a:gd name="connsiteX443" fmla="*/ 63048 w 151347"/>
                <a:gd name="connsiteY443" fmla="*/ 118915 h 137569"/>
                <a:gd name="connsiteX444" fmla="*/ 62540 w 151347"/>
                <a:gd name="connsiteY444" fmla="*/ 118915 h 137569"/>
                <a:gd name="connsiteX445" fmla="*/ 59323 w 151347"/>
                <a:gd name="connsiteY445" fmla="*/ 117306 h 137569"/>
                <a:gd name="connsiteX446" fmla="*/ 57799 w 151347"/>
                <a:gd name="connsiteY446" fmla="*/ 114851 h 137569"/>
                <a:gd name="connsiteX447" fmla="*/ 54836 w 151347"/>
                <a:gd name="connsiteY447" fmla="*/ 114851 h 137569"/>
                <a:gd name="connsiteX448" fmla="*/ 53820 w 151347"/>
                <a:gd name="connsiteY448" fmla="*/ 113243 h 137569"/>
                <a:gd name="connsiteX449" fmla="*/ 50180 w 151347"/>
                <a:gd name="connsiteY449" fmla="*/ 114174 h 137569"/>
                <a:gd name="connsiteX450" fmla="*/ 50857 w 151347"/>
                <a:gd name="connsiteY450" fmla="*/ 110703 h 137569"/>
                <a:gd name="connsiteX451" fmla="*/ 49842 w 151347"/>
                <a:gd name="connsiteY451" fmla="*/ 110703 h 137569"/>
                <a:gd name="connsiteX452" fmla="*/ 49080 w 151347"/>
                <a:gd name="connsiteY452" fmla="*/ 109518 h 137569"/>
                <a:gd name="connsiteX453" fmla="*/ 49080 w 151347"/>
                <a:gd name="connsiteY453" fmla="*/ 109518 h 137569"/>
                <a:gd name="connsiteX454" fmla="*/ 47471 w 151347"/>
                <a:gd name="connsiteY454" fmla="*/ 107994 h 137569"/>
                <a:gd name="connsiteX455" fmla="*/ 48741 w 151347"/>
                <a:gd name="connsiteY455" fmla="*/ 107994 h 137569"/>
                <a:gd name="connsiteX456" fmla="*/ 43492 w 151347"/>
                <a:gd name="connsiteY456" fmla="*/ 104354 h 137569"/>
                <a:gd name="connsiteX457" fmla="*/ 42561 w 151347"/>
                <a:gd name="connsiteY457" fmla="*/ 102068 h 137569"/>
                <a:gd name="connsiteX458" fmla="*/ 39006 w 151347"/>
                <a:gd name="connsiteY458" fmla="*/ 99444 h 137569"/>
                <a:gd name="connsiteX459" fmla="*/ 38328 w 151347"/>
                <a:gd name="connsiteY459" fmla="*/ 97835 h 137569"/>
                <a:gd name="connsiteX460" fmla="*/ 37143 w 151347"/>
                <a:gd name="connsiteY460" fmla="*/ 98597 h 137569"/>
                <a:gd name="connsiteX461" fmla="*/ 35365 w 151347"/>
                <a:gd name="connsiteY461" fmla="*/ 94957 h 137569"/>
                <a:gd name="connsiteX462" fmla="*/ 32826 w 151347"/>
                <a:gd name="connsiteY462" fmla="*/ 95719 h 137569"/>
                <a:gd name="connsiteX463" fmla="*/ 32064 w 151347"/>
                <a:gd name="connsiteY463" fmla="*/ 91909 h 137569"/>
                <a:gd name="connsiteX464" fmla="*/ 33841 w 151347"/>
                <a:gd name="connsiteY464" fmla="*/ 93264 h 137569"/>
                <a:gd name="connsiteX465" fmla="*/ 32233 w 151347"/>
                <a:gd name="connsiteY465" fmla="*/ 92163 h 137569"/>
                <a:gd name="connsiteX466" fmla="*/ 32826 w 151347"/>
                <a:gd name="connsiteY466" fmla="*/ 90893 h 137569"/>
                <a:gd name="connsiteX467" fmla="*/ 31217 w 151347"/>
                <a:gd name="connsiteY467" fmla="*/ 88777 h 137569"/>
                <a:gd name="connsiteX468" fmla="*/ 29947 w 151347"/>
                <a:gd name="connsiteY468" fmla="*/ 89708 h 137569"/>
                <a:gd name="connsiteX469" fmla="*/ 31725 w 151347"/>
                <a:gd name="connsiteY469" fmla="*/ 90216 h 137569"/>
                <a:gd name="connsiteX470" fmla="*/ 31725 w 151347"/>
                <a:gd name="connsiteY470" fmla="*/ 91824 h 137569"/>
                <a:gd name="connsiteX471" fmla="*/ 26307 w 151347"/>
                <a:gd name="connsiteY471" fmla="*/ 88777 h 137569"/>
                <a:gd name="connsiteX472" fmla="*/ 25630 w 151347"/>
                <a:gd name="connsiteY472" fmla="*/ 86830 h 137569"/>
                <a:gd name="connsiteX473" fmla="*/ 27069 w 151347"/>
                <a:gd name="connsiteY473" fmla="*/ 86068 h 137569"/>
                <a:gd name="connsiteX474" fmla="*/ 25376 w 151347"/>
                <a:gd name="connsiteY474" fmla="*/ 82004 h 137569"/>
                <a:gd name="connsiteX475" fmla="*/ 24275 w 151347"/>
                <a:gd name="connsiteY475" fmla="*/ 82851 h 137569"/>
                <a:gd name="connsiteX476" fmla="*/ 24275 w 151347"/>
                <a:gd name="connsiteY476" fmla="*/ 80311 h 137569"/>
                <a:gd name="connsiteX477" fmla="*/ 20551 w 151347"/>
                <a:gd name="connsiteY477" fmla="*/ 70745 h 137569"/>
                <a:gd name="connsiteX478" fmla="*/ 20043 w 151347"/>
                <a:gd name="connsiteY478" fmla="*/ 72692 h 137569"/>
                <a:gd name="connsiteX479" fmla="*/ 21228 w 151347"/>
                <a:gd name="connsiteY479" fmla="*/ 72692 h 137569"/>
                <a:gd name="connsiteX480" fmla="*/ 17926 w 151347"/>
                <a:gd name="connsiteY480" fmla="*/ 72692 h 137569"/>
                <a:gd name="connsiteX481" fmla="*/ 17926 w 151347"/>
                <a:gd name="connsiteY481" fmla="*/ 70999 h 137569"/>
                <a:gd name="connsiteX482" fmla="*/ 16826 w 151347"/>
                <a:gd name="connsiteY482" fmla="*/ 69221 h 137569"/>
                <a:gd name="connsiteX483" fmla="*/ 16233 w 151347"/>
                <a:gd name="connsiteY483" fmla="*/ 70068 h 137569"/>
                <a:gd name="connsiteX484" fmla="*/ 16995 w 151347"/>
                <a:gd name="connsiteY484" fmla="*/ 68375 h 137569"/>
                <a:gd name="connsiteX485" fmla="*/ 15556 w 151347"/>
                <a:gd name="connsiteY485" fmla="*/ 66428 h 137569"/>
                <a:gd name="connsiteX486" fmla="*/ 17588 w 151347"/>
                <a:gd name="connsiteY486" fmla="*/ 66936 h 137569"/>
                <a:gd name="connsiteX487" fmla="*/ 18688 w 151347"/>
                <a:gd name="connsiteY487" fmla="*/ 65920 h 137569"/>
                <a:gd name="connsiteX488" fmla="*/ 18265 w 151347"/>
                <a:gd name="connsiteY488" fmla="*/ 64227 h 137569"/>
                <a:gd name="connsiteX489" fmla="*/ 19365 w 151347"/>
                <a:gd name="connsiteY489" fmla="*/ 64735 h 137569"/>
                <a:gd name="connsiteX490" fmla="*/ 19365 w 151347"/>
                <a:gd name="connsiteY490" fmla="*/ 61941 h 137569"/>
                <a:gd name="connsiteX491" fmla="*/ 18349 w 151347"/>
                <a:gd name="connsiteY491" fmla="*/ 61941 h 137569"/>
                <a:gd name="connsiteX492" fmla="*/ 19365 w 151347"/>
                <a:gd name="connsiteY492" fmla="*/ 56862 h 137569"/>
                <a:gd name="connsiteX493" fmla="*/ 18688 w 151347"/>
                <a:gd name="connsiteY493" fmla="*/ 56862 h 137569"/>
                <a:gd name="connsiteX494" fmla="*/ 19958 w 151347"/>
                <a:gd name="connsiteY494" fmla="*/ 53391 h 137569"/>
                <a:gd name="connsiteX495" fmla="*/ 18942 w 151347"/>
                <a:gd name="connsiteY495" fmla="*/ 50851 h 137569"/>
                <a:gd name="connsiteX496" fmla="*/ 20127 w 151347"/>
                <a:gd name="connsiteY496" fmla="*/ 50004 h 137569"/>
                <a:gd name="connsiteX497" fmla="*/ 20974 w 151347"/>
                <a:gd name="connsiteY497" fmla="*/ 47041 h 137569"/>
                <a:gd name="connsiteX498" fmla="*/ 20466 w 151347"/>
                <a:gd name="connsiteY498" fmla="*/ 48988 h 137569"/>
                <a:gd name="connsiteX499" fmla="*/ 23005 w 151347"/>
                <a:gd name="connsiteY499" fmla="*/ 47041 h 137569"/>
                <a:gd name="connsiteX500" fmla="*/ 24614 w 151347"/>
                <a:gd name="connsiteY500" fmla="*/ 42216 h 137569"/>
                <a:gd name="connsiteX501" fmla="*/ 23759 w 151347"/>
                <a:gd name="connsiteY501" fmla="*/ 39473 h 137569"/>
                <a:gd name="connsiteX502" fmla="*/ 24021 w 151347"/>
                <a:gd name="connsiteY502" fmla="*/ 39084 h 137569"/>
                <a:gd name="connsiteX503" fmla="*/ 27154 w 151347"/>
                <a:gd name="connsiteY503" fmla="*/ 39084 h 137569"/>
                <a:gd name="connsiteX504" fmla="*/ 27916 w 151347"/>
                <a:gd name="connsiteY504" fmla="*/ 40862 h 137569"/>
                <a:gd name="connsiteX505" fmla="*/ 26053 w 151347"/>
                <a:gd name="connsiteY505" fmla="*/ 40862 h 137569"/>
                <a:gd name="connsiteX506" fmla="*/ 29439 w 151347"/>
                <a:gd name="connsiteY506" fmla="*/ 41962 h 137569"/>
                <a:gd name="connsiteX507" fmla="*/ 28424 w 151347"/>
                <a:gd name="connsiteY507" fmla="*/ 43063 h 137569"/>
                <a:gd name="connsiteX508" fmla="*/ 28677 w 151347"/>
                <a:gd name="connsiteY508" fmla="*/ 38830 h 13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51347" h="137569">
                  <a:moveTo>
                    <a:pt x="28677" y="38830"/>
                  </a:moveTo>
                  <a:cubicBezTo>
                    <a:pt x="27069" y="40269"/>
                    <a:pt x="29609" y="40184"/>
                    <a:pt x="29609" y="41115"/>
                  </a:cubicBezTo>
                  <a:cubicBezTo>
                    <a:pt x="29609" y="40692"/>
                    <a:pt x="31048" y="40608"/>
                    <a:pt x="30455" y="40100"/>
                  </a:cubicBezTo>
                  <a:cubicBezTo>
                    <a:pt x="31640" y="41539"/>
                    <a:pt x="33418" y="38745"/>
                    <a:pt x="34688" y="40100"/>
                  </a:cubicBezTo>
                  <a:cubicBezTo>
                    <a:pt x="34688" y="40100"/>
                    <a:pt x="34096" y="39422"/>
                    <a:pt x="34688" y="38999"/>
                  </a:cubicBezTo>
                  <a:cubicBezTo>
                    <a:pt x="35281" y="38576"/>
                    <a:pt x="35789" y="39676"/>
                    <a:pt x="36212" y="40015"/>
                  </a:cubicBezTo>
                  <a:cubicBezTo>
                    <a:pt x="36635" y="40354"/>
                    <a:pt x="38582" y="40015"/>
                    <a:pt x="38413" y="40015"/>
                  </a:cubicBezTo>
                  <a:cubicBezTo>
                    <a:pt x="38244" y="40015"/>
                    <a:pt x="37736" y="38152"/>
                    <a:pt x="39259" y="37729"/>
                  </a:cubicBezTo>
                  <a:cubicBezTo>
                    <a:pt x="40783" y="37306"/>
                    <a:pt x="41461" y="38152"/>
                    <a:pt x="42646" y="38237"/>
                  </a:cubicBezTo>
                  <a:cubicBezTo>
                    <a:pt x="43831" y="38322"/>
                    <a:pt x="41207" y="38237"/>
                    <a:pt x="40529" y="38237"/>
                  </a:cubicBezTo>
                  <a:cubicBezTo>
                    <a:pt x="41791" y="38398"/>
                    <a:pt x="43035" y="38652"/>
                    <a:pt x="44254" y="38999"/>
                  </a:cubicBezTo>
                  <a:cubicBezTo>
                    <a:pt x="45101" y="40015"/>
                    <a:pt x="43408" y="39846"/>
                    <a:pt x="42392" y="38999"/>
                  </a:cubicBezTo>
                  <a:cubicBezTo>
                    <a:pt x="43433" y="40057"/>
                    <a:pt x="45016" y="40362"/>
                    <a:pt x="46371" y="39761"/>
                  </a:cubicBezTo>
                  <a:cubicBezTo>
                    <a:pt x="47132" y="40354"/>
                    <a:pt x="47725" y="40438"/>
                    <a:pt x="48318" y="41200"/>
                  </a:cubicBezTo>
                  <a:cubicBezTo>
                    <a:pt x="47217" y="41200"/>
                    <a:pt x="46455" y="42639"/>
                    <a:pt x="45186" y="42301"/>
                  </a:cubicBezTo>
                  <a:cubicBezTo>
                    <a:pt x="43915" y="41962"/>
                    <a:pt x="46455" y="41539"/>
                    <a:pt x="45186" y="40523"/>
                  </a:cubicBezTo>
                  <a:lnTo>
                    <a:pt x="44593" y="41285"/>
                  </a:lnTo>
                  <a:cubicBezTo>
                    <a:pt x="44085" y="40438"/>
                    <a:pt x="43238" y="40862"/>
                    <a:pt x="42392" y="40692"/>
                  </a:cubicBezTo>
                  <a:cubicBezTo>
                    <a:pt x="41545" y="40523"/>
                    <a:pt x="42392" y="40692"/>
                    <a:pt x="42984" y="40692"/>
                  </a:cubicBezTo>
                  <a:cubicBezTo>
                    <a:pt x="41545" y="40692"/>
                    <a:pt x="40529" y="39338"/>
                    <a:pt x="39090" y="40184"/>
                  </a:cubicBezTo>
                  <a:cubicBezTo>
                    <a:pt x="40783" y="41454"/>
                    <a:pt x="44000" y="41454"/>
                    <a:pt x="44339" y="42893"/>
                  </a:cubicBezTo>
                  <a:cubicBezTo>
                    <a:pt x="45795" y="43063"/>
                    <a:pt x="47234" y="43317"/>
                    <a:pt x="48656" y="43655"/>
                  </a:cubicBezTo>
                  <a:cubicBezTo>
                    <a:pt x="48656" y="43655"/>
                    <a:pt x="47979" y="41877"/>
                    <a:pt x="49334" y="41962"/>
                  </a:cubicBezTo>
                  <a:cubicBezTo>
                    <a:pt x="49334" y="43232"/>
                    <a:pt x="50011" y="44332"/>
                    <a:pt x="51196" y="45518"/>
                  </a:cubicBezTo>
                  <a:cubicBezTo>
                    <a:pt x="51196" y="44078"/>
                    <a:pt x="54074" y="46449"/>
                    <a:pt x="53990" y="45094"/>
                  </a:cubicBezTo>
                  <a:cubicBezTo>
                    <a:pt x="52974" y="45094"/>
                    <a:pt x="53312" y="43994"/>
                    <a:pt x="53228" y="43824"/>
                  </a:cubicBezTo>
                  <a:cubicBezTo>
                    <a:pt x="54667" y="44840"/>
                    <a:pt x="54159" y="43063"/>
                    <a:pt x="55005" y="43824"/>
                  </a:cubicBezTo>
                  <a:cubicBezTo>
                    <a:pt x="57376" y="46280"/>
                    <a:pt x="54159" y="43824"/>
                    <a:pt x="56699" y="47041"/>
                  </a:cubicBezTo>
                  <a:cubicBezTo>
                    <a:pt x="55344" y="46449"/>
                    <a:pt x="53651" y="46618"/>
                    <a:pt x="51873" y="45941"/>
                  </a:cubicBezTo>
                  <a:cubicBezTo>
                    <a:pt x="51873" y="46449"/>
                    <a:pt x="53228" y="46872"/>
                    <a:pt x="53397" y="47803"/>
                  </a:cubicBezTo>
                  <a:cubicBezTo>
                    <a:pt x="53397" y="46703"/>
                    <a:pt x="54667" y="47803"/>
                    <a:pt x="54244" y="46703"/>
                  </a:cubicBezTo>
                  <a:lnTo>
                    <a:pt x="55768" y="47549"/>
                  </a:lnTo>
                  <a:lnTo>
                    <a:pt x="58392" y="49581"/>
                  </a:lnTo>
                  <a:cubicBezTo>
                    <a:pt x="60127" y="50936"/>
                    <a:pt x="61770" y="52409"/>
                    <a:pt x="63302" y="53983"/>
                  </a:cubicBezTo>
                  <a:cubicBezTo>
                    <a:pt x="64081" y="54787"/>
                    <a:pt x="64936" y="55524"/>
                    <a:pt x="65842" y="56184"/>
                  </a:cubicBezTo>
                  <a:cubicBezTo>
                    <a:pt x="65842" y="56946"/>
                    <a:pt x="64233" y="56184"/>
                    <a:pt x="62963" y="55338"/>
                  </a:cubicBezTo>
                  <a:cubicBezTo>
                    <a:pt x="61693" y="54491"/>
                    <a:pt x="58646" y="51359"/>
                    <a:pt x="58815" y="53560"/>
                  </a:cubicBezTo>
                  <a:cubicBezTo>
                    <a:pt x="60931" y="55761"/>
                    <a:pt x="61439" y="55168"/>
                    <a:pt x="62625" y="56608"/>
                  </a:cubicBezTo>
                  <a:lnTo>
                    <a:pt x="63133" y="57285"/>
                  </a:lnTo>
                  <a:cubicBezTo>
                    <a:pt x="64318" y="60840"/>
                    <a:pt x="68466" y="61941"/>
                    <a:pt x="70667" y="62703"/>
                  </a:cubicBezTo>
                  <a:lnTo>
                    <a:pt x="69566" y="61602"/>
                  </a:lnTo>
                  <a:cubicBezTo>
                    <a:pt x="70582" y="61602"/>
                    <a:pt x="71852" y="62449"/>
                    <a:pt x="72868" y="62872"/>
                  </a:cubicBezTo>
                  <a:lnTo>
                    <a:pt x="72868" y="62872"/>
                  </a:lnTo>
                  <a:lnTo>
                    <a:pt x="73799" y="62872"/>
                  </a:lnTo>
                  <a:cubicBezTo>
                    <a:pt x="73799" y="62872"/>
                    <a:pt x="73799" y="62872"/>
                    <a:pt x="73799" y="62872"/>
                  </a:cubicBezTo>
                  <a:cubicBezTo>
                    <a:pt x="73799" y="62872"/>
                    <a:pt x="79640" y="62872"/>
                    <a:pt x="81334" y="60248"/>
                  </a:cubicBezTo>
                  <a:cubicBezTo>
                    <a:pt x="81334" y="59401"/>
                    <a:pt x="79217" y="61856"/>
                    <a:pt x="77609" y="62026"/>
                  </a:cubicBezTo>
                  <a:cubicBezTo>
                    <a:pt x="76000" y="62195"/>
                    <a:pt x="74392" y="62026"/>
                    <a:pt x="75577" y="61179"/>
                  </a:cubicBezTo>
                  <a:cubicBezTo>
                    <a:pt x="78650" y="60739"/>
                    <a:pt x="81139" y="58453"/>
                    <a:pt x="81842" y="55422"/>
                  </a:cubicBezTo>
                  <a:lnTo>
                    <a:pt x="81334" y="55930"/>
                  </a:lnTo>
                  <a:cubicBezTo>
                    <a:pt x="81334" y="54576"/>
                    <a:pt x="82096" y="53729"/>
                    <a:pt x="82688" y="52036"/>
                  </a:cubicBezTo>
                  <a:cubicBezTo>
                    <a:pt x="83281" y="50343"/>
                    <a:pt x="82688" y="55592"/>
                    <a:pt x="83789" y="54406"/>
                  </a:cubicBezTo>
                  <a:cubicBezTo>
                    <a:pt x="83789" y="56438"/>
                    <a:pt x="82265" y="56946"/>
                    <a:pt x="82773" y="58385"/>
                  </a:cubicBezTo>
                  <a:lnTo>
                    <a:pt x="84466" y="58385"/>
                  </a:lnTo>
                  <a:cubicBezTo>
                    <a:pt x="84889" y="56354"/>
                    <a:pt x="86751" y="55676"/>
                    <a:pt x="87175" y="53899"/>
                  </a:cubicBezTo>
                  <a:lnTo>
                    <a:pt x="86074" y="54830"/>
                  </a:lnTo>
                  <a:cubicBezTo>
                    <a:pt x="85482" y="53475"/>
                    <a:pt x="86667" y="53052"/>
                    <a:pt x="86921" y="52205"/>
                  </a:cubicBezTo>
                  <a:cubicBezTo>
                    <a:pt x="86413" y="52282"/>
                    <a:pt x="85905" y="52282"/>
                    <a:pt x="85397" y="52205"/>
                  </a:cubicBezTo>
                  <a:cubicBezTo>
                    <a:pt x="84466" y="54152"/>
                    <a:pt x="84720" y="56523"/>
                    <a:pt x="83450" y="56692"/>
                  </a:cubicBezTo>
                  <a:cubicBezTo>
                    <a:pt x="84720" y="53391"/>
                    <a:pt x="83450" y="53052"/>
                    <a:pt x="84805" y="48227"/>
                  </a:cubicBezTo>
                  <a:cubicBezTo>
                    <a:pt x="85397" y="48227"/>
                    <a:pt x="84805" y="49412"/>
                    <a:pt x="84805" y="50343"/>
                  </a:cubicBezTo>
                  <a:cubicBezTo>
                    <a:pt x="85736" y="49073"/>
                    <a:pt x="84805" y="45856"/>
                    <a:pt x="85651" y="43317"/>
                  </a:cubicBezTo>
                  <a:cubicBezTo>
                    <a:pt x="85651" y="45094"/>
                    <a:pt x="85651" y="48650"/>
                    <a:pt x="86836" y="46787"/>
                  </a:cubicBezTo>
                  <a:lnTo>
                    <a:pt x="86074" y="44332"/>
                  </a:lnTo>
                  <a:cubicBezTo>
                    <a:pt x="86498" y="43063"/>
                    <a:pt x="86751" y="43824"/>
                    <a:pt x="86921" y="43232"/>
                  </a:cubicBezTo>
                  <a:cubicBezTo>
                    <a:pt x="87429" y="41369"/>
                    <a:pt x="85736" y="43232"/>
                    <a:pt x="86921" y="40184"/>
                  </a:cubicBezTo>
                  <a:cubicBezTo>
                    <a:pt x="86921" y="40184"/>
                    <a:pt x="87768" y="38914"/>
                    <a:pt x="87852" y="39422"/>
                  </a:cubicBezTo>
                  <a:cubicBezTo>
                    <a:pt x="88445" y="37475"/>
                    <a:pt x="88275" y="37899"/>
                    <a:pt x="87852" y="37475"/>
                  </a:cubicBezTo>
                  <a:cubicBezTo>
                    <a:pt x="87759" y="37001"/>
                    <a:pt x="87759" y="36510"/>
                    <a:pt x="87852" y="36036"/>
                  </a:cubicBezTo>
                  <a:cubicBezTo>
                    <a:pt x="87344" y="37475"/>
                    <a:pt x="85820" y="37137"/>
                    <a:pt x="86159" y="35444"/>
                  </a:cubicBezTo>
                  <a:cubicBezTo>
                    <a:pt x="86498" y="33750"/>
                    <a:pt x="87090" y="31295"/>
                    <a:pt x="88953" y="30533"/>
                  </a:cubicBezTo>
                  <a:lnTo>
                    <a:pt x="88953" y="29264"/>
                  </a:lnTo>
                  <a:cubicBezTo>
                    <a:pt x="89461" y="30364"/>
                    <a:pt x="89968" y="28163"/>
                    <a:pt x="90561" y="27655"/>
                  </a:cubicBezTo>
                  <a:cubicBezTo>
                    <a:pt x="91154" y="27147"/>
                    <a:pt x="88699" y="30618"/>
                    <a:pt x="90561" y="31465"/>
                  </a:cubicBezTo>
                  <a:cubicBezTo>
                    <a:pt x="91408" y="30280"/>
                    <a:pt x="91577" y="31465"/>
                    <a:pt x="91746" y="31465"/>
                  </a:cubicBezTo>
                  <a:cubicBezTo>
                    <a:pt x="92339" y="30110"/>
                    <a:pt x="90900" y="30364"/>
                    <a:pt x="90646" y="29433"/>
                  </a:cubicBezTo>
                  <a:cubicBezTo>
                    <a:pt x="90392" y="28502"/>
                    <a:pt x="92170" y="27147"/>
                    <a:pt x="92508" y="28502"/>
                  </a:cubicBezTo>
                  <a:cubicBezTo>
                    <a:pt x="93270" y="27486"/>
                    <a:pt x="92508" y="26555"/>
                    <a:pt x="93270" y="25962"/>
                  </a:cubicBezTo>
                  <a:cubicBezTo>
                    <a:pt x="93549" y="26411"/>
                    <a:pt x="93922" y="26783"/>
                    <a:pt x="94371" y="27063"/>
                  </a:cubicBezTo>
                  <a:cubicBezTo>
                    <a:pt x="94371" y="27063"/>
                    <a:pt x="95217" y="26047"/>
                    <a:pt x="95387" y="25962"/>
                  </a:cubicBezTo>
                  <a:cubicBezTo>
                    <a:pt x="95556" y="25877"/>
                    <a:pt x="94963" y="24946"/>
                    <a:pt x="94540" y="25962"/>
                  </a:cubicBezTo>
                  <a:cubicBezTo>
                    <a:pt x="94032" y="25200"/>
                    <a:pt x="96233" y="23930"/>
                    <a:pt x="95641" y="23507"/>
                  </a:cubicBezTo>
                  <a:cubicBezTo>
                    <a:pt x="96487" y="24100"/>
                    <a:pt x="97503" y="21983"/>
                    <a:pt x="98688" y="21645"/>
                  </a:cubicBezTo>
                  <a:cubicBezTo>
                    <a:pt x="97080" y="19867"/>
                    <a:pt x="97672" y="23676"/>
                    <a:pt x="96064" y="22491"/>
                  </a:cubicBezTo>
                  <a:cubicBezTo>
                    <a:pt x="96741" y="20713"/>
                    <a:pt x="100043" y="19020"/>
                    <a:pt x="101905" y="17073"/>
                  </a:cubicBezTo>
                  <a:cubicBezTo>
                    <a:pt x="104021" y="17073"/>
                    <a:pt x="101905" y="17835"/>
                    <a:pt x="103006" y="18512"/>
                  </a:cubicBezTo>
                  <a:cubicBezTo>
                    <a:pt x="101566" y="19613"/>
                    <a:pt x="100720" y="19274"/>
                    <a:pt x="99619" y="20544"/>
                  </a:cubicBezTo>
                  <a:cubicBezTo>
                    <a:pt x="101473" y="19757"/>
                    <a:pt x="103192" y="18665"/>
                    <a:pt x="104699" y="17327"/>
                  </a:cubicBezTo>
                  <a:cubicBezTo>
                    <a:pt x="106561" y="16650"/>
                    <a:pt x="107238" y="19020"/>
                    <a:pt x="109101" y="18258"/>
                  </a:cubicBezTo>
                  <a:cubicBezTo>
                    <a:pt x="109101" y="17496"/>
                    <a:pt x="109101" y="17242"/>
                    <a:pt x="108085" y="17073"/>
                  </a:cubicBezTo>
                  <a:cubicBezTo>
                    <a:pt x="107069" y="16904"/>
                    <a:pt x="109355" y="17073"/>
                    <a:pt x="109947" y="17073"/>
                  </a:cubicBezTo>
                  <a:cubicBezTo>
                    <a:pt x="110540" y="17073"/>
                    <a:pt x="108932" y="16565"/>
                    <a:pt x="109947" y="16057"/>
                  </a:cubicBezTo>
                  <a:cubicBezTo>
                    <a:pt x="110963" y="15549"/>
                    <a:pt x="111048" y="16057"/>
                    <a:pt x="110879" y="16819"/>
                  </a:cubicBezTo>
                  <a:lnTo>
                    <a:pt x="110879" y="16819"/>
                  </a:lnTo>
                  <a:cubicBezTo>
                    <a:pt x="113080" y="16227"/>
                    <a:pt x="112148" y="18766"/>
                    <a:pt x="114096" y="17666"/>
                  </a:cubicBezTo>
                  <a:cubicBezTo>
                    <a:pt x="114096" y="17242"/>
                    <a:pt x="113588" y="17666"/>
                    <a:pt x="113164" y="17666"/>
                  </a:cubicBezTo>
                  <a:cubicBezTo>
                    <a:pt x="112741" y="17666"/>
                    <a:pt x="114265" y="16396"/>
                    <a:pt x="115196" y="16396"/>
                  </a:cubicBezTo>
                  <a:cubicBezTo>
                    <a:pt x="116127" y="16396"/>
                    <a:pt x="115958" y="16396"/>
                    <a:pt x="116551" y="17158"/>
                  </a:cubicBezTo>
                  <a:cubicBezTo>
                    <a:pt x="117143" y="17920"/>
                    <a:pt x="114942" y="17158"/>
                    <a:pt x="114519" y="17158"/>
                  </a:cubicBezTo>
                  <a:cubicBezTo>
                    <a:pt x="114096" y="17158"/>
                    <a:pt x="115535" y="17158"/>
                    <a:pt x="116127" y="17835"/>
                  </a:cubicBezTo>
                  <a:lnTo>
                    <a:pt x="116127" y="17835"/>
                  </a:lnTo>
                  <a:lnTo>
                    <a:pt x="118244" y="17835"/>
                  </a:lnTo>
                  <a:cubicBezTo>
                    <a:pt x="116805" y="17835"/>
                    <a:pt x="118244" y="16650"/>
                    <a:pt x="118667" y="16734"/>
                  </a:cubicBezTo>
                  <a:cubicBezTo>
                    <a:pt x="119090" y="16819"/>
                    <a:pt x="121122" y="18343"/>
                    <a:pt x="120445" y="19190"/>
                  </a:cubicBezTo>
                  <a:cubicBezTo>
                    <a:pt x="121122" y="18343"/>
                    <a:pt x="122646" y="19190"/>
                    <a:pt x="123831" y="19951"/>
                  </a:cubicBezTo>
                  <a:cubicBezTo>
                    <a:pt x="122815" y="18851"/>
                    <a:pt x="123831" y="19190"/>
                    <a:pt x="124678" y="19190"/>
                  </a:cubicBezTo>
                  <a:lnTo>
                    <a:pt x="125863" y="21306"/>
                  </a:lnTo>
                  <a:cubicBezTo>
                    <a:pt x="123831" y="20121"/>
                    <a:pt x="125863" y="22322"/>
                    <a:pt x="124762" y="22406"/>
                  </a:cubicBezTo>
                  <a:cubicBezTo>
                    <a:pt x="123662" y="22491"/>
                    <a:pt x="122985" y="21560"/>
                    <a:pt x="122138" y="20883"/>
                  </a:cubicBezTo>
                  <a:cubicBezTo>
                    <a:pt x="122815" y="23507"/>
                    <a:pt x="125185" y="21983"/>
                    <a:pt x="126117" y="24015"/>
                  </a:cubicBezTo>
                  <a:cubicBezTo>
                    <a:pt x="126117" y="24015"/>
                    <a:pt x="125270" y="24608"/>
                    <a:pt x="124762" y="24015"/>
                  </a:cubicBezTo>
                  <a:cubicBezTo>
                    <a:pt x="124254" y="23422"/>
                    <a:pt x="126625" y="24608"/>
                    <a:pt x="127133" y="25962"/>
                  </a:cubicBezTo>
                  <a:cubicBezTo>
                    <a:pt x="127133" y="25454"/>
                    <a:pt x="127133" y="24269"/>
                    <a:pt x="128487" y="25031"/>
                  </a:cubicBezTo>
                  <a:lnTo>
                    <a:pt x="128487" y="27147"/>
                  </a:lnTo>
                  <a:cubicBezTo>
                    <a:pt x="129588" y="28925"/>
                    <a:pt x="129842" y="27147"/>
                    <a:pt x="131281" y="28163"/>
                  </a:cubicBezTo>
                  <a:lnTo>
                    <a:pt x="131281" y="26724"/>
                  </a:lnTo>
                  <a:cubicBezTo>
                    <a:pt x="132212" y="26724"/>
                    <a:pt x="132635" y="28756"/>
                    <a:pt x="133567" y="28332"/>
                  </a:cubicBezTo>
                  <a:cubicBezTo>
                    <a:pt x="133058" y="27232"/>
                    <a:pt x="131873" y="27232"/>
                    <a:pt x="131535" y="26047"/>
                  </a:cubicBezTo>
                  <a:cubicBezTo>
                    <a:pt x="131196" y="24862"/>
                    <a:pt x="132804" y="26978"/>
                    <a:pt x="133651" y="27316"/>
                  </a:cubicBezTo>
                  <a:cubicBezTo>
                    <a:pt x="134269" y="28544"/>
                    <a:pt x="134540" y="29924"/>
                    <a:pt x="134413" y="31295"/>
                  </a:cubicBezTo>
                  <a:cubicBezTo>
                    <a:pt x="133058" y="32057"/>
                    <a:pt x="131281" y="29687"/>
                    <a:pt x="129672" y="31295"/>
                  </a:cubicBezTo>
                  <a:cubicBezTo>
                    <a:pt x="131255" y="32895"/>
                    <a:pt x="132237" y="34986"/>
                    <a:pt x="132466" y="37221"/>
                  </a:cubicBezTo>
                  <a:cubicBezTo>
                    <a:pt x="133567" y="38914"/>
                    <a:pt x="134667" y="38491"/>
                    <a:pt x="135514" y="37899"/>
                  </a:cubicBezTo>
                  <a:cubicBezTo>
                    <a:pt x="135734" y="38500"/>
                    <a:pt x="135734" y="39160"/>
                    <a:pt x="135514" y="39761"/>
                  </a:cubicBezTo>
                  <a:lnTo>
                    <a:pt x="134752" y="38914"/>
                  </a:lnTo>
                  <a:cubicBezTo>
                    <a:pt x="135920" y="40972"/>
                    <a:pt x="136639" y="43249"/>
                    <a:pt x="136868" y="45602"/>
                  </a:cubicBezTo>
                  <a:cubicBezTo>
                    <a:pt x="136868" y="47126"/>
                    <a:pt x="138223" y="46449"/>
                    <a:pt x="138984" y="46026"/>
                  </a:cubicBezTo>
                  <a:lnTo>
                    <a:pt x="138984" y="47803"/>
                  </a:lnTo>
                  <a:lnTo>
                    <a:pt x="138984" y="47803"/>
                  </a:lnTo>
                  <a:cubicBezTo>
                    <a:pt x="140085" y="48227"/>
                    <a:pt x="139746" y="49835"/>
                    <a:pt x="139746" y="51105"/>
                  </a:cubicBezTo>
                  <a:cubicBezTo>
                    <a:pt x="139238" y="51105"/>
                    <a:pt x="139154" y="50343"/>
                    <a:pt x="138900" y="50428"/>
                  </a:cubicBezTo>
                  <a:cubicBezTo>
                    <a:pt x="138561" y="51587"/>
                    <a:pt x="138561" y="52823"/>
                    <a:pt x="138900" y="53983"/>
                  </a:cubicBezTo>
                  <a:cubicBezTo>
                    <a:pt x="138062" y="53704"/>
                    <a:pt x="137605" y="52790"/>
                    <a:pt x="137884" y="51951"/>
                  </a:cubicBezTo>
                  <a:cubicBezTo>
                    <a:pt x="137884" y="51951"/>
                    <a:pt x="137884" y="51951"/>
                    <a:pt x="138307" y="51951"/>
                  </a:cubicBezTo>
                  <a:lnTo>
                    <a:pt x="137715" y="49750"/>
                  </a:lnTo>
                  <a:cubicBezTo>
                    <a:pt x="138307" y="52290"/>
                    <a:pt x="137037" y="53645"/>
                    <a:pt x="135937" y="53560"/>
                  </a:cubicBezTo>
                  <a:cubicBezTo>
                    <a:pt x="135937" y="55930"/>
                    <a:pt x="137207" y="51613"/>
                    <a:pt x="137461" y="54576"/>
                  </a:cubicBezTo>
                  <a:cubicBezTo>
                    <a:pt x="135090" y="58047"/>
                    <a:pt x="137461" y="61856"/>
                    <a:pt x="133651" y="63041"/>
                  </a:cubicBezTo>
                  <a:cubicBezTo>
                    <a:pt x="134117" y="65302"/>
                    <a:pt x="134117" y="67638"/>
                    <a:pt x="133651" y="69899"/>
                  </a:cubicBezTo>
                  <a:cubicBezTo>
                    <a:pt x="134498" y="69899"/>
                    <a:pt x="133651" y="71761"/>
                    <a:pt x="134413" y="71846"/>
                  </a:cubicBezTo>
                  <a:cubicBezTo>
                    <a:pt x="136529" y="69645"/>
                    <a:pt x="134413" y="66597"/>
                    <a:pt x="136529" y="64904"/>
                  </a:cubicBezTo>
                  <a:cubicBezTo>
                    <a:pt x="136529" y="63634"/>
                    <a:pt x="135598" y="63888"/>
                    <a:pt x="135260" y="63211"/>
                  </a:cubicBezTo>
                  <a:cubicBezTo>
                    <a:pt x="134921" y="62534"/>
                    <a:pt x="135683" y="61264"/>
                    <a:pt x="136275" y="61264"/>
                  </a:cubicBezTo>
                  <a:cubicBezTo>
                    <a:pt x="136275" y="63719"/>
                    <a:pt x="138307" y="62364"/>
                    <a:pt x="137545" y="65496"/>
                  </a:cubicBezTo>
                  <a:cubicBezTo>
                    <a:pt x="138392" y="65496"/>
                    <a:pt x="138731" y="62618"/>
                    <a:pt x="139154" y="61518"/>
                  </a:cubicBezTo>
                  <a:cubicBezTo>
                    <a:pt x="139154" y="61941"/>
                    <a:pt x="140000" y="61518"/>
                    <a:pt x="140508" y="61010"/>
                  </a:cubicBezTo>
                  <a:cubicBezTo>
                    <a:pt x="141008" y="62330"/>
                    <a:pt x="141397" y="63693"/>
                    <a:pt x="141694" y="65073"/>
                  </a:cubicBezTo>
                  <a:cubicBezTo>
                    <a:pt x="141694" y="64650"/>
                    <a:pt x="140932" y="65073"/>
                    <a:pt x="140762" y="65073"/>
                  </a:cubicBezTo>
                  <a:cubicBezTo>
                    <a:pt x="140762" y="66343"/>
                    <a:pt x="140762" y="67528"/>
                    <a:pt x="140762" y="68798"/>
                  </a:cubicBezTo>
                  <a:cubicBezTo>
                    <a:pt x="140762" y="70068"/>
                    <a:pt x="139238" y="69814"/>
                    <a:pt x="138900" y="68798"/>
                  </a:cubicBezTo>
                  <a:cubicBezTo>
                    <a:pt x="138138" y="70491"/>
                    <a:pt x="138138" y="74047"/>
                    <a:pt x="136868" y="73539"/>
                  </a:cubicBezTo>
                  <a:cubicBezTo>
                    <a:pt x="136191" y="75909"/>
                    <a:pt x="137884" y="73539"/>
                    <a:pt x="138307" y="73031"/>
                  </a:cubicBezTo>
                  <a:lnTo>
                    <a:pt x="138307" y="73031"/>
                  </a:lnTo>
                  <a:lnTo>
                    <a:pt x="139069" y="70491"/>
                  </a:lnTo>
                  <a:cubicBezTo>
                    <a:pt x="140678" y="70491"/>
                    <a:pt x="137715" y="73285"/>
                    <a:pt x="139069" y="74131"/>
                  </a:cubicBezTo>
                  <a:cubicBezTo>
                    <a:pt x="140424" y="74978"/>
                    <a:pt x="136783" y="77433"/>
                    <a:pt x="136275" y="79211"/>
                  </a:cubicBezTo>
                  <a:cubicBezTo>
                    <a:pt x="136275" y="78280"/>
                    <a:pt x="135768" y="77348"/>
                    <a:pt x="135429" y="76417"/>
                  </a:cubicBezTo>
                  <a:lnTo>
                    <a:pt x="135006" y="78280"/>
                  </a:lnTo>
                  <a:cubicBezTo>
                    <a:pt x="135006" y="76925"/>
                    <a:pt x="133567" y="76333"/>
                    <a:pt x="133482" y="74639"/>
                  </a:cubicBezTo>
                  <a:cubicBezTo>
                    <a:pt x="132466" y="76756"/>
                    <a:pt x="130265" y="79465"/>
                    <a:pt x="129672" y="81073"/>
                  </a:cubicBezTo>
                  <a:cubicBezTo>
                    <a:pt x="128936" y="81293"/>
                    <a:pt x="128140" y="81065"/>
                    <a:pt x="127641" y="80481"/>
                  </a:cubicBezTo>
                  <a:cubicBezTo>
                    <a:pt x="127641" y="83274"/>
                    <a:pt x="125016" y="83359"/>
                    <a:pt x="123916" y="85137"/>
                  </a:cubicBezTo>
                  <a:cubicBezTo>
                    <a:pt x="122815" y="86915"/>
                    <a:pt x="126032" y="83782"/>
                    <a:pt x="125947" y="85729"/>
                  </a:cubicBezTo>
                  <a:cubicBezTo>
                    <a:pt x="125101" y="85729"/>
                    <a:pt x="124762" y="87338"/>
                    <a:pt x="124593" y="87930"/>
                  </a:cubicBezTo>
                  <a:cubicBezTo>
                    <a:pt x="124593" y="87168"/>
                    <a:pt x="126540" y="85475"/>
                    <a:pt x="127725" y="84290"/>
                  </a:cubicBezTo>
                  <a:cubicBezTo>
                    <a:pt x="127048" y="85306"/>
                    <a:pt x="127725" y="85729"/>
                    <a:pt x="128148" y="86237"/>
                  </a:cubicBezTo>
                  <a:lnTo>
                    <a:pt x="129418" y="84629"/>
                  </a:lnTo>
                  <a:cubicBezTo>
                    <a:pt x="130434" y="85391"/>
                    <a:pt x="128148" y="86830"/>
                    <a:pt x="128064" y="88015"/>
                  </a:cubicBezTo>
                  <a:cubicBezTo>
                    <a:pt x="127556" y="86915"/>
                    <a:pt x="127302" y="87168"/>
                    <a:pt x="126709" y="85983"/>
                  </a:cubicBezTo>
                  <a:cubicBezTo>
                    <a:pt x="126015" y="87947"/>
                    <a:pt x="124754" y="89657"/>
                    <a:pt x="123069" y="90893"/>
                  </a:cubicBezTo>
                  <a:cubicBezTo>
                    <a:pt x="122222" y="91401"/>
                    <a:pt x="123069" y="89962"/>
                    <a:pt x="123069" y="89370"/>
                  </a:cubicBezTo>
                  <a:cubicBezTo>
                    <a:pt x="123069" y="88777"/>
                    <a:pt x="122476" y="91147"/>
                    <a:pt x="121461" y="90893"/>
                  </a:cubicBezTo>
                  <a:cubicBezTo>
                    <a:pt x="120445" y="90639"/>
                    <a:pt x="122053" y="89962"/>
                    <a:pt x="122222" y="89285"/>
                  </a:cubicBezTo>
                  <a:lnTo>
                    <a:pt x="118921" y="93433"/>
                  </a:lnTo>
                  <a:cubicBezTo>
                    <a:pt x="118921" y="93433"/>
                    <a:pt x="118921" y="91994"/>
                    <a:pt x="119852" y="91486"/>
                  </a:cubicBezTo>
                  <a:cubicBezTo>
                    <a:pt x="118438" y="92510"/>
                    <a:pt x="117744" y="94263"/>
                    <a:pt x="118074" y="95973"/>
                  </a:cubicBezTo>
                  <a:cubicBezTo>
                    <a:pt x="116720" y="97158"/>
                    <a:pt x="114942" y="98512"/>
                    <a:pt x="114773" y="97581"/>
                  </a:cubicBezTo>
                  <a:cubicBezTo>
                    <a:pt x="114773" y="98428"/>
                    <a:pt x="114773" y="98258"/>
                    <a:pt x="115535" y="98512"/>
                  </a:cubicBezTo>
                  <a:cubicBezTo>
                    <a:pt x="113842" y="100290"/>
                    <a:pt x="114942" y="101475"/>
                    <a:pt x="114096" y="102745"/>
                  </a:cubicBezTo>
                  <a:lnTo>
                    <a:pt x="115450" y="102745"/>
                  </a:lnTo>
                  <a:cubicBezTo>
                    <a:pt x="113334" y="104100"/>
                    <a:pt x="116212" y="104015"/>
                    <a:pt x="114434" y="105285"/>
                  </a:cubicBezTo>
                  <a:cubicBezTo>
                    <a:pt x="113859" y="104498"/>
                    <a:pt x="113021" y="103956"/>
                    <a:pt x="112064" y="103761"/>
                  </a:cubicBezTo>
                  <a:cubicBezTo>
                    <a:pt x="112572" y="104523"/>
                    <a:pt x="111133" y="105116"/>
                    <a:pt x="110625" y="105877"/>
                  </a:cubicBezTo>
                  <a:cubicBezTo>
                    <a:pt x="111640" y="105877"/>
                    <a:pt x="110032" y="107909"/>
                    <a:pt x="111640" y="107232"/>
                  </a:cubicBezTo>
                  <a:cubicBezTo>
                    <a:pt x="110879" y="109348"/>
                    <a:pt x="109355" y="109433"/>
                    <a:pt x="109270" y="111380"/>
                  </a:cubicBezTo>
                  <a:cubicBezTo>
                    <a:pt x="110117" y="110703"/>
                    <a:pt x="109270" y="113327"/>
                    <a:pt x="109947" y="113073"/>
                  </a:cubicBezTo>
                  <a:cubicBezTo>
                    <a:pt x="108678" y="114682"/>
                    <a:pt x="107069" y="115190"/>
                    <a:pt x="106646" y="114174"/>
                  </a:cubicBezTo>
                  <a:cubicBezTo>
                    <a:pt x="106223" y="113158"/>
                    <a:pt x="108085" y="112989"/>
                    <a:pt x="107492" y="112650"/>
                  </a:cubicBezTo>
                  <a:lnTo>
                    <a:pt x="105376" y="115698"/>
                  </a:lnTo>
                  <a:cubicBezTo>
                    <a:pt x="104445" y="115698"/>
                    <a:pt x="103514" y="116967"/>
                    <a:pt x="102667" y="116459"/>
                  </a:cubicBezTo>
                  <a:cubicBezTo>
                    <a:pt x="102667" y="118153"/>
                    <a:pt x="99873" y="118745"/>
                    <a:pt x="100381" y="120354"/>
                  </a:cubicBezTo>
                  <a:cubicBezTo>
                    <a:pt x="100381" y="118830"/>
                    <a:pt x="101990" y="118745"/>
                    <a:pt x="102413" y="118407"/>
                  </a:cubicBezTo>
                  <a:lnTo>
                    <a:pt x="102413" y="118999"/>
                  </a:lnTo>
                  <a:lnTo>
                    <a:pt x="102413" y="118999"/>
                  </a:lnTo>
                  <a:lnTo>
                    <a:pt x="102413" y="121285"/>
                  </a:lnTo>
                  <a:cubicBezTo>
                    <a:pt x="103937" y="120523"/>
                    <a:pt x="101736" y="120354"/>
                    <a:pt x="103090" y="118661"/>
                  </a:cubicBezTo>
                  <a:cubicBezTo>
                    <a:pt x="104445" y="116967"/>
                    <a:pt x="102413" y="123571"/>
                    <a:pt x="104360" y="122639"/>
                  </a:cubicBezTo>
                  <a:cubicBezTo>
                    <a:pt x="106307" y="121708"/>
                    <a:pt x="104360" y="120946"/>
                    <a:pt x="104360" y="119507"/>
                  </a:cubicBezTo>
                  <a:lnTo>
                    <a:pt x="104360" y="119507"/>
                  </a:lnTo>
                  <a:lnTo>
                    <a:pt x="105630" y="116713"/>
                  </a:lnTo>
                  <a:cubicBezTo>
                    <a:pt x="106223" y="116713"/>
                    <a:pt x="105630" y="117899"/>
                    <a:pt x="105630" y="117899"/>
                  </a:cubicBezTo>
                  <a:cubicBezTo>
                    <a:pt x="107916" y="115020"/>
                    <a:pt x="108932" y="115105"/>
                    <a:pt x="111471" y="112057"/>
                  </a:cubicBezTo>
                  <a:cubicBezTo>
                    <a:pt x="111471" y="112057"/>
                    <a:pt x="109355" y="112057"/>
                    <a:pt x="110201" y="110195"/>
                  </a:cubicBezTo>
                  <a:cubicBezTo>
                    <a:pt x="111048" y="108333"/>
                    <a:pt x="111556" y="109433"/>
                    <a:pt x="112233" y="108671"/>
                  </a:cubicBezTo>
                  <a:cubicBezTo>
                    <a:pt x="112233" y="109264"/>
                    <a:pt x="112233" y="110280"/>
                    <a:pt x="111386" y="110618"/>
                  </a:cubicBezTo>
                  <a:lnTo>
                    <a:pt x="112403" y="111211"/>
                  </a:lnTo>
                  <a:cubicBezTo>
                    <a:pt x="111725" y="114428"/>
                    <a:pt x="113588" y="113920"/>
                    <a:pt x="111386" y="117391"/>
                  </a:cubicBezTo>
                  <a:cubicBezTo>
                    <a:pt x="111979" y="118068"/>
                    <a:pt x="110540" y="120608"/>
                    <a:pt x="109016" y="122216"/>
                  </a:cubicBezTo>
                  <a:lnTo>
                    <a:pt x="110286" y="122216"/>
                  </a:lnTo>
                  <a:cubicBezTo>
                    <a:pt x="110286" y="124925"/>
                    <a:pt x="109016" y="122216"/>
                    <a:pt x="108254" y="124840"/>
                  </a:cubicBezTo>
                  <a:cubicBezTo>
                    <a:pt x="106307" y="124840"/>
                    <a:pt x="103514" y="125433"/>
                    <a:pt x="103514" y="123401"/>
                  </a:cubicBezTo>
                  <a:cubicBezTo>
                    <a:pt x="101905" y="124756"/>
                    <a:pt x="102159" y="125856"/>
                    <a:pt x="100974" y="127295"/>
                  </a:cubicBezTo>
                  <a:cubicBezTo>
                    <a:pt x="99281" y="127295"/>
                    <a:pt x="100297" y="126026"/>
                    <a:pt x="99111" y="125348"/>
                  </a:cubicBezTo>
                  <a:cubicBezTo>
                    <a:pt x="98434" y="126534"/>
                    <a:pt x="97757" y="128227"/>
                    <a:pt x="99111" y="127888"/>
                  </a:cubicBezTo>
                  <a:lnTo>
                    <a:pt x="97164" y="129581"/>
                  </a:lnTo>
                  <a:cubicBezTo>
                    <a:pt x="97164" y="129581"/>
                    <a:pt x="97164" y="128735"/>
                    <a:pt x="97757" y="128481"/>
                  </a:cubicBezTo>
                  <a:cubicBezTo>
                    <a:pt x="96902" y="129353"/>
                    <a:pt x="96360" y="130487"/>
                    <a:pt x="96233" y="131698"/>
                  </a:cubicBezTo>
                  <a:cubicBezTo>
                    <a:pt x="96233" y="131698"/>
                    <a:pt x="96233" y="130851"/>
                    <a:pt x="96910" y="130766"/>
                  </a:cubicBezTo>
                  <a:cubicBezTo>
                    <a:pt x="97588" y="130682"/>
                    <a:pt x="95810" y="133729"/>
                    <a:pt x="96064" y="134068"/>
                  </a:cubicBezTo>
                  <a:cubicBezTo>
                    <a:pt x="96064" y="132375"/>
                    <a:pt x="97672" y="133221"/>
                    <a:pt x="98011" y="131359"/>
                  </a:cubicBezTo>
                  <a:cubicBezTo>
                    <a:pt x="98011" y="131359"/>
                    <a:pt x="98604" y="132375"/>
                    <a:pt x="98011" y="132883"/>
                  </a:cubicBezTo>
                  <a:cubicBezTo>
                    <a:pt x="99450" y="132290"/>
                    <a:pt x="100127" y="131190"/>
                    <a:pt x="101143" y="131274"/>
                  </a:cubicBezTo>
                  <a:cubicBezTo>
                    <a:pt x="99958" y="131782"/>
                    <a:pt x="100297" y="132883"/>
                    <a:pt x="100212" y="133221"/>
                  </a:cubicBezTo>
                  <a:cubicBezTo>
                    <a:pt x="101143" y="132333"/>
                    <a:pt x="101837" y="131224"/>
                    <a:pt x="102244" y="130005"/>
                  </a:cubicBezTo>
                  <a:cubicBezTo>
                    <a:pt x="103429" y="130766"/>
                    <a:pt x="104445" y="126788"/>
                    <a:pt x="104783" y="128735"/>
                  </a:cubicBezTo>
                  <a:cubicBezTo>
                    <a:pt x="104783" y="128227"/>
                    <a:pt x="105461" y="127041"/>
                    <a:pt x="106223" y="126618"/>
                  </a:cubicBezTo>
                  <a:cubicBezTo>
                    <a:pt x="106984" y="126195"/>
                    <a:pt x="105715" y="128819"/>
                    <a:pt x="105715" y="130005"/>
                  </a:cubicBezTo>
                  <a:cubicBezTo>
                    <a:pt x="103852" y="133475"/>
                    <a:pt x="104953" y="129243"/>
                    <a:pt x="104021" y="130005"/>
                  </a:cubicBezTo>
                  <a:lnTo>
                    <a:pt x="102244" y="132459"/>
                  </a:lnTo>
                  <a:cubicBezTo>
                    <a:pt x="102244" y="132459"/>
                    <a:pt x="102244" y="134068"/>
                    <a:pt x="103429" y="132459"/>
                  </a:cubicBezTo>
                  <a:cubicBezTo>
                    <a:pt x="103564" y="134068"/>
                    <a:pt x="102777" y="135609"/>
                    <a:pt x="101397" y="136438"/>
                  </a:cubicBezTo>
                  <a:cubicBezTo>
                    <a:pt x="101397" y="136946"/>
                    <a:pt x="102159" y="136015"/>
                    <a:pt x="102413" y="135761"/>
                  </a:cubicBezTo>
                  <a:cubicBezTo>
                    <a:pt x="102667" y="135507"/>
                    <a:pt x="102413" y="138724"/>
                    <a:pt x="104275" y="136946"/>
                  </a:cubicBezTo>
                  <a:cubicBezTo>
                    <a:pt x="103767" y="137454"/>
                    <a:pt x="104275" y="135592"/>
                    <a:pt x="103260" y="136269"/>
                  </a:cubicBezTo>
                  <a:cubicBezTo>
                    <a:pt x="103767" y="135338"/>
                    <a:pt x="105884" y="133645"/>
                    <a:pt x="105884" y="134999"/>
                  </a:cubicBezTo>
                  <a:lnTo>
                    <a:pt x="107831" y="130851"/>
                  </a:lnTo>
                  <a:cubicBezTo>
                    <a:pt x="108508" y="130851"/>
                    <a:pt x="107831" y="131698"/>
                    <a:pt x="107408" y="132290"/>
                  </a:cubicBezTo>
                  <a:lnTo>
                    <a:pt x="109270" y="129327"/>
                  </a:lnTo>
                  <a:lnTo>
                    <a:pt x="108085" y="129327"/>
                  </a:lnTo>
                  <a:cubicBezTo>
                    <a:pt x="110117" y="127634"/>
                    <a:pt x="109694" y="125264"/>
                    <a:pt x="110540" y="123317"/>
                  </a:cubicBezTo>
                  <a:cubicBezTo>
                    <a:pt x="111302" y="124248"/>
                    <a:pt x="110540" y="125602"/>
                    <a:pt x="109947" y="127041"/>
                  </a:cubicBezTo>
                  <a:cubicBezTo>
                    <a:pt x="111810" y="127041"/>
                    <a:pt x="109947" y="125941"/>
                    <a:pt x="111386" y="124417"/>
                  </a:cubicBezTo>
                  <a:cubicBezTo>
                    <a:pt x="111607" y="124231"/>
                    <a:pt x="111928" y="124231"/>
                    <a:pt x="112148" y="124417"/>
                  </a:cubicBezTo>
                  <a:lnTo>
                    <a:pt x="112148" y="122470"/>
                  </a:lnTo>
                  <a:cubicBezTo>
                    <a:pt x="112572" y="122470"/>
                    <a:pt x="112572" y="122470"/>
                    <a:pt x="112572" y="122470"/>
                  </a:cubicBezTo>
                  <a:cubicBezTo>
                    <a:pt x="113334" y="119422"/>
                    <a:pt x="111217" y="121539"/>
                    <a:pt x="113164" y="118068"/>
                  </a:cubicBezTo>
                  <a:cubicBezTo>
                    <a:pt x="111302" y="119592"/>
                    <a:pt x="112572" y="120184"/>
                    <a:pt x="111302" y="121708"/>
                  </a:cubicBezTo>
                  <a:cubicBezTo>
                    <a:pt x="110032" y="123232"/>
                    <a:pt x="111302" y="118999"/>
                    <a:pt x="111302" y="118237"/>
                  </a:cubicBezTo>
                  <a:cubicBezTo>
                    <a:pt x="112657" y="116883"/>
                    <a:pt x="114180" y="117729"/>
                    <a:pt x="114942" y="115274"/>
                  </a:cubicBezTo>
                  <a:cubicBezTo>
                    <a:pt x="114349" y="116967"/>
                    <a:pt x="115704" y="115952"/>
                    <a:pt x="114265" y="117899"/>
                  </a:cubicBezTo>
                  <a:cubicBezTo>
                    <a:pt x="112826" y="119846"/>
                    <a:pt x="115111" y="117899"/>
                    <a:pt x="115789" y="117899"/>
                  </a:cubicBezTo>
                  <a:cubicBezTo>
                    <a:pt x="116466" y="117899"/>
                    <a:pt x="114603" y="117899"/>
                    <a:pt x="115789" y="116206"/>
                  </a:cubicBezTo>
                  <a:lnTo>
                    <a:pt x="115789" y="116206"/>
                  </a:lnTo>
                  <a:lnTo>
                    <a:pt x="116551" y="113158"/>
                  </a:lnTo>
                  <a:cubicBezTo>
                    <a:pt x="118667" y="111380"/>
                    <a:pt x="119090" y="107401"/>
                    <a:pt x="121291" y="106724"/>
                  </a:cubicBezTo>
                  <a:lnTo>
                    <a:pt x="120106" y="106724"/>
                  </a:lnTo>
                  <a:cubicBezTo>
                    <a:pt x="121037" y="105285"/>
                    <a:pt x="122476" y="103253"/>
                    <a:pt x="122985" y="102153"/>
                  </a:cubicBezTo>
                  <a:cubicBezTo>
                    <a:pt x="122985" y="102830"/>
                    <a:pt x="122985" y="103761"/>
                    <a:pt x="122222" y="104862"/>
                  </a:cubicBezTo>
                  <a:cubicBezTo>
                    <a:pt x="123933" y="102779"/>
                    <a:pt x="125092" y="100307"/>
                    <a:pt x="125609" y="97666"/>
                  </a:cubicBezTo>
                  <a:cubicBezTo>
                    <a:pt x="124576" y="98140"/>
                    <a:pt x="123586" y="98707"/>
                    <a:pt x="122646" y="99359"/>
                  </a:cubicBezTo>
                  <a:cubicBezTo>
                    <a:pt x="122646" y="96819"/>
                    <a:pt x="124847" y="98089"/>
                    <a:pt x="125693" y="95465"/>
                  </a:cubicBezTo>
                  <a:cubicBezTo>
                    <a:pt x="126709" y="96142"/>
                    <a:pt x="125693" y="96735"/>
                    <a:pt x="127387" y="96819"/>
                  </a:cubicBezTo>
                  <a:cubicBezTo>
                    <a:pt x="127387" y="95549"/>
                    <a:pt x="128487" y="94110"/>
                    <a:pt x="128572" y="92756"/>
                  </a:cubicBezTo>
                  <a:cubicBezTo>
                    <a:pt x="129926" y="92756"/>
                    <a:pt x="130096" y="94364"/>
                    <a:pt x="128572" y="96565"/>
                  </a:cubicBezTo>
                  <a:cubicBezTo>
                    <a:pt x="127048" y="98766"/>
                    <a:pt x="126709" y="100544"/>
                    <a:pt x="124932" y="101306"/>
                  </a:cubicBezTo>
                  <a:lnTo>
                    <a:pt x="126117" y="100883"/>
                  </a:lnTo>
                  <a:cubicBezTo>
                    <a:pt x="125228" y="102296"/>
                    <a:pt x="124441" y="103770"/>
                    <a:pt x="123746" y="105285"/>
                  </a:cubicBezTo>
                  <a:lnTo>
                    <a:pt x="123746" y="105285"/>
                  </a:lnTo>
                  <a:lnTo>
                    <a:pt x="124170" y="106724"/>
                  </a:lnTo>
                  <a:lnTo>
                    <a:pt x="124762" y="105962"/>
                  </a:lnTo>
                  <a:cubicBezTo>
                    <a:pt x="124872" y="107173"/>
                    <a:pt x="124695" y="108392"/>
                    <a:pt x="124254" y="109518"/>
                  </a:cubicBezTo>
                  <a:cubicBezTo>
                    <a:pt x="125863" y="107063"/>
                    <a:pt x="124254" y="105877"/>
                    <a:pt x="124254" y="104100"/>
                  </a:cubicBezTo>
                  <a:cubicBezTo>
                    <a:pt x="125863" y="102068"/>
                    <a:pt x="128148" y="102491"/>
                    <a:pt x="128318" y="100459"/>
                  </a:cubicBezTo>
                  <a:cubicBezTo>
                    <a:pt x="128826" y="100459"/>
                    <a:pt x="130180" y="99782"/>
                    <a:pt x="129926" y="101052"/>
                  </a:cubicBezTo>
                  <a:cubicBezTo>
                    <a:pt x="129672" y="102322"/>
                    <a:pt x="128148" y="102830"/>
                    <a:pt x="128741" y="103422"/>
                  </a:cubicBezTo>
                  <a:cubicBezTo>
                    <a:pt x="129588" y="102153"/>
                    <a:pt x="129672" y="102915"/>
                    <a:pt x="130858" y="100967"/>
                  </a:cubicBezTo>
                  <a:cubicBezTo>
                    <a:pt x="130409" y="99393"/>
                    <a:pt x="130409" y="97717"/>
                    <a:pt x="130858" y="96142"/>
                  </a:cubicBezTo>
                  <a:cubicBezTo>
                    <a:pt x="131484" y="94432"/>
                    <a:pt x="132466" y="92874"/>
                    <a:pt x="133736" y="91571"/>
                  </a:cubicBezTo>
                  <a:cubicBezTo>
                    <a:pt x="132889" y="93094"/>
                    <a:pt x="132720" y="95041"/>
                    <a:pt x="133736" y="95126"/>
                  </a:cubicBezTo>
                  <a:cubicBezTo>
                    <a:pt x="133736" y="93687"/>
                    <a:pt x="136360" y="92756"/>
                    <a:pt x="134836" y="92333"/>
                  </a:cubicBezTo>
                  <a:cubicBezTo>
                    <a:pt x="136106" y="90724"/>
                    <a:pt x="137969" y="87676"/>
                    <a:pt x="139154" y="88100"/>
                  </a:cubicBezTo>
                  <a:cubicBezTo>
                    <a:pt x="138477" y="90131"/>
                    <a:pt x="136783" y="91317"/>
                    <a:pt x="136106" y="92840"/>
                  </a:cubicBezTo>
                  <a:cubicBezTo>
                    <a:pt x="136106" y="92840"/>
                    <a:pt x="136868" y="92248"/>
                    <a:pt x="137037" y="92840"/>
                  </a:cubicBezTo>
                  <a:lnTo>
                    <a:pt x="135514" y="94872"/>
                  </a:lnTo>
                  <a:cubicBezTo>
                    <a:pt x="137037" y="93602"/>
                    <a:pt x="137207" y="94110"/>
                    <a:pt x="138392" y="92079"/>
                  </a:cubicBezTo>
                  <a:cubicBezTo>
                    <a:pt x="138392" y="92079"/>
                    <a:pt x="137884" y="92079"/>
                    <a:pt x="137969" y="92079"/>
                  </a:cubicBezTo>
                  <a:lnTo>
                    <a:pt x="139069" y="90385"/>
                  </a:lnTo>
                  <a:lnTo>
                    <a:pt x="140085" y="90978"/>
                  </a:lnTo>
                  <a:cubicBezTo>
                    <a:pt x="140593" y="89116"/>
                    <a:pt x="143725" y="86830"/>
                    <a:pt x="144657" y="82512"/>
                  </a:cubicBezTo>
                  <a:lnTo>
                    <a:pt x="144657" y="82512"/>
                  </a:lnTo>
                  <a:cubicBezTo>
                    <a:pt x="146350" y="79549"/>
                    <a:pt x="144233" y="78534"/>
                    <a:pt x="144657" y="75655"/>
                  </a:cubicBezTo>
                  <a:cubicBezTo>
                    <a:pt x="144657" y="76671"/>
                    <a:pt x="145503" y="76417"/>
                    <a:pt x="146096" y="76502"/>
                  </a:cubicBezTo>
                  <a:cubicBezTo>
                    <a:pt x="146096" y="74809"/>
                    <a:pt x="147281" y="74385"/>
                    <a:pt x="147958" y="72946"/>
                  </a:cubicBezTo>
                  <a:cubicBezTo>
                    <a:pt x="146773" y="74470"/>
                    <a:pt x="147196" y="71422"/>
                    <a:pt x="146434" y="72946"/>
                  </a:cubicBezTo>
                  <a:cubicBezTo>
                    <a:pt x="145334" y="72946"/>
                    <a:pt x="146434" y="69645"/>
                    <a:pt x="146434" y="68121"/>
                  </a:cubicBezTo>
                  <a:cubicBezTo>
                    <a:pt x="146434" y="66597"/>
                    <a:pt x="145926" y="73200"/>
                    <a:pt x="148043" y="71253"/>
                  </a:cubicBezTo>
                  <a:cubicBezTo>
                    <a:pt x="148635" y="69729"/>
                    <a:pt x="148043" y="69137"/>
                    <a:pt x="147365" y="70153"/>
                  </a:cubicBezTo>
                  <a:cubicBezTo>
                    <a:pt x="147949" y="67952"/>
                    <a:pt x="148898" y="65869"/>
                    <a:pt x="150159" y="63973"/>
                  </a:cubicBezTo>
                  <a:cubicBezTo>
                    <a:pt x="149482" y="61348"/>
                    <a:pt x="150159" y="60417"/>
                    <a:pt x="148974" y="58724"/>
                  </a:cubicBezTo>
                  <a:cubicBezTo>
                    <a:pt x="148974" y="59994"/>
                    <a:pt x="149905" y="60248"/>
                    <a:pt x="148974" y="61772"/>
                  </a:cubicBezTo>
                  <a:lnTo>
                    <a:pt x="148127" y="59824"/>
                  </a:lnTo>
                  <a:cubicBezTo>
                    <a:pt x="148127" y="57539"/>
                    <a:pt x="149567" y="55761"/>
                    <a:pt x="149736" y="54068"/>
                  </a:cubicBezTo>
                  <a:lnTo>
                    <a:pt x="150159" y="55846"/>
                  </a:lnTo>
                  <a:lnTo>
                    <a:pt x="150159" y="55846"/>
                  </a:lnTo>
                  <a:cubicBezTo>
                    <a:pt x="150159" y="56523"/>
                    <a:pt x="150159" y="58724"/>
                    <a:pt x="150921" y="58555"/>
                  </a:cubicBezTo>
                  <a:cubicBezTo>
                    <a:pt x="150074" y="56862"/>
                    <a:pt x="150921" y="55761"/>
                    <a:pt x="150921" y="53560"/>
                  </a:cubicBezTo>
                  <a:lnTo>
                    <a:pt x="150921" y="53560"/>
                  </a:lnTo>
                  <a:cubicBezTo>
                    <a:pt x="150244" y="49835"/>
                    <a:pt x="152614" y="47041"/>
                    <a:pt x="150328" y="45094"/>
                  </a:cubicBezTo>
                  <a:cubicBezTo>
                    <a:pt x="150328" y="45772"/>
                    <a:pt x="149651" y="47126"/>
                    <a:pt x="149228" y="46787"/>
                  </a:cubicBezTo>
                  <a:cubicBezTo>
                    <a:pt x="148805" y="46449"/>
                    <a:pt x="149228" y="43655"/>
                    <a:pt x="149905" y="43655"/>
                  </a:cubicBezTo>
                  <a:lnTo>
                    <a:pt x="149905" y="44417"/>
                  </a:lnTo>
                  <a:cubicBezTo>
                    <a:pt x="149998" y="42986"/>
                    <a:pt x="149829" y="41556"/>
                    <a:pt x="149397" y="40184"/>
                  </a:cubicBezTo>
                  <a:cubicBezTo>
                    <a:pt x="148551" y="39761"/>
                    <a:pt x="148127" y="40184"/>
                    <a:pt x="147365" y="38999"/>
                  </a:cubicBezTo>
                  <a:cubicBezTo>
                    <a:pt x="147365" y="35274"/>
                    <a:pt x="149482" y="40184"/>
                    <a:pt x="149567" y="37560"/>
                  </a:cubicBezTo>
                  <a:lnTo>
                    <a:pt x="147958" y="34258"/>
                  </a:lnTo>
                  <a:lnTo>
                    <a:pt x="148381" y="33327"/>
                  </a:lnTo>
                  <a:cubicBezTo>
                    <a:pt x="146722" y="28375"/>
                    <a:pt x="144013" y="23837"/>
                    <a:pt x="140424" y="20036"/>
                  </a:cubicBezTo>
                  <a:cubicBezTo>
                    <a:pt x="141355" y="19274"/>
                    <a:pt x="144064" y="22576"/>
                    <a:pt x="144741" y="23930"/>
                  </a:cubicBezTo>
                  <a:cubicBezTo>
                    <a:pt x="144741" y="21729"/>
                    <a:pt x="142201" y="20205"/>
                    <a:pt x="141355" y="17835"/>
                  </a:cubicBezTo>
                  <a:cubicBezTo>
                    <a:pt x="140508" y="15465"/>
                    <a:pt x="138223" y="15211"/>
                    <a:pt x="137969" y="15888"/>
                  </a:cubicBezTo>
                  <a:cubicBezTo>
                    <a:pt x="135768" y="14110"/>
                    <a:pt x="137122" y="13941"/>
                    <a:pt x="137037" y="13517"/>
                  </a:cubicBezTo>
                  <a:cubicBezTo>
                    <a:pt x="135514" y="13517"/>
                    <a:pt x="133397" y="10893"/>
                    <a:pt x="131365" y="9793"/>
                  </a:cubicBezTo>
                  <a:lnTo>
                    <a:pt x="131365" y="9115"/>
                  </a:lnTo>
                  <a:cubicBezTo>
                    <a:pt x="130265" y="8599"/>
                    <a:pt x="129130" y="8150"/>
                    <a:pt x="127979" y="7761"/>
                  </a:cubicBezTo>
                  <a:cubicBezTo>
                    <a:pt x="128741" y="8269"/>
                    <a:pt x="127979" y="8353"/>
                    <a:pt x="127387" y="8777"/>
                  </a:cubicBezTo>
                  <a:lnTo>
                    <a:pt x="126709" y="8184"/>
                  </a:lnTo>
                  <a:cubicBezTo>
                    <a:pt x="128402" y="11570"/>
                    <a:pt x="133736" y="11740"/>
                    <a:pt x="134413" y="15888"/>
                  </a:cubicBezTo>
                  <a:cubicBezTo>
                    <a:pt x="133567" y="15295"/>
                    <a:pt x="134413" y="16565"/>
                    <a:pt x="133312" y="15888"/>
                  </a:cubicBezTo>
                  <a:cubicBezTo>
                    <a:pt x="132212" y="15211"/>
                    <a:pt x="132720" y="15041"/>
                    <a:pt x="132889" y="14787"/>
                  </a:cubicBezTo>
                  <a:cubicBezTo>
                    <a:pt x="133058" y="14533"/>
                    <a:pt x="130773" y="14787"/>
                    <a:pt x="132043" y="15549"/>
                  </a:cubicBezTo>
                  <a:cubicBezTo>
                    <a:pt x="130942" y="16565"/>
                    <a:pt x="128741" y="13941"/>
                    <a:pt x="126540" y="12925"/>
                  </a:cubicBezTo>
                  <a:cubicBezTo>
                    <a:pt x="124339" y="11909"/>
                    <a:pt x="128995" y="12925"/>
                    <a:pt x="130265" y="12925"/>
                  </a:cubicBezTo>
                  <a:cubicBezTo>
                    <a:pt x="129418" y="12417"/>
                    <a:pt x="128487" y="12417"/>
                    <a:pt x="127641" y="11316"/>
                  </a:cubicBezTo>
                  <a:lnTo>
                    <a:pt x="128572" y="10639"/>
                  </a:lnTo>
                  <a:cubicBezTo>
                    <a:pt x="125439" y="9115"/>
                    <a:pt x="127217" y="10639"/>
                    <a:pt x="125947" y="11316"/>
                  </a:cubicBezTo>
                  <a:cubicBezTo>
                    <a:pt x="124678" y="11994"/>
                    <a:pt x="123577" y="9708"/>
                    <a:pt x="122646" y="9369"/>
                  </a:cubicBezTo>
                  <a:lnTo>
                    <a:pt x="123662" y="9369"/>
                  </a:lnTo>
                  <a:cubicBezTo>
                    <a:pt x="121715" y="7592"/>
                    <a:pt x="120529" y="8523"/>
                    <a:pt x="118498" y="7507"/>
                  </a:cubicBezTo>
                  <a:lnTo>
                    <a:pt x="117736" y="6237"/>
                  </a:lnTo>
                  <a:cubicBezTo>
                    <a:pt x="120106" y="8269"/>
                    <a:pt x="121799" y="6237"/>
                    <a:pt x="123154" y="7507"/>
                  </a:cubicBezTo>
                  <a:cubicBezTo>
                    <a:pt x="119598" y="4544"/>
                    <a:pt x="125101" y="5814"/>
                    <a:pt x="126879" y="5898"/>
                  </a:cubicBezTo>
                  <a:cubicBezTo>
                    <a:pt x="125287" y="5238"/>
                    <a:pt x="123848" y="4256"/>
                    <a:pt x="122646" y="3020"/>
                  </a:cubicBezTo>
                  <a:cubicBezTo>
                    <a:pt x="119344" y="3020"/>
                    <a:pt x="116635" y="57"/>
                    <a:pt x="113164" y="1327"/>
                  </a:cubicBezTo>
                  <a:cubicBezTo>
                    <a:pt x="111556" y="819"/>
                    <a:pt x="114773" y="734"/>
                    <a:pt x="113164" y="396"/>
                  </a:cubicBezTo>
                  <a:cubicBezTo>
                    <a:pt x="109727" y="-307"/>
                    <a:pt x="106155" y="-70"/>
                    <a:pt x="102836" y="1073"/>
                  </a:cubicBezTo>
                  <a:cubicBezTo>
                    <a:pt x="101058" y="1073"/>
                    <a:pt x="101228" y="1073"/>
                    <a:pt x="100635" y="396"/>
                  </a:cubicBezTo>
                  <a:cubicBezTo>
                    <a:pt x="97139" y="836"/>
                    <a:pt x="93846" y="2275"/>
                    <a:pt x="91154" y="4544"/>
                  </a:cubicBezTo>
                  <a:cubicBezTo>
                    <a:pt x="88783" y="6406"/>
                    <a:pt x="86582" y="8438"/>
                    <a:pt x="83281" y="11063"/>
                  </a:cubicBezTo>
                  <a:lnTo>
                    <a:pt x="83789" y="9793"/>
                  </a:lnTo>
                  <a:cubicBezTo>
                    <a:pt x="82265" y="10809"/>
                    <a:pt x="81080" y="11824"/>
                    <a:pt x="81080" y="13010"/>
                  </a:cubicBezTo>
                  <a:cubicBezTo>
                    <a:pt x="77947" y="13010"/>
                    <a:pt x="77101" y="19444"/>
                    <a:pt x="74053" y="20713"/>
                  </a:cubicBezTo>
                  <a:cubicBezTo>
                    <a:pt x="71852" y="23761"/>
                    <a:pt x="73291" y="24777"/>
                    <a:pt x="72360" y="27401"/>
                  </a:cubicBezTo>
                  <a:cubicBezTo>
                    <a:pt x="72360" y="27401"/>
                    <a:pt x="71513" y="26131"/>
                    <a:pt x="70752" y="27401"/>
                  </a:cubicBezTo>
                  <a:cubicBezTo>
                    <a:pt x="69990" y="28671"/>
                    <a:pt x="69312" y="32057"/>
                    <a:pt x="68974" y="33496"/>
                  </a:cubicBezTo>
                  <a:lnTo>
                    <a:pt x="68974" y="34682"/>
                  </a:lnTo>
                  <a:cubicBezTo>
                    <a:pt x="69101" y="35723"/>
                    <a:pt x="69101" y="36773"/>
                    <a:pt x="68974" y="37814"/>
                  </a:cubicBezTo>
                  <a:cubicBezTo>
                    <a:pt x="68940" y="37560"/>
                    <a:pt x="68940" y="37306"/>
                    <a:pt x="68974" y="37052"/>
                  </a:cubicBezTo>
                  <a:cubicBezTo>
                    <a:pt x="68043" y="38152"/>
                    <a:pt x="67281" y="38830"/>
                    <a:pt x="66265" y="37052"/>
                  </a:cubicBezTo>
                  <a:lnTo>
                    <a:pt x="66265" y="37052"/>
                  </a:lnTo>
                  <a:cubicBezTo>
                    <a:pt x="65850" y="37001"/>
                    <a:pt x="65469" y="37306"/>
                    <a:pt x="65427" y="37721"/>
                  </a:cubicBezTo>
                  <a:cubicBezTo>
                    <a:pt x="65418" y="37755"/>
                    <a:pt x="65418" y="37780"/>
                    <a:pt x="65418" y="37814"/>
                  </a:cubicBezTo>
                  <a:cubicBezTo>
                    <a:pt x="65655" y="38525"/>
                    <a:pt x="65655" y="39304"/>
                    <a:pt x="65418" y="40015"/>
                  </a:cubicBezTo>
                  <a:cubicBezTo>
                    <a:pt x="63471" y="39168"/>
                    <a:pt x="65418" y="37814"/>
                    <a:pt x="64318" y="37221"/>
                  </a:cubicBezTo>
                  <a:cubicBezTo>
                    <a:pt x="64995" y="35698"/>
                    <a:pt x="65418" y="37221"/>
                    <a:pt x="66096" y="35613"/>
                  </a:cubicBezTo>
                  <a:cubicBezTo>
                    <a:pt x="65418" y="35613"/>
                    <a:pt x="65587" y="35613"/>
                    <a:pt x="63894" y="35020"/>
                  </a:cubicBezTo>
                  <a:cubicBezTo>
                    <a:pt x="62201" y="34428"/>
                    <a:pt x="59831" y="32057"/>
                    <a:pt x="58476" y="30195"/>
                  </a:cubicBezTo>
                  <a:cubicBezTo>
                    <a:pt x="59238" y="30957"/>
                    <a:pt x="59408" y="29518"/>
                    <a:pt x="60424" y="30957"/>
                  </a:cubicBezTo>
                  <a:cubicBezTo>
                    <a:pt x="60424" y="30957"/>
                    <a:pt x="60424" y="30957"/>
                    <a:pt x="60424" y="30957"/>
                  </a:cubicBezTo>
                  <a:cubicBezTo>
                    <a:pt x="63302" y="33327"/>
                    <a:pt x="62540" y="31634"/>
                    <a:pt x="65333" y="33581"/>
                  </a:cubicBezTo>
                  <a:cubicBezTo>
                    <a:pt x="62879" y="31803"/>
                    <a:pt x="59408" y="29687"/>
                    <a:pt x="57291" y="27994"/>
                  </a:cubicBezTo>
                  <a:cubicBezTo>
                    <a:pt x="57291" y="29179"/>
                    <a:pt x="55175" y="27316"/>
                    <a:pt x="54159" y="27486"/>
                  </a:cubicBezTo>
                  <a:lnTo>
                    <a:pt x="54159" y="27486"/>
                  </a:lnTo>
                  <a:cubicBezTo>
                    <a:pt x="54159" y="27486"/>
                    <a:pt x="52297" y="27486"/>
                    <a:pt x="51789" y="27486"/>
                  </a:cubicBezTo>
                  <a:lnTo>
                    <a:pt x="51789" y="25962"/>
                  </a:lnTo>
                  <a:cubicBezTo>
                    <a:pt x="50603" y="25962"/>
                    <a:pt x="51789" y="26724"/>
                    <a:pt x="50688" y="26385"/>
                  </a:cubicBezTo>
                  <a:cubicBezTo>
                    <a:pt x="49588" y="26047"/>
                    <a:pt x="43408" y="24184"/>
                    <a:pt x="43323" y="22745"/>
                  </a:cubicBezTo>
                  <a:cubicBezTo>
                    <a:pt x="41689" y="22830"/>
                    <a:pt x="40047" y="22830"/>
                    <a:pt x="38413" y="22745"/>
                  </a:cubicBezTo>
                  <a:cubicBezTo>
                    <a:pt x="38413" y="22745"/>
                    <a:pt x="39175" y="22745"/>
                    <a:pt x="39259" y="22237"/>
                  </a:cubicBezTo>
                  <a:cubicBezTo>
                    <a:pt x="34180" y="21475"/>
                    <a:pt x="29016" y="21475"/>
                    <a:pt x="23937" y="22237"/>
                  </a:cubicBezTo>
                  <a:cubicBezTo>
                    <a:pt x="20737" y="23168"/>
                    <a:pt x="17824" y="24878"/>
                    <a:pt x="15471" y="27232"/>
                  </a:cubicBezTo>
                  <a:cubicBezTo>
                    <a:pt x="16233" y="26555"/>
                    <a:pt x="19027" y="25623"/>
                    <a:pt x="17757" y="27232"/>
                  </a:cubicBezTo>
                  <a:cubicBezTo>
                    <a:pt x="16487" y="28840"/>
                    <a:pt x="15725" y="28756"/>
                    <a:pt x="14624" y="29772"/>
                  </a:cubicBezTo>
                  <a:cubicBezTo>
                    <a:pt x="14624" y="28925"/>
                    <a:pt x="11154" y="31549"/>
                    <a:pt x="13270" y="29348"/>
                  </a:cubicBezTo>
                  <a:cubicBezTo>
                    <a:pt x="11577" y="28502"/>
                    <a:pt x="8445" y="33920"/>
                    <a:pt x="7598" y="32904"/>
                  </a:cubicBezTo>
                  <a:cubicBezTo>
                    <a:pt x="7598" y="33666"/>
                    <a:pt x="4381" y="37052"/>
                    <a:pt x="4212" y="38914"/>
                  </a:cubicBezTo>
                  <a:cubicBezTo>
                    <a:pt x="3450" y="38914"/>
                    <a:pt x="5228" y="36713"/>
                    <a:pt x="4804" y="36459"/>
                  </a:cubicBezTo>
                  <a:lnTo>
                    <a:pt x="3873" y="38237"/>
                  </a:lnTo>
                  <a:lnTo>
                    <a:pt x="3450" y="38237"/>
                  </a:lnTo>
                  <a:cubicBezTo>
                    <a:pt x="1164" y="41539"/>
                    <a:pt x="2519" y="42978"/>
                    <a:pt x="2095" y="45094"/>
                  </a:cubicBezTo>
                  <a:lnTo>
                    <a:pt x="2095" y="45094"/>
                  </a:lnTo>
                  <a:lnTo>
                    <a:pt x="2095" y="46618"/>
                  </a:lnTo>
                  <a:lnTo>
                    <a:pt x="1587" y="44502"/>
                  </a:lnTo>
                  <a:cubicBezTo>
                    <a:pt x="1333" y="46635"/>
                    <a:pt x="1333" y="48802"/>
                    <a:pt x="1587" y="50936"/>
                  </a:cubicBezTo>
                  <a:lnTo>
                    <a:pt x="1587" y="50936"/>
                  </a:lnTo>
                  <a:lnTo>
                    <a:pt x="1587" y="52544"/>
                  </a:lnTo>
                  <a:cubicBezTo>
                    <a:pt x="1587" y="52544"/>
                    <a:pt x="1587" y="52544"/>
                    <a:pt x="1587" y="52544"/>
                  </a:cubicBezTo>
                  <a:cubicBezTo>
                    <a:pt x="2434" y="54068"/>
                    <a:pt x="1587" y="57285"/>
                    <a:pt x="2942" y="58555"/>
                  </a:cubicBezTo>
                  <a:cubicBezTo>
                    <a:pt x="4296" y="59824"/>
                    <a:pt x="1418" y="60417"/>
                    <a:pt x="2519" y="61687"/>
                  </a:cubicBezTo>
                  <a:lnTo>
                    <a:pt x="1079" y="61687"/>
                  </a:lnTo>
                  <a:cubicBezTo>
                    <a:pt x="656" y="58385"/>
                    <a:pt x="1841" y="60417"/>
                    <a:pt x="1079" y="56946"/>
                  </a:cubicBezTo>
                  <a:cubicBezTo>
                    <a:pt x="-521" y="61704"/>
                    <a:pt x="-334" y="66876"/>
                    <a:pt x="1587" y="71507"/>
                  </a:cubicBezTo>
                  <a:cubicBezTo>
                    <a:pt x="3450" y="74893"/>
                    <a:pt x="4466" y="81158"/>
                    <a:pt x="7090" y="81666"/>
                  </a:cubicBezTo>
                  <a:lnTo>
                    <a:pt x="6159" y="81666"/>
                  </a:lnTo>
                  <a:cubicBezTo>
                    <a:pt x="6836" y="83613"/>
                    <a:pt x="7513" y="85645"/>
                    <a:pt x="8360" y="87507"/>
                  </a:cubicBezTo>
                  <a:cubicBezTo>
                    <a:pt x="10688" y="91774"/>
                    <a:pt x="13719" y="95609"/>
                    <a:pt x="17334" y="98851"/>
                  </a:cubicBezTo>
                  <a:lnTo>
                    <a:pt x="17334" y="100121"/>
                  </a:lnTo>
                  <a:cubicBezTo>
                    <a:pt x="21482" y="101814"/>
                    <a:pt x="27323" y="109518"/>
                    <a:pt x="31217" y="109094"/>
                  </a:cubicBezTo>
                  <a:cubicBezTo>
                    <a:pt x="32487" y="110957"/>
                    <a:pt x="29947" y="109518"/>
                    <a:pt x="29524" y="109687"/>
                  </a:cubicBezTo>
                  <a:cubicBezTo>
                    <a:pt x="30540" y="110957"/>
                    <a:pt x="33926" y="111295"/>
                    <a:pt x="34265" y="113327"/>
                  </a:cubicBezTo>
                  <a:cubicBezTo>
                    <a:pt x="34265" y="113327"/>
                    <a:pt x="32233" y="112142"/>
                    <a:pt x="32826" y="113327"/>
                  </a:cubicBezTo>
                  <a:cubicBezTo>
                    <a:pt x="33418" y="114512"/>
                    <a:pt x="34603" y="113835"/>
                    <a:pt x="35111" y="115359"/>
                  </a:cubicBezTo>
                  <a:cubicBezTo>
                    <a:pt x="35111" y="114343"/>
                    <a:pt x="37990" y="115359"/>
                    <a:pt x="39683" y="116290"/>
                  </a:cubicBezTo>
                  <a:lnTo>
                    <a:pt x="39683" y="115867"/>
                  </a:lnTo>
                  <a:cubicBezTo>
                    <a:pt x="39683" y="115105"/>
                    <a:pt x="40868" y="115867"/>
                    <a:pt x="41630" y="116459"/>
                  </a:cubicBezTo>
                  <a:cubicBezTo>
                    <a:pt x="42392" y="117052"/>
                    <a:pt x="41630" y="116459"/>
                    <a:pt x="41630" y="116459"/>
                  </a:cubicBezTo>
                  <a:cubicBezTo>
                    <a:pt x="51052" y="121640"/>
                    <a:pt x="60813" y="126195"/>
                    <a:pt x="70836" y="130089"/>
                  </a:cubicBezTo>
                  <a:lnTo>
                    <a:pt x="68804" y="130089"/>
                  </a:lnTo>
                  <a:cubicBezTo>
                    <a:pt x="70514" y="130326"/>
                    <a:pt x="72174" y="130843"/>
                    <a:pt x="73715" y="131613"/>
                  </a:cubicBezTo>
                  <a:lnTo>
                    <a:pt x="73715" y="131613"/>
                  </a:lnTo>
                  <a:cubicBezTo>
                    <a:pt x="76169" y="133645"/>
                    <a:pt x="77101" y="131613"/>
                    <a:pt x="78963" y="133137"/>
                  </a:cubicBezTo>
                  <a:lnTo>
                    <a:pt x="78455" y="133137"/>
                  </a:lnTo>
                  <a:cubicBezTo>
                    <a:pt x="81842" y="133729"/>
                    <a:pt x="83619" y="135676"/>
                    <a:pt x="86921" y="135253"/>
                  </a:cubicBezTo>
                  <a:cubicBezTo>
                    <a:pt x="89545" y="136100"/>
                    <a:pt x="89122" y="136777"/>
                    <a:pt x="90984" y="137539"/>
                  </a:cubicBezTo>
                  <a:cubicBezTo>
                    <a:pt x="91890" y="137674"/>
                    <a:pt x="92813" y="137361"/>
                    <a:pt x="93439" y="136692"/>
                  </a:cubicBezTo>
                  <a:lnTo>
                    <a:pt x="92678" y="136692"/>
                  </a:lnTo>
                  <a:cubicBezTo>
                    <a:pt x="91916" y="135846"/>
                    <a:pt x="94371" y="136184"/>
                    <a:pt x="95556" y="135930"/>
                  </a:cubicBezTo>
                  <a:cubicBezTo>
                    <a:pt x="94794" y="134576"/>
                    <a:pt x="95556" y="132713"/>
                    <a:pt x="92339" y="131274"/>
                  </a:cubicBezTo>
                  <a:cubicBezTo>
                    <a:pt x="90138" y="131274"/>
                    <a:pt x="90392" y="129158"/>
                    <a:pt x="88022" y="128989"/>
                  </a:cubicBezTo>
                  <a:cubicBezTo>
                    <a:pt x="86413" y="130512"/>
                    <a:pt x="84720" y="127380"/>
                    <a:pt x="82349" y="128396"/>
                  </a:cubicBezTo>
                  <a:cubicBezTo>
                    <a:pt x="83704" y="127465"/>
                    <a:pt x="79894" y="127295"/>
                    <a:pt x="82349" y="126449"/>
                  </a:cubicBezTo>
                  <a:cubicBezTo>
                    <a:pt x="81672" y="125433"/>
                    <a:pt x="77609" y="126449"/>
                    <a:pt x="76254" y="124925"/>
                  </a:cubicBezTo>
                  <a:cubicBezTo>
                    <a:pt x="76254" y="124925"/>
                    <a:pt x="76254" y="124417"/>
                    <a:pt x="77016" y="124417"/>
                  </a:cubicBezTo>
                  <a:cubicBezTo>
                    <a:pt x="74561" y="124417"/>
                    <a:pt x="75662" y="123232"/>
                    <a:pt x="73969" y="122724"/>
                  </a:cubicBezTo>
                  <a:lnTo>
                    <a:pt x="73969" y="123909"/>
                  </a:lnTo>
                  <a:cubicBezTo>
                    <a:pt x="73207" y="123909"/>
                    <a:pt x="73291" y="123147"/>
                    <a:pt x="72614" y="123147"/>
                  </a:cubicBezTo>
                  <a:cubicBezTo>
                    <a:pt x="71937" y="123147"/>
                    <a:pt x="73799" y="124333"/>
                    <a:pt x="73207" y="124587"/>
                  </a:cubicBezTo>
                  <a:cubicBezTo>
                    <a:pt x="72369" y="124713"/>
                    <a:pt x="71505" y="124713"/>
                    <a:pt x="70667" y="124587"/>
                  </a:cubicBezTo>
                  <a:cubicBezTo>
                    <a:pt x="70667" y="124587"/>
                    <a:pt x="71513" y="124587"/>
                    <a:pt x="71937" y="124587"/>
                  </a:cubicBezTo>
                  <a:cubicBezTo>
                    <a:pt x="72360" y="124587"/>
                    <a:pt x="70074" y="123909"/>
                    <a:pt x="70159" y="123317"/>
                  </a:cubicBezTo>
                  <a:cubicBezTo>
                    <a:pt x="70244" y="122724"/>
                    <a:pt x="71767" y="123317"/>
                    <a:pt x="72529" y="123317"/>
                  </a:cubicBezTo>
                  <a:cubicBezTo>
                    <a:pt x="70328" y="122216"/>
                    <a:pt x="72529" y="123317"/>
                    <a:pt x="71598" y="121708"/>
                  </a:cubicBezTo>
                  <a:cubicBezTo>
                    <a:pt x="71598" y="123147"/>
                    <a:pt x="69397" y="121708"/>
                    <a:pt x="68127" y="121708"/>
                  </a:cubicBezTo>
                  <a:cubicBezTo>
                    <a:pt x="66857" y="121708"/>
                    <a:pt x="69058" y="121708"/>
                    <a:pt x="69482" y="121708"/>
                  </a:cubicBezTo>
                  <a:cubicBezTo>
                    <a:pt x="67958" y="118576"/>
                    <a:pt x="65757" y="120777"/>
                    <a:pt x="63048" y="118915"/>
                  </a:cubicBezTo>
                  <a:lnTo>
                    <a:pt x="62540" y="118915"/>
                  </a:lnTo>
                  <a:cubicBezTo>
                    <a:pt x="60931" y="118915"/>
                    <a:pt x="60508" y="117137"/>
                    <a:pt x="59323" y="117306"/>
                  </a:cubicBezTo>
                  <a:cubicBezTo>
                    <a:pt x="58138" y="117475"/>
                    <a:pt x="59746" y="115782"/>
                    <a:pt x="57799" y="114851"/>
                  </a:cubicBezTo>
                  <a:cubicBezTo>
                    <a:pt x="57799" y="116375"/>
                    <a:pt x="55598" y="113412"/>
                    <a:pt x="54836" y="114851"/>
                  </a:cubicBezTo>
                  <a:lnTo>
                    <a:pt x="53820" y="113243"/>
                  </a:lnTo>
                  <a:cubicBezTo>
                    <a:pt x="52127" y="113243"/>
                    <a:pt x="52889" y="115613"/>
                    <a:pt x="50180" y="114174"/>
                  </a:cubicBezTo>
                  <a:cubicBezTo>
                    <a:pt x="47471" y="112735"/>
                    <a:pt x="51704" y="112227"/>
                    <a:pt x="50857" y="110703"/>
                  </a:cubicBezTo>
                  <a:lnTo>
                    <a:pt x="49842" y="110703"/>
                  </a:lnTo>
                  <a:lnTo>
                    <a:pt x="49080" y="109518"/>
                  </a:lnTo>
                  <a:lnTo>
                    <a:pt x="49080" y="109518"/>
                  </a:lnTo>
                  <a:cubicBezTo>
                    <a:pt x="48233" y="109518"/>
                    <a:pt x="47217" y="108333"/>
                    <a:pt x="47471" y="107994"/>
                  </a:cubicBezTo>
                  <a:cubicBezTo>
                    <a:pt x="47725" y="107655"/>
                    <a:pt x="48487" y="107994"/>
                    <a:pt x="48741" y="107994"/>
                  </a:cubicBezTo>
                  <a:cubicBezTo>
                    <a:pt x="47217" y="107994"/>
                    <a:pt x="45947" y="103338"/>
                    <a:pt x="43492" y="104354"/>
                  </a:cubicBezTo>
                  <a:cubicBezTo>
                    <a:pt x="43492" y="103507"/>
                    <a:pt x="41969" y="102491"/>
                    <a:pt x="42561" y="102068"/>
                  </a:cubicBezTo>
                  <a:cubicBezTo>
                    <a:pt x="41376" y="102068"/>
                    <a:pt x="40106" y="99698"/>
                    <a:pt x="39006" y="99444"/>
                  </a:cubicBezTo>
                  <a:cubicBezTo>
                    <a:pt x="39006" y="99444"/>
                    <a:pt x="39006" y="98174"/>
                    <a:pt x="38328" y="97835"/>
                  </a:cubicBezTo>
                  <a:cubicBezTo>
                    <a:pt x="38752" y="98851"/>
                    <a:pt x="38328" y="98682"/>
                    <a:pt x="37143" y="98597"/>
                  </a:cubicBezTo>
                  <a:cubicBezTo>
                    <a:pt x="35958" y="98512"/>
                    <a:pt x="34773" y="96057"/>
                    <a:pt x="35365" y="94957"/>
                  </a:cubicBezTo>
                  <a:cubicBezTo>
                    <a:pt x="33926" y="94364"/>
                    <a:pt x="33672" y="94957"/>
                    <a:pt x="32826" y="95719"/>
                  </a:cubicBezTo>
                  <a:cubicBezTo>
                    <a:pt x="32826" y="94534"/>
                    <a:pt x="30709" y="92417"/>
                    <a:pt x="32064" y="91909"/>
                  </a:cubicBezTo>
                  <a:cubicBezTo>
                    <a:pt x="32064" y="92671"/>
                    <a:pt x="33418" y="94110"/>
                    <a:pt x="33841" y="93264"/>
                  </a:cubicBezTo>
                  <a:cubicBezTo>
                    <a:pt x="34265" y="92417"/>
                    <a:pt x="33164" y="93264"/>
                    <a:pt x="32233" y="92163"/>
                  </a:cubicBezTo>
                  <a:cubicBezTo>
                    <a:pt x="31302" y="91063"/>
                    <a:pt x="32233" y="90978"/>
                    <a:pt x="32826" y="90893"/>
                  </a:cubicBezTo>
                  <a:cubicBezTo>
                    <a:pt x="32123" y="90335"/>
                    <a:pt x="31564" y="89607"/>
                    <a:pt x="31217" y="88777"/>
                  </a:cubicBezTo>
                  <a:cubicBezTo>
                    <a:pt x="31725" y="90385"/>
                    <a:pt x="29778" y="88777"/>
                    <a:pt x="29947" y="89708"/>
                  </a:cubicBezTo>
                  <a:lnTo>
                    <a:pt x="31725" y="90216"/>
                  </a:lnTo>
                  <a:cubicBezTo>
                    <a:pt x="32910" y="91571"/>
                    <a:pt x="31725" y="91063"/>
                    <a:pt x="31725" y="91824"/>
                  </a:cubicBezTo>
                  <a:cubicBezTo>
                    <a:pt x="29439" y="89454"/>
                    <a:pt x="28677" y="90893"/>
                    <a:pt x="26307" y="88777"/>
                  </a:cubicBezTo>
                  <a:cubicBezTo>
                    <a:pt x="26146" y="88108"/>
                    <a:pt x="25926" y="87456"/>
                    <a:pt x="25630" y="86830"/>
                  </a:cubicBezTo>
                  <a:cubicBezTo>
                    <a:pt x="26307" y="87592"/>
                    <a:pt x="27238" y="86830"/>
                    <a:pt x="27069" y="86068"/>
                  </a:cubicBezTo>
                  <a:cubicBezTo>
                    <a:pt x="25122" y="85306"/>
                    <a:pt x="25968" y="83190"/>
                    <a:pt x="25376" y="82004"/>
                  </a:cubicBezTo>
                  <a:cubicBezTo>
                    <a:pt x="25799" y="83105"/>
                    <a:pt x="24783" y="83105"/>
                    <a:pt x="24275" y="82851"/>
                  </a:cubicBezTo>
                  <a:cubicBezTo>
                    <a:pt x="22159" y="80819"/>
                    <a:pt x="24275" y="81666"/>
                    <a:pt x="24275" y="80311"/>
                  </a:cubicBezTo>
                  <a:cubicBezTo>
                    <a:pt x="22074" y="76671"/>
                    <a:pt x="22497" y="73539"/>
                    <a:pt x="20551" y="70745"/>
                  </a:cubicBezTo>
                  <a:lnTo>
                    <a:pt x="20043" y="72692"/>
                  </a:lnTo>
                  <a:lnTo>
                    <a:pt x="21228" y="72692"/>
                  </a:lnTo>
                  <a:cubicBezTo>
                    <a:pt x="21228" y="74131"/>
                    <a:pt x="18857" y="73369"/>
                    <a:pt x="17926" y="72692"/>
                  </a:cubicBezTo>
                  <a:cubicBezTo>
                    <a:pt x="16995" y="72015"/>
                    <a:pt x="17249" y="70406"/>
                    <a:pt x="17926" y="70999"/>
                  </a:cubicBezTo>
                  <a:lnTo>
                    <a:pt x="16826" y="69221"/>
                  </a:lnTo>
                  <a:cubicBezTo>
                    <a:pt x="16826" y="69645"/>
                    <a:pt x="16826" y="70830"/>
                    <a:pt x="16233" y="70068"/>
                  </a:cubicBezTo>
                  <a:cubicBezTo>
                    <a:pt x="15640" y="69306"/>
                    <a:pt x="16233" y="67274"/>
                    <a:pt x="16995" y="68375"/>
                  </a:cubicBezTo>
                  <a:cubicBezTo>
                    <a:pt x="16995" y="67274"/>
                    <a:pt x="16148" y="66089"/>
                    <a:pt x="15556" y="66428"/>
                  </a:cubicBezTo>
                  <a:cubicBezTo>
                    <a:pt x="15048" y="64735"/>
                    <a:pt x="16995" y="66428"/>
                    <a:pt x="17588" y="66936"/>
                  </a:cubicBezTo>
                  <a:cubicBezTo>
                    <a:pt x="17588" y="65581"/>
                    <a:pt x="18265" y="65581"/>
                    <a:pt x="18688" y="65920"/>
                  </a:cubicBezTo>
                  <a:cubicBezTo>
                    <a:pt x="18519" y="65361"/>
                    <a:pt x="18375" y="64802"/>
                    <a:pt x="18265" y="64227"/>
                  </a:cubicBezTo>
                  <a:cubicBezTo>
                    <a:pt x="18265" y="64227"/>
                    <a:pt x="19027" y="64227"/>
                    <a:pt x="19365" y="64735"/>
                  </a:cubicBezTo>
                  <a:cubicBezTo>
                    <a:pt x="19365" y="63634"/>
                    <a:pt x="18180" y="62957"/>
                    <a:pt x="19365" y="61941"/>
                  </a:cubicBezTo>
                  <a:lnTo>
                    <a:pt x="18349" y="61941"/>
                  </a:lnTo>
                  <a:cubicBezTo>
                    <a:pt x="18942" y="58978"/>
                    <a:pt x="19027" y="59317"/>
                    <a:pt x="19365" y="56862"/>
                  </a:cubicBezTo>
                  <a:lnTo>
                    <a:pt x="18688" y="56862"/>
                  </a:lnTo>
                  <a:cubicBezTo>
                    <a:pt x="17588" y="54745"/>
                    <a:pt x="19958" y="55676"/>
                    <a:pt x="19958" y="53391"/>
                  </a:cubicBezTo>
                  <a:cubicBezTo>
                    <a:pt x="19958" y="51105"/>
                    <a:pt x="19958" y="51105"/>
                    <a:pt x="18942" y="50851"/>
                  </a:cubicBezTo>
                  <a:cubicBezTo>
                    <a:pt x="17926" y="50597"/>
                    <a:pt x="19619" y="50089"/>
                    <a:pt x="20127" y="50004"/>
                  </a:cubicBezTo>
                  <a:cubicBezTo>
                    <a:pt x="20635" y="49920"/>
                    <a:pt x="19704" y="47380"/>
                    <a:pt x="20974" y="47041"/>
                  </a:cubicBezTo>
                  <a:cubicBezTo>
                    <a:pt x="20974" y="47719"/>
                    <a:pt x="20974" y="48396"/>
                    <a:pt x="20466" y="48988"/>
                  </a:cubicBezTo>
                  <a:cubicBezTo>
                    <a:pt x="19958" y="49581"/>
                    <a:pt x="21820" y="47465"/>
                    <a:pt x="23005" y="47041"/>
                  </a:cubicBezTo>
                  <a:cubicBezTo>
                    <a:pt x="23293" y="45365"/>
                    <a:pt x="23835" y="43731"/>
                    <a:pt x="24614" y="42216"/>
                  </a:cubicBezTo>
                  <a:cubicBezTo>
                    <a:pt x="23624" y="41700"/>
                    <a:pt x="23234" y="40472"/>
                    <a:pt x="23759" y="39473"/>
                  </a:cubicBezTo>
                  <a:cubicBezTo>
                    <a:pt x="23827" y="39338"/>
                    <a:pt x="23920" y="39202"/>
                    <a:pt x="24021" y="39084"/>
                  </a:cubicBezTo>
                  <a:cubicBezTo>
                    <a:pt x="24021" y="39761"/>
                    <a:pt x="26138" y="39084"/>
                    <a:pt x="27154" y="39084"/>
                  </a:cubicBezTo>
                  <a:cubicBezTo>
                    <a:pt x="28170" y="39084"/>
                    <a:pt x="29609" y="40015"/>
                    <a:pt x="27916" y="40862"/>
                  </a:cubicBezTo>
                  <a:cubicBezTo>
                    <a:pt x="26222" y="41708"/>
                    <a:pt x="26646" y="39930"/>
                    <a:pt x="26053" y="40862"/>
                  </a:cubicBezTo>
                  <a:cubicBezTo>
                    <a:pt x="27145" y="41344"/>
                    <a:pt x="28280" y="41708"/>
                    <a:pt x="29439" y="41962"/>
                  </a:cubicBezTo>
                  <a:cubicBezTo>
                    <a:pt x="29329" y="42487"/>
                    <a:pt x="28940" y="42919"/>
                    <a:pt x="28424" y="43063"/>
                  </a:cubicBezTo>
                  <a:cubicBezTo>
                    <a:pt x="28424" y="43063"/>
                    <a:pt x="28677" y="39084"/>
                    <a:pt x="28677" y="38830"/>
                  </a:cubicBezTo>
                  <a:close/>
                </a:path>
              </a:pathLst>
            </a:custGeom>
            <a:solidFill>
              <a:srgbClr val="FF725E"/>
            </a:solidFill>
            <a:ln w="8458"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F3073DC5-BD4F-B6B9-B132-CFF9CA425B29}"/>
                </a:ext>
              </a:extLst>
            </p:cNvPr>
            <p:cNvSpPr/>
            <p:nvPr/>
          </p:nvSpPr>
          <p:spPr>
            <a:xfrm>
              <a:off x="5126456" y="2980872"/>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725E"/>
            </a:solidFill>
            <a:ln w="8458"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7070CF4B-148C-B881-F391-F7C763FC43D5}"/>
                </a:ext>
              </a:extLst>
            </p:cNvPr>
            <p:cNvSpPr/>
            <p:nvPr/>
          </p:nvSpPr>
          <p:spPr>
            <a:xfrm>
              <a:off x="5089884" y="2922773"/>
              <a:ext cx="423" cy="25"/>
            </a:xfrm>
            <a:custGeom>
              <a:avLst/>
              <a:gdLst>
                <a:gd name="connsiteX0" fmla="*/ 0 w 423"/>
                <a:gd name="connsiteY0" fmla="*/ 25 h 25"/>
                <a:gd name="connsiteX1" fmla="*/ 423 w 423"/>
                <a:gd name="connsiteY1" fmla="*/ 25 h 25"/>
                <a:gd name="connsiteX2" fmla="*/ 0 w 423"/>
                <a:gd name="connsiteY2" fmla="*/ 25 h 25"/>
              </a:gdLst>
              <a:ahLst/>
              <a:cxnLst>
                <a:cxn ang="0">
                  <a:pos x="connsiteX0" y="connsiteY0"/>
                </a:cxn>
                <a:cxn ang="0">
                  <a:pos x="connsiteX1" y="connsiteY1"/>
                </a:cxn>
                <a:cxn ang="0">
                  <a:pos x="connsiteX2" y="connsiteY2"/>
                </a:cxn>
              </a:cxnLst>
              <a:rect l="l" t="t" r="r" b="b"/>
              <a:pathLst>
                <a:path w="423" h="25">
                  <a:moveTo>
                    <a:pt x="0" y="25"/>
                  </a:moveTo>
                  <a:cubicBezTo>
                    <a:pt x="0" y="25"/>
                    <a:pt x="423" y="25"/>
                    <a:pt x="423" y="25"/>
                  </a:cubicBezTo>
                  <a:cubicBezTo>
                    <a:pt x="288" y="-8"/>
                    <a:pt x="136" y="-8"/>
                    <a:pt x="0" y="25"/>
                  </a:cubicBezTo>
                  <a:close/>
                </a:path>
              </a:pathLst>
            </a:custGeom>
            <a:solidFill>
              <a:srgbClr val="FF725E"/>
            </a:solidFill>
            <a:ln w="8458"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B0F1D0C9-16DB-4876-F9C4-3C56CE0AC401}"/>
                </a:ext>
              </a:extLst>
            </p:cNvPr>
            <p:cNvSpPr/>
            <p:nvPr/>
          </p:nvSpPr>
          <p:spPr>
            <a:xfrm>
              <a:off x="5110964" y="2886735"/>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D770DF0D-D43A-A214-3487-AF65982AE841}"/>
                </a:ext>
              </a:extLst>
            </p:cNvPr>
            <p:cNvSpPr/>
            <p:nvPr/>
          </p:nvSpPr>
          <p:spPr>
            <a:xfrm>
              <a:off x="5118824" y="2977401"/>
              <a:ext cx="12" cy="677"/>
            </a:xfrm>
            <a:custGeom>
              <a:avLst/>
              <a:gdLst>
                <a:gd name="connsiteX0" fmla="*/ 13 w 12"/>
                <a:gd name="connsiteY0" fmla="*/ 677 h 677"/>
                <a:gd name="connsiteX1" fmla="*/ 13 w 12"/>
                <a:gd name="connsiteY1" fmla="*/ 0 h 677"/>
                <a:gd name="connsiteX2" fmla="*/ 13 w 12"/>
                <a:gd name="connsiteY2" fmla="*/ 677 h 677"/>
              </a:gdLst>
              <a:ahLst/>
              <a:cxnLst>
                <a:cxn ang="0">
                  <a:pos x="connsiteX0" y="connsiteY0"/>
                </a:cxn>
                <a:cxn ang="0">
                  <a:pos x="connsiteX1" y="connsiteY1"/>
                </a:cxn>
                <a:cxn ang="0">
                  <a:pos x="connsiteX2" y="connsiteY2"/>
                </a:cxn>
              </a:cxnLst>
              <a:rect l="l" t="t" r="r" b="b"/>
              <a:pathLst>
                <a:path w="12" h="677">
                  <a:moveTo>
                    <a:pt x="13" y="677"/>
                  </a:moveTo>
                  <a:lnTo>
                    <a:pt x="13" y="0"/>
                  </a:lnTo>
                  <a:cubicBezTo>
                    <a:pt x="-4" y="229"/>
                    <a:pt x="-4" y="449"/>
                    <a:pt x="13" y="677"/>
                  </a:cubicBezTo>
                  <a:close/>
                </a:path>
              </a:pathLst>
            </a:custGeom>
            <a:solidFill>
              <a:srgbClr val="FF725E"/>
            </a:solidFill>
            <a:ln w="8458"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9C48FD20-70C7-CE62-9533-668AF569521A}"/>
                </a:ext>
              </a:extLst>
            </p:cNvPr>
            <p:cNvSpPr/>
            <p:nvPr/>
          </p:nvSpPr>
          <p:spPr>
            <a:xfrm>
              <a:off x="5521123" y="3246439"/>
              <a:ext cx="1523" cy="931"/>
            </a:xfrm>
            <a:custGeom>
              <a:avLst/>
              <a:gdLst>
                <a:gd name="connsiteX0" fmla="*/ 1524 w 1523"/>
                <a:gd name="connsiteY0" fmla="*/ 0 h 931"/>
                <a:gd name="connsiteX1" fmla="*/ 0 w 1523"/>
                <a:gd name="connsiteY1" fmla="*/ 931 h 931"/>
              </a:gdLst>
              <a:ahLst/>
              <a:cxnLst>
                <a:cxn ang="0">
                  <a:pos x="connsiteX0" y="connsiteY0"/>
                </a:cxn>
                <a:cxn ang="0">
                  <a:pos x="connsiteX1" y="connsiteY1"/>
                </a:cxn>
              </a:cxnLst>
              <a:rect l="l" t="t" r="r" b="b"/>
              <a:pathLst>
                <a:path w="1523" h="931">
                  <a:moveTo>
                    <a:pt x="1524" y="0"/>
                  </a:moveTo>
                  <a:cubicBezTo>
                    <a:pt x="982" y="254"/>
                    <a:pt x="474" y="567"/>
                    <a:pt x="0" y="931"/>
                  </a:cubicBezTo>
                  <a:close/>
                </a:path>
              </a:pathLst>
            </a:custGeom>
            <a:solidFill>
              <a:srgbClr val="FF725E"/>
            </a:solidFill>
            <a:ln w="8458"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33556459-45FF-CBA0-3581-2E500435A0A7}"/>
                </a:ext>
              </a:extLst>
            </p:cNvPr>
            <p:cNvSpPr/>
            <p:nvPr/>
          </p:nvSpPr>
          <p:spPr>
            <a:xfrm>
              <a:off x="5419705" y="3044957"/>
              <a:ext cx="75" cy="8465"/>
            </a:xfrm>
            <a:custGeom>
              <a:avLst/>
              <a:gdLst>
                <a:gd name="connsiteX0" fmla="*/ 0 w 75"/>
                <a:gd name="connsiteY0" fmla="*/ 0 h 8465"/>
                <a:gd name="connsiteX1" fmla="*/ 0 w 75"/>
                <a:gd name="connsiteY1" fmla="*/ 0 h 8465"/>
                <a:gd name="connsiteX2" fmla="*/ 0 w 75"/>
                <a:gd name="connsiteY2" fmla="*/ 0 h 8465"/>
              </a:gdLst>
              <a:ahLst/>
              <a:cxnLst>
                <a:cxn ang="0">
                  <a:pos x="connsiteX0" y="connsiteY0"/>
                </a:cxn>
                <a:cxn ang="0">
                  <a:pos x="connsiteX1" y="connsiteY1"/>
                </a:cxn>
                <a:cxn ang="0">
                  <a:pos x="connsiteX2" y="connsiteY2"/>
                </a:cxn>
              </a:cxnLst>
              <a:rect l="l" t="t" r="r" b="b"/>
              <a:pathLst>
                <a:path w="75" h="8465">
                  <a:moveTo>
                    <a:pt x="0" y="0"/>
                  </a:moveTo>
                  <a:lnTo>
                    <a:pt x="0" y="0"/>
                  </a:lnTo>
                  <a:cubicBezTo>
                    <a:pt x="0" y="0"/>
                    <a:pt x="169" y="0"/>
                    <a:pt x="0" y="0"/>
                  </a:cubicBezTo>
                  <a:close/>
                </a:path>
              </a:pathLst>
            </a:custGeom>
            <a:solidFill>
              <a:srgbClr val="FF725E"/>
            </a:solidFill>
            <a:ln w="8458"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C878D2E0-F006-B533-CF35-5FE27A8A2806}"/>
                </a:ext>
              </a:extLst>
            </p:cNvPr>
            <p:cNvSpPr/>
            <p:nvPr/>
          </p:nvSpPr>
          <p:spPr>
            <a:xfrm>
              <a:off x="5539832" y="3237465"/>
              <a:ext cx="846" cy="112"/>
            </a:xfrm>
            <a:custGeom>
              <a:avLst/>
              <a:gdLst>
                <a:gd name="connsiteX0" fmla="*/ 846 w 846"/>
                <a:gd name="connsiteY0" fmla="*/ 0 h 112"/>
                <a:gd name="connsiteX1" fmla="*/ 0 w 846"/>
                <a:gd name="connsiteY1" fmla="*/ 0 h 112"/>
                <a:gd name="connsiteX2" fmla="*/ 846 w 846"/>
                <a:gd name="connsiteY2" fmla="*/ 0 h 112"/>
              </a:gdLst>
              <a:ahLst/>
              <a:cxnLst>
                <a:cxn ang="0">
                  <a:pos x="connsiteX0" y="connsiteY0"/>
                </a:cxn>
                <a:cxn ang="0">
                  <a:pos x="connsiteX1" y="connsiteY1"/>
                </a:cxn>
                <a:cxn ang="0">
                  <a:pos x="connsiteX2" y="connsiteY2"/>
                </a:cxn>
              </a:cxnLst>
              <a:rect l="l" t="t" r="r" b="b"/>
              <a:pathLst>
                <a:path w="846" h="112">
                  <a:moveTo>
                    <a:pt x="846" y="0"/>
                  </a:moveTo>
                  <a:lnTo>
                    <a:pt x="0" y="0"/>
                  </a:lnTo>
                  <a:cubicBezTo>
                    <a:pt x="0" y="0"/>
                    <a:pt x="677" y="254"/>
                    <a:pt x="846" y="0"/>
                  </a:cubicBezTo>
                  <a:close/>
                </a:path>
              </a:pathLst>
            </a:custGeom>
            <a:solidFill>
              <a:srgbClr val="FF725E"/>
            </a:solidFill>
            <a:ln w="8458"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8119E2F7-F9A0-2C81-3832-F514F34D43B1}"/>
                </a:ext>
              </a:extLst>
            </p:cNvPr>
            <p:cNvSpPr/>
            <p:nvPr/>
          </p:nvSpPr>
          <p:spPr>
            <a:xfrm>
              <a:off x="5395460" y="3038100"/>
              <a:ext cx="252816" cy="216096"/>
            </a:xfrm>
            <a:custGeom>
              <a:avLst/>
              <a:gdLst>
                <a:gd name="connsiteX0" fmla="*/ 246636 w 252816"/>
                <a:gd name="connsiteY0" fmla="*/ 52064 h 216096"/>
                <a:gd name="connsiteX1" fmla="*/ 248245 w 252816"/>
                <a:gd name="connsiteY1" fmla="*/ 57143 h 216096"/>
                <a:gd name="connsiteX2" fmla="*/ 245705 w 252816"/>
                <a:gd name="connsiteY2" fmla="*/ 46730 h 216096"/>
                <a:gd name="connsiteX3" fmla="*/ 242488 w 252816"/>
                <a:gd name="connsiteY3" fmla="*/ 41905 h 216096"/>
                <a:gd name="connsiteX4" fmla="*/ 241642 w 252816"/>
                <a:gd name="connsiteY4" fmla="*/ 38349 h 216096"/>
                <a:gd name="connsiteX5" fmla="*/ 235631 w 252816"/>
                <a:gd name="connsiteY5" fmla="*/ 29884 h 216096"/>
                <a:gd name="connsiteX6" fmla="*/ 236054 w 252816"/>
                <a:gd name="connsiteY6" fmla="*/ 29884 h 216096"/>
                <a:gd name="connsiteX7" fmla="*/ 232160 w 252816"/>
                <a:gd name="connsiteY7" fmla="*/ 25905 h 216096"/>
                <a:gd name="connsiteX8" fmla="*/ 231568 w 252816"/>
                <a:gd name="connsiteY8" fmla="*/ 26667 h 216096"/>
                <a:gd name="connsiteX9" fmla="*/ 230721 w 252816"/>
                <a:gd name="connsiteY9" fmla="*/ 25482 h 216096"/>
                <a:gd name="connsiteX10" fmla="*/ 239187 w 252816"/>
                <a:gd name="connsiteY10" fmla="*/ 40297 h 216096"/>
                <a:gd name="connsiteX11" fmla="*/ 238002 w 252816"/>
                <a:gd name="connsiteY11" fmla="*/ 39619 h 216096"/>
                <a:gd name="connsiteX12" fmla="*/ 237578 w 252816"/>
                <a:gd name="connsiteY12" fmla="*/ 37926 h 216096"/>
                <a:gd name="connsiteX13" fmla="*/ 236731 w 252816"/>
                <a:gd name="connsiteY13" fmla="*/ 37926 h 216096"/>
                <a:gd name="connsiteX14" fmla="*/ 234192 w 252816"/>
                <a:gd name="connsiteY14" fmla="*/ 35471 h 216096"/>
                <a:gd name="connsiteX15" fmla="*/ 230552 w 252816"/>
                <a:gd name="connsiteY15" fmla="*/ 30561 h 216096"/>
                <a:gd name="connsiteX16" fmla="*/ 231652 w 252816"/>
                <a:gd name="connsiteY16" fmla="*/ 30561 h 216096"/>
                <a:gd name="connsiteX17" fmla="*/ 234615 w 252816"/>
                <a:gd name="connsiteY17" fmla="*/ 33524 h 216096"/>
                <a:gd name="connsiteX18" fmla="*/ 231652 w 252816"/>
                <a:gd name="connsiteY18" fmla="*/ 29714 h 216096"/>
                <a:gd name="connsiteX19" fmla="*/ 232753 w 252816"/>
                <a:gd name="connsiteY19" fmla="*/ 29714 h 216096"/>
                <a:gd name="connsiteX20" fmla="*/ 229705 w 252816"/>
                <a:gd name="connsiteY20" fmla="*/ 28614 h 216096"/>
                <a:gd name="connsiteX21" fmla="*/ 225557 w 252816"/>
                <a:gd name="connsiteY21" fmla="*/ 23873 h 216096"/>
                <a:gd name="connsiteX22" fmla="*/ 226827 w 252816"/>
                <a:gd name="connsiteY22" fmla="*/ 24889 h 216096"/>
                <a:gd name="connsiteX23" fmla="*/ 223525 w 252816"/>
                <a:gd name="connsiteY23" fmla="*/ 21757 h 216096"/>
                <a:gd name="connsiteX24" fmla="*/ 220054 w 252816"/>
                <a:gd name="connsiteY24" fmla="*/ 19302 h 216096"/>
                <a:gd name="connsiteX25" fmla="*/ 219038 w 252816"/>
                <a:gd name="connsiteY25" fmla="*/ 17609 h 216096"/>
                <a:gd name="connsiteX26" fmla="*/ 223102 w 252816"/>
                <a:gd name="connsiteY26" fmla="*/ 20656 h 216096"/>
                <a:gd name="connsiteX27" fmla="*/ 226065 w 252816"/>
                <a:gd name="connsiteY27" fmla="*/ 22603 h 216096"/>
                <a:gd name="connsiteX28" fmla="*/ 230552 w 252816"/>
                <a:gd name="connsiteY28" fmla="*/ 23535 h 216096"/>
                <a:gd name="connsiteX29" fmla="*/ 227589 w 252816"/>
                <a:gd name="connsiteY29" fmla="*/ 20402 h 216096"/>
                <a:gd name="connsiteX30" fmla="*/ 225388 w 252816"/>
                <a:gd name="connsiteY30" fmla="*/ 17778 h 216096"/>
                <a:gd name="connsiteX31" fmla="*/ 219546 w 252816"/>
                <a:gd name="connsiteY31" fmla="*/ 13630 h 216096"/>
                <a:gd name="connsiteX32" fmla="*/ 213113 w 252816"/>
                <a:gd name="connsiteY32" fmla="*/ 10582 h 216096"/>
                <a:gd name="connsiteX33" fmla="*/ 213113 w 252816"/>
                <a:gd name="connsiteY33" fmla="*/ 9820 h 216096"/>
                <a:gd name="connsiteX34" fmla="*/ 198467 w 252816"/>
                <a:gd name="connsiteY34" fmla="*/ 5757 h 216096"/>
                <a:gd name="connsiteX35" fmla="*/ 195673 w 252816"/>
                <a:gd name="connsiteY35" fmla="*/ 4572 h 216096"/>
                <a:gd name="connsiteX36" fmla="*/ 180351 w 252816"/>
                <a:gd name="connsiteY36" fmla="*/ 5926 h 216096"/>
                <a:gd name="connsiteX37" fmla="*/ 165705 w 252816"/>
                <a:gd name="connsiteY37" fmla="*/ 11429 h 216096"/>
                <a:gd name="connsiteX38" fmla="*/ 167314 w 252816"/>
                <a:gd name="connsiteY38" fmla="*/ 10159 h 216096"/>
                <a:gd name="connsiteX39" fmla="*/ 161557 w 252816"/>
                <a:gd name="connsiteY39" fmla="*/ 13461 h 216096"/>
                <a:gd name="connsiteX40" fmla="*/ 154869 w 252816"/>
                <a:gd name="connsiteY40" fmla="*/ 17270 h 216096"/>
                <a:gd name="connsiteX41" fmla="*/ 148012 w 252816"/>
                <a:gd name="connsiteY41" fmla="*/ 22265 h 216096"/>
                <a:gd name="connsiteX42" fmla="*/ 141578 w 252816"/>
                <a:gd name="connsiteY42" fmla="*/ 30730 h 216096"/>
                <a:gd name="connsiteX43" fmla="*/ 140139 w 252816"/>
                <a:gd name="connsiteY43" fmla="*/ 30730 h 216096"/>
                <a:gd name="connsiteX44" fmla="*/ 127271 w 252816"/>
                <a:gd name="connsiteY44" fmla="*/ 46138 h 216096"/>
                <a:gd name="connsiteX45" fmla="*/ 125663 w 252816"/>
                <a:gd name="connsiteY45" fmla="*/ 48254 h 216096"/>
                <a:gd name="connsiteX46" fmla="*/ 124901 w 252816"/>
                <a:gd name="connsiteY46" fmla="*/ 49355 h 216096"/>
                <a:gd name="connsiteX47" fmla="*/ 124308 w 252816"/>
                <a:gd name="connsiteY47" fmla="*/ 50117 h 216096"/>
                <a:gd name="connsiteX48" fmla="*/ 123800 w 252816"/>
                <a:gd name="connsiteY48" fmla="*/ 50963 h 216096"/>
                <a:gd name="connsiteX49" fmla="*/ 123800 w 252816"/>
                <a:gd name="connsiteY49" fmla="*/ 50963 h 216096"/>
                <a:gd name="connsiteX50" fmla="*/ 123800 w 252816"/>
                <a:gd name="connsiteY50" fmla="*/ 51471 h 216096"/>
                <a:gd name="connsiteX51" fmla="*/ 122784 w 252816"/>
                <a:gd name="connsiteY51" fmla="*/ 54011 h 216096"/>
                <a:gd name="connsiteX52" fmla="*/ 122784 w 252816"/>
                <a:gd name="connsiteY52" fmla="*/ 53164 h 216096"/>
                <a:gd name="connsiteX53" fmla="*/ 122784 w 252816"/>
                <a:gd name="connsiteY53" fmla="*/ 53842 h 216096"/>
                <a:gd name="connsiteX54" fmla="*/ 122784 w 252816"/>
                <a:gd name="connsiteY54" fmla="*/ 53842 h 216096"/>
                <a:gd name="connsiteX55" fmla="*/ 122022 w 252816"/>
                <a:gd name="connsiteY55" fmla="*/ 52910 h 216096"/>
                <a:gd name="connsiteX56" fmla="*/ 121007 w 252816"/>
                <a:gd name="connsiteY56" fmla="*/ 51471 h 216096"/>
                <a:gd name="connsiteX57" fmla="*/ 121007 w 252816"/>
                <a:gd name="connsiteY57" fmla="*/ 51048 h 216096"/>
                <a:gd name="connsiteX58" fmla="*/ 120499 w 252816"/>
                <a:gd name="connsiteY58" fmla="*/ 50117 h 216096"/>
                <a:gd name="connsiteX59" fmla="*/ 119229 w 252816"/>
                <a:gd name="connsiteY59" fmla="*/ 47323 h 216096"/>
                <a:gd name="connsiteX60" fmla="*/ 115842 w 252816"/>
                <a:gd name="connsiteY60" fmla="*/ 43683 h 216096"/>
                <a:gd name="connsiteX61" fmla="*/ 115842 w 252816"/>
                <a:gd name="connsiteY61" fmla="*/ 46223 h 216096"/>
                <a:gd name="connsiteX62" fmla="*/ 112118 w 252816"/>
                <a:gd name="connsiteY62" fmla="*/ 38434 h 216096"/>
                <a:gd name="connsiteX63" fmla="*/ 115419 w 252816"/>
                <a:gd name="connsiteY63" fmla="*/ 40043 h 216096"/>
                <a:gd name="connsiteX64" fmla="*/ 110679 w 252816"/>
                <a:gd name="connsiteY64" fmla="*/ 34455 h 216096"/>
                <a:gd name="connsiteX65" fmla="*/ 103398 w 252816"/>
                <a:gd name="connsiteY65" fmla="*/ 25228 h 216096"/>
                <a:gd name="connsiteX66" fmla="*/ 105853 w 252816"/>
                <a:gd name="connsiteY66" fmla="*/ 27260 h 216096"/>
                <a:gd name="connsiteX67" fmla="*/ 105345 w 252816"/>
                <a:gd name="connsiteY67" fmla="*/ 27260 h 216096"/>
                <a:gd name="connsiteX68" fmla="*/ 111525 w 252816"/>
                <a:gd name="connsiteY68" fmla="*/ 33609 h 216096"/>
                <a:gd name="connsiteX69" fmla="*/ 101028 w 252816"/>
                <a:gd name="connsiteY69" fmla="*/ 22011 h 216096"/>
                <a:gd name="connsiteX70" fmla="*/ 96964 w 252816"/>
                <a:gd name="connsiteY70" fmla="*/ 19471 h 216096"/>
                <a:gd name="connsiteX71" fmla="*/ 96964 w 252816"/>
                <a:gd name="connsiteY71" fmla="*/ 19471 h 216096"/>
                <a:gd name="connsiteX72" fmla="*/ 93832 w 252816"/>
                <a:gd name="connsiteY72" fmla="*/ 17778 h 216096"/>
                <a:gd name="connsiteX73" fmla="*/ 93832 w 252816"/>
                <a:gd name="connsiteY73" fmla="*/ 16339 h 216096"/>
                <a:gd name="connsiteX74" fmla="*/ 92393 w 252816"/>
                <a:gd name="connsiteY74" fmla="*/ 16339 h 216096"/>
                <a:gd name="connsiteX75" fmla="*/ 82149 w 252816"/>
                <a:gd name="connsiteY75" fmla="*/ 8550 h 216096"/>
                <a:gd name="connsiteX76" fmla="*/ 75123 w 252816"/>
                <a:gd name="connsiteY76" fmla="*/ 5588 h 216096"/>
                <a:gd name="connsiteX77" fmla="*/ 76393 w 252816"/>
                <a:gd name="connsiteY77" fmla="*/ 5588 h 216096"/>
                <a:gd name="connsiteX78" fmla="*/ 53536 w 252816"/>
                <a:gd name="connsiteY78" fmla="*/ 0 h 216096"/>
                <a:gd name="connsiteX79" fmla="*/ 39398 w 252816"/>
                <a:gd name="connsiteY79" fmla="*/ 2963 h 216096"/>
                <a:gd name="connsiteX80" fmla="*/ 42700 w 252816"/>
                <a:gd name="connsiteY80" fmla="*/ 2963 h 216096"/>
                <a:gd name="connsiteX81" fmla="*/ 36774 w 252816"/>
                <a:gd name="connsiteY81" fmla="*/ 5080 h 216096"/>
                <a:gd name="connsiteX82" fmla="*/ 35335 w 252816"/>
                <a:gd name="connsiteY82" fmla="*/ 4656 h 216096"/>
                <a:gd name="connsiteX83" fmla="*/ 30001 w 252816"/>
                <a:gd name="connsiteY83" fmla="*/ 6519 h 216096"/>
                <a:gd name="connsiteX84" fmla="*/ 25768 w 252816"/>
                <a:gd name="connsiteY84" fmla="*/ 8466 h 216096"/>
                <a:gd name="connsiteX85" fmla="*/ 17980 w 252816"/>
                <a:gd name="connsiteY85" fmla="*/ 15492 h 216096"/>
                <a:gd name="connsiteX86" fmla="*/ 18826 w 252816"/>
                <a:gd name="connsiteY86" fmla="*/ 14053 h 216096"/>
                <a:gd name="connsiteX87" fmla="*/ 20266 w 252816"/>
                <a:gd name="connsiteY87" fmla="*/ 12529 h 216096"/>
                <a:gd name="connsiteX88" fmla="*/ 17980 w 252816"/>
                <a:gd name="connsiteY88" fmla="*/ 14646 h 216096"/>
                <a:gd name="connsiteX89" fmla="*/ 17980 w 252816"/>
                <a:gd name="connsiteY89" fmla="*/ 14646 h 216096"/>
                <a:gd name="connsiteX90" fmla="*/ 14086 w 252816"/>
                <a:gd name="connsiteY90" fmla="*/ 19556 h 216096"/>
                <a:gd name="connsiteX91" fmla="*/ 12223 w 252816"/>
                <a:gd name="connsiteY91" fmla="*/ 23535 h 216096"/>
                <a:gd name="connsiteX92" fmla="*/ 12223 w 252816"/>
                <a:gd name="connsiteY92" fmla="*/ 23535 h 216096"/>
                <a:gd name="connsiteX93" fmla="*/ 11038 w 252816"/>
                <a:gd name="connsiteY93" fmla="*/ 25566 h 216096"/>
                <a:gd name="connsiteX94" fmla="*/ 11885 w 252816"/>
                <a:gd name="connsiteY94" fmla="*/ 22773 h 216096"/>
                <a:gd name="connsiteX95" fmla="*/ 10530 w 252816"/>
                <a:gd name="connsiteY95" fmla="*/ 24974 h 216096"/>
                <a:gd name="connsiteX96" fmla="*/ 9684 w 252816"/>
                <a:gd name="connsiteY96" fmla="*/ 27090 h 216096"/>
                <a:gd name="connsiteX97" fmla="*/ 7906 w 252816"/>
                <a:gd name="connsiteY97" fmla="*/ 31746 h 216096"/>
                <a:gd name="connsiteX98" fmla="*/ 7398 w 252816"/>
                <a:gd name="connsiteY98" fmla="*/ 31746 h 216096"/>
                <a:gd name="connsiteX99" fmla="*/ 6805 w 252816"/>
                <a:gd name="connsiteY99" fmla="*/ 34117 h 216096"/>
                <a:gd name="connsiteX100" fmla="*/ 6805 w 252816"/>
                <a:gd name="connsiteY100" fmla="*/ 34117 h 216096"/>
                <a:gd name="connsiteX101" fmla="*/ 4943 w 252816"/>
                <a:gd name="connsiteY101" fmla="*/ 43598 h 216096"/>
                <a:gd name="connsiteX102" fmla="*/ 3335 w 252816"/>
                <a:gd name="connsiteY102" fmla="*/ 48423 h 216096"/>
                <a:gd name="connsiteX103" fmla="*/ 2318 w 252816"/>
                <a:gd name="connsiteY103" fmla="*/ 47831 h 216096"/>
                <a:gd name="connsiteX104" fmla="*/ 3419 w 252816"/>
                <a:gd name="connsiteY104" fmla="*/ 44275 h 216096"/>
                <a:gd name="connsiteX105" fmla="*/ 4604 w 252816"/>
                <a:gd name="connsiteY105" fmla="*/ 40466 h 216096"/>
                <a:gd name="connsiteX106" fmla="*/ 1049 w 252816"/>
                <a:gd name="connsiteY106" fmla="*/ 50455 h 216096"/>
                <a:gd name="connsiteX107" fmla="*/ 33 w 252816"/>
                <a:gd name="connsiteY107" fmla="*/ 63492 h 216096"/>
                <a:gd name="connsiteX108" fmla="*/ 2657 w 252816"/>
                <a:gd name="connsiteY108" fmla="*/ 82201 h 216096"/>
                <a:gd name="connsiteX109" fmla="*/ 1895 w 252816"/>
                <a:gd name="connsiteY109" fmla="*/ 81694 h 216096"/>
                <a:gd name="connsiteX110" fmla="*/ 3335 w 252816"/>
                <a:gd name="connsiteY110" fmla="*/ 91937 h 216096"/>
                <a:gd name="connsiteX111" fmla="*/ 11800 w 252816"/>
                <a:gd name="connsiteY111" fmla="*/ 114625 h 216096"/>
                <a:gd name="connsiteX112" fmla="*/ 11800 w 252816"/>
                <a:gd name="connsiteY112" fmla="*/ 116487 h 216096"/>
                <a:gd name="connsiteX113" fmla="*/ 15356 w 252816"/>
                <a:gd name="connsiteY113" fmla="*/ 122074 h 216096"/>
                <a:gd name="connsiteX114" fmla="*/ 19250 w 252816"/>
                <a:gd name="connsiteY114" fmla="*/ 129186 h 216096"/>
                <a:gd name="connsiteX115" fmla="*/ 27038 w 252816"/>
                <a:gd name="connsiteY115" fmla="*/ 139429 h 216096"/>
                <a:gd name="connsiteX116" fmla="*/ 25091 w 252816"/>
                <a:gd name="connsiteY116" fmla="*/ 138836 h 216096"/>
                <a:gd name="connsiteX117" fmla="*/ 30848 w 252816"/>
                <a:gd name="connsiteY117" fmla="*/ 147302 h 216096"/>
                <a:gd name="connsiteX118" fmla="*/ 29155 w 252816"/>
                <a:gd name="connsiteY118" fmla="*/ 145778 h 216096"/>
                <a:gd name="connsiteX119" fmla="*/ 32033 w 252816"/>
                <a:gd name="connsiteY119" fmla="*/ 150096 h 216096"/>
                <a:gd name="connsiteX120" fmla="*/ 37535 w 252816"/>
                <a:gd name="connsiteY120" fmla="*/ 154921 h 216096"/>
                <a:gd name="connsiteX121" fmla="*/ 37535 w 252816"/>
                <a:gd name="connsiteY121" fmla="*/ 154159 h 216096"/>
                <a:gd name="connsiteX122" fmla="*/ 39991 w 252816"/>
                <a:gd name="connsiteY122" fmla="*/ 156530 h 216096"/>
                <a:gd name="connsiteX123" fmla="*/ 39483 w 252816"/>
                <a:gd name="connsiteY123" fmla="*/ 156530 h 216096"/>
                <a:gd name="connsiteX124" fmla="*/ 58699 w 252816"/>
                <a:gd name="connsiteY124" fmla="*/ 176339 h 216096"/>
                <a:gd name="connsiteX125" fmla="*/ 80541 w 252816"/>
                <a:gd name="connsiteY125" fmla="*/ 194201 h 216096"/>
                <a:gd name="connsiteX126" fmla="*/ 77493 w 252816"/>
                <a:gd name="connsiteY126" fmla="*/ 192678 h 216096"/>
                <a:gd name="connsiteX127" fmla="*/ 84774 w 252816"/>
                <a:gd name="connsiteY127" fmla="*/ 197588 h 216096"/>
                <a:gd name="connsiteX128" fmla="*/ 84774 w 252816"/>
                <a:gd name="connsiteY128" fmla="*/ 197588 h 216096"/>
                <a:gd name="connsiteX129" fmla="*/ 92647 w 252816"/>
                <a:gd name="connsiteY129" fmla="*/ 202498 h 216096"/>
                <a:gd name="connsiteX130" fmla="*/ 91970 w 252816"/>
                <a:gd name="connsiteY130" fmla="*/ 202498 h 216096"/>
                <a:gd name="connsiteX131" fmla="*/ 105430 w 252816"/>
                <a:gd name="connsiteY131" fmla="*/ 209863 h 216096"/>
                <a:gd name="connsiteX132" fmla="*/ 111610 w 252816"/>
                <a:gd name="connsiteY132" fmla="*/ 214011 h 216096"/>
                <a:gd name="connsiteX133" fmla="*/ 115673 w 252816"/>
                <a:gd name="connsiteY133" fmla="*/ 214688 h 216096"/>
                <a:gd name="connsiteX134" fmla="*/ 114488 w 252816"/>
                <a:gd name="connsiteY134" fmla="*/ 214180 h 216096"/>
                <a:gd name="connsiteX135" fmla="*/ 119144 w 252816"/>
                <a:gd name="connsiteY135" fmla="*/ 215112 h 216096"/>
                <a:gd name="connsiteX136" fmla="*/ 115673 w 252816"/>
                <a:gd name="connsiteY136" fmla="*/ 210202 h 216096"/>
                <a:gd name="connsiteX137" fmla="*/ 120245 w 252816"/>
                <a:gd name="connsiteY137" fmla="*/ 211979 h 216096"/>
                <a:gd name="connsiteX138" fmla="*/ 123716 w 252816"/>
                <a:gd name="connsiteY138" fmla="*/ 209694 h 216096"/>
                <a:gd name="connsiteX139" fmla="*/ 123292 w 252816"/>
                <a:gd name="connsiteY139" fmla="*/ 210202 h 216096"/>
                <a:gd name="connsiteX140" fmla="*/ 124901 w 252816"/>
                <a:gd name="connsiteY140" fmla="*/ 209101 h 216096"/>
                <a:gd name="connsiteX141" fmla="*/ 120922 w 252816"/>
                <a:gd name="connsiteY141" fmla="*/ 212911 h 216096"/>
                <a:gd name="connsiteX142" fmla="*/ 125747 w 252816"/>
                <a:gd name="connsiteY142" fmla="*/ 209863 h 216096"/>
                <a:gd name="connsiteX143" fmla="*/ 124224 w 252816"/>
                <a:gd name="connsiteY143" fmla="*/ 211556 h 216096"/>
                <a:gd name="connsiteX144" fmla="*/ 129641 w 252816"/>
                <a:gd name="connsiteY144" fmla="*/ 209778 h 216096"/>
                <a:gd name="connsiteX145" fmla="*/ 126678 w 252816"/>
                <a:gd name="connsiteY145" fmla="*/ 211810 h 216096"/>
                <a:gd name="connsiteX146" fmla="*/ 132181 w 252816"/>
                <a:gd name="connsiteY146" fmla="*/ 208593 h 216096"/>
                <a:gd name="connsiteX147" fmla="*/ 136668 w 252816"/>
                <a:gd name="connsiteY147" fmla="*/ 207493 h 216096"/>
                <a:gd name="connsiteX148" fmla="*/ 140477 w 252816"/>
                <a:gd name="connsiteY148" fmla="*/ 205461 h 216096"/>
                <a:gd name="connsiteX149" fmla="*/ 136499 w 252816"/>
                <a:gd name="connsiteY149" fmla="*/ 208847 h 216096"/>
                <a:gd name="connsiteX150" fmla="*/ 134636 w 252816"/>
                <a:gd name="connsiteY150" fmla="*/ 208424 h 216096"/>
                <a:gd name="connsiteX151" fmla="*/ 130065 w 252816"/>
                <a:gd name="connsiteY151" fmla="*/ 210794 h 216096"/>
                <a:gd name="connsiteX152" fmla="*/ 131589 w 252816"/>
                <a:gd name="connsiteY152" fmla="*/ 210794 h 216096"/>
                <a:gd name="connsiteX153" fmla="*/ 125663 w 252816"/>
                <a:gd name="connsiteY153" fmla="*/ 214942 h 216096"/>
                <a:gd name="connsiteX154" fmla="*/ 127271 w 252816"/>
                <a:gd name="connsiteY154" fmla="*/ 214265 h 216096"/>
                <a:gd name="connsiteX155" fmla="*/ 128541 w 252816"/>
                <a:gd name="connsiteY155" fmla="*/ 215535 h 216096"/>
                <a:gd name="connsiteX156" fmla="*/ 127948 w 252816"/>
                <a:gd name="connsiteY156" fmla="*/ 214773 h 216096"/>
                <a:gd name="connsiteX157" fmla="*/ 132097 w 252816"/>
                <a:gd name="connsiteY157" fmla="*/ 213588 h 216096"/>
                <a:gd name="connsiteX158" fmla="*/ 138530 w 252816"/>
                <a:gd name="connsiteY158" fmla="*/ 209524 h 216096"/>
                <a:gd name="connsiteX159" fmla="*/ 136668 w 252816"/>
                <a:gd name="connsiteY159" fmla="*/ 210963 h 216096"/>
                <a:gd name="connsiteX160" fmla="*/ 141917 w 252816"/>
                <a:gd name="connsiteY160" fmla="*/ 208170 h 216096"/>
                <a:gd name="connsiteX161" fmla="*/ 140139 w 252816"/>
                <a:gd name="connsiteY161" fmla="*/ 208170 h 216096"/>
                <a:gd name="connsiteX162" fmla="*/ 149451 w 252816"/>
                <a:gd name="connsiteY162" fmla="*/ 202329 h 216096"/>
                <a:gd name="connsiteX163" fmla="*/ 144710 w 252816"/>
                <a:gd name="connsiteY163" fmla="*/ 206138 h 216096"/>
                <a:gd name="connsiteX164" fmla="*/ 149282 w 252816"/>
                <a:gd name="connsiteY164" fmla="*/ 203514 h 216096"/>
                <a:gd name="connsiteX165" fmla="*/ 149959 w 252816"/>
                <a:gd name="connsiteY165" fmla="*/ 203937 h 216096"/>
                <a:gd name="connsiteX166" fmla="*/ 152329 w 252816"/>
                <a:gd name="connsiteY166" fmla="*/ 201990 h 216096"/>
                <a:gd name="connsiteX167" fmla="*/ 152329 w 252816"/>
                <a:gd name="connsiteY167" fmla="*/ 201990 h 216096"/>
                <a:gd name="connsiteX168" fmla="*/ 157663 w 252816"/>
                <a:gd name="connsiteY168" fmla="*/ 197418 h 216096"/>
                <a:gd name="connsiteX169" fmla="*/ 151567 w 252816"/>
                <a:gd name="connsiteY169" fmla="*/ 200974 h 216096"/>
                <a:gd name="connsiteX170" fmla="*/ 155377 w 252816"/>
                <a:gd name="connsiteY170" fmla="*/ 197418 h 216096"/>
                <a:gd name="connsiteX171" fmla="*/ 162996 w 252816"/>
                <a:gd name="connsiteY171" fmla="*/ 194540 h 216096"/>
                <a:gd name="connsiteX172" fmla="*/ 159441 w 252816"/>
                <a:gd name="connsiteY172" fmla="*/ 197334 h 216096"/>
                <a:gd name="connsiteX173" fmla="*/ 161472 w 252816"/>
                <a:gd name="connsiteY173" fmla="*/ 197334 h 216096"/>
                <a:gd name="connsiteX174" fmla="*/ 163250 w 252816"/>
                <a:gd name="connsiteY174" fmla="*/ 195471 h 216096"/>
                <a:gd name="connsiteX175" fmla="*/ 163250 w 252816"/>
                <a:gd name="connsiteY175" fmla="*/ 195471 h 216096"/>
                <a:gd name="connsiteX176" fmla="*/ 167398 w 252816"/>
                <a:gd name="connsiteY176" fmla="*/ 192085 h 216096"/>
                <a:gd name="connsiteX177" fmla="*/ 173917 w 252816"/>
                <a:gd name="connsiteY177" fmla="*/ 188022 h 216096"/>
                <a:gd name="connsiteX178" fmla="*/ 179589 w 252816"/>
                <a:gd name="connsiteY178" fmla="*/ 184635 h 216096"/>
                <a:gd name="connsiteX179" fmla="*/ 178403 w 252816"/>
                <a:gd name="connsiteY179" fmla="*/ 184635 h 216096"/>
                <a:gd name="connsiteX180" fmla="*/ 186022 w 252816"/>
                <a:gd name="connsiteY180" fmla="*/ 178879 h 216096"/>
                <a:gd name="connsiteX181" fmla="*/ 182636 w 252816"/>
                <a:gd name="connsiteY181" fmla="*/ 182265 h 216096"/>
                <a:gd name="connsiteX182" fmla="*/ 188647 w 252816"/>
                <a:gd name="connsiteY182" fmla="*/ 177524 h 216096"/>
                <a:gd name="connsiteX183" fmla="*/ 192964 w 252816"/>
                <a:gd name="connsiteY183" fmla="*/ 172783 h 216096"/>
                <a:gd name="connsiteX184" fmla="*/ 187970 w 252816"/>
                <a:gd name="connsiteY184" fmla="*/ 175492 h 216096"/>
                <a:gd name="connsiteX185" fmla="*/ 194742 w 252816"/>
                <a:gd name="connsiteY185" fmla="*/ 169990 h 216096"/>
                <a:gd name="connsiteX186" fmla="*/ 195673 w 252816"/>
                <a:gd name="connsiteY186" fmla="*/ 171429 h 216096"/>
                <a:gd name="connsiteX187" fmla="*/ 200245 w 252816"/>
                <a:gd name="connsiteY187" fmla="*/ 165672 h 216096"/>
                <a:gd name="connsiteX188" fmla="*/ 197366 w 252816"/>
                <a:gd name="connsiteY188" fmla="*/ 170836 h 216096"/>
                <a:gd name="connsiteX189" fmla="*/ 189324 w 252816"/>
                <a:gd name="connsiteY189" fmla="*/ 177524 h 216096"/>
                <a:gd name="connsiteX190" fmla="*/ 191017 w 252816"/>
                <a:gd name="connsiteY190" fmla="*/ 176847 h 216096"/>
                <a:gd name="connsiteX191" fmla="*/ 184329 w 252816"/>
                <a:gd name="connsiteY191" fmla="*/ 182688 h 216096"/>
                <a:gd name="connsiteX192" fmla="*/ 184329 w 252816"/>
                <a:gd name="connsiteY192" fmla="*/ 182688 h 216096"/>
                <a:gd name="connsiteX193" fmla="*/ 183652 w 252816"/>
                <a:gd name="connsiteY193" fmla="*/ 184381 h 216096"/>
                <a:gd name="connsiteX194" fmla="*/ 185007 w 252816"/>
                <a:gd name="connsiteY194" fmla="*/ 183365 h 216096"/>
                <a:gd name="connsiteX195" fmla="*/ 181113 w 252816"/>
                <a:gd name="connsiteY195" fmla="*/ 187852 h 216096"/>
                <a:gd name="connsiteX196" fmla="*/ 186276 w 252816"/>
                <a:gd name="connsiteY196" fmla="*/ 181165 h 216096"/>
                <a:gd name="connsiteX197" fmla="*/ 194319 w 252816"/>
                <a:gd name="connsiteY197" fmla="*/ 176000 h 216096"/>
                <a:gd name="connsiteX198" fmla="*/ 195758 w 252816"/>
                <a:gd name="connsiteY198" fmla="*/ 176508 h 216096"/>
                <a:gd name="connsiteX199" fmla="*/ 192372 w 252816"/>
                <a:gd name="connsiteY199" fmla="*/ 179725 h 216096"/>
                <a:gd name="connsiteX200" fmla="*/ 197028 w 252816"/>
                <a:gd name="connsiteY200" fmla="*/ 176170 h 216096"/>
                <a:gd name="connsiteX201" fmla="*/ 200583 w 252816"/>
                <a:gd name="connsiteY201" fmla="*/ 169736 h 216096"/>
                <a:gd name="connsiteX202" fmla="*/ 207102 w 252816"/>
                <a:gd name="connsiteY202" fmla="*/ 162709 h 216096"/>
                <a:gd name="connsiteX203" fmla="*/ 204477 w 252816"/>
                <a:gd name="connsiteY203" fmla="*/ 167789 h 216096"/>
                <a:gd name="connsiteX204" fmla="*/ 207610 w 252816"/>
                <a:gd name="connsiteY204" fmla="*/ 163556 h 216096"/>
                <a:gd name="connsiteX205" fmla="*/ 214975 w 252816"/>
                <a:gd name="connsiteY205" fmla="*/ 156445 h 216096"/>
                <a:gd name="connsiteX206" fmla="*/ 208710 w 252816"/>
                <a:gd name="connsiteY206" fmla="*/ 163895 h 216096"/>
                <a:gd name="connsiteX207" fmla="*/ 209896 w 252816"/>
                <a:gd name="connsiteY207" fmla="*/ 163895 h 216096"/>
                <a:gd name="connsiteX208" fmla="*/ 206848 w 252816"/>
                <a:gd name="connsiteY208" fmla="*/ 167027 h 216096"/>
                <a:gd name="connsiteX209" fmla="*/ 212012 w 252816"/>
                <a:gd name="connsiteY209" fmla="*/ 162371 h 216096"/>
                <a:gd name="connsiteX210" fmla="*/ 211504 w 252816"/>
                <a:gd name="connsiteY210" fmla="*/ 162371 h 216096"/>
                <a:gd name="connsiteX211" fmla="*/ 213705 w 252816"/>
                <a:gd name="connsiteY211" fmla="*/ 159662 h 216096"/>
                <a:gd name="connsiteX212" fmla="*/ 214467 w 252816"/>
                <a:gd name="connsiteY212" fmla="*/ 160170 h 216096"/>
                <a:gd name="connsiteX213" fmla="*/ 218615 w 252816"/>
                <a:gd name="connsiteY213" fmla="*/ 155006 h 216096"/>
                <a:gd name="connsiteX214" fmla="*/ 223441 w 252816"/>
                <a:gd name="connsiteY214" fmla="*/ 147894 h 216096"/>
                <a:gd name="connsiteX215" fmla="*/ 223441 w 252816"/>
                <a:gd name="connsiteY215" fmla="*/ 148487 h 216096"/>
                <a:gd name="connsiteX216" fmla="*/ 227081 w 252816"/>
                <a:gd name="connsiteY216" fmla="*/ 139260 h 216096"/>
                <a:gd name="connsiteX217" fmla="*/ 227843 w 252816"/>
                <a:gd name="connsiteY217" fmla="*/ 140360 h 216096"/>
                <a:gd name="connsiteX218" fmla="*/ 231483 w 252816"/>
                <a:gd name="connsiteY218" fmla="*/ 135450 h 216096"/>
                <a:gd name="connsiteX219" fmla="*/ 230298 w 252816"/>
                <a:gd name="connsiteY219" fmla="*/ 134942 h 216096"/>
                <a:gd name="connsiteX220" fmla="*/ 233345 w 252816"/>
                <a:gd name="connsiteY220" fmla="*/ 128170 h 216096"/>
                <a:gd name="connsiteX221" fmla="*/ 232922 w 252816"/>
                <a:gd name="connsiteY221" fmla="*/ 132656 h 216096"/>
                <a:gd name="connsiteX222" fmla="*/ 232922 w 252816"/>
                <a:gd name="connsiteY222" fmla="*/ 131048 h 216096"/>
                <a:gd name="connsiteX223" fmla="*/ 238848 w 252816"/>
                <a:gd name="connsiteY223" fmla="*/ 122582 h 216096"/>
                <a:gd name="connsiteX224" fmla="*/ 241049 w 252816"/>
                <a:gd name="connsiteY224" fmla="*/ 114794 h 216096"/>
                <a:gd name="connsiteX225" fmla="*/ 239271 w 252816"/>
                <a:gd name="connsiteY225" fmla="*/ 119281 h 216096"/>
                <a:gd name="connsiteX226" fmla="*/ 239779 w 252816"/>
                <a:gd name="connsiteY226" fmla="*/ 116318 h 216096"/>
                <a:gd name="connsiteX227" fmla="*/ 244435 w 252816"/>
                <a:gd name="connsiteY227" fmla="*/ 107852 h 216096"/>
                <a:gd name="connsiteX228" fmla="*/ 243673 w 252816"/>
                <a:gd name="connsiteY228" fmla="*/ 110561 h 216096"/>
                <a:gd name="connsiteX229" fmla="*/ 243673 w 252816"/>
                <a:gd name="connsiteY229" fmla="*/ 110561 h 216096"/>
                <a:gd name="connsiteX230" fmla="*/ 242742 w 252816"/>
                <a:gd name="connsiteY230" fmla="*/ 114794 h 216096"/>
                <a:gd name="connsiteX231" fmla="*/ 245282 w 252816"/>
                <a:gd name="connsiteY231" fmla="*/ 107344 h 216096"/>
                <a:gd name="connsiteX232" fmla="*/ 245282 w 252816"/>
                <a:gd name="connsiteY232" fmla="*/ 107344 h 216096"/>
                <a:gd name="connsiteX233" fmla="*/ 249345 w 252816"/>
                <a:gd name="connsiteY233" fmla="*/ 93969 h 216096"/>
                <a:gd name="connsiteX234" fmla="*/ 247737 w 252816"/>
                <a:gd name="connsiteY234" fmla="*/ 96170 h 216096"/>
                <a:gd name="connsiteX235" fmla="*/ 249769 w 252816"/>
                <a:gd name="connsiteY235" fmla="*/ 91598 h 216096"/>
                <a:gd name="connsiteX236" fmla="*/ 249769 w 252816"/>
                <a:gd name="connsiteY236" fmla="*/ 92868 h 216096"/>
                <a:gd name="connsiteX237" fmla="*/ 251208 w 252816"/>
                <a:gd name="connsiteY237" fmla="*/ 86265 h 216096"/>
                <a:gd name="connsiteX238" fmla="*/ 250107 w 252816"/>
                <a:gd name="connsiteY238" fmla="*/ 83640 h 216096"/>
                <a:gd name="connsiteX239" fmla="*/ 252224 w 252816"/>
                <a:gd name="connsiteY239" fmla="*/ 82201 h 216096"/>
                <a:gd name="connsiteX240" fmla="*/ 252224 w 252816"/>
                <a:gd name="connsiteY240" fmla="*/ 76445 h 216096"/>
                <a:gd name="connsiteX241" fmla="*/ 252816 w 252816"/>
                <a:gd name="connsiteY241" fmla="*/ 75175 h 216096"/>
                <a:gd name="connsiteX242" fmla="*/ 247991 w 252816"/>
                <a:gd name="connsiteY242" fmla="*/ 51556 h 216096"/>
                <a:gd name="connsiteX243" fmla="*/ 246636 w 252816"/>
                <a:gd name="connsiteY243" fmla="*/ 52064 h 216096"/>
                <a:gd name="connsiteX244" fmla="*/ 126001 w 252816"/>
                <a:gd name="connsiteY244" fmla="*/ 204445 h 216096"/>
                <a:gd name="connsiteX245" fmla="*/ 127356 w 252816"/>
                <a:gd name="connsiteY245" fmla="*/ 203683 h 216096"/>
                <a:gd name="connsiteX246" fmla="*/ 127356 w 252816"/>
                <a:gd name="connsiteY246" fmla="*/ 203683 h 216096"/>
                <a:gd name="connsiteX247" fmla="*/ 153769 w 252816"/>
                <a:gd name="connsiteY247" fmla="*/ 194455 h 216096"/>
                <a:gd name="connsiteX248" fmla="*/ 145726 w 252816"/>
                <a:gd name="connsiteY248" fmla="*/ 199281 h 216096"/>
                <a:gd name="connsiteX249" fmla="*/ 147673 w 252816"/>
                <a:gd name="connsiteY249" fmla="*/ 199281 h 216096"/>
                <a:gd name="connsiteX250" fmla="*/ 142340 w 252816"/>
                <a:gd name="connsiteY250" fmla="*/ 201821 h 216096"/>
                <a:gd name="connsiteX251" fmla="*/ 137938 w 252816"/>
                <a:gd name="connsiteY251" fmla="*/ 199704 h 216096"/>
                <a:gd name="connsiteX252" fmla="*/ 130827 w 252816"/>
                <a:gd name="connsiteY252" fmla="*/ 203514 h 216096"/>
                <a:gd name="connsiteX253" fmla="*/ 130149 w 252816"/>
                <a:gd name="connsiteY253" fmla="*/ 202583 h 216096"/>
                <a:gd name="connsiteX254" fmla="*/ 138615 w 252816"/>
                <a:gd name="connsiteY254" fmla="*/ 198519 h 216096"/>
                <a:gd name="connsiteX255" fmla="*/ 138615 w 252816"/>
                <a:gd name="connsiteY255" fmla="*/ 199112 h 216096"/>
                <a:gd name="connsiteX256" fmla="*/ 141155 w 252816"/>
                <a:gd name="connsiteY256" fmla="*/ 197164 h 216096"/>
                <a:gd name="connsiteX257" fmla="*/ 152414 w 252816"/>
                <a:gd name="connsiteY257" fmla="*/ 191831 h 216096"/>
                <a:gd name="connsiteX258" fmla="*/ 158763 w 252816"/>
                <a:gd name="connsiteY258" fmla="*/ 189038 h 216096"/>
                <a:gd name="connsiteX259" fmla="*/ 158086 w 252816"/>
                <a:gd name="connsiteY259" fmla="*/ 189038 h 216096"/>
                <a:gd name="connsiteX260" fmla="*/ 160372 w 252816"/>
                <a:gd name="connsiteY260" fmla="*/ 187768 h 216096"/>
                <a:gd name="connsiteX261" fmla="*/ 160372 w 252816"/>
                <a:gd name="connsiteY261" fmla="*/ 188276 h 216096"/>
                <a:gd name="connsiteX262" fmla="*/ 153769 w 252816"/>
                <a:gd name="connsiteY262" fmla="*/ 194371 h 216096"/>
                <a:gd name="connsiteX263" fmla="*/ 212012 w 252816"/>
                <a:gd name="connsiteY263" fmla="*/ 141969 h 216096"/>
                <a:gd name="connsiteX264" fmla="*/ 212520 w 252816"/>
                <a:gd name="connsiteY264" fmla="*/ 141207 h 216096"/>
                <a:gd name="connsiteX265" fmla="*/ 211927 w 252816"/>
                <a:gd name="connsiteY265" fmla="*/ 142223 h 216096"/>
                <a:gd name="connsiteX266" fmla="*/ 212012 w 252816"/>
                <a:gd name="connsiteY266" fmla="*/ 141884 h 216096"/>
                <a:gd name="connsiteX267" fmla="*/ 225811 w 252816"/>
                <a:gd name="connsiteY267" fmla="*/ 120466 h 216096"/>
                <a:gd name="connsiteX268" fmla="*/ 223610 w 252816"/>
                <a:gd name="connsiteY268" fmla="*/ 126307 h 216096"/>
                <a:gd name="connsiteX269" fmla="*/ 221747 w 252816"/>
                <a:gd name="connsiteY269" fmla="*/ 126815 h 216096"/>
                <a:gd name="connsiteX270" fmla="*/ 216753 w 252816"/>
                <a:gd name="connsiteY270" fmla="*/ 134434 h 216096"/>
                <a:gd name="connsiteX271" fmla="*/ 218530 w 252816"/>
                <a:gd name="connsiteY271" fmla="*/ 133418 h 216096"/>
                <a:gd name="connsiteX272" fmla="*/ 218530 w 252816"/>
                <a:gd name="connsiteY272" fmla="*/ 133418 h 216096"/>
                <a:gd name="connsiteX273" fmla="*/ 220816 w 252816"/>
                <a:gd name="connsiteY273" fmla="*/ 129439 h 216096"/>
                <a:gd name="connsiteX274" fmla="*/ 218530 w 252816"/>
                <a:gd name="connsiteY274" fmla="*/ 135027 h 216096"/>
                <a:gd name="connsiteX275" fmla="*/ 216922 w 252816"/>
                <a:gd name="connsiteY275" fmla="*/ 138583 h 216096"/>
                <a:gd name="connsiteX276" fmla="*/ 212859 w 252816"/>
                <a:gd name="connsiteY276" fmla="*/ 142985 h 216096"/>
                <a:gd name="connsiteX277" fmla="*/ 213536 w 252816"/>
                <a:gd name="connsiteY277" fmla="*/ 139514 h 216096"/>
                <a:gd name="connsiteX278" fmla="*/ 214721 w 252816"/>
                <a:gd name="connsiteY278" fmla="*/ 137566 h 216096"/>
                <a:gd name="connsiteX279" fmla="*/ 228181 w 252816"/>
                <a:gd name="connsiteY279" fmla="*/ 114540 h 216096"/>
                <a:gd name="connsiteX280" fmla="*/ 226573 w 252816"/>
                <a:gd name="connsiteY280" fmla="*/ 120466 h 216096"/>
                <a:gd name="connsiteX281" fmla="*/ 225726 w 252816"/>
                <a:gd name="connsiteY281" fmla="*/ 120381 h 2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252816" h="216096">
                  <a:moveTo>
                    <a:pt x="246636" y="52064"/>
                  </a:moveTo>
                  <a:cubicBezTo>
                    <a:pt x="247314" y="53926"/>
                    <a:pt x="247991" y="56043"/>
                    <a:pt x="248245" y="57143"/>
                  </a:cubicBezTo>
                  <a:cubicBezTo>
                    <a:pt x="247711" y="53604"/>
                    <a:pt x="246865" y="50117"/>
                    <a:pt x="245705" y="46730"/>
                  </a:cubicBezTo>
                  <a:cubicBezTo>
                    <a:pt x="244605" y="43344"/>
                    <a:pt x="242742" y="41228"/>
                    <a:pt x="242488" y="41905"/>
                  </a:cubicBezTo>
                  <a:cubicBezTo>
                    <a:pt x="240372" y="38180"/>
                    <a:pt x="241726" y="38942"/>
                    <a:pt x="241642" y="38349"/>
                  </a:cubicBezTo>
                  <a:cubicBezTo>
                    <a:pt x="240118" y="37503"/>
                    <a:pt x="237917" y="32593"/>
                    <a:pt x="235631" y="29884"/>
                  </a:cubicBezTo>
                  <a:lnTo>
                    <a:pt x="236054" y="29884"/>
                  </a:lnTo>
                  <a:cubicBezTo>
                    <a:pt x="234844" y="28479"/>
                    <a:pt x="233540" y="27149"/>
                    <a:pt x="232160" y="25905"/>
                  </a:cubicBezTo>
                  <a:cubicBezTo>
                    <a:pt x="233007" y="27090"/>
                    <a:pt x="232160" y="26413"/>
                    <a:pt x="231568" y="26667"/>
                  </a:cubicBezTo>
                  <a:lnTo>
                    <a:pt x="230721" y="25482"/>
                  </a:lnTo>
                  <a:cubicBezTo>
                    <a:pt x="232922" y="30392"/>
                    <a:pt x="238679" y="34540"/>
                    <a:pt x="239187" y="40297"/>
                  </a:cubicBezTo>
                  <a:cubicBezTo>
                    <a:pt x="238255" y="38857"/>
                    <a:pt x="239187" y="40974"/>
                    <a:pt x="238002" y="39619"/>
                  </a:cubicBezTo>
                  <a:cubicBezTo>
                    <a:pt x="236816" y="38265"/>
                    <a:pt x="237409" y="38096"/>
                    <a:pt x="237578" y="37926"/>
                  </a:cubicBezTo>
                  <a:cubicBezTo>
                    <a:pt x="237748" y="37757"/>
                    <a:pt x="235292" y="35725"/>
                    <a:pt x="236731" y="37926"/>
                  </a:cubicBezTo>
                  <a:cubicBezTo>
                    <a:pt x="236139" y="37926"/>
                    <a:pt x="235292" y="36995"/>
                    <a:pt x="234192" y="35471"/>
                  </a:cubicBezTo>
                  <a:cubicBezTo>
                    <a:pt x="233083" y="33761"/>
                    <a:pt x="231864" y="32119"/>
                    <a:pt x="230552" y="30561"/>
                  </a:cubicBezTo>
                  <a:cubicBezTo>
                    <a:pt x="229874" y="29122"/>
                    <a:pt x="230552" y="29545"/>
                    <a:pt x="231652" y="30561"/>
                  </a:cubicBezTo>
                  <a:cubicBezTo>
                    <a:pt x="232753" y="31577"/>
                    <a:pt x="233938" y="33016"/>
                    <a:pt x="234615" y="33524"/>
                  </a:cubicBezTo>
                  <a:cubicBezTo>
                    <a:pt x="233498" y="32364"/>
                    <a:pt x="232507" y="31086"/>
                    <a:pt x="231652" y="29714"/>
                  </a:cubicBezTo>
                  <a:lnTo>
                    <a:pt x="232753" y="29714"/>
                  </a:lnTo>
                  <a:cubicBezTo>
                    <a:pt x="228943" y="25736"/>
                    <a:pt x="231144" y="29037"/>
                    <a:pt x="229705" y="28614"/>
                  </a:cubicBezTo>
                  <a:cubicBezTo>
                    <a:pt x="228266" y="28191"/>
                    <a:pt x="226657" y="24889"/>
                    <a:pt x="225557" y="23873"/>
                  </a:cubicBezTo>
                  <a:lnTo>
                    <a:pt x="226827" y="24889"/>
                  </a:lnTo>
                  <a:cubicBezTo>
                    <a:pt x="225938" y="23645"/>
                    <a:pt x="224812" y="22586"/>
                    <a:pt x="223525" y="21757"/>
                  </a:cubicBezTo>
                  <a:cubicBezTo>
                    <a:pt x="222323" y="21003"/>
                    <a:pt x="221163" y="20182"/>
                    <a:pt x="220054" y="19302"/>
                  </a:cubicBezTo>
                  <a:lnTo>
                    <a:pt x="219038" y="17609"/>
                  </a:lnTo>
                  <a:cubicBezTo>
                    <a:pt x="220198" y="18862"/>
                    <a:pt x="221578" y="19894"/>
                    <a:pt x="223102" y="20656"/>
                  </a:cubicBezTo>
                  <a:cubicBezTo>
                    <a:pt x="224262" y="20987"/>
                    <a:pt x="225303" y="21664"/>
                    <a:pt x="226065" y="22603"/>
                  </a:cubicBezTo>
                  <a:cubicBezTo>
                    <a:pt x="221578" y="17185"/>
                    <a:pt x="228520" y="22603"/>
                    <a:pt x="230552" y="23535"/>
                  </a:cubicBezTo>
                  <a:cubicBezTo>
                    <a:pt x="229451" y="22434"/>
                    <a:pt x="228435" y="21418"/>
                    <a:pt x="227589" y="20402"/>
                  </a:cubicBezTo>
                  <a:cubicBezTo>
                    <a:pt x="226776" y="19598"/>
                    <a:pt x="226039" y="18718"/>
                    <a:pt x="225388" y="17778"/>
                  </a:cubicBezTo>
                  <a:cubicBezTo>
                    <a:pt x="223339" y="16551"/>
                    <a:pt x="221383" y="15162"/>
                    <a:pt x="219546" y="13630"/>
                  </a:cubicBezTo>
                  <a:cubicBezTo>
                    <a:pt x="217667" y="12131"/>
                    <a:pt x="215466" y="11090"/>
                    <a:pt x="213113" y="10582"/>
                  </a:cubicBezTo>
                  <a:cubicBezTo>
                    <a:pt x="210996" y="9312"/>
                    <a:pt x="215398" y="11006"/>
                    <a:pt x="213113" y="9820"/>
                  </a:cubicBezTo>
                  <a:cubicBezTo>
                    <a:pt x="208600" y="7374"/>
                    <a:pt x="203597" y="5985"/>
                    <a:pt x="198467" y="5757"/>
                  </a:cubicBezTo>
                  <a:cubicBezTo>
                    <a:pt x="195843" y="5333"/>
                    <a:pt x="196351" y="4995"/>
                    <a:pt x="195673" y="4572"/>
                  </a:cubicBezTo>
                  <a:cubicBezTo>
                    <a:pt x="190526" y="3911"/>
                    <a:pt x="185303" y="4368"/>
                    <a:pt x="180351" y="5926"/>
                  </a:cubicBezTo>
                  <a:cubicBezTo>
                    <a:pt x="176033" y="7281"/>
                    <a:pt x="171885" y="8889"/>
                    <a:pt x="165705" y="11429"/>
                  </a:cubicBezTo>
                  <a:lnTo>
                    <a:pt x="167314" y="10159"/>
                  </a:lnTo>
                  <a:cubicBezTo>
                    <a:pt x="165155" y="10769"/>
                    <a:pt x="163174" y="11903"/>
                    <a:pt x="161557" y="13461"/>
                  </a:cubicBezTo>
                  <a:cubicBezTo>
                    <a:pt x="159034" y="14138"/>
                    <a:pt x="156732" y="15450"/>
                    <a:pt x="154869" y="17270"/>
                  </a:cubicBezTo>
                  <a:cubicBezTo>
                    <a:pt x="152829" y="19251"/>
                    <a:pt x="150518" y="20927"/>
                    <a:pt x="148012" y="22265"/>
                  </a:cubicBezTo>
                  <a:cubicBezTo>
                    <a:pt x="143525" y="25905"/>
                    <a:pt x="144202" y="27344"/>
                    <a:pt x="141578" y="30730"/>
                  </a:cubicBezTo>
                  <a:cubicBezTo>
                    <a:pt x="141578" y="30730"/>
                    <a:pt x="141578" y="29207"/>
                    <a:pt x="140139" y="30730"/>
                  </a:cubicBezTo>
                  <a:cubicBezTo>
                    <a:pt x="135906" y="35725"/>
                    <a:pt x="131673" y="40635"/>
                    <a:pt x="127271" y="46138"/>
                  </a:cubicBezTo>
                  <a:lnTo>
                    <a:pt x="125663" y="48254"/>
                  </a:lnTo>
                  <a:lnTo>
                    <a:pt x="124901" y="49355"/>
                  </a:lnTo>
                  <a:lnTo>
                    <a:pt x="124308" y="50117"/>
                  </a:lnTo>
                  <a:lnTo>
                    <a:pt x="123800" y="50963"/>
                  </a:lnTo>
                  <a:lnTo>
                    <a:pt x="123800" y="50963"/>
                  </a:lnTo>
                  <a:lnTo>
                    <a:pt x="123800" y="51471"/>
                  </a:lnTo>
                  <a:cubicBezTo>
                    <a:pt x="123402" y="52292"/>
                    <a:pt x="123064" y="53139"/>
                    <a:pt x="122784" y="54011"/>
                  </a:cubicBezTo>
                  <a:cubicBezTo>
                    <a:pt x="122784" y="54011"/>
                    <a:pt x="122784" y="53334"/>
                    <a:pt x="122784" y="53164"/>
                  </a:cubicBezTo>
                  <a:lnTo>
                    <a:pt x="122784" y="53842"/>
                  </a:lnTo>
                  <a:cubicBezTo>
                    <a:pt x="122784" y="54265"/>
                    <a:pt x="122784" y="53842"/>
                    <a:pt x="122784" y="53842"/>
                  </a:cubicBezTo>
                  <a:lnTo>
                    <a:pt x="122022" y="52910"/>
                  </a:lnTo>
                  <a:cubicBezTo>
                    <a:pt x="121650" y="52453"/>
                    <a:pt x="121311" y="51971"/>
                    <a:pt x="121007" y="51471"/>
                  </a:cubicBezTo>
                  <a:lnTo>
                    <a:pt x="121007" y="51048"/>
                  </a:lnTo>
                  <a:lnTo>
                    <a:pt x="120499" y="50117"/>
                  </a:lnTo>
                  <a:cubicBezTo>
                    <a:pt x="120008" y="49219"/>
                    <a:pt x="119584" y="48288"/>
                    <a:pt x="119229" y="47323"/>
                  </a:cubicBezTo>
                  <a:cubicBezTo>
                    <a:pt x="118298" y="46138"/>
                    <a:pt x="115673" y="42074"/>
                    <a:pt x="115842" y="43683"/>
                  </a:cubicBezTo>
                  <a:cubicBezTo>
                    <a:pt x="116012" y="45291"/>
                    <a:pt x="115842" y="46053"/>
                    <a:pt x="115842" y="46223"/>
                  </a:cubicBezTo>
                  <a:cubicBezTo>
                    <a:pt x="111525" y="40212"/>
                    <a:pt x="114996" y="42498"/>
                    <a:pt x="112118" y="38434"/>
                  </a:cubicBezTo>
                  <a:cubicBezTo>
                    <a:pt x="112118" y="36402"/>
                    <a:pt x="114573" y="40550"/>
                    <a:pt x="115419" y="40043"/>
                  </a:cubicBezTo>
                  <a:cubicBezTo>
                    <a:pt x="113896" y="38096"/>
                    <a:pt x="112287" y="36233"/>
                    <a:pt x="110679" y="34455"/>
                  </a:cubicBezTo>
                  <a:cubicBezTo>
                    <a:pt x="108562" y="30900"/>
                    <a:pt x="105430" y="28191"/>
                    <a:pt x="103398" y="25228"/>
                  </a:cubicBezTo>
                  <a:cubicBezTo>
                    <a:pt x="104329" y="26498"/>
                    <a:pt x="104414" y="25228"/>
                    <a:pt x="105853" y="27260"/>
                  </a:cubicBezTo>
                  <a:lnTo>
                    <a:pt x="105345" y="27260"/>
                  </a:lnTo>
                  <a:cubicBezTo>
                    <a:pt x="109239" y="32000"/>
                    <a:pt x="107969" y="29376"/>
                    <a:pt x="111525" y="33609"/>
                  </a:cubicBezTo>
                  <a:cubicBezTo>
                    <a:pt x="108477" y="29799"/>
                    <a:pt x="103906" y="25143"/>
                    <a:pt x="101028" y="22011"/>
                  </a:cubicBezTo>
                  <a:cubicBezTo>
                    <a:pt x="101028" y="23281"/>
                    <a:pt x="98319" y="19810"/>
                    <a:pt x="96964" y="19471"/>
                  </a:cubicBezTo>
                  <a:lnTo>
                    <a:pt x="96964" y="19471"/>
                  </a:lnTo>
                  <a:cubicBezTo>
                    <a:pt x="96964" y="19471"/>
                    <a:pt x="94594" y="18201"/>
                    <a:pt x="93832" y="17778"/>
                  </a:cubicBezTo>
                  <a:lnTo>
                    <a:pt x="93832" y="16339"/>
                  </a:lnTo>
                  <a:cubicBezTo>
                    <a:pt x="92308" y="15238"/>
                    <a:pt x="93832" y="17016"/>
                    <a:pt x="92393" y="16339"/>
                  </a:cubicBezTo>
                  <a:cubicBezTo>
                    <a:pt x="88693" y="14138"/>
                    <a:pt x="85256" y="11522"/>
                    <a:pt x="82149" y="8550"/>
                  </a:cubicBezTo>
                  <a:cubicBezTo>
                    <a:pt x="79356" y="7111"/>
                    <a:pt x="78171" y="7111"/>
                    <a:pt x="75123" y="5588"/>
                  </a:cubicBezTo>
                  <a:cubicBezTo>
                    <a:pt x="75123" y="5588"/>
                    <a:pt x="76223" y="5588"/>
                    <a:pt x="76393" y="5588"/>
                  </a:cubicBezTo>
                  <a:cubicBezTo>
                    <a:pt x="69189" y="2328"/>
                    <a:pt x="61434" y="432"/>
                    <a:pt x="53536" y="0"/>
                  </a:cubicBezTo>
                  <a:cubicBezTo>
                    <a:pt x="48668" y="-17"/>
                    <a:pt x="43851" y="991"/>
                    <a:pt x="39398" y="2963"/>
                  </a:cubicBezTo>
                  <a:cubicBezTo>
                    <a:pt x="40837" y="2455"/>
                    <a:pt x="45324" y="1778"/>
                    <a:pt x="42700" y="2963"/>
                  </a:cubicBezTo>
                  <a:cubicBezTo>
                    <a:pt x="40075" y="4148"/>
                    <a:pt x="38975" y="4148"/>
                    <a:pt x="36774" y="5080"/>
                  </a:cubicBezTo>
                  <a:cubicBezTo>
                    <a:pt x="36774" y="4318"/>
                    <a:pt x="31017" y="6773"/>
                    <a:pt x="35335" y="4656"/>
                  </a:cubicBezTo>
                  <a:cubicBezTo>
                    <a:pt x="34573" y="4656"/>
                    <a:pt x="32118" y="5333"/>
                    <a:pt x="30001" y="6519"/>
                  </a:cubicBezTo>
                  <a:cubicBezTo>
                    <a:pt x="27885" y="7704"/>
                    <a:pt x="26022" y="8974"/>
                    <a:pt x="25768" y="8466"/>
                  </a:cubicBezTo>
                  <a:cubicBezTo>
                    <a:pt x="22890" y="10472"/>
                    <a:pt x="20274" y="12834"/>
                    <a:pt x="17980" y="15492"/>
                  </a:cubicBezTo>
                  <a:cubicBezTo>
                    <a:pt x="17980" y="15492"/>
                    <a:pt x="17980" y="14730"/>
                    <a:pt x="18826" y="14053"/>
                  </a:cubicBezTo>
                  <a:cubicBezTo>
                    <a:pt x="19673" y="13376"/>
                    <a:pt x="20350" y="12699"/>
                    <a:pt x="20266" y="12529"/>
                  </a:cubicBezTo>
                  <a:cubicBezTo>
                    <a:pt x="20181" y="12360"/>
                    <a:pt x="18657" y="13884"/>
                    <a:pt x="17980" y="14646"/>
                  </a:cubicBezTo>
                  <a:lnTo>
                    <a:pt x="17980" y="14646"/>
                  </a:lnTo>
                  <a:cubicBezTo>
                    <a:pt x="16397" y="16034"/>
                    <a:pt x="15085" y="17702"/>
                    <a:pt x="14086" y="19556"/>
                  </a:cubicBezTo>
                  <a:cubicBezTo>
                    <a:pt x="13586" y="20936"/>
                    <a:pt x="12968" y="22265"/>
                    <a:pt x="12223" y="23535"/>
                  </a:cubicBezTo>
                  <a:lnTo>
                    <a:pt x="12223" y="23535"/>
                  </a:lnTo>
                  <a:cubicBezTo>
                    <a:pt x="12223" y="24212"/>
                    <a:pt x="11377" y="24889"/>
                    <a:pt x="11038" y="25566"/>
                  </a:cubicBezTo>
                  <a:cubicBezTo>
                    <a:pt x="11038" y="24635"/>
                    <a:pt x="11546" y="23704"/>
                    <a:pt x="11885" y="22773"/>
                  </a:cubicBezTo>
                  <a:cubicBezTo>
                    <a:pt x="11343" y="23450"/>
                    <a:pt x="10886" y="24186"/>
                    <a:pt x="10530" y="24974"/>
                  </a:cubicBezTo>
                  <a:lnTo>
                    <a:pt x="9684" y="27090"/>
                  </a:lnTo>
                  <a:cubicBezTo>
                    <a:pt x="9260" y="28445"/>
                    <a:pt x="8668" y="29884"/>
                    <a:pt x="7906" y="31746"/>
                  </a:cubicBezTo>
                  <a:lnTo>
                    <a:pt x="7398" y="31746"/>
                  </a:lnTo>
                  <a:lnTo>
                    <a:pt x="6805" y="34117"/>
                  </a:lnTo>
                  <a:cubicBezTo>
                    <a:pt x="6805" y="34117"/>
                    <a:pt x="6805" y="33524"/>
                    <a:pt x="6805" y="34117"/>
                  </a:cubicBezTo>
                  <a:cubicBezTo>
                    <a:pt x="6001" y="37240"/>
                    <a:pt x="5383" y="40407"/>
                    <a:pt x="4943" y="43598"/>
                  </a:cubicBezTo>
                  <a:cubicBezTo>
                    <a:pt x="4435" y="45122"/>
                    <a:pt x="3081" y="46223"/>
                    <a:pt x="3335" y="48423"/>
                  </a:cubicBezTo>
                  <a:lnTo>
                    <a:pt x="2318" y="47831"/>
                  </a:lnTo>
                  <a:cubicBezTo>
                    <a:pt x="2463" y="46587"/>
                    <a:pt x="2835" y="45384"/>
                    <a:pt x="3419" y="44275"/>
                  </a:cubicBezTo>
                  <a:cubicBezTo>
                    <a:pt x="3978" y="43065"/>
                    <a:pt x="4376" y="41778"/>
                    <a:pt x="4604" y="40466"/>
                  </a:cubicBezTo>
                  <a:cubicBezTo>
                    <a:pt x="2750" y="43522"/>
                    <a:pt x="1540" y="46917"/>
                    <a:pt x="1049" y="50455"/>
                  </a:cubicBezTo>
                  <a:cubicBezTo>
                    <a:pt x="354" y="54764"/>
                    <a:pt x="16" y="59124"/>
                    <a:pt x="33" y="63492"/>
                  </a:cubicBezTo>
                  <a:cubicBezTo>
                    <a:pt x="-187" y="69833"/>
                    <a:pt x="702" y="76165"/>
                    <a:pt x="2657" y="82201"/>
                  </a:cubicBezTo>
                  <a:lnTo>
                    <a:pt x="1895" y="81694"/>
                  </a:lnTo>
                  <a:cubicBezTo>
                    <a:pt x="1895" y="85080"/>
                    <a:pt x="2657" y="88551"/>
                    <a:pt x="3335" y="91937"/>
                  </a:cubicBezTo>
                  <a:cubicBezTo>
                    <a:pt x="5205" y="99818"/>
                    <a:pt x="8050" y="107446"/>
                    <a:pt x="11800" y="114625"/>
                  </a:cubicBezTo>
                  <a:lnTo>
                    <a:pt x="11800" y="116487"/>
                  </a:lnTo>
                  <a:cubicBezTo>
                    <a:pt x="13112" y="118265"/>
                    <a:pt x="14306" y="120127"/>
                    <a:pt x="15356" y="122074"/>
                  </a:cubicBezTo>
                  <a:cubicBezTo>
                    <a:pt x="16625" y="124276"/>
                    <a:pt x="17980" y="126730"/>
                    <a:pt x="19250" y="129186"/>
                  </a:cubicBezTo>
                  <a:cubicBezTo>
                    <a:pt x="21163" y="133063"/>
                    <a:pt x="23813" y="136542"/>
                    <a:pt x="27038" y="139429"/>
                  </a:cubicBezTo>
                  <a:cubicBezTo>
                    <a:pt x="28647" y="142900"/>
                    <a:pt x="25684" y="138921"/>
                    <a:pt x="25091" y="138836"/>
                  </a:cubicBezTo>
                  <a:cubicBezTo>
                    <a:pt x="26445" y="141291"/>
                    <a:pt x="30255" y="144424"/>
                    <a:pt x="30848" y="147302"/>
                  </a:cubicBezTo>
                  <a:cubicBezTo>
                    <a:pt x="30848" y="147302"/>
                    <a:pt x="28393" y="144085"/>
                    <a:pt x="29155" y="145778"/>
                  </a:cubicBezTo>
                  <a:cubicBezTo>
                    <a:pt x="29916" y="147471"/>
                    <a:pt x="31271" y="147810"/>
                    <a:pt x="32033" y="150096"/>
                  </a:cubicBezTo>
                  <a:cubicBezTo>
                    <a:pt x="32033" y="148911"/>
                    <a:pt x="35419" y="152212"/>
                    <a:pt x="37535" y="154921"/>
                  </a:cubicBezTo>
                  <a:cubicBezTo>
                    <a:pt x="37493" y="154667"/>
                    <a:pt x="37493" y="154413"/>
                    <a:pt x="37535" y="154159"/>
                  </a:cubicBezTo>
                  <a:cubicBezTo>
                    <a:pt x="37535" y="153397"/>
                    <a:pt x="39059" y="155514"/>
                    <a:pt x="39991" y="156530"/>
                  </a:cubicBezTo>
                  <a:lnTo>
                    <a:pt x="39483" y="156530"/>
                  </a:lnTo>
                  <a:cubicBezTo>
                    <a:pt x="45324" y="163133"/>
                    <a:pt x="51758" y="169905"/>
                    <a:pt x="58699" y="176339"/>
                  </a:cubicBezTo>
                  <a:cubicBezTo>
                    <a:pt x="65641" y="182688"/>
                    <a:pt x="72939" y="188656"/>
                    <a:pt x="80541" y="194201"/>
                  </a:cubicBezTo>
                  <a:lnTo>
                    <a:pt x="77493" y="192678"/>
                  </a:lnTo>
                  <a:cubicBezTo>
                    <a:pt x="79864" y="193863"/>
                    <a:pt x="83504" y="196826"/>
                    <a:pt x="84774" y="197588"/>
                  </a:cubicBezTo>
                  <a:lnTo>
                    <a:pt x="84774" y="197588"/>
                  </a:lnTo>
                  <a:cubicBezTo>
                    <a:pt x="88414" y="200974"/>
                    <a:pt x="90022" y="199535"/>
                    <a:pt x="92647" y="202498"/>
                  </a:cubicBezTo>
                  <a:lnTo>
                    <a:pt x="91970" y="202498"/>
                  </a:lnTo>
                  <a:cubicBezTo>
                    <a:pt x="96202" y="205393"/>
                    <a:pt x="100706" y="207865"/>
                    <a:pt x="105430" y="209863"/>
                  </a:cubicBezTo>
                  <a:cubicBezTo>
                    <a:pt x="109409" y="212064"/>
                    <a:pt x="108731" y="212487"/>
                    <a:pt x="111610" y="214011"/>
                  </a:cubicBezTo>
                  <a:cubicBezTo>
                    <a:pt x="112871" y="214612"/>
                    <a:pt x="114285" y="214849"/>
                    <a:pt x="115673" y="214688"/>
                  </a:cubicBezTo>
                  <a:lnTo>
                    <a:pt x="114488" y="214180"/>
                  </a:lnTo>
                  <a:cubicBezTo>
                    <a:pt x="113388" y="213080"/>
                    <a:pt x="117282" y="214688"/>
                    <a:pt x="119144" y="215112"/>
                  </a:cubicBezTo>
                  <a:cubicBezTo>
                    <a:pt x="118298" y="213757"/>
                    <a:pt x="119144" y="212657"/>
                    <a:pt x="115673" y="210202"/>
                  </a:cubicBezTo>
                  <a:lnTo>
                    <a:pt x="120245" y="211979"/>
                  </a:lnTo>
                  <a:lnTo>
                    <a:pt x="123716" y="209694"/>
                  </a:lnTo>
                  <a:lnTo>
                    <a:pt x="123292" y="210202"/>
                  </a:lnTo>
                  <a:cubicBezTo>
                    <a:pt x="123741" y="209719"/>
                    <a:pt x="124291" y="209346"/>
                    <a:pt x="124901" y="209101"/>
                  </a:cubicBezTo>
                  <a:cubicBezTo>
                    <a:pt x="123462" y="210244"/>
                    <a:pt x="122124" y="211522"/>
                    <a:pt x="120922" y="212911"/>
                  </a:cubicBezTo>
                  <a:cubicBezTo>
                    <a:pt x="122869" y="211048"/>
                    <a:pt x="123716" y="211810"/>
                    <a:pt x="125747" y="209863"/>
                  </a:cubicBezTo>
                  <a:cubicBezTo>
                    <a:pt x="125747" y="209863"/>
                    <a:pt x="125747" y="210879"/>
                    <a:pt x="124224" y="211556"/>
                  </a:cubicBezTo>
                  <a:cubicBezTo>
                    <a:pt x="125950" y="210743"/>
                    <a:pt x="127770" y="210142"/>
                    <a:pt x="129641" y="209778"/>
                  </a:cubicBezTo>
                  <a:cubicBezTo>
                    <a:pt x="128465" y="210125"/>
                    <a:pt x="127423" y="210836"/>
                    <a:pt x="126678" y="211810"/>
                  </a:cubicBezTo>
                  <a:cubicBezTo>
                    <a:pt x="128600" y="210904"/>
                    <a:pt x="130446" y="209821"/>
                    <a:pt x="132181" y="208593"/>
                  </a:cubicBezTo>
                  <a:cubicBezTo>
                    <a:pt x="132858" y="209440"/>
                    <a:pt x="138192" y="205376"/>
                    <a:pt x="136668" y="207493"/>
                  </a:cubicBezTo>
                  <a:cubicBezTo>
                    <a:pt x="136668" y="206900"/>
                    <a:pt x="139123" y="205799"/>
                    <a:pt x="140477" y="205461"/>
                  </a:cubicBezTo>
                  <a:cubicBezTo>
                    <a:pt x="141832" y="205122"/>
                    <a:pt x="137599" y="207662"/>
                    <a:pt x="136499" y="208847"/>
                  </a:cubicBezTo>
                  <a:cubicBezTo>
                    <a:pt x="130657" y="212318"/>
                    <a:pt x="136499" y="208000"/>
                    <a:pt x="134636" y="208424"/>
                  </a:cubicBezTo>
                  <a:lnTo>
                    <a:pt x="130065" y="210794"/>
                  </a:lnTo>
                  <a:cubicBezTo>
                    <a:pt x="130657" y="210794"/>
                    <a:pt x="128710" y="212487"/>
                    <a:pt x="131589" y="210794"/>
                  </a:cubicBezTo>
                  <a:cubicBezTo>
                    <a:pt x="129946" y="212606"/>
                    <a:pt x="127923" y="214019"/>
                    <a:pt x="125663" y="214942"/>
                  </a:cubicBezTo>
                  <a:cubicBezTo>
                    <a:pt x="125663" y="215535"/>
                    <a:pt x="126848" y="214519"/>
                    <a:pt x="127271" y="214265"/>
                  </a:cubicBezTo>
                  <a:cubicBezTo>
                    <a:pt x="127695" y="214011"/>
                    <a:pt x="125155" y="217397"/>
                    <a:pt x="128541" y="215535"/>
                  </a:cubicBezTo>
                  <a:cubicBezTo>
                    <a:pt x="127441" y="216043"/>
                    <a:pt x="129980" y="214096"/>
                    <a:pt x="127948" y="214773"/>
                  </a:cubicBezTo>
                  <a:cubicBezTo>
                    <a:pt x="129303" y="213926"/>
                    <a:pt x="133366" y="212233"/>
                    <a:pt x="132097" y="213588"/>
                  </a:cubicBezTo>
                  <a:cubicBezTo>
                    <a:pt x="133790" y="212487"/>
                    <a:pt x="137006" y="210371"/>
                    <a:pt x="138530" y="209524"/>
                  </a:cubicBezTo>
                  <a:cubicBezTo>
                    <a:pt x="140054" y="208678"/>
                    <a:pt x="137260" y="210371"/>
                    <a:pt x="136668" y="210963"/>
                  </a:cubicBezTo>
                  <a:lnTo>
                    <a:pt x="141917" y="208170"/>
                  </a:lnTo>
                  <a:lnTo>
                    <a:pt x="140139" y="208170"/>
                  </a:lnTo>
                  <a:cubicBezTo>
                    <a:pt x="143474" y="206612"/>
                    <a:pt x="146598" y="204648"/>
                    <a:pt x="149451" y="202329"/>
                  </a:cubicBezTo>
                  <a:cubicBezTo>
                    <a:pt x="149451" y="203344"/>
                    <a:pt x="146657" y="204699"/>
                    <a:pt x="144710" y="206138"/>
                  </a:cubicBezTo>
                  <a:cubicBezTo>
                    <a:pt x="147250" y="206138"/>
                    <a:pt x="145811" y="204953"/>
                    <a:pt x="149282" y="203514"/>
                  </a:cubicBezTo>
                  <a:cubicBezTo>
                    <a:pt x="149790" y="203514"/>
                    <a:pt x="150044" y="203514"/>
                    <a:pt x="149959" y="203937"/>
                  </a:cubicBezTo>
                  <a:lnTo>
                    <a:pt x="152329" y="201990"/>
                  </a:lnTo>
                  <a:cubicBezTo>
                    <a:pt x="153176" y="201990"/>
                    <a:pt x="152753" y="201990"/>
                    <a:pt x="152329" y="201990"/>
                  </a:cubicBezTo>
                  <a:cubicBezTo>
                    <a:pt x="156562" y="198858"/>
                    <a:pt x="151652" y="200889"/>
                    <a:pt x="157663" y="197418"/>
                  </a:cubicBezTo>
                  <a:cubicBezTo>
                    <a:pt x="153684" y="198858"/>
                    <a:pt x="154784" y="199620"/>
                    <a:pt x="151567" y="200974"/>
                  </a:cubicBezTo>
                  <a:cubicBezTo>
                    <a:pt x="148350" y="202329"/>
                    <a:pt x="154700" y="198265"/>
                    <a:pt x="155377" y="197418"/>
                  </a:cubicBezTo>
                  <a:cubicBezTo>
                    <a:pt x="158509" y="196064"/>
                    <a:pt x="159525" y="197418"/>
                    <a:pt x="162996" y="194540"/>
                  </a:cubicBezTo>
                  <a:cubicBezTo>
                    <a:pt x="160541" y="196318"/>
                    <a:pt x="162996" y="195387"/>
                    <a:pt x="159441" y="197334"/>
                  </a:cubicBezTo>
                  <a:cubicBezTo>
                    <a:pt x="157493" y="198858"/>
                    <a:pt x="160795" y="197334"/>
                    <a:pt x="161472" y="197334"/>
                  </a:cubicBezTo>
                  <a:cubicBezTo>
                    <a:pt x="162149" y="197334"/>
                    <a:pt x="160372" y="196826"/>
                    <a:pt x="163250" y="195471"/>
                  </a:cubicBezTo>
                  <a:lnTo>
                    <a:pt x="163250" y="195471"/>
                  </a:lnTo>
                  <a:lnTo>
                    <a:pt x="167398" y="192085"/>
                  </a:lnTo>
                  <a:cubicBezTo>
                    <a:pt x="169709" y="190968"/>
                    <a:pt x="171893" y="189605"/>
                    <a:pt x="173917" y="188022"/>
                  </a:cubicBezTo>
                  <a:cubicBezTo>
                    <a:pt x="175618" y="186599"/>
                    <a:pt x="177532" y="185457"/>
                    <a:pt x="179589" y="184635"/>
                  </a:cubicBezTo>
                  <a:lnTo>
                    <a:pt x="178403" y="184635"/>
                  </a:lnTo>
                  <a:cubicBezTo>
                    <a:pt x="180943" y="182942"/>
                    <a:pt x="184329" y="180233"/>
                    <a:pt x="186022" y="178879"/>
                  </a:cubicBezTo>
                  <a:cubicBezTo>
                    <a:pt x="186022" y="179641"/>
                    <a:pt x="184329" y="180911"/>
                    <a:pt x="182636" y="182265"/>
                  </a:cubicBezTo>
                  <a:cubicBezTo>
                    <a:pt x="184803" y="180911"/>
                    <a:pt x="186818" y="179319"/>
                    <a:pt x="188647" y="177524"/>
                  </a:cubicBezTo>
                  <a:cubicBezTo>
                    <a:pt x="190340" y="175831"/>
                    <a:pt x="191779" y="174223"/>
                    <a:pt x="192964" y="172783"/>
                  </a:cubicBezTo>
                  <a:cubicBezTo>
                    <a:pt x="191246" y="173579"/>
                    <a:pt x="189578" y="174485"/>
                    <a:pt x="187970" y="175492"/>
                  </a:cubicBezTo>
                  <a:cubicBezTo>
                    <a:pt x="189832" y="172191"/>
                    <a:pt x="191779" y="173545"/>
                    <a:pt x="194742" y="169990"/>
                  </a:cubicBezTo>
                  <a:cubicBezTo>
                    <a:pt x="195419" y="170583"/>
                    <a:pt x="194234" y="171514"/>
                    <a:pt x="195673" y="171429"/>
                  </a:cubicBezTo>
                  <a:cubicBezTo>
                    <a:pt x="196605" y="169651"/>
                    <a:pt x="199060" y="167535"/>
                    <a:pt x="200245" y="165672"/>
                  </a:cubicBezTo>
                  <a:cubicBezTo>
                    <a:pt x="201684" y="165672"/>
                    <a:pt x="200753" y="167450"/>
                    <a:pt x="197366" y="170836"/>
                  </a:cubicBezTo>
                  <a:cubicBezTo>
                    <a:pt x="194319" y="172783"/>
                    <a:pt x="192033" y="176170"/>
                    <a:pt x="189324" y="177524"/>
                  </a:cubicBezTo>
                  <a:lnTo>
                    <a:pt x="191017" y="176847"/>
                  </a:lnTo>
                  <a:cubicBezTo>
                    <a:pt x="188478" y="179387"/>
                    <a:pt x="186530" y="180487"/>
                    <a:pt x="184329" y="182688"/>
                  </a:cubicBezTo>
                  <a:lnTo>
                    <a:pt x="184329" y="182688"/>
                  </a:lnTo>
                  <a:lnTo>
                    <a:pt x="183652" y="184381"/>
                  </a:lnTo>
                  <a:lnTo>
                    <a:pt x="185007" y="183365"/>
                  </a:lnTo>
                  <a:cubicBezTo>
                    <a:pt x="183957" y="185059"/>
                    <a:pt x="182645" y="186574"/>
                    <a:pt x="181113" y="187852"/>
                  </a:cubicBezTo>
                  <a:cubicBezTo>
                    <a:pt x="185430" y="184805"/>
                    <a:pt x="184753" y="183281"/>
                    <a:pt x="186276" y="181165"/>
                  </a:cubicBezTo>
                  <a:cubicBezTo>
                    <a:pt x="190086" y="178540"/>
                    <a:pt x="192372" y="178456"/>
                    <a:pt x="194319" y="176000"/>
                  </a:cubicBezTo>
                  <a:cubicBezTo>
                    <a:pt x="194827" y="176000"/>
                    <a:pt x="197112" y="174815"/>
                    <a:pt x="195758" y="176508"/>
                  </a:cubicBezTo>
                  <a:cubicBezTo>
                    <a:pt x="194403" y="178202"/>
                    <a:pt x="192118" y="179048"/>
                    <a:pt x="192372" y="179725"/>
                  </a:cubicBezTo>
                  <a:cubicBezTo>
                    <a:pt x="194488" y="177948"/>
                    <a:pt x="193895" y="178879"/>
                    <a:pt x="197028" y="176170"/>
                  </a:cubicBezTo>
                  <a:cubicBezTo>
                    <a:pt x="197824" y="173833"/>
                    <a:pt x="199034" y="171658"/>
                    <a:pt x="200583" y="169736"/>
                  </a:cubicBezTo>
                  <a:cubicBezTo>
                    <a:pt x="202607" y="167264"/>
                    <a:pt x="204782" y="164910"/>
                    <a:pt x="207102" y="162709"/>
                  </a:cubicBezTo>
                  <a:cubicBezTo>
                    <a:pt x="205070" y="165080"/>
                    <a:pt x="203546" y="167873"/>
                    <a:pt x="204477" y="167789"/>
                  </a:cubicBezTo>
                  <a:cubicBezTo>
                    <a:pt x="205070" y="165842"/>
                    <a:pt x="209134" y="163725"/>
                    <a:pt x="207610" y="163556"/>
                  </a:cubicBezTo>
                  <a:cubicBezTo>
                    <a:pt x="210319" y="161016"/>
                    <a:pt x="213874" y="156106"/>
                    <a:pt x="214975" y="156445"/>
                  </a:cubicBezTo>
                  <a:cubicBezTo>
                    <a:pt x="213104" y="159103"/>
                    <a:pt x="211004" y="161592"/>
                    <a:pt x="208710" y="163895"/>
                  </a:cubicBezTo>
                  <a:cubicBezTo>
                    <a:pt x="209303" y="163387"/>
                    <a:pt x="210065" y="162963"/>
                    <a:pt x="209896" y="163895"/>
                  </a:cubicBezTo>
                  <a:lnTo>
                    <a:pt x="206848" y="167027"/>
                  </a:lnTo>
                  <a:cubicBezTo>
                    <a:pt x="208812" y="165774"/>
                    <a:pt x="210556" y="164199"/>
                    <a:pt x="212012" y="162371"/>
                  </a:cubicBezTo>
                  <a:cubicBezTo>
                    <a:pt x="212012" y="162371"/>
                    <a:pt x="211335" y="162794"/>
                    <a:pt x="211504" y="162371"/>
                  </a:cubicBezTo>
                  <a:lnTo>
                    <a:pt x="213705" y="159662"/>
                  </a:lnTo>
                  <a:lnTo>
                    <a:pt x="214467" y="160170"/>
                  </a:lnTo>
                  <a:cubicBezTo>
                    <a:pt x="215737" y="158358"/>
                    <a:pt x="217117" y="156631"/>
                    <a:pt x="218615" y="155006"/>
                  </a:cubicBezTo>
                  <a:cubicBezTo>
                    <a:pt x="220469" y="152813"/>
                    <a:pt x="222095" y="150434"/>
                    <a:pt x="223441" y="147894"/>
                  </a:cubicBezTo>
                  <a:lnTo>
                    <a:pt x="223441" y="148487"/>
                  </a:lnTo>
                  <a:cubicBezTo>
                    <a:pt x="226234" y="144678"/>
                    <a:pt x="224710" y="143492"/>
                    <a:pt x="227081" y="139260"/>
                  </a:cubicBezTo>
                  <a:cubicBezTo>
                    <a:pt x="227081" y="140699"/>
                    <a:pt x="227081" y="140360"/>
                    <a:pt x="227843" y="140360"/>
                  </a:cubicBezTo>
                  <a:cubicBezTo>
                    <a:pt x="228689" y="138074"/>
                    <a:pt x="230044" y="137397"/>
                    <a:pt x="231483" y="135450"/>
                  </a:cubicBezTo>
                  <a:cubicBezTo>
                    <a:pt x="229536" y="137566"/>
                    <a:pt x="231483" y="133334"/>
                    <a:pt x="230298" y="134942"/>
                  </a:cubicBezTo>
                  <a:cubicBezTo>
                    <a:pt x="229451" y="134519"/>
                    <a:pt x="231906" y="130286"/>
                    <a:pt x="233345" y="128170"/>
                  </a:cubicBezTo>
                  <a:cubicBezTo>
                    <a:pt x="235123" y="127408"/>
                    <a:pt x="229874" y="135281"/>
                    <a:pt x="232922" y="132656"/>
                  </a:cubicBezTo>
                  <a:cubicBezTo>
                    <a:pt x="234277" y="130455"/>
                    <a:pt x="234023" y="129609"/>
                    <a:pt x="232922" y="131048"/>
                  </a:cubicBezTo>
                  <a:cubicBezTo>
                    <a:pt x="234683" y="128085"/>
                    <a:pt x="236664" y="125249"/>
                    <a:pt x="238848" y="122582"/>
                  </a:cubicBezTo>
                  <a:cubicBezTo>
                    <a:pt x="239898" y="120085"/>
                    <a:pt x="240643" y="117469"/>
                    <a:pt x="241049" y="114794"/>
                  </a:cubicBezTo>
                  <a:cubicBezTo>
                    <a:pt x="240202" y="116656"/>
                    <a:pt x="241049" y="117164"/>
                    <a:pt x="239271" y="119281"/>
                  </a:cubicBezTo>
                  <a:lnTo>
                    <a:pt x="239779" y="116318"/>
                  </a:lnTo>
                  <a:cubicBezTo>
                    <a:pt x="241388" y="112932"/>
                    <a:pt x="243335" y="110477"/>
                    <a:pt x="244435" y="107852"/>
                  </a:cubicBezTo>
                  <a:lnTo>
                    <a:pt x="243673" y="110561"/>
                  </a:lnTo>
                  <a:lnTo>
                    <a:pt x="243673" y="110561"/>
                  </a:lnTo>
                  <a:cubicBezTo>
                    <a:pt x="243673" y="111662"/>
                    <a:pt x="241980" y="114879"/>
                    <a:pt x="242742" y="114794"/>
                  </a:cubicBezTo>
                  <a:cubicBezTo>
                    <a:pt x="242742" y="112170"/>
                    <a:pt x="244605" y="110646"/>
                    <a:pt x="245282" y="107344"/>
                  </a:cubicBezTo>
                  <a:lnTo>
                    <a:pt x="245282" y="107344"/>
                  </a:lnTo>
                  <a:cubicBezTo>
                    <a:pt x="246806" y="101672"/>
                    <a:pt x="250107" y="98117"/>
                    <a:pt x="249345" y="93969"/>
                  </a:cubicBezTo>
                  <a:cubicBezTo>
                    <a:pt x="249345" y="94984"/>
                    <a:pt x="247906" y="96932"/>
                    <a:pt x="247737" y="96170"/>
                  </a:cubicBezTo>
                  <a:cubicBezTo>
                    <a:pt x="247567" y="95408"/>
                    <a:pt x="249261" y="91344"/>
                    <a:pt x="249769" y="91598"/>
                  </a:cubicBezTo>
                  <a:lnTo>
                    <a:pt x="249769" y="92868"/>
                  </a:lnTo>
                  <a:cubicBezTo>
                    <a:pt x="250454" y="90718"/>
                    <a:pt x="250937" y="88508"/>
                    <a:pt x="251208" y="86265"/>
                  </a:cubicBezTo>
                  <a:cubicBezTo>
                    <a:pt x="250784" y="85249"/>
                    <a:pt x="250107" y="86265"/>
                    <a:pt x="250107" y="83640"/>
                  </a:cubicBezTo>
                  <a:cubicBezTo>
                    <a:pt x="251292" y="77630"/>
                    <a:pt x="251208" y="86265"/>
                    <a:pt x="252224" y="82201"/>
                  </a:cubicBezTo>
                  <a:cubicBezTo>
                    <a:pt x="252224" y="80254"/>
                    <a:pt x="252224" y="78307"/>
                    <a:pt x="252224" y="76445"/>
                  </a:cubicBezTo>
                  <a:lnTo>
                    <a:pt x="252816" y="75175"/>
                  </a:lnTo>
                  <a:cubicBezTo>
                    <a:pt x="252791" y="67056"/>
                    <a:pt x="251157" y="59031"/>
                    <a:pt x="247991" y="51556"/>
                  </a:cubicBezTo>
                  <a:cubicBezTo>
                    <a:pt x="245113" y="48931"/>
                    <a:pt x="245959" y="50286"/>
                    <a:pt x="246636" y="52064"/>
                  </a:cubicBezTo>
                  <a:close/>
                  <a:moveTo>
                    <a:pt x="126001" y="204445"/>
                  </a:moveTo>
                  <a:lnTo>
                    <a:pt x="127356" y="203683"/>
                  </a:lnTo>
                  <a:lnTo>
                    <a:pt x="127356" y="203683"/>
                  </a:lnTo>
                  <a:close/>
                  <a:moveTo>
                    <a:pt x="153769" y="194455"/>
                  </a:moveTo>
                  <a:cubicBezTo>
                    <a:pt x="151466" y="196623"/>
                    <a:pt x="148723" y="198265"/>
                    <a:pt x="145726" y="199281"/>
                  </a:cubicBezTo>
                  <a:lnTo>
                    <a:pt x="147673" y="199281"/>
                  </a:lnTo>
                  <a:cubicBezTo>
                    <a:pt x="144541" y="202075"/>
                    <a:pt x="146573" y="198773"/>
                    <a:pt x="142340" y="201821"/>
                  </a:cubicBezTo>
                  <a:cubicBezTo>
                    <a:pt x="139885" y="201821"/>
                    <a:pt x="135737" y="201821"/>
                    <a:pt x="137938" y="199704"/>
                  </a:cubicBezTo>
                  <a:cubicBezTo>
                    <a:pt x="135483" y="200805"/>
                    <a:pt x="133104" y="202075"/>
                    <a:pt x="130827" y="203514"/>
                  </a:cubicBezTo>
                  <a:cubicBezTo>
                    <a:pt x="129641" y="203514"/>
                    <a:pt x="129811" y="203090"/>
                    <a:pt x="130149" y="202583"/>
                  </a:cubicBezTo>
                  <a:lnTo>
                    <a:pt x="138615" y="198519"/>
                  </a:lnTo>
                  <a:cubicBezTo>
                    <a:pt x="138107" y="199027"/>
                    <a:pt x="137938" y="199281"/>
                    <a:pt x="138615" y="199112"/>
                  </a:cubicBezTo>
                  <a:cubicBezTo>
                    <a:pt x="139724" y="198900"/>
                    <a:pt x="140664" y="198180"/>
                    <a:pt x="141155" y="197164"/>
                  </a:cubicBezTo>
                  <a:cubicBezTo>
                    <a:pt x="144795" y="195556"/>
                    <a:pt x="148520" y="193778"/>
                    <a:pt x="152414" y="191831"/>
                  </a:cubicBezTo>
                  <a:cubicBezTo>
                    <a:pt x="154107" y="191154"/>
                    <a:pt x="155885" y="190477"/>
                    <a:pt x="158763" y="189038"/>
                  </a:cubicBezTo>
                  <a:lnTo>
                    <a:pt x="158086" y="189038"/>
                  </a:lnTo>
                  <a:lnTo>
                    <a:pt x="160372" y="187768"/>
                  </a:lnTo>
                  <a:lnTo>
                    <a:pt x="160372" y="188276"/>
                  </a:lnTo>
                  <a:cubicBezTo>
                    <a:pt x="157155" y="191239"/>
                    <a:pt x="160033" y="190900"/>
                    <a:pt x="153769" y="194371"/>
                  </a:cubicBezTo>
                  <a:close/>
                  <a:moveTo>
                    <a:pt x="212012" y="141969"/>
                  </a:moveTo>
                  <a:lnTo>
                    <a:pt x="212520" y="141207"/>
                  </a:lnTo>
                  <a:lnTo>
                    <a:pt x="211927" y="142223"/>
                  </a:lnTo>
                  <a:lnTo>
                    <a:pt x="212012" y="141884"/>
                  </a:lnTo>
                  <a:close/>
                  <a:moveTo>
                    <a:pt x="225811" y="120466"/>
                  </a:moveTo>
                  <a:cubicBezTo>
                    <a:pt x="225134" y="122413"/>
                    <a:pt x="224372" y="124360"/>
                    <a:pt x="223610" y="126307"/>
                  </a:cubicBezTo>
                  <a:cubicBezTo>
                    <a:pt x="222848" y="128254"/>
                    <a:pt x="221578" y="127831"/>
                    <a:pt x="221747" y="126815"/>
                  </a:cubicBezTo>
                  <a:cubicBezTo>
                    <a:pt x="219885" y="129609"/>
                    <a:pt x="217684" y="135281"/>
                    <a:pt x="216753" y="134434"/>
                  </a:cubicBezTo>
                  <a:cubicBezTo>
                    <a:pt x="214636" y="138159"/>
                    <a:pt x="218023" y="133588"/>
                    <a:pt x="218530" y="133418"/>
                  </a:cubicBezTo>
                  <a:lnTo>
                    <a:pt x="218530" y="133418"/>
                  </a:lnTo>
                  <a:lnTo>
                    <a:pt x="220816" y="129439"/>
                  </a:lnTo>
                  <a:cubicBezTo>
                    <a:pt x="222171" y="129439"/>
                    <a:pt x="217853" y="133757"/>
                    <a:pt x="218530" y="135027"/>
                  </a:cubicBezTo>
                  <a:cubicBezTo>
                    <a:pt x="219208" y="136297"/>
                    <a:pt x="218530" y="137143"/>
                    <a:pt x="216922" y="138583"/>
                  </a:cubicBezTo>
                  <a:cubicBezTo>
                    <a:pt x="215390" y="139878"/>
                    <a:pt x="214027" y="141351"/>
                    <a:pt x="212859" y="142985"/>
                  </a:cubicBezTo>
                  <a:lnTo>
                    <a:pt x="213536" y="139514"/>
                  </a:lnTo>
                  <a:cubicBezTo>
                    <a:pt x="213536" y="138836"/>
                    <a:pt x="214382" y="138244"/>
                    <a:pt x="214721" y="137566"/>
                  </a:cubicBezTo>
                  <a:cubicBezTo>
                    <a:pt x="219377" y="130117"/>
                    <a:pt x="224033" y="122413"/>
                    <a:pt x="228181" y="114540"/>
                  </a:cubicBezTo>
                  <a:cubicBezTo>
                    <a:pt x="227750" y="116538"/>
                    <a:pt x="227208" y="118519"/>
                    <a:pt x="226573" y="120466"/>
                  </a:cubicBezTo>
                  <a:cubicBezTo>
                    <a:pt x="226403" y="120043"/>
                    <a:pt x="225726" y="120974"/>
                    <a:pt x="225726" y="120381"/>
                  </a:cubicBezTo>
                  <a:close/>
                </a:path>
              </a:pathLst>
            </a:custGeom>
            <a:solidFill>
              <a:srgbClr val="FF725E"/>
            </a:solidFill>
            <a:ln w="8458"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9F5E9682-312F-4B8D-C5BB-98CF73CDB3EC}"/>
                </a:ext>
              </a:extLst>
            </p:cNvPr>
            <p:cNvSpPr/>
            <p:nvPr/>
          </p:nvSpPr>
          <p:spPr>
            <a:xfrm>
              <a:off x="5540509" y="3237428"/>
              <a:ext cx="677" cy="37"/>
            </a:xfrm>
            <a:custGeom>
              <a:avLst/>
              <a:gdLst>
                <a:gd name="connsiteX0" fmla="*/ 169 w 677"/>
                <a:gd name="connsiteY0" fmla="*/ 38 h 37"/>
                <a:gd name="connsiteX1" fmla="*/ 677 w 677"/>
                <a:gd name="connsiteY1" fmla="*/ 38 h 37"/>
                <a:gd name="connsiteX2" fmla="*/ 0 w 677"/>
                <a:gd name="connsiteY2" fmla="*/ 38 h 37"/>
                <a:gd name="connsiteX3" fmla="*/ 169 w 677"/>
                <a:gd name="connsiteY3" fmla="*/ 38 h 37"/>
              </a:gdLst>
              <a:ahLst/>
              <a:cxnLst>
                <a:cxn ang="0">
                  <a:pos x="connsiteX0" y="connsiteY0"/>
                </a:cxn>
                <a:cxn ang="0">
                  <a:pos x="connsiteX1" y="connsiteY1"/>
                </a:cxn>
                <a:cxn ang="0">
                  <a:pos x="connsiteX2" y="connsiteY2"/>
                </a:cxn>
                <a:cxn ang="0">
                  <a:pos x="connsiteX3" y="connsiteY3"/>
                </a:cxn>
              </a:cxnLst>
              <a:rect l="l" t="t" r="r" b="b"/>
              <a:pathLst>
                <a:path w="677" h="37">
                  <a:moveTo>
                    <a:pt x="169" y="38"/>
                  </a:moveTo>
                  <a:lnTo>
                    <a:pt x="677" y="38"/>
                  </a:lnTo>
                  <a:lnTo>
                    <a:pt x="0" y="38"/>
                  </a:lnTo>
                  <a:cubicBezTo>
                    <a:pt x="0" y="38"/>
                    <a:pt x="254" y="-47"/>
                    <a:pt x="169" y="38"/>
                  </a:cubicBezTo>
                  <a:close/>
                </a:path>
              </a:pathLst>
            </a:custGeom>
            <a:solidFill>
              <a:srgbClr val="FF725E"/>
            </a:solidFill>
            <a:ln w="8458"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B3A98D3A-41F3-CA8B-6D04-5C155A7BF15A}"/>
                </a:ext>
              </a:extLst>
            </p:cNvPr>
            <p:cNvSpPr/>
            <p:nvPr/>
          </p:nvSpPr>
          <p:spPr>
            <a:xfrm>
              <a:off x="3913248" y="3198693"/>
              <a:ext cx="677" cy="931"/>
            </a:xfrm>
            <a:custGeom>
              <a:avLst/>
              <a:gdLst>
                <a:gd name="connsiteX0" fmla="*/ 677 w 677"/>
                <a:gd name="connsiteY0" fmla="*/ 0 h 931"/>
                <a:gd name="connsiteX1" fmla="*/ 0 w 677"/>
                <a:gd name="connsiteY1" fmla="*/ 931 h 931"/>
              </a:gdLst>
              <a:ahLst/>
              <a:cxnLst>
                <a:cxn ang="0">
                  <a:pos x="connsiteX0" y="connsiteY0"/>
                </a:cxn>
                <a:cxn ang="0">
                  <a:pos x="connsiteX1" y="connsiteY1"/>
                </a:cxn>
              </a:cxnLst>
              <a:rect l="l" t="t" r="r" b="b"/>
              <a:pathLst>
                <a:path w="677" h="931">
                  <a:moveTo>
                    <a:pt x="677" y="0"/>
                  </a:moveTo>
                  <a:lnTo>
                    <a:pt x="0" y="931"/>
                  </a:lnTo>
                  <a:close/>
                </a:path>
              </a:pathLst>
            </a:custGeom>
            <a:solidFill>
              <a:srgbClr val="FF8270"/>
            </a:solidFill>
            <a:ln w="8458"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E07C7AE7-86C7-B48F-8EE5-DF029ADF9032}"/>
                </a:ext>
              </a:extLst>
            </p:cNvPr>
            <p:cNvSpPr/>
            <p:nvPr/>
          </p:nvSpPr>
          <p:spPr>
            <a:xfrm>
              <a:off x="3808189" y="3110951"/>
              <a:ext cx="37" cy="37"/>
            </a:xfrm>
            <a:custGeom>
              <a:avLst/>
              <a:gdLst>
                <a:gd name="connsiteX0" fmla="*/ 0 w 37"/>
                <a:gd name="connsiteY0" fmla="*/ 38 h 37"/>
                <a:gd name="connsiteX1" fmla="*/ 0 w 37"/>
                <a:gd name="connsiteY1" fmla="*/ 38 h 37"/>
                <a:gd name="connsiteX2" fmla="*/ 0 w 37"/>
                <a:gd name="connsiteY2" fmla="*/ 38 h 37"/>
              </a:gdLst>
              <a:ahLst/>
              <a:cxnLst>
                <a:cxn ang="0">
                  <a:pos x="connsiteX0" y="connsiteY0"/>
                </a:cxn>
                <a:cxn ang="0">
                  <a:pos x="connsiteX1" y="connsiteY1"/>
                </a:cxn>
                <a:cxn ang="0">
                  <a:pos x="connsiteX2" y="connsiteY2"/>
                </a:cxn>
              </a:cxnLst>
              <a:rect l="l" t="t" r="r" b="b"/>
              <a:pathLst>
                <a:path w="37" h="37">
                  <a:moveTo>
                    <a:pt x="0" y="38"/>
                  </a:moveTo>
                  <a:lnTo>
                    <a:pt x="0" y="38"/>
                  </a:lnTo>
                  <a:cubicBezTo>
                    <a:pt x="0" y="38"/>
                    <a:pt x="85" y="-47"/>
                    <a:pt x="0" y="38"/>
                  </a:cubicBezTo>
                  <a:close/>
                </a:path>
              </a:pathLst>
            </a:custGeom>
            <a:solidFill>
              <a:srgbClr val="FF8270"/>
            </a:solidFill>
            <a:ln w="8458"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C449AF08-A530-C90A-6EFE-CC9C0C0CDB7B}"/>
                </a:ext>
              </a:extLst>
            </p:cNvPr>
            <p:cNvSpPr/>
            <p:nvPr/>
          </p:nvSpPr>
          <p:spPr>
            <a:xfrm>
              <a:off x="3921798" y="3189381"/>
              <a:ext cx="8465" cy="423"/>
            </a:xfrm>
            <a:custGeom>
              <a:avLst/>
              <a:gdLst>
                <a:gd name="connsiteX0" fmla="*/ 0 w 8465"/>
                <a:gd name="connsiteY0" fmla="*/ 0 h 423"/>
                <a:gd name="connsiteX1" fmla="*/ 0 w 8465"/>
                <a:gd name="connsiteY1" fmla="*/ 423 h 423"/>
                <a:gd name="connsiteX2" fmla="*/ 0 w 8465"/>
                <a:gd name="connsiteY2" fmla="*/ 0 h 423"/>
              </a:gdLst>
              <a:ahLst/>
              <a:cxnLst>
                <a:cxn ang="0">
                  <a:pos x="connsiteX0" y="connsiteY0"/>
                </a:cxn>
                <a:cxn ang="0">
                  <a:pos x="connsiteX1" y="connsiteY1"/>
                </a:cxn>
                <a:cxn ang="0">
                  <a:pos x="connsiteX2" y="connsiteY2"/>
                </a:cxn>
              </a:cxnLst>
              <a:rect l="l" t="t" r="r" b="b"/>
              <a:pathLst>
                <a:path w="8465" h="423">
                  <a:moveTo>
                    <a:pt x="0" y="0"/>
                  </a:moveTo>
                  <a:lnTo>
                    <a:pt x="0" y="423"/>
                  </a:lnTo>
                  <a:cubicBezTo>
                    <a:pt x="0" y="423"/>
                    <a:pt x="0" y="169"/>
                    <a:pt x="0" y="0"/>
                  </a:cubicBezTo>
                  <a:close/>
                </a:path>
              </a:pathLst>
            </a:custGeom>
            <a:solidFill>
              <a:srgbClr val="FF8270"/>
            </a:solidFill>
            <a:ln w="8458"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3A785036-286A-0825-BCF0-434F94D6B08D}"/>
                </a:ext>
              </a:extLst>
            </p:cNvPr>
            <p:cNvSpPr/>
            <p:nvPr/>
          </p:nvSpPr>
          <p:spPr>
            <a:xfrm>
              <a:off x="3805904" y="3066919"/>
              <a:ext cx="151450" cy="139224"/>
            </a:xfrm>
            <a:custGeom>
              <a:avLst/>
              <a:gdLst>
                <a:gd name="connsiteX0" fmla="*/ 137228 w 151450"/>
                <a:gd name="connsiteY0" fmla="*/ 15964 h 139224"/>
                <a:gd name="connsiteX1" fmla="*/ 139259 w 151450"/>
                <a:gd name="connsiteY1" fmla="*/ 18419 h 139224"/>
                <a:gd name="connsiteX2" fmla="*/ 135365 w 151450"/>
                <a:gd name="connsiteY2" fmla="*/ 13171 h 139224"/>
                <a:gd name="connsiteX3" fmla="*/ 132487 w 151450"/>
                <a:gd name="connsiteY3" fmla="*/ 11308 h 139224"/>
                <a:gd name="connsiteX4" fmla="*/ 131132 w 151450"/>
                <a:gd name="connsiteY4" fmla="*/ 9530 h 139224"/>
                <a:gd name="connsiteX5" fmla="*/ 125714 w 151450"/>
                <a:gd name="connsiteY5" fmla="*/ 6229 h 139224"/>
                <a:gd name="connsiteX6" fmla="*/ 125714 w 151450"/>
                <a:gd name="connsiteY6" fmla="*/ 5805 h 139224"/>
                <a:gd name="connsiteX7" fmla="*/ 122667 w 151450"/>
                <a:gd name="connsiteY7" fmla="*/ 4536 h 139224"/>
                <a:gd name="connsiteX8" fmla="*/ 122667 w 151450"/>
                <a:gd name="connsiteY8" fmla="*/ 5128 h 139224"/>
                <a:gd name="connsiteX9" fmla="*/ 121905 w 151450"/>
                <a:gd name="connsiteY9" fmla="*/ 4705 h 139224"/>
                <a:gd name="connsiteX10" fmla="*/ 130371 w 151450"/>
                <a:gd name="connsiteY10" fmla="*/ 10800 h 139224"/>
                <a:gd name="connsiteX11" fmla="*/ 129609 w 151450"/>
                <a:gd name="connsiteY11" fmla="*/ 10800 h 139224"/>
                <a:gd name="connsiteX12" fmla="*/ 128931 w 151450"/>
                <a:gd name="connsiteY12" fmla="*/ 9954 h 139224"/>
                <a:gd name="connsiteX13" fmla="*/ 128508 w 151450"/>
                <a:gd name="connsiteY13" fmla="*/ 9954 h 139224"/>
                <a:gd name="connsiteX14" fmla="*/ 126561 w 151450"/>
                <a:gd name="connsiteY14" fmla="*/ 9192 h 139224"/>
                <a:gd name="connsiteX15" fmla="*/ 123259 w 151450"/>
                <a:gd name="connsiteY15" fmla="*/ 7414 h 139224"/>
                <a:gd name="connsiteX16" fmla="*/ 123937 w 151450"/>
                <a:gd name="connsiteY16" fmla="*/ 7414 h 139224"/>
                <a:gd name="connsiteX17" fmla="*/ 126307 w 151450"/>
                <a:gd name="connsiteY17" fmla="*/ 8345 h 139224"/>
                <a:gd name="connsiteX18" fmla="*/ 123767 w 151450"/>
                <a:gd name="connsiteY18" fmla="*/ 6991 h 139224"/>
                <a:gd name="connsiteX19" fmla="*/ 124275 w 151450"/>
                <a:gd name="connsiteY19" fmla="*/ 6991 h 139224"/>
                <a:gd name="connsiteX20" fmla="*/ 122328 w 151450"/>
                <a:gd name="connsiteY20" fmla="*/ 6991 h 139224"/>
                <a:gd name="connsiteX21" fmla="*/ 118942 w 151450"/>
                <a:gd name="connsiteY21" fmla="*/ 5382 h 139224"/>
                <a:gd name="connsiteX22" fmla="*/ 119873 w 151450"/>
                <a:gd name="connsiteY22" fmla="*/ 5382 h 139224"/>
                <a:gd name="connsiteX23" fmla="*/ 117249 w 151450"/>
                <a:gd name="connsiteY23" fmla="*/ 4451 h 139224"/>
                <a:gd name="connsiteX24" fmla="*/ 114709 w 151450"/>
                <a:gd name="connsiteY24" fmla="*/ 3858 h 139224"/>
                <a:gd name="connsiteX25" fmla="*/ 113778 w 151450"/>
                <a:gd name="connsiteY25" fmla="*/ 3181 h 139224"/>
                <a:gd name="connsiteX26" fmla="*/ 116741 w 151450"/>
                <a:gd name="connsiteY26" fmla="*/ 3858 h 139224"/>
                <a:gd name="connsiteX27" fmla="*/ 118857 w 151450"/>
                <a:gd name="connsiteY27" fmla="*/ 3858 h 139224"/>
                <a:gd name="connsiteX28" fmla="*/ 121651 w 151450"/>
                <a:gd name="connsiteY28" fmla="*/ 3350 h 139224"/>
                <a:gd name="connsiteX29" fmla="*/ 119196 w 151450"/>
                <a:gd name="connsiteY29" fmla="*/ 2250 h 139224"/>
                <a:gd name="connsiteX30" fmla="*/ 117333 w 151450"/>
                <a:gd name="connsiteY30" fmla="*/ 1319 h 139224"/>
                <a:gd name="connsiteX31" fmla="*/ 113101 w 151450"/>
                <a:gd name="connsiteY31" fmla="*/ 472 h 139224"/>
                <a:gd name="connsiteX32" fmla="*/ 108783 w 151450"/>
                <a:gd name="connsiteY32" fmla="*/ 472 h 139224"/>
                <a:gd name="connsiteX33" fmla="*/ 108783 w 151450"/>
                <a:gd name="connsiteY33" fmla="*/ 49 h 139224"/>
                <a:gd name="connsiteX34" fmla="*/ 99640 w 151450"/>
                <a:gd name="connsiteY34" fmla="*/ 1319 h 139224"/>
                <a:gd name="connsiteX35" fmla="*/ 97778 w 151450"/>
                <a:gd name="connsiteY35" fmla="*/ 1319 h 139224"/>
                <a:gd name="connsiteX36" fmla="*/ 89312 w 151450"/>
                <a:gd name="connsiteY36" fmla="*/ 5805 h 139224"/>
                <a:gd name="connsiteX37" fmla="*/ 82455 w 151450"/>
                <a:gd name="connsiteY37" fmla="*/ 12409 h 139224"/>
                <a:gd name="connsiteX38" fmla="*/ 83048 w 151450"/>
                <a:gd name="connsiteY38" fmla="*/ 11308 h 139224"/>
                <a:gd name="connsiteX39" fmla="*/ 80677 w 151450"/>
                <a:gd name="connsiteY39" fmla="*/ 14440 h 139224"/>
                <a:gd name="connsiteX40" fmla="*/ 77799 w 151450"/>
                <a:gd name="connsiteY40" fmla="*/ 18250 h 139224"/>
                <a:gd name="connsiteX41" fmla="*/ 75175 w 151450"/>
                <a:gd name="connsiteY41" fmla="*/ 22652 h 139224"/>
                <a:gd name="connsiteX42" fmla="*/ 73566 w 151450"/>
                <a:gd name="connsiteY42" fmla="*/ 28832 h 139224"/>
                <a:gd name="connsiteX43" fmla="*/ 72720 w 151450"/>
                <a:gd name="connsiteY43" fmla="*/ 28832 h 139224"/>
                <a:gd name="connsiteX44" fmla="*/ 69249 w 151450"/>
                <a:gd name="connsiteY44" fmla="*/ 40514 h 139224"/>
                <a:gd name="connsiteX45" fmla="*/ 69249 w 151450"/>
                <a:gd name="connsiteY45" fmla="*/ 42123 h 139224"/>
                <a:gd name="connsiteX46" fmla="*/ 69249 w 151450"/>
                <a:gd name="connsiteY46" fmla="*/ 42885 h 139224"/>
                <a:gd name="connsiteX47" fmla="*/ 69249 w 151450"/>
                <a:gd name="connsiteY47" fmla="*/ 43477 h 139224"/>
                <a:gd name="connsiteX48" fmla="*/ 69249 w 151450"/>
                <a:gd name="connsiteY48" fmla="*/ 44832 h 139224"/>
                <a:gd name="connsiteX49" fmla="*/ 69249 w 151450"/>
                <a:gd name="connsiteY49" fmla="*/ 46440 h 139224"/>
                <a:gd name="connsiteX50" fmla="*/ 69249 w 151450"/>
                <a:gd name="connsiteY50" fmla="*/ 45933 h 139224"/>
                <a:gd name="connsiteX51" fmla="*/ 69249 w 151450"/>
                <a:gd name="connsiteY51" fmla="*/ 46440 h 139224"/>
                <a:gd name="connsiteX52" fmla="*/ 69249 w 151450"/>
                <a:gd name="connsiteY52" fmla="*/ 46440 h 139224"/>
                <a:gd name="connsiteX53" fmla="*/ 68571 w 151450"/>
                <a:gd name="connsiteY53" fmla="*/ 46440 h 139224"/>
                <a:gd name="connsiteX54" fmla="*/ 67725 w 151450"/>
                <a:gd name="connsiteY54" fmla="*/ 45848 h 139224"/>
                <a:gd name="connsiteX55" fmla="*/ 67725 w 151450"/>
                <a:gd name="connsiteY55" fmla="*/ 45848 h 139224"/>
                <a:gd name="connsiteX56" fmla="*/ 67217 w 151450"/>
                <a:gd name="connsiteY56" fmla="*/ 45425 h 139224"/>
                <a:gd name="connsiteX57" fmla="*/ 65778 w 151450"/>
                <a:gd name="connsiteY57" fmla="*/ 44155 h 139224"/>
                <a:gd name="connsiteX58" fmla="*/ 63069 w 151450"/>
                <a:gd name="connsiteY58" fmla="*/ 42970 h 139224"/>
                <a:gd name="connsiteX59" fmla="*/ 63577 w 151450"/>
                <a:gd name="connsiteY59" fmla="*/ 44409 h 139224"/>
                <a:gd name="connsiteX60" fmla="*/ 59683 w 151450"/>
                <a:gd name="connsiteY60" fmla="*/ 40938 h 139224"/>
                <a:gd name="connsiteX61" fmla="*/ 61884 w 151450"/>
                <a:gd name="connsiteY61" fmla="*/ 40938 h 139224"/>
                <a:gd name="connsiteX62" fmla="*/ 57905 w 151450"/>
                <a:gd name="connsiteY62" fmla="*/ 38906 h 139224"/>
                <a:gd name="connsiteX63" fmla="*/ 51556 w 151450"/>
                <a:gd name="connsiteY63" fmla="*/ 35520 h 139224"/>
                <a:gd name="connsiteX64" fmla="*/ 53503 w 151450"/>
                <a:gd name="connsiteY64" fmla="*/ 36112 h 139224"/>
                <a:gd name="connsiteX65" fmla="*/ 53503 w 151450"/>
                <a:gd name="connsiteY65" fmla="*/ 36112 h 139224"/>
                <a:gd name="connsiteX66" fmla="*/ 58413 w 151450"/>
                <a:gd name="connsiteY66" fmla="*/ 38144 h 139224"/>
                <a:gd name="connsiteX67" fmla="*/ 49947 w 151450"/>
                <a:gd name="connsiteY67" fmla="*/ 34250 h 139224"/>
                <a:gd name="connsiteX68" fmla="*/ 47069 w 151450"/>
                <a:gd name="connsiteY68" fmla="*/ 33742 h 139224"/>
                <a:gd name="connsiteX69" fmla="*/ 47069 w 151450"/>
                <a:gd name="connsiteY69" fmla="*/ 33742 h 139224"/>
                <a:gd name="connsiteX70" fmla="*/ 44952 w 151450"/>
                <a:gd name="connsiteY70" fmla="*/ 33742 h 139224"/>
                <a:gd name="connsiteX71" fmla="*/ 44445 w 151450"/>
                <a:gd name="connsiteY71" fmla="*/ 32980 h 139224"/>
                <a:gd name="connsiteX72" fmla="*/ 43598 w 151450"/>
                <a:gd name="connsiteY72" fmla="*/ 32980 h 139224"/>
                <a:gd name="connsiteX73" fmla="*/ 36063 w 151450"/>
                <a:gd name="connsiteY73" fmla="*/ 31118 h 139224"/>
                <a:gd name="connsiteX74" fmla="*/ 31323 w 151450"/>
                <a:gd name="connsiteY74" fmla="*/ 31118 h 139224"/>
                <a:gd name="connsiteX75" fmla="*/ 32085 w 151450"/>
                <a:gd name="connsiteY75" fmla="*/ 31118 h 139224"/>
                <a:gd name="connsiteX76" fmla="*/ 17947 w 151450"/>
                <a:gd name="connsiteY76" fmla="*/ 33488 h 139224"/>
                <a:gd name="connsiteX77" fmla="*/ 10751 w 151450"/>
                <a:gd name="connsiteY77" fmla="*/ 38567 h 139224"/>
                <a:gd name="connsiteX78" fmla="*/ 12614 w 151450"/>
                <a:gd name="connsiteY78" fmla="*/ 37721 h 139224"/>
                <a:gd name="connsiteX79" fmla="*/ 9905 w 151450"/>
                <a:gd name="connsiteY79" fmla="*/ 40345 h 139224"/>
                <a:gd name="connsiteX80" fmla="*/ 8974 w 151450"/>
                <a:gd name="connsiteY80" fmla="*/ 40345 h 139224"/>
                <a:gd name="connsiteX81" fmla="*/ 6434 w 151450"/>
                <a:gd name="connsiteY81" fmla="*/ 42716 h 139224"/>
                <a:gd name="connsiteX82" fmla="*/ 4487 w 151450"/>
                <a:gd name="connsiteY82" fmla="*/ 44747 h 139224"/>
                <a:gd name="connsiteX83" fmla="*/ 1862 w 151450"/>
                <a:gd name="connsiteY83" fmla="*/ 50589 h 139224"/>
                <a:gd name="connsiteX84" fmla="*/ 1862 w 151450"/>
                <a:gd name="connsiteY84" fmla="*/ 49573 h 139224"/>
                <a:gd name="connsiteX85" fmla="*/ 1862 w 151450"/>
                <a:gd name="connsiteY85" fmla="*/ 48388 h 139224"/>
                <a:gd name="connsiteX86" fmla="*/ 1100 w 151450"/>
                <a:gd name="connsiteY86" fmla="*/ 50081 h 139224"/>
                <a:gd name="connsiteX87" fmla="*/ 1100 w 151450"/>
                <a:gd name="connsiteY87" fmla="*/ 50081 h 139224"/>
                <a:gd name="connsiteX88" fmla="*/ 0 w 151450"/>
                <a:gd name="connsiteY88" fmla="*/ 53805 h 139224"/>
                <a:gd name="connsiteX89" fmla="*/ 0 w 151450"/>
                <a:gd name="connsiteY89" fmla="*/ 56430 h 139224"/>
                <a:gd name="connsiteX90" fmla="*/ 0 w 151450"/>
                <a:gd name="connsiteY90" fmla="*/ 56430 h 139224"/>
                <a:gd name="connsiteX91" fmla="*/ 0 w 151450"/>
                <a:gd name="connsiteY91" fmla="*/ 57869 h 139224"/>
                <a:gd name="connsiteX92" fmla="*/ 0 w 151450"/>
                <a:gd name="connsiteY92" fmla="*/ 56091 h 139224"/>
                <a:gd name="connsiteX93" fmla="*/ 0 w 151450"/>
                <a:gd name="connsiteY93" fmla="*/ 57615 h 139224"/>
                <a:gd name="connsiteX94" fmla="*/ 0 w 151450"/>
                <a:gd name="connsiteY94" fmla="*/ 59054 h 139224"/>
                <a:gd name="connsiteX95" fmla="*/ 0 w 151450"/>
                <a:gd name="connsiteY95" fmla="*/ 62102 h 139224"/>
                <a:gd name="connsiteX96" fmla="*/ 0 w 151450"/>
                <a:gd name="connsiteY96" fmla="*/ 62102 h 139224"/>
                <a:gd name="connsiteX97" fmla="*/ 0 w 151450"/>
                <a:gd name="connsiteY97" fmla="*/ 63541 h 139224"/>
                <a:gd name="connsiteX98" fmla="*/ 0 w 151450"/>
                <a:gd name="connsiteY98" fmla="*/ 63541 h 139224"/>
                <a:gd name="connsiteX99" fmla="*/ 1270 w 151450"/>
                <a:gd name="connsiteY99" fmla="*/ 69298 h 139224"/>
                <a:gd name="connsiteX100" fmla="*/ 1270 w 151450"/>
                <a:gd name="connsiteY100" fmla="*/ 72345 h 139224"/>
                <a:gd name="connsiteX101" fmla="*/ 593 w 151450"/>
                <a:gd name="connsiteY101" fmla="*/ 72345 h 139224"/>
                <a:gd name="connsiteX102" fmla="*/ 593 w 151450"/>
                <a:gd name="connsiteY102" fmla="*/ 70144 h 139224"/>
                <a:gd name="connsiteX103" fmla="*/ 593 w 151450"/>
                <a:gd name="connsiteY103" fmla="*/ 67774 h 139224"/>
                <a:gd name="connsiteX104" fmla="*/ 1016 w 151450"/>
                <a:gd name="connsiteY104" fmla="*/ 74123 h 139224"/>
                <a:gd name="connsiteX105" fmla="*/ 3556 w 151450"/>
                <a:gd name="connsiteY105" fmla="*/ 81657 h 139224"/>
                <a:gd name="connsiteX106" fmla="*/ 9481 w 151450"/>
                <a:gd name="connsiteY106" fmla="*/ 91478 h 139224"/>
                <a:gd name="connsiteX107" fmla="*/ 8974 w 151450"/>
                <a:gd name="connsiteY107" fmla="*/ 91478 h 139224"/>
                <a:gd name="connsiteX108" fmla="*/ 12190 w 151450"/>
                <a:gd name="connsiteY108" fmla="*/ 96811 h 139224"/>
                <a:gd name="connsiteX109" fmla="*/ 22264 w 151450"/>
                <a:gd name="connsiteY109" fmla="*/ 107477 h 139224"/>
                <a:gd name="connsiteX110" fmla="*/ 22772 w 151450"/>
                <a:gd name="connsiteY110" fmla="*/ 108493 h 139224"/>
                <a:gd name="connsiteX111" fmla="*/ 26074 w 151450"/>
                <a:gd name="connsiteY111" fmla="*/ 110779 h 139224"/>
                <a:gd name="connsiteX112" fmla="*/ 29968 w 151450"/>
                <a:gd name="connsiteY112" fmla="*/ 113827 h 139224"/>
                <a:gd name="connsiteX113" fmla="*/ 36741 w 151450"/>
                <a:gd name="connsiteY113" fmla="*/ 117721 h 139224"/>
                <a:gd name="connsiteX114" fmla="*/ 35556 w 151450"/>
                <a:gd name="connsiteY114" fmla="*/ 117721 h 139224"/>
                <a:gd name="connsiteX115" fmla="*/ 40804 w 151450"/>
                <a:gd name="connsiteY115" fmla="*/ 121023 h 139224"/>
                <a:gd name="connsiteX116" fmla="*/ 39450 w 151450"/>
                <a:gd name="connsiteY116" fmla="*/ 120599 h 139224"/>
                <a:gd name="connsiteX117" fmla="*/ 42159 w 151450"/>
                <a:gd name="connsiteY117" fmla="*/ 122377 h 139224"/>
                <a:gd name="connsiteX118" fmla="*/ 46307 w 151450"/>
                <a:gd name="connsiteY118" fmla="*/ 123732 h 139224"/>
                <a:gd name="connsiteX119" fmla="*/ 45884 w 151450"/>
                <a:gd name="connsiteY119" fmla="*/ 123732 h 139224"/>
                <a:gd name="connsiteX120" fmla="*/ 47831 w 151450"/>
                <a:gd name="connsiteY120" fmla="*/ 124493 h 139224"/>
                <a:gd name="connsiteX121" fmla="*/ 47831 w 151450"/>
                <a:gd name="connsiteY121" fmla="*/ 124493 h 139224"/>
                <a:gd name="connsiteX122" fmla="*/ 63238 w 151450"/>
                <a:gd name="connsiteY122" fmla="*/ 130927 h 139224"/>
                <a:gd name="connsiteX123" fmla="*/ 79746 w 151450"/>
                <a:gd name="connsiteY123" fmla="*/ 135668 h 139224"/>
                <a:gd name="connsiteX124" fmla="*/ 77630 w 151450"/>
                <a:gd name="connsiteY124" fmla="*/ 135668 h 139224"/>
                <a:gd name="connsiteX125" fmla="*/ 82878 w 151450"/>
                <a:gd name="connsiteY125" fmla="*/ 136684 h 139224"/>
                <a:gd name="connsiteX126" fmla="*/ 82878 w 151450"/>
                <a:gd name="connsiteY126" fmla="*/ 136684 h 139224"/>
                <a:gd name="connsiteX127" fmla="*/ 88550 w 151450"/>
                <a:gd name="connsiteY127" fmla="*/ 137531 h 139224"/>
                <a:gd name="connsiteX128" fmla="*/ 88042 w 151450"/>
                <a:gd name="connsiteY128" fmla="*/ 137531 h 139224"/>
                <a:gd name="connsiteX129" fmla="*/ 97355 w 151450"/>
                <a:gd name="connsiteY129" fmla="*/ 138377 h 139224"/>
                <a:gd name="connsiteX130" fmla="*/ 101757 w 151450"/>
                <a:gd name="connsiteY130" fmla="*/ 139224 h 139224"/>
                <a:gd name="connsiteX131" fmla="*/ 104212 w 151450"/>
                <a:gd name="connsiteY131" fmla="*/ 138631 h 139224"/>
                <a:gd name="connsiteX132" fmla="*/ 103450 w 151450"/>
                <a:gd name="connsiteY132" fmla="*/ 138631 h 139224"/>
                <a:gd name="connsiteX133" fmla="*/ 106243 w 151450"/>
                <a:gd name="connsiteY133" fmla="*/ 137954 h 139224"/>
                <a:gd name="connsiteX134" fmla="*/ 103111 w 151450"/>
                <a:gd name="connsiteY134" fmla="*/ 136091 h 139224"/>
                <a:gd name="connsiteX135" fmla="*/ 106074 w 151450"/>
                <a:gd name="connsiteY135" fmla="*/ 136091 h 139224"/>
                <a:gd name="connsiteX136" fmla="*/ 107513 w 151450"/>
                <a:gd name="connsiteY136" fmla="*/ 133975 h 139224"/>
                <a:gd name="connsiteX137" fmla="*/ 107513 w 151450"/>
                <a:gd name="connsiteY137" fmla="*/ 134398 h 139224"/>
                <a:gd name="connsiteX138" fmla="*/ 108191 w 151450"/>
                <a:gd name="connsiteY138" fmla="*/ 133382 h 139224"/>
                <a:gd name="connsiteX139" fmla="*/ 106921 w 151450"/>
                <a:gd name="connsiteY139" fmla="*/ 136430 h 139224"/>
                <a:gd name="connsiteX140" fmla="*/ 108868 w 151450"/>
                <a:gd name="connsiteY140" fmla="*/ 133552 h 139224"/>
                <a:gd name="connsiteX141" fmla="*/ 108445 w 151450"/>
                <a:gd name="connsiteY141" fmla="*/ 134906 h 139224"/>
                <a:gd name="connsiteX142" fmla="*/ 110984 w 151450"/>
                <a:gd name="connsiteY142" fmla="*/ 132620 h 139224"/>
                <a:gd name="connsiteX143" fmla="*/ 109884 w 151450"/>
                <a:gd name="connsiteY143" fmla="*/ 134483 h 139224"/>
                <a:gd name="connsiteX144" fmla="*/ 112085 w 151450"/>
                <a:gd name="connsiteY144" fmla="*/ 131351 h 139224"/>
                <a:gd name="connsiteX145" fmla="*/ 114370 w 151450"/>
                <a:gd name="connsiteY145" fmla="*/ 129657 h 139224"/>
                <a:gd name="connsiteX146" fmla="*/ 115979 w 151450"/>
                <a:gd name="connsiteY146" fmla="*/ 127626 h 139224"/>
                <a:gd name="connsiteX147" fmla="*/ 114624 w 151450"/>
                <a:gd name="connsiteY147" fmla="*/ 130419 h 139224"/>
                <a:gd name="connsiteX148" fmla="*/ 113439 w 151450"/>
                <a:gd name="connsiteY148" fmla="*/ 130419 h 139224"/>
                <a:gd name="connsiteX149" fmla="*/ 111492 w 151450"/>
                <a:gd name="connsiteY149" fmla="*/ 132874 h 139224"/>
                <a:gd name="connsiteX150" fmla="*/ 112339 w 151450"/>
                <a:gd name="connsiteY150" fmla="*/ 132874 h 139224"/>
                <a:gd name="connsiteX151" fmla="*/ 110053 w 151450"/>
                <a:gd name="connsiteY151" fmla="*/ 136684 h 139224"/>
                <a:gd name="connsiteX152" fmla="*/ 110815 w 151450"/>
                <a:gd name="connsiteY152" fmla="*/ 135837 h 139224"/>
                <a:gd name="connsiteX153" fmla="*/ 111746 w 151450"/>
                <a:gd name="connsiteY153" fmla="*/ 136261 h 139224"/>
                <a:gd name="connsiteX154" fmla="*/ 111238 w 151450"/>
                <a:gd name="connsiteY154" fmla="*/ 136261 h 139224"/>
                <a:gd name="connsiteX155" fmla="*/ 113355 w 151450"/>
                <a:gd name="connsiteY155" fmla="*/ 134568 h 139224"/>
                <a:gd name="connsiteX156" fmla="*/ 115894 w 151450"/>
                <a:gd name="connsiteY156" fmla="*/ 130843 h 139224"/>
                <a:gd name="connsiteX157" fmla="*/ 115217 w 151450"/>
                <a:gd name="connsiteY157" fmla="*/ 132028 h 139224"/>
                <a:gd name="connsiteX158" fmla="*/ 117503 w 151450"/>
                <a:gd name="connsiteY158" fmla="*/ 129234 h 139224"/>
                <a:gd name="connsiteX159" fmla="*/ 116487 w 151450"/>
                <a:gd name="connsiteY159" fmla="*/ 129742 h 139224"/>
                <a:gd name="connsiteX160" fmla="*/ 120296 w 151450"/>
                <a:gd name="connsiteY160" fmla="*/ 124240 h 139224"/>
                <a:gd name="connsiteX161" fmla="*/ 118603 w 151450"/>
                <a:gd name="connsiteY161" fmla="*/ 127541 h 139224"/>
                <a:gd name="connsiteX162" fmla="*/ 120550 w 151450"/>
                <a:gd name="connsiteY162" fmla="*/ 125001 h 139224"/>
                <a:gd name="connsiteX163" fmla="*/ 120550 w 151450"/>
                <a:gd name="connsiteY163" fmla="*/ 125001 h 139224"/>
                <a:gd name="connsiteX164" fmla="*/ 121397 w 151450"/>
                <a:gd name="connsiteY164" fmla="*/ 123308 h 139224"/>
                <a:gd name="connsiteX165" fmla="*/ 121397 w 151450"/>
                <a:gd name="connsiteY165" fmla="*/ 123308 h 139224"/>
                <a:gd name="connsiteX166" fmla="*/ 123344 w 151450"/>
                <a:gd name="connsiteY166" fmla="*/ 119499 h 139224"/>
                <a:gd name="connsiteX167" fmla="*/ 120804 w 151450"/>
                <a:gd name="connsiteY167" fmla="*/ 122970 h 139224"/>
                <a:gd name="connsiteX168" fmla="*/ 122074 w 151450"/>
                <a:gd name="connsiteY168" fmla="*/ 120091 h 139224"/>
                <a:gd name="connsiteX169" fmla="*/ 125630 w 151450"/>
                <a:gd name="connsiteY169" fmla="*/ 116621 h 139224"/>
                <a:gd name="connsiteX170" fmla="*/ 124275 w 151450"/>
                <a:gd name="connsiteY170" fmla="*/ 119075 h 139224"/>
                <a:gd name="connsiteX171" fmla="*/ 125460 w 151450"/>
                <a:gd name="connsiteY171" fmla="*/ 118567 h 139224"/>
                <a:gd name="connsiteX172" fmla="*/ 125968 w 151450"/>
                <a:gd name="connsiteY172" fmla="*/ 117128 h 139224"/>
                <a:gd name="connsiteX173" fmla="*/ 125968 w 151450"/>
                <a:gd name="connsiteY173" fmla="*/ 117128 h 139224"/>
                <a:gd name="connsiteX174" fmla="*/ 127492 w 151450"/>
                <a:gd name="connsiteY174" fmla="*/ 114335 h 139224"/>
                <a:gd name="connsiteX175" fmla="*/ 130201 w 151450"/>
                <a:gd name="connsiteY175" fmla="*/ 110441 h 139224"/>
                <a:gd name="connsiteX176" fmla="*/ 132487 w 151450"/>
                <a:gd name="connsiteY176" fmla="*/ 107224 h 139224"/>
                <a:gd name="connsiteX177" fmla="*/ 131725 w 151450"/>
                <a:gd name="connsiteY177" fmla="*/ 107224 h 139224"/>
                <a:gd name="connsiteX178" fmla="*/ 134603 w 151450"/>
                <a:gd name="connsiteY178" fmla="*/ 102229 h 139224"/>
                <a:gd name="connsiteX179" fmla="*/ 133587 w 151450"/>
                <a:gd name="connsiteY179" fmla="*/ 104938 h 139224"/>
                <a:gd name="connsiteX180" fmla="*/ 135788 w 151450"/>
                <a:gd name="connsiteY180" fmla="*/ 100790 h 139224"/>
                <a:gd name="connsiteX181" fmla="*/ 137058 w 151450"/>
                <a:gd name="connsiteY181" fmla="*/ 97149 h 139224"/>
                <a:gd name="connsiteX182" fmla="*/ 134857 w 151450"/>
                <a:gd name="connsiteY182" fmla="*/ 99858 h 139224"/>
                <a:gd name="connsiteX183" fmla="*/ 137312 w 151450"/>
                <a:gd name="connsiteY183" fmla="*/ 95118 h 139224"/>
                <a:gd name="connsiteX184" fmla="*/ 138243 w 151450"/>
                <a:gd name="connsiteY184" fmla="*/ 95710 h 139224"/>
                <a:gd name="connsiteX185" fmla="*/ 139429 w 151450"/>
                <a:gd name="connsiteY185" fmla="*/ 91393 h 139224"/>
                <a:gd name="connsiteX186" fmla="*/ 139429 w 151450"/>
                <a:gd name="connsiteY186" fmla="*/ 94949 h 139224"/>
                <a:gd name="connsiteX187" fmla="*/ 136550 w 151450"/>
                <a:gd name="connsiteY187" fmla="*/ 100620 h 139224"/>
                <a:gd name="connsiteX188" fmla="*/ 137397 w 151450"/>
                <a:gd name="connsiteY188" fmla="*/ 99858 h 139224"/>
                <a:gd name="connsiteX189" fmla="*/ 135027 w 151450"/>
                <a:gd name="connsiteY189" fmla="*/ 104684 h 139224"/>
                <a:gd name="connsiteX190" fmla="*/ 135027 w 151450"/>
                <a:gd name="connsiteY190" fmla="*/ 104684 h 139224"/>
                <a:gd name="connsiteX191" fmla="*/ 135027 w 151450"/>
                <a:gd name="connsiteY191" fmla="*/ 104091 h 139224"/>
                <a:gd name="connsiteX192" fmla="*/ 135535 w 151450"/>
                <a:gd name="connsiteY192" fmla="*/ 103245 h 139224"/>
                <a:gd name="connsiteX193" fmla="*/ 134434 w 151450"/>
                <a:gd name="connsiteY193" fmla="*/ 106631 h 139224"/>
                <a:gd name="connsiteX194" fmla="*/ 135704 w 151450"/>
                <a:gd name="connsiteY194" fmla="*/ 101636 h 139224"/>
                <a:gd name="connsiteX195" fmla="*/ 138921 w 151450"/>
                <a:gd name="connsiteY195" fmla="*/ 96811 h 139224"/>
                <a:gd name="connsiteX196" fmla="*/ 139852 w 151450"/>
                <a:gd name="connsiteY196" fmla="*/ 96811 h 139224"/>
                <a:gd name="connsiteX197" fmla="*/ 138752 w 151450"/>
                <a:gd name="connsiteY197" fmla="*/ 99435 h 139224"/>
                <a:gd name="connsiteX198" fmla="*/ 140529 w 151450"/>
                <a:gd name="connsiteY198" fmla="*/ 96303 h 139224"/>
                <a:gd name="connsiteX199" fmla="*/ 140529 w 151450"/>
                <a:gd name="connsiteY199" fmla="*/ 91901 h 139224"/>
                <a:gd name="connsiteX200" fmla="*/ 142561 w 151450"/>
                <a:gd name="connsiteY200" fmla="*/ 86483 h 139224"/>
                <a:gd name="connsiteX201" fmla="*/ 142561 w 151450"/>
                <a:gd name="connsiteY201" fmla="*/ 89869 h 139224"/>
                <a:gd name="connsiteX202" fmla="*/ 143323 w 151450"/>
                <a:gd name="connsiteY202" fmla="*/ 86821 h 139224"/>
                <a:gd name="connsiteX203" fmla="*/ 145693 w 151450"/>
                <a:gd name="connsiteY203" fmla="*/ 81065 h 139224"/>
                <a:gd name="connsiteX204" fmla="*/ 144000 w 151450"/>
                <a:gd name="connsiteY204" fmla="*/ 86737 h 139224"/>
                <a:gd name="connsiteX205" fmla="*/ 144508 w 151450"/>
                <a:gd name="connsiteY205" fmla="*/ 86144 h 139224"/>
                <a:gd name="connsiteX206" fmla="*/ 143577 w 151450"/>
                <a:gd name="connsiteY206" fmla="*/ 88684 h 139224"/>
                <a:gd name="connsiteX207" fmla="*/ 145355 w 151450"/>
                <a:gd name="connsiteY207" fmla="*/ 84874 h 139224"/>
                <a:gd name="connsiteX208" fmla="*/ 145355 w 151450"/>
                <a:gd name="connsiteY208" fmla="*/ 84874 h 139224"/>
                <a:gd name="connsiteX209" fmla="*/ 145947 w 151450"/>
                <a:gd name="connsiteY209" fmla="*/ 82843 h 139224"/>
                <a:gd name="connsiteX210" fmla="*/ 146455 w 151450"/>
                <a:gd name="connsiteY210" fmla="*/ 82843 h 139224"/>
                <a:gd name="connsiteX211" fmla="*/ 147556 w 151450"/>
                <a:gd name="connsiteY211" fmla="*/ 79033 h 139224"/>
                <a:gd name="connsiteX212" fmla="*/ 148572 w 151450"/>
                <a:gd name="connsiteY212" fmla="*/ 73869 h 139224"/>
                <a:gd name="connsiteX213" fmla="*/ 148572 w 151450"/>
                <a:gd name="connsiteY213" fmla="*/ 73869 h 139224"/>
                <a:gd name="connsiteX214" fmla="*/ 148572 w 151450"/>
                <a:gd name="connsiteY214" fmla="*/ 67858 h 139224"/>
                <a:gd name="connsiteX215" fmla="*/ 149249 w 151450"/>
                <a:gd name="connsiteY215" fmla="*/ 68282 h 139224"/>
                <a:gd name="connsiteX216" fmla="*/ 150095 w 151450"/>
                <a:gd name="connsiteY216" fmla="*/ 64726 h 139224"/>
                <a:gd name="connsiteX217" fmla="*/ 149334 w 151450"/>
                <a:gd name="connsiteY217" fmla="*/ 64726 h 139224"/>
                <a:gd name="connsiteX218" fmla="*/ 149334 w 151450"/>
                <a:gd name="connsiteY218" fmla="*/ 60239 h 139224"/>
                <a:gd name="connsiteX219" fmla="*/ 150180 w 151450"/>
                <a:gd name="connsiteY219" fmla="*/ 62864 h 139224"/>
                <a:gd name="connsiteX220" fmla="*/ 150180 w 151450"/>
                <a:gd name="connsiteY220" fmla="*/ 61932 h 139224"/>
                <a:gd name="connsiteX221" fmla="*/ 151450 w 151450"/>
                <a:gd name="connsiteY221" fmla="*/ 55753 h 139224"/>
                <a:gd name="connsiteX222" fmla="*/ 150773 w 151450"/>
                <a:gd name="connsiteY222" fmla="*/ 50842 h 139224"/>
                <a:gd name="connsiteX223" fmla="*/ 150773 w 151450"/>
                <a:gd name="connsiteY223" fmla="*/ 53805 h 139224"/>
                <a:gd name="connsiteX224" fmla="*/ 150265 w 151450"/>
                <a:gd name="connsiteY224" fmla="*/ 52028 h 139224"/>
                <a:gd name="connsiteX225" fmla="*/ 150857 w 151450"/>
                <a:gd name="connsiteY225" fmla="*/ 46271 h 139224"/>
                <a:gd name="connsiteX226" fmla="*/ 150857 w 151450"/>
                <a:gd name="connsiteY226" fmla="*/ 47964 h 139224"/>
                <a:gd name="connsiteX227" fmla="*/ 150857 w 151450"/>
                <a:gd name="connsiteY227" fmla="*/ 47964 h 139224"/>
                <a:gd name="connsiteX228" fmla="*/ 151365 w 151450"/>
                <a:gd name="connsiteY228" fmla="*/ 50589 h 139224"/>
                <a:gd name="connsiteX229" fmla="*/ 151365 w 151450"/>
                <a:gd name="connsiteY229" fmla="*/ 45763 h 139224"/>
                <a:gd name="connsiteX230" fmla="*/ 151365 w 151450"/>
                <a:gd name="connsiteY230" fmla="*/ 45763 h 139224"/>
                <a:gd name="connsiteX231" fmla="*/ 150434 w 151450"/>
                <a:gd name="connsiteY231" fmla="*/ 37297 h 139224"/>
                <a:gd name="connsiteX232" fmla="*/ 150434 w 151450"/>
                <a:gd name="connsiteY232" fmla="*/ 38991 h 139224"/>
                <a:gd name="connsiteX233" fmla="*/ 150434 w 151450"/>
                <a:gd name="connsiteY233" fmla="*/ 35943 h 139224"/>
                <a:gd name="connsiteX234" fmla="*/ 150434 w 151450"/>
                <a:gd name="connsiteY234" fmla="*/ 36705 h 139224"/>
                <a:gd name="connsiteX235" fmla="*/ 149672 w 151450"/>
                <a:gd name="connsiteY235" fmla="*/ 32641 h 139224"/>
                <a:gd name="connsiteX236" fmla="*/ 148402 w 151450"/>
                <a:gd name="connsiteY236" fmla="*/ 31456 h 139224"/>
                <a:gd name="connsiteX237" fmla="*/ 149249 w 151450"/>
                <a:gd name="connsiteY237" fmla="*/ 30102 h 139224"/>
                <a:gd name="connsiteX238" fmla="*/ 147810 w 151450"/>
                <a:gd name="connsiteY238" fmla="*/ 26970 h 139224"/>
                <a:gd name="connsiteX239" fmla="*/ 147810 w 151450"/>
                <a:gd name="connsiteY239" fmla="*/ 26123 h 139224"/>
                <a:gd name="connsiteX240" fmla="*/ 139344 w 151450"/>
                <a:gd name="connsiteY240" fmla="*/ 14102 h 139224"/>
                <a:gd name="connsiteX241" fmla="*/ 137228 w 151450"/>
                <a:gd name="connsiteY241" fmla="*/ 15964 h 139224"/>
                <a:gd name="connsiteX242" fmla="*/ 106413 w 151450"/>
                <a:gd name="connsiteY242" fmla="*/ 129488 h 139224"/>
                <a:gd name="connsiteX243" fmla="*/ 107005 w 151450"/>
                <a:gd name="connsiteY243" fmla="*/ 128726 h 139224"/>
                <a:gd name="connsiteX244" fmla="*/ 107005 w 151450"/>
                <a:gd name="connsiteY244" fmla="*/ 128726 h 139224"/>
                <a:gd name="connsiteX245" fmla="*/ 119535 w 151450"/>
                <a:gd name="connsiteY245" fmla="*/ 117298 h 139224"/>
                <a:gd name="connsiteX246" fmla="*/ 116148 w 151450"/>
                <a:gd name="connsiteY246" fmla="*/ 121954 h 139224"/>
                <a:gd name="connsiteX247" fmla="*/ 117164 w 151450"/>
                <a:gd name="connsiteY247" fmla="*/ 121276 h 139224"/>
                <a:gd name="connsiteX248" fmla="*/ 114794 w 151450"/>
                <a:gd name="connsiteY248" fmla="*/ 123986 h 139224"/>
                <a:gd name="connsiteX249" fmla="*/ 111831 w 151450"/>
                <a:gd name="connsiteY249" fmla="*/ 123986 h 139224"/>
                <a:gd name="connsiteX250" fmla="*/ 108783 w 151450"/>
                <a:gd name="connsiteY250" fmla="*/ 127795 h 139224"/>
                <a:gd name="connsiteX251" fmla="*/ 108191 w 151450"/>
                <a:gd name="connsiteY251" fmla="*/ 127795 h 139224"/>
                <a:gd name="connsiteX252" fmla="*/ 112000 w 151450"/>
                <a:gd name="connsiteY252" fmla="*/ 123393 h 139224"/>
                <a:gd name="connsiteX253" fmla="*/ 112000 w 151450"/>
                <a:gd name="connsiteY253" fmla="*/ 123393 h 139224"/>
                <a:gd name="connsiteX254" fmla="*/ 112931 w 151450"/>
                <a:gd name="connsiteY254" fmla="*/ 121700 h 139224"/>
                <a:gd name="connsiteX255" fmla="*/ 117926 w 151450"/>
                <a:gd name="connsiteY255" fmla="*/ 116028 h 139224"/>
                <a:gd name="connsiteX256" fmla="*/ 120804 w 151450"/>
                <a:gd name="connsiteY256" fmla="*/ 112980 h 139224"/>
                <a:gd name="connsiteX257" fmla="*/ 120804 w 151450"/>
                <a:gd name="connsiteY257" fmla="*/ 112980 h 139224"/>
                <a:gd name="connsiteX258" fmla="*/ 121736 w 151450"/>
                <a:gd name="connsiteY258" fmla="*/ 111795 h 139224"/>
                <a:gd name="connsiteX259" fmla="*/ 121736 w 151450"/>
                <a:gd name="connsiteY259" fmla="*/ 111795 h 139224"/>
                <a:gd name="connsiteX260" fmla="*/ 119535 w 151450"/>
                <a:gd name="connsiteY260" fmla="*/ 117636 h 139224"/>
                <a:gd name="connsiteX261" fmla="*/ 139429 w 151450"/>
                <a:gd name="connsiteY261" fmla="*/ 74038 h 139224"/>
                <a:gd name="connsiteX262" fmla="*/ 139429 w 151450"/>
                <a:gd name="connsiteY262" fmla="*/ 73446 h 139224"/>
                <a:gd name="connsiteX263" fmla="*/ 139429 w 151450"/>
                <a:gd name="connsiteY263" fmla="*/ 74038 h 139224"/>
                <a:gd name="connsiteX264" fmla="*/ 141968 w 151450"/>
                <a:gd name="connsiteY264" fmla="*/ 58716 h 139224"/>
                <a:gd name="connsiteX265" fmla="*/ 141968 w 151450"/>
                <a:gd name="connsiteY265" fmla="*/ 62525 h 139224"/>
                <a:gd name="connsiteX266" fmla="*/ 141037 w 151450"/>
                <a:gd name="connsiteY266" fmla="*/ 63202 h 139224"/>
                <a:gd name="connsiteX267" fmla="*/ 140106 w 151450"/>
                <a:gd name="connsiteY267" fmla="*/ 68705 h 139224"/>
                <a:gd name="connsiteX268" fmla="*/ 140783 w 151450"/>
                <a:gd name="connsiteY268" fmla="*/ 67689 h 139224"/>
                <a:gd name="connsiteX269" fmla="*/ 140783 w 151450"/>
                <a:gd name="connsiteY269" fmla="*/ 67689 h 139224"/>
                <a:gd name="connsiteX270" fmla="*/ 140783 w 151450"/>
                <a:gd name="connsiteY270" fmla="*/ 64895 h 139224"/>
                <a:gd name="connsiteX271" fmla="*/ 140783 w 151450"/>
                <a:gd name="connsiteY271" fmla="*/ 68536 h 139224"/>
                <a:gd name="connsiteX272" fmla="*/ 140783 w 151450"/>
                <a:gd name="connsiteY272" fmla="*/ 70991 h 139224"/>
                <a:gd name="connsiteX273" fmla="*/ 139598 w 151450"/>
                <a:gd name="connsiteY273" fmla="*/ 74377 h 139224"/>
                <a:gd name="connsiteX274" fmla="*/ 139175 w 151450"/>
                <a:gd name="connsiteY274" fmla="*/ 72260 h 139224"/>
                <a:gd name="connsiteX275" fmla="*/ 139175 w 151450"/>
                <a:gd name="connsiteY275" fmla="*/ 70906 h 139224"/>
                <a:gd name="connsiteX276" fmla="*/ 141206 w 151450"/>
                <a:gd name="connsiteY276" fmla="*/ 54821 h 139224"/>
                <a:gd name="connsiteX277" fmla="*/ 141714 w 151450"/>
                <a:gd name="connsiteY277" fmla="*/ 58546 h 139224"/>
                <a:gd name="connsiteX278" fmla="*/ 141968 w 151450"/>
                <a:gd name="connsiteY278" fmla="*/ 59054 h 13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51450" h="139224">
                  <a:moveTo>
                    <a:pt x="137228" y="15964"/>
                  </a:moveTo>
                  <a:cubicBezTo>
                    <a:pt x="137964" y="16726"/>
                    <a:pt x="138650" y="17547"/>
                    <a:pt x="139259" y="18419"/>
                  </a:cubicBezTo>
                  <a:cubicBezTo>
                    <a:pt x="138667" y="16726"/>
                    <a:pt x="136635" y="15118"/>
                    <a:pt x="135365" y="13171"/>
                  </a:cubicBezTo>
                  <a:cubicBezTo>
                    <a:pt x="134095" y="11223"/>
                    <a:pt x="132402" y="10800"/>
                    <a:pt x="132487" y="11308"/>
                  </a:cubicBezTo>
                  <a:cubicBezTo>
                    <a:pt x="130371" y="9700"/>
                    <a:pt x="131302" y="9784"/>
                    <a:pt x="131132" y="9530"/>
                  </a:cubicBezTo>
                  <a:cubicBezTo>
                    <a:pt x="130963" y="9276"/>
                    <a:pt x="127661" y="7160"/>
                    <a:pt x="125714" y="6229"/>
                  </a:cubicBezTo>
                  <a:lnTo>
                    <a:pt x="125714" y="5805"/>
                  </a:lnTo>
                  <a:cubicBezTo>
                    <a:pt x="124724" y="5331"/>
                    <a:pt x="123700" y="4908"/>
                    <a:pt x="122667" y="4536"/>
                  </a:cubicBezTo>
                  <a:cubicBezTo>
                    <a:pt x="123344" y="4536"/>
                    <a:pt x="122667" y="4536"/>
                    <a:pt x="122667" y="5128"/>
                  </a:cubicBezTo>
                  <a:lnTo>
                    <a:pt x="121905" y="4705"/>
                  </a:lnTo>
                  <a:cubicBezTo>
                    <a:pt x="124275" y="6906"/>
                    <a:pt x="128508" y="7837"/>
                    <a:pt x="130371" y="10800"/>
                  </a:cubicBezTo>
                  <a:cubicBezTo>
                    <a:pt x="129524" y="10292"/>
                    <a:pt x="130371" y="11308"/>
                    <a:pt x="129609" y="10800"/>
                  </a:cubicBezTo>
                  <a:cubicBezTo>
                    <a:pt x="128847" y="10292"/>
                    <a:pt x="128931" y="10123"/>
                    <a:pt x="128931" y="9954"/>
                  </a:cubicBezTo>
                  <a:cubicBezTo>
                    <a:pt x="128931" y="9784"/>
                    <a:pt x="127154" y="9276"/>
                    <a:pt x="128508" y="9954"/>
                  </a:cubicBezTo>
                  <a:cubicBezTo>
                    <a:pt x="128508" y="9954"/>
                    <a:pt x="127492" y="9954"/>
                    <a:pt x="126561" y="9192"/>
                  </a:cubicBezTo>
                  <a:cubicBezTo>
                    <a:pt x="125503" y="8514"/>
                    <a:pt x="124402" y="7922"/>
                    <a:pt x="123259" y="7414"/>
                  </a:cubicBezTo>
                  <a:cubicBezTo>
                    <a:pt x="122582" y="6737"/>
                    <a:pt x="123259" y="6821"/>
                    <a:pt x="123937" y="7414"/>
                  </a:cubicBezTo>
                  <a:cubicBezTo>
                    <a:pt x="124699" y="7795"/>
                    <a:pt x="125494" y="8100"/>
                    <a:pt x="126307" y="8345"/>
                  </a:cubicBezTo>
                  <a:cubicBezTo>
                    <a:pt x="125418" y="7973"/>
                    <a:pt x="124572" y="7524"/>
                    <a:pt x="123767" y="6991"/>
                  </a:cubicBezTo>
                  <a:lnTo>
                    <a:pt x="124275" y="6991"/>
                  </a:lnTo>
                  <a:cubicBezTo>
                    <a:pt x="121228" y="5636"/>
                    <a:pt x="123259" y="6991"/>
                    <a:pt x="122328" y="6991"/>
                  </a:cubicBezTo>
                  <a:cubicBezTo>
                    <a:pt x="121397" y="6991"/>
                    <a:pt x="119788" y="5721"/>
                    <a:pt x="118942" y="5382"/>
                  </a:cubicBezTo>
                  <a:lnTo>
                    <a:pt x="119873" y="5382"/>
                  </a:lnTo>
                  <a:cubicBezTo>
                    <a:pt x="119069" y="4900"/>
                    <a:pt x="118180" y="4586"/>
                    <a:pt x="117249" y="4451"/>
                  </a:cubicBezTo>
                  <a:lnTo>
                    <a:pt x="114709" y="3858"/>
                  </a:lnTo>
                  <a:lnTo>
                    <a:pt x="113778" y="3181"/>
                  </a:lnTo>
                  <a:cubicBezTo>
                    <a:pt x="114701" y="3630"/>
                    <a:pt x="115716" y="3858"/>
                    <a:pt x="116741" y="3858"/>
                  </a:cubicBezTo>
                  <a:cubicBezTo>
                    <a:pt x="117435" y="3689"/>
                    <a:pt x="118163" y="3689"/>
                    <a:pt x="118857" y="3858"/>
                  </a:cubicBezTo>
                  <a:cubicBezTo>
                    <a:pt x="115048" y="1911"/>
                    <a:pt x="120212" y="3097"/>
                    <a:pt x="121651" y="3350"/>
                  </a:cubicBezTo>
                  <a:lnTo>
                    <a:pt x="119196" y="2250"/>
                  </a:lnTo>
                  <a:cubicBezTo>
                    <a:pt x="118536" y="2030"/>
                    <a:pt x="117909" y="1717"/>
                    <a:pt x="117333" y="1319"/>
                  </a:cubicBezTo>
                  <a:cubicBezTo>
                    <a:pt x="115911" y="1107"/>
                    <a:pt x="114497" y="828"/>
                    <a:pt x="113101" y="472"/>
                  </a:cubicBezTo>
                  <a:cubicBezTo>
                    <a:pt x="111678" y="133"/>
                    <a:pt x="110205" y="133"/>
                    <a:pt x="108783" y="472"/>
                  </a:cubicBezTo>
                  <a:cubicBezTo>
                    <a:pt x="107259" y="472"/>
                    <a:pt x="110138" y="472"/>
                    <a:pt x="108783" y="49"/>
                  </a:cubicBezTo>
                  <a:cubicBezTo>
                    <a:pt x="105685" y="-154"/>
                    <a:pt x="102569" y="277"/>
                    <a:pt x="99640" y="1319"/>
                  </a:cubicBezTo>
                  <a:cubicBezTo>
                    <a:pt x="98117" y="1319"/>
                    <a:pt x="98286" y="1319"/>
                    <a:pt x="97778" y="1319"/>
                  </a:cubicBezTo>
                  <a:cubicBezTo>
                    <a:pt x="94662" y="2174"/>
                    <a:pt x="91767" y="3706"/>
                    <a:pt x="89312" y="5805"/>
                  </a:cubicBezTo>
                  <a:cubicBezTo>
                    <a:pt x="86917" y="7888"/>
                    <a:pt x="84622" y="10089"/>
                    <a:pt x="82455" y="12409"/>
                  </a:cubicBezTo>
                  <a:lnTo>
                    <a:pt x="83048" y="11308"/>
                  </a:lnTo>
                  <a:cubicBezTo>
                    <a:pt x="82023" y="12155"/>
                    <a:pt x="81211" y="13221"/>
                    <a:pt x="80677" y="14440"/>
                  </a:cubicBezTo>
                  <a:cubicBezTo>
                    <a:pt x="79407" y="15448"/>
                    <a:pt x="78417" y="16760"/>
                    <a:pt x="77799" y="18250"/>
                  </a:cubicBezTo>
                  <a:cubicBezTo>
                    <a:pt x="77139" y="19833"/>
                    <a:pt x="76258" y="21323"/>
                    <a:pt x="75175" y="22652"/>
                  </a:cubicBezTo>
                  <a:cubicBezTo>
                    <a:pt x="74286" y="24608"/>
                    <a:pt x="73744" y="26699"/>
                    <a:pt x="73566" y="28832"/>
                  </a:cubicBezTo>
                  <a:cubicBezTo>
                    <a:pt x="73566" y="28832"/>
                    <a:pt x="73566" y="27901"/>
                    <a:pt x="72720" y="28832"/>
                  </a:cubicBezTo>
                  <a:cubicBezTo>
                    <a:pt x="71619" y="32641"/>
                    <a:pt x="70265" y="36451"/>
                    <a:pt x="69249" y="40514"/>
                  </a:cubicBezTo>
                  <a:lnTo>
                    <a:pt x="69249" y="42123"/>
                  </a:lnTo>
                  <a:lnTo>
                    <a:pt x="69249" y="42885"/>
                  </a:lnTo>
                  <a:lnTo>
                    <a:pt x="69249" y="43477"/>
                  </a:lnTo>
                  <a:lnTo>
                    <a:pt x="69249" y="44832"/>
                  </a:lnTo>
                  <a:cubicBezTo>
                    <a:pt x="69206" y="45365"/>
                    <a:pt x="69206" y="45907"/>
                    <a:pt x="69249" y="46440"/>
                  </a:cubicBezTo>
                  <a:cubicBezTo>
                    <a:pt x="69215" y="46271"/>
                    <a:pt x="69215" y="46102"/>
                    <a:pt x="69249" y="45933"/>
                  </a:cubicBezTo>
                  <a:lnTo>
                    <a:pt x="69249" y="46440"/>
                  </a:lnTo>
                  <a:cubicBezTo>
                    <a:pt x="69249" y="46440"/>
                    <a:pt x="69249" y="46440"/>
                    <a:pt x="69249" y="46440"/>
                  </a:cubicBezTo>
                  <a:lnTo>
                    <a:pt x="68571" y="46440"/>
                  </a:lnTo>
                  <a:lnTo>
                    <a:pt x="67725" y="45848"/>
                  </a:lnTo>
                  <a:lnTo>
                    <a:pt x="67725" y="45848"/>
                  </a:lnTo>
                  <a:lnTo>
                    <a:pt x="67217" y="45425"/>
                  </a:lnTo>
                  <a:lnTo>
                    <a:pt x="65778" y="44155"/>
                  </a:lnTo>
                  <a:cubicBezTo>
                    <a:pt x="65016" y="43731"/>
                    <a:pt x="62561" y="42123"/>
                    <a:pt x="63069" y="42970"/>
                  </a:cubicBezTo>
                  <a:cubicBezTo>
                    <a:pt x="63577" y="43816"/>
                    <a:pt x="63831" y="44239"/>
                    <a:pt x="63577" y="44409"/>
                  </a:cubicBezTo>
                  <a:cubicBezTo>
                    <a:pt x="59767" y="42123"/>
                    <a:pt x="62222" y="42546"/>
                    <a:pt x="59683" y="40938"/>
                  </a:cubicBezTo>
                  <a:cubicBezTo>
                    <a:pt x="59259" y="39837"/>
                    <a:pt x="61545" y="41615"/>
                    <a:pt x="61884" y="40938"/>
                  </a:cubicBezTo>
                  <a:cubicBezTo>
                    <a:pt x="60614" y="40176"/>
                    <a:pt x="59259" y="39583"/>
                    <a:pt x="57905" y="38906"/>
                  </a:cubicBezTo>
                  <a:cubicBezTo>
                    <a:pt x="56550" y="38229"/>
                    <a:pt x="53418" y="36705"/>
                    <a:pt x="51556" y="35520"/>
                  </a:cubicBezTo>
                  <a:cubicBezTo>
                    <a:pt x="52487" y="36028"/>
                    <a:pt x="52148" y="35520"/>
                    <a:pt x="53503" y="36112"/>
                  </a:cubicBezTo>
                  <a:lnTo>
                    <a:pt x="53503" y="36112"/>
                  </a:lnTo>
                  <a:cubicBezTo>
                    <a:pt x="56720" y="37890"/>
                    <a:pt x="55450" y="36705"/>
                    <a:pt x="58413" y="38144"/>
                  </a:cubicBezTo>
                  <a:cubicBezTo>
                    <a:pt x="55873" y="36790"/>
                    <a:pt x="52148" y="35266"/>
                    <a:pt x="49947" y="34250"/>
                  </a:cubicBezTo>
                  <a:cubicBezTo>
                    <a:pt x="49947" y="34927"/>
                    <a:pt x="47915" y="33657"/>
                    <a:pt x="47069" y="33742"/>
                  </a:cubicBezTo>
                  <a:lnTo>
                    <a:pt x="47069" y="33742"/>
                  </a:lnTo>
                  <a:cubicBezTo>
                    <a:pt x="47069" y="33742"/>
                    <a:pt x="45460" y="33742"/>
                    <a:pt x="44952" y="33742"/>
                  </a:cubicBezTo>
                  <a:lnTo>
                    <a:pt x="44445" y="32980"/>
                  </a:lnTo>
                  <a:cubicBezTo>
                    <a:pt x="43344" y="32980"/>
                    <a:pt x="44445" y="32980"/>
                    <a:pt x="43598" y="32980"/>
                  </a:cubicBezTo>
                  <a:cubicBezTo>
                    <a:pt x="41024" y="32633"/>
                    <a:pt x="38502" y="32006"/>
                    <a:pt x="36063" y="31118"/>
                  </a:cubicBezTo>
                  <a:cubicBezTo>
                    <a:pt x="34116" y="31118"/>
                    <a:pt x="33439" y="31118"/>
                    <a:pt x="31323" y="31118"/>
                  </a:cubicBezTo>
                  <a:cubicBezTo>
                    <a:pt x="31323" y="31118"/>
                    <a:pt x="32000" y="31118"/>
                    <a:pt x="32085" y="31118"/>
                  </a:cubicBezTo>
                  <a:cubicBezTo>
                    <a:pt x="27268" y="31050"/>
                    <a:pt x="22476" y="31854"/>
                    <a:pt x="17947" y="33488"/>
                  </a:cubicBezTo>
                  <a:cubicBezTo>
                    <a:pt x="15230" y="34673"/>
                    <a:pt x="12783" y="36400"/>
                    <a:pt x="10751" y="38567"/>
                  </a:cubicBezTo>
                  <a:cubicBezTo>
                    <a:pt x="11513" y="37890"/>
                    <a:pt x="13799" y="36451"/>
                    <a:pt x="12614" y="37721"/>
                  </a:cubicBezTo>
                  <a:cubicBezTo>
                    <a:pt x="11429" y="38991"/>
                    <a:pt x="10836" y="39329"/>
                    <a:pt x="9905" y="40345"/>
                  </a:cubicBezTo>
                  <a:cubicBezTo>
                    <a:pt x="9905" y="39837"/>
                    <a:pt x="7026" y="42631"/>
                    <a:pt x="8974" y="40345"/>
                  </a:cubicBezTo>
                  <a:cubicBezTo>
                    <a:pt x="8381" y="40345"/>
                    <a:pt x="7365" y="41530"/>
                    <a:pt x="6434" y="42716"/>
                  </a:cubicBezTo>
                  <a:cubicBezTo>
                    <a:pt x="5503" y="43901"/>
                    <a:pt x="4825" y="45001"/>
                    <a:pt x="4487" y="44747"/>
                  </a:cubicBezTo>
                  <a:cubicBezTo>
                    <a:pt x="3386" y="46584"/>
                    <a:pt x="2506" y="48548"/>
                    <a:pt x="1862" y="50589"/>
                  </a:cubicBezTo>
                  <a:cubicBezTo>
                    <a:pt x="1862" y="50589"/>
                    <a:pt x="1862" y="50081"/>
                    <a:pt x="1862" y="49573"/>
                  </a:cubicBezTo>
                  <a:cubicBezTo>
                    <a:pt x="1862" y="49065"/>
                    <a:pt x="2370" y="48388"/>
                    <a:pt x="1862" y="48388"/>
                  </a:cubicBezTo>
                  <a:cubicBezTo>
                    <a:pt x="1575" y="48938"/>
                    <a:pt x="1321" y="49505"/>
                    <a:pt x="1100" y="50081"/>
                  </a:cubicBezTo>
                  <a:lnTo>
                    <a:pt x="1100" y="50081"/>
                  </a:lnTo>
                  <a:cubicBezTo>
                    <a:pt x="525" y="51249"/>
                    <a:pt x="152" y="52510"/>
                    <a:pt x="0" y="53805"/>
                  </a:cubicBezTo>
                  <a:cubicBezTo>
                    <a:pt x="85" y="54677"/>
                    <a:pt x="85" y="55558"/>
                    <a:pt x="0" y="56430"/>
                  </a:cubicBezTo>
                  <a:lnTo>
                    <a:pt x="0" y="56430"/>
                  </a:lnTo>
                  <a:lnTo>
                    <a:pt x="0" y="57869"/>
                  </a:lnTo>
                  <a:cubicBezTo>
                    <a:pt x="0" y="57276"/>
                    <a:pt x="0" y="56684"/>
                    <a:pt x="0" y="56091"/>
                  </a:cubicBezTo>
                  <a:lnTo>
                    <a:pt x="0" y="57615"/>
                  </a:lnTo>
                  <a:lnTo>
                    <a:pt x="0" y="59054"/>
                  </a:lnTo>
                  <a:cubicBezTo>
                    <a:pt x="0" y="59901"/>
                    <a:pt x="0" y="60832"/>
                    <a:pt x="0" y="62102"/>
                  </a:cubicBezTo>
                  <a:lnTo>
                    <a:pt x="0" y="62102"/>
                  </a:lnTo>
                  <a:lnTo>
                    <a:pt x="0" y="63541"/>
                  </a:lnTo>
                  <a:cubicBezTo>
                    <a:pt x="0" y="63541"/>
                    <a:pt x="0" y="63541"/>
                    <a:pt x="0" y="63541"/>
                  </a:cubicBezTo>
                  <a:cubicBezTo>
                    <a:pt x="508" y="64980"/>
                    <a:pt x="677" y="68112"/>
                    <a:pt x="1270" y="69298"/>
                  </a:cubicBezTo>
                  <a:cubicBezTo>
                    <a:pt x="1862" y="70483"/>
                    <a:pt x="1270" y="71245"/>
                    <a:pt x="1270" y="72345"/>
                  </a:cubicBezTo>
                  <a:lnTo>
                    <a:pt x="593" y="72345"/>
                  </a:lnTo>
                  <a:cubicBezTo>
                    <a:pt x="593" y="70821"/>
                    <a:pt x="593" y="70483"/>
                    <a:pt x="593" y="70144"/>
                  </a:cubicBezTo>
                  <a:cubicBezTo>
                    <a:pt x="660" y="69357"/>
                    <a:pt x="660" y="68561"/>
                    <a:pt x="593" y="67774"/>
                  </a:cubicBezTo>
                  <a:cubicBezTo>
                    <a:pt x="254" y="69899"/>
                    <a:pt x="406" y="72066"/>
                    <a:pt x="1016" y="74123"/>
                  </a:cubicBezTo>
                  <a:cubicBezTo>
                    <a:pt x="1634" y="76705"/>
                    <a:pt x="2480" y="79228"/>
                    <a:pt x="3556" y="81657"/>
                  </a:cubicBezTo>
                  <a:cubicBezTo>
                    <a:pt x="5333" y="85044"/>
                    <a:pt x="7788" y="90716"/>
                    <a:pt x="9481" y="91478"/>
                  </a:cubicBezTo>
                  <a:lnTo>
                    <a:pt x="8974" y="91478"/>
                  </a:lnTo>
                  <a:cubicBezTo>
                    <a:pt x="9989" y="93255"/>
                    <a:pt x="11005" y="95118"/>
                    <a:pt x="12190" y="96811"/>
                  </a:cubicBezTo>
                  <a:cubicBezTo>
                    <a:pt x="15086" y="100773"/>
                    <a:pt x="18472" y="104354"/>
                    <a:pt x="22264" y="107477"/>
                  </a:cubicBezTo>
                  <a:lnTo>
                    <a:pt x="22772" y="108493"/>
                  </a:lnTo>
                  <a:cubicBezTo>
                    <a:pt x="23915" y="109188"/>
                    <a:pt x="25016" y="109949"/>
                    <a:pt x="26074" y="110779"/>
                  </a:cubicBezTo>
                  <a:lnTo>
                    <a:pt x="29968" y="113827"/>
                  </a:lnTo>
                  <a:cubicBezTo>
                    <a:pt x="31992" y="115494"/>
                    <a:pt x="34286" y="116807"/>
                    <a:pt x="36741" y="117721"/>
                  </a:cubicBezTo>
                  <a:cubicBezTo>
                    <a:pt x="38518" y="119245"/>
                    <a:pt x="35894" y="117721"/>
                    <a:pt x="35556" y="117721"/>
                  </a:cubicBezTo>
                  <a:cubicBezTo>
                    <a:pt x="36910" y="118821"/>
                    <a:pt x="39788" y="119583"/>
                    <a:pt x="40804" y="121023"/>
                  </a:cubicBezTo>
                  <a:cubicBezTo>
                    <a:pt x="40804" y="121023"/>
                    <a:pt x="38688" y="119837"/>
                    <a:pt x="39450" y="120599"/>
                  </a:cubicBezTo>
                  <a:cubicBezTo>
                    <a:pt x="40212" y="121361"/>
                    <a:pt x="41143" y="121276"/>
                    <a:pt x="42159" y="122377"/>
                  </a:cubicBezTo>
                  <a:cubicBezTo>
                    <a:pt x="42159" y="121700"/>
                    <a:pt x="44529" y="122377"/>
                    <a:pt x="46307" y="123732"/>
                  </a:cubicBezTo>
                  <a:lnTo>
                    <a:pt x="45884" y="123732"/>
                  </a:lnTo>
                  <a:cubicBezTo>
                    <a:pt x="45884" y="123308"/>
                    <a:pt x="47069" y="124155"/>
                    <a:pt x="47831" y="124493"/>
                  </a:cubicBezTo>
                  <a:lnTo>
                    <a:pt x="47831" y="124493"/>
                  </a:lnTo>
                  <a:cubicBezTo>
                    <a:pt x="52834" y="126940"/>
                    <a:pt x="57981" y="129082"/>
                    <a:pt x="63238" y="130927"/>
                  </a:cubicBezTo>
                  <a:cubicBezTo>
                    <a:pt x="68631" y="132866"/>
                    <a:pt x="74142" y="134449"/>
                    <a:pt x="79746" y="135668"/>
                  </a:cubicBezTo>
                  <a:lnTo>
                    <a:pt x="77630" y="135668"/>
                  </a:lnTo>
                  <a:cubicBezTo>
                    <a:pt x="79399" y="135897"/>
                    <a:pt x="81151" y="136235"/>
                    <a:pt x="82878" y="136684"/>
                  </a:cubicBezTo>
                  <a:lnTo>
                    <a:pt x="82878" y="136684"/>
                  </a:lnTo>
                  <a:cubicBezTo>
                    <a:pt x="85757" y="137700"/>
                    <a:pt x="86349" y="136684"/>
                    <a:pt x="88550" y="137531"/>
                  </a:cubicBezTo>
                  <a:lnTo>
                    <a:pt x="88042" y="137531"/>
                  </a:lnTo>
                  <a:cubicBezTo>
                    <a:pt x="91115" y="138106"/>
                    <a:pt x="94231" y="138385"/>
                    <a:pt x="97355" y="138377"/>
                  </a:cubicBezTo>
                  <a:cubicBezTo>
                    <a:pt x="100148" y="138377"/>
                    <a:pt x="99810" y="139054"/>
                    <a:pt x="101757" y="139224"/>
                  </a:cubicBezTo>
                  <a:cubicBezTo>
                    <a:pt x="102612" y="139241"/>
                    <a:pt x="103458" y="139037"/>
                    <a:pt x="104212" y="138631"/>
                  </a:cubicBezTo>
                  <a:lnTo>
                    <a:pt x="103450" y="138631"/>
                  </a:lnTo>
                  <a:cubicBezTo>
                    <a:pt x="102603" y="138631"/>
                    <a:pt x="105143" y="138208"/>
                    <a:pt x="106243" y="137954"/>
                  </a:cubicBezTo>
                  <a:cubicBezTo>
                    <a:pt x="105482" y="137446"/>
                    <a:pt x="105651" y="136599"/>
                    <a:pt x="103111" y="136091"/>
                  </a:cubicBezTo>
                  <a:lnTo>
                    <a:pt x="106074" y="136091"/>
                  </a:lnTo>
                  <a:lnTo>
                    <a:pt x="107513" y="133975"/>
                  </a:lnTo>
                  <a:lnTo>
                    <a:pt x="107513" y="134398"/>
                  </a:lnTo>
                  <a:cubicBezTo>
                    <a:pt x="107691" y="134026"/>
                    <a:pt x="107920" y="133687"/>
                    <a:pt x="108191" y="133382"/>
                  </a:cubicBezTo>
                  <a:cubicBezTo>
                    <a:pt x="107657" y="134347"/>
                    <a:pt x="107234" y="135372"/>
                    <a:pt x="106921" y="136430"/>
                  </a:cubicBezTo>
                  <a:cubicBezTo>
                    <a:pt x="107513" y="134906"/>
                    <a:pt x="108191" y="135160"/>
                    <a:pt x="108868" y="133552"/>
                  </a:cubicBezTo>
                  <a:cubicBezTo>
                    <a:pt x="108919" y="134043"/>
                    <a:pt x="108766" y="134534"/>
                    <a:pt x="108445" y="134906"/>
                  </a:cubicBezTo>
                  <a:cubicBezTo>
                    <a:pt x="109460" y="133890"/>
                    <a:pt x="110307" y="132790"/>
                    <a:pt x="110984" y="132620"/>
                  </a:cubicBezTo>
                  <a:cubicBezTo>
                    <a:pt x="110409" y="133094"/>
                    <a:pt x="110019" y="133755"/>
                    <a:pt x="109884" y="134483"/>
                  </a:cubicBezTo>
                  <a:cubicBezTo>
                    <a:pt x="110688" y="133492"/>
                    <a:pt x="111424" y="132443"/>
                    <a:pt x="112085" y="131351"/>
                  </a:cubicBezTo>
                  <a:cubicBezTo>
                    <a:pt x="112762" y="131351"/>
                    <a:pt x="114709" y="128049"/>
                    <a:pt x="114370" y="129657"/>
                  </a:cubicBezTo>
                  <a:cubicBezTo>
                    <a:pt x="114370" y="129657"/>
                    <a:pt x="115386" y="128134"/>
                    <a:pt x="115979" y="127626"/>
                  </a:cubicBezTo>
                  <a:cubicBezTo>
                    <a:pt x="116571" y="127118"/>
                    <a:pt x="114963" y="129488"/>
                    <a:pt x="114624" y="130419"/>
                  </a:cubicBezTo>
                  <a:cubicBezTo>
                    <a:pt x="112169" y="133806"/>
                    <a:pt x="114624" y="130419"/>
                    <a:pt x="113439" y="130419"/>
                  </a:cubicBezTo>
                  <a:cubicBezTo>
                    <a:pt x="112254" y="130419"/>
                    <a:pt x="112085" y="132112"/>
                    <a:pt x="111492" y="132874"/>
                  </a:cubicBezTo>
                  <a:cubicBezTo>
                    <a:pt x="110900" y="133636"/>
                    <a:pt x="111492" y="134144"/>
                    <a:pt x="112339" y="132874"/>
                  </a:cubicBezTo>
                  <a:cubicBezTo>
                    <a:pt x="111848" y="134288"/>
                    <a:pt x="111069" y="135583"/>
                    <a:pt x="110053" y="136684"/>
                  </a:cubicBezTo>
                  <a:cubicBezTo>
                    <a:pt x="110053" y="136684"/>
                    <a:pt x="110561" y="136091"/>
                    <a:pt x="110815" y="135837"/>
                  </a:cubicBezTo>
                  <a:cubicBezTo>
                    <a:pt x="111069" y="135583"/>
                    <a:pt x="110392" y="138123"/>
                    <a:pt x="111746" y="136261"/>
                  </a:cubicBezTo>
                  <a:cubicBezTo>
                    <a:pt x="111323" y="136853"/>
                    <a:pt x="112254" y="135160"/>
                    <a:pt x="111238" y="136261"/>
                  </a:cubicBezTo>
                  <a:cubicBezTo>
                    <a:pt x="111831" y="135414"/>
                    <a:pt x="113693" y="133552"/>
                    <a:pt x="113355" y="134568"/>
                  </a:cubicBezTo>
                  <a:lnTo>
                    <a:pt x="115894" y="130843"/>
                  </a:lnTo>
                  <a:cubicBezTo>
                    <a:pt x="116402" y="130843"/>
                    <a:pt x="115386" y="131605"/>
                    <a:pt x="115217" y="132028"/>
                  </a:cubicBezTo>
                  <a:lnTo>
                    <a:pt x="117503" y="129234"/>
                  </a:lnTo>
                  <a:lnTo>
                    <a:pt x="116487" y="129742"/>
                  </a:lnTo>
                  <a:cubicBezTo>
                    <a:pt x="117985" y="128074"/>
                    <a:pt x="119264" y="126229"/>
                    <a:pt x="120296" y="124240"/>
                  </a:cubicBezTo>
                  <a:cubicBezTo>
                    <a:pt x="120296" y="124832"/>
                    <a:pt x="119365" y="126271"/>
                    <a:pt x="118603" y="127541"/>
                  </a:cubicBezTo>
                  <a:cubicBezTo>
                    <a:pt x="120042" y="126949"/>
                    <a:pt x="118603" y="126610"/>
                    <a:pt x="120550" y="125001"/>
                  </a:cubicBezTo>
                  <a:cubicBezTo>
                    <a:pt x="120550" y="125001"/>
                    <a:pt x="120550" y="125001"/>
                    <a:pt x="120550" y="125001"/>
                  </a:cubicBezTo>
                  <a:lnTo>
                    <a:pt x="121397" y="123308"/>
                  </a:lnTo>
                  <a:cubicBezTo>
                    <a:pt x="121397" y="122885"/>
                    <a:pt x="121397" y="123308"/>
                    <a:pt x="121397" y="123308"/>
                  </a:cubicBezTo>
                  <a:cubicBezTo>
                    <a:pt x="123005" y="120599"/>
                    <a:pt x="120804" y="123308"/>
                    <a:pt x="123344" y="119499"/>
                  </a:cubicBezTo>
                  <a:cubicBezTo>
                    <a:pt x="121482" y="121276"/>
                    <a:pt x="122243" y="121446"/>
                    <a:pt x="120804" y="122970"/>
                  </a:cubicBezTo>
                  <a:cubicBezTo>
                    <a:pt x="119365" y="124493"/>
                    <a:pt x="121820" y="120684"/>
                    <a:pt x="122074" y="120091"/>
                  </a:cubicBezTo>
                  <a:cubicBezTo>
                    <a:pt x="122328" y="119499"/>
                    <a:pt x="124275" y="118991"/>
                    <a:pt x="125630" y="116621"/>
                  </a:cubicBezTo>
                  <a:cubicBezTo>
                    <a:pt x="124614" y="118229"/>
                    <a:pt x="125630" y="117044"/>
                    <a:pt x="124275" y="119075"/>
                  </a:cubicBezTo>
                  <a:cubicBezTo>
                    <a:pt x="122921" y="121107"/>
                    <a:pt x="125037" y="119075"/>
                    <a:pt x="125460" y="118567"/>
                  </a:cubicBezTo>
                  <a:cubicBezTo>
                    <a:pt x="125884" y="118060"/>
                    <a:pt x="124699" y="118567"/>
                    <a:pt x="125968" y="117128"/>
                  </a:cubicBezTo>
                  <a:lnTo>
                    <a:pt x="125968" y="117128"/>
                  </a:lnTo>
                  <a:lnTo>
                    <a:pt x="127492" y="114335"/>
                  </a:lnTo>
                  <a:cubicBezTo>
                    <a:pt x="128508" y="113124"/>
                    <a:pt x="129414" y="111820"/>
                    <a:pt x="130201" y="110441"/>
                  </a:cubicBezTo>
                  <a:cubicBezTo>
                    <a:pt x="130768" y="109238"/>
                    <a:pt x="131539" y="108155"/>
                    <a:pt x="132487" y="107224"/>
                  </a:cubicBezTo>
                  <a:lnTo>
                    <a:pt x="131725" y="107224"/>
                  </a:lnTo>
                  <a:cubicBezTo>
                    <a:pt x="132741" y="105700"/>
                    <a:pt x="134011" y="103329"/>
                    <a:pt x="134603" y="102229"/>
                  </a:cubicBezTo>
                  <a:cubicBezTo>
                    <a:pt x="134603" y="102652"/>
                    <a:pt x="134603" y="103668"/>
                    <a:pt x="133587" y="104938"/>
                  </a:cubicBezTo>
                  <a:cubicBezTo>
                    <a:pt x="134434" y="103617"/>
                    <a:pt x="135171" y="102229"/>
                    <a:pt x="135788" y="100790"/>
                  </a:cubicBezTo>
                  <a:cubicBezTo>
                    <a:pt x="136296" y="99435"/>
                    <a:pt x="136720" y="98250"/>
                    <a:pt x="137058" y="97149"/>
                  </a:cubicBezTo>
                  <a:cubicBezTo>
                    <a:pt x="136279" y="98013"/>
                    <a:pt x="135543" y="98919"/>
                    <a:pt x="134857" y="99858"/>
                  </a:cubicBezTo>
                  <a:cubicBezTo>
                    <a:pt x="134857" y="97573"/>
                    <a:pt x="136550" y="97827"/>
                    <a:pt x="137312" y="95118"/>
                  </a:cubicBezTo>
                  <a:cubicBezTo>
                    <a:pt x="137905" y="95118"/>
                    <a:pt x="137312" y="96134"/>
                    <a:pt x="138243" y="95710"/>
                  </a:cubicBezTo>
                  <a:cubicBezTo>
                    <a:pt x="139175" y="95287"/>
                    <a:pt x="139175" y="92747"/>
                    <a:pt x="139429" y="91393"/>
                  </a:cubicBezTo>
                  <a:cubicBezTo>
                    <a:pt x="139683" y="90038"/>
                    <a:pt x="140106" y="92324"/>
                    <a:pt x="139429" y="94949"/>
                  </a:cubicBezTo>
                  <a:cubicBezTo>
                    <a:pt x="138574" y="96887"/>
                    <a:pt x="137609" y="98783"/>
                    <a:pt x="136550" y="100620"/>
                  </a:cubicBezTo>
                  <a:lnTo>
                    <a:pt x="137397" y="99858"/>
                  </a:lnTo>
                  <a:cubicBezTo>
                    <a:pt x="136550" y="101890"/>
                    <a:pt x="135704" y="102906"/>
                    <a:pt x="135027" y="104684"/>
                  </a:cubicBezTo>
                  <a:lnTo>
                    <a:pt x="135027" y="104684"/>
                  </a:lnTo>
                  <a:lnTo>
                    <a:pt x="135027" y="104091"/>
                  </a:lnTo>
                  <a:lnTo>
                    <a:pt x="135535" y="103245"/>
                  </a:lnTo>
                  <a:cubicBezTo>
                    <a:pt x="135323" y="104421"/>
                    <a:pt x="134950" y="105556"/>
                    <a:pt x="134434" y="106631"/>
                  </a:cubicBezTo>
                  <a:cubicBezTo>
                    <a:pt x="135323" y="105124"/>
                    <a:pt x="135763" y="103389"/>
                    <a:pt x="135704" y="101636"/>
                  </a:cubicBezTo>
                  <a:cubicBezTo>
                    <a:pt x="137143" y="99266"/>
                    <a:pt x="138413" y="98673"/>
                    <a:pt x="138921" y="96811"/>
                  </a:cubicBezTo>
                  <a:cubicBezTo>
                    <a:pt x="138921" y="96811"/>
                    <a:pt x="140191" y="95541"/>
                    <a:pt x="139852" y="96811"/>
                  </a:cubicBezTo>
                  <a:cubicBezTo>
                    <a:pt x="139513" y="98081"/>
                    <a:pt x="138413" y="99181"/>
                    <a:pt x="138752" y="99435"/>
                  </a:cubicBezTo>
                  <a:cubicBezTo>
                    <a:pt x="139429" y="97996"/>
                    <a:pt x="139344" y="98673"/>
                    <a:pt x="140529" y="96303"/>
                  </a:cubicBezTo>
                  <a:cubicBezTo>
                    <a:pt x="140275" y="94847"/>
                    <a:pt x="140275" y="93357"/>
                    <a:pt x="140529" y="91901"/>
                  </a:cubicBezTo>
                  <a:cubicBezTo>
                    <a:pt x="141096" y="90055"/>
                    <a:pt x="141774" y="88244"/>
                    <a:pt x="142561" y="86483"/>
                  </a:cubicBezTo>
                  <a:cubicBezTo>
                    <a:pt x="141968" y="88261"/>
                    <a:pt x="141799" y="90208"/>
                    <a:pt x="142561" y="89869"/>
                  </a:cubicBezTo>
                  <a:cubicBezTo>
                    <a:pt x="143323" y="89530"/>
                    <a:pt x="144170" y="86483"/>
                    <a:pt x="143323" y="86821"/>
                  </a:cubicBezTo>
                  <a:cubicBezTo>
                    <a:pt x="144170" y="84705"/>
                    <a:pt x="145016" y="81150"/>
                    <a:pt x="145693" y="81065"/>
                  </a:cubicBezTo>
                  <a:cubicBezTo>
                    <a:pt x="145262" y="82995"/>
                    <a:pt x="144703" y="84891"/>
                    <a:pt x="144000" y="86737"/>
                  </a:cubicBezTo>
                  <a:cubicBezTo>
                    <a:pt x="144000" y="86313"/>
                    <a:pt x="144508" y="85890"/>
                    <a:pt x="144508" y="86144"/>
                  </a:cubicBezTo>
                  <a:lnTo>
                    <a:pt x="143577" y="88684"/>
                  </a:lnTo>
                  <a:cubicBezTo>
                    <a:pt x="144364" y="87516"/>
                    <a:pt x="144965" y="86229"/>
                    <a:pt x="145355" y="84874"/>
                  </a:cubicBezTo>
                  <a:cubicBezTo>
                    <a:pt x="145355" y="84874"/>
                    <a:pt x="145355" y="85298"/>
                    <a:pt x="145355" y="84874"/>
                  </a:cubicBezTo>
                  <a:lnTo>
                    <a:pt x="145947" y="82843"/>
                  </a:lnTo>
                  <a:lnTo>
                    <a:pt x="146455" y="82843"/>
                  </a:lnTo>
                  <a:cubicBezTo>
                    <a:pt x="146735" y="81547"/>
                    <a:pt x="147099" y="80278"/>
                    <a:pt x="147556" y="79033"/>
                  </a:cubicBezTo>
                  <a:cubicBezTo>
                    <a:pt x="148072" y="77348"/>
                    <a:pt x="148411" y="75621"/>
                    <a:pt x="148572" y="73869"/>
                  </a:cubicBezTo>
                  <a:lnTo>
                    <a:pt x="148572" y="73869"/>
                  </a:lnTo>
                  <a:cubicBezTo>
                    <a:pt x="149249" y="71075"/>
                    <a:pt x="148148" y="70737"/>
                    <a:pt x="148572" y="67858"/>
                  </a:cubicBezTo>
                  <a:cubicBezTo>
                    <a:pt x="148572" y="68790"/>
                    <a:pt x="148995" y="68451"/>
                    <a:pt x="149249" y="68282"/>
                  </a:cubicBezTo>
                  <a:cubicBezTo>
                    <a:pt x="149367" y="67063"/>
                    <a:pt x="149655" y="65869"/>
                    <a:pt x="150095" y="64726"/>
                  </a:cubicBezTo>
                  <a:cubicBezTo>
                    <a:pt x="149587" y="66335"/>
                    <a:pt x="149672" y="63456"/>
                    <a:pt x="149334" y="64726"/>
                  </a:cubicBezTo>
                  <a:cubicBezTo>
                    <a:pt x="148995" y="65996"/>
                    <a:pt x="149334" y="61763"/>
                    <a:pt x="149334" y="60239"/>
                  </a:cubicBezTo>
                  <a:cubicBezTo>
                    <a:pt x="149334" y="58716"/>
                    <a:pt x="149334" y="65065"/>
                    <a:pt x="150180" y="62864"/>
                  </a:cubicBezTo>
                  <a:cubicBezTo>
                    <a:pt x="151027" y="60663"/>
                    <a:pt x="150180" y="60917"/>
                    <a:pt x="150180" y="61932"/>
                  </a:cubicBezTo>
                  <a:cubicBezTo>
                    <a:pt x="150468" y="59850"/>
                    <a:pt x="150891" y="57784"/>
                    <a:pt x="151450" y="55753"/>
                  </a:cubicBezTo>
                  <a:cubicBezTo>
                    <a:pt x="151458" y="54093"/>
                    <a:pt x="151230" y="52442"/>
                    <a:pt x="150773" y="50842"/>
                  </a:cubicBezTo>
                  <a:cubicBezTo>
                    <a:pt x="150773" y="52112"/>
                    <a:pt x="151281" y="52197"/>
                    <a:pt x="150773" y="53805"/>
                  </a:cubicBezTo>
                  <a:lnTo>
                    <a:pt x="150265" y="52028"/>
                  </a:lnTo>
                  <a:cubicBezTo>
                    <a:pt x="150265" y="49742"/>
                    <a:pt x="150857" y="47879"/>
                    <a:pt x="150857" y="46271"/>
                  </a:cubicBezTo>
                  <a:lnTo>
                    <a:pt x="150857" y="47964"/>
                  </a:lnTo>
                  <a:lnTo>
                    <a:pt x="150857" y="47964"/>
                  </a:lnTo>
                  <a:cubicBezTo>
                    <a:pt x="150857" y="48642"/>
                    <a:pt x="150857" y="50758"/>
                    <a:pt x="151365" y="50589"/>
                  </a:cubicBezTo>
                  <a:cubicBezTo>
                    <a:pt x="150857" y="49065"/>
                    <a:pt x="151365" y="47795"/>
                    <a:pt x="151365" y="45763"/>
                  </a:cubicBezTo>
                  <a:lnTo>
                    <a:pt x="151365" y="45763"/>
                  </a:lnTo>
                  <a:cubicBezTo>
                    <a:pt x="150857" y="42292"/>
                    <a:pt x="151365" y="39499"/>
                    <a:pt x="150434" y="37297"/>
                  </a:cubicBezTo>
                  <a:cubicBezTo>
                    <a:pt x="150434" y="37975"/>
                    <a:pt x="150434" y="39329"/>
                    <a:pt x="150434" y="38991"/>
                  </a:cubicBezTo>
                  <a:cubicBezTo>
                    <a:pt x="150434" y="38652"/>
                    <a:pt x="150434" y="35943"/>
                    <a:pt x="150434" y="35943"/>
                  </a:cubicBezTo>
                  <a:lnTo>
                    <a:pt x="150434" y="36705"/>
                  </a:lnTo>
                  <a:cubicBezTo>
                    <a:pt x="150307" y="35333"/>
                    <a:pt x="150053" y="33971"/>
                    <a:pt x="149672" y="32641"/>
                  </a:cubicBezTo>
                  <a:cubicBezTo>
                    <a:pt x="149164" y="32218"/>
                    <a:pt x="149079" y="32641"/>
                    <a:pt x="148402" y="31456"/>
                  </a:cubicBezTo>
                  <a:cubicBezTo>
                    <a:pt x="147640" y="27816"/>
                    <a:pt x="149672" y="32641"/>
                    <a:pt x="149249" y="30102"/>
                  </a:cubicBezTo>
                  <a:cubicBezTo>
                    <a:pt x="148825" y="29001"/>
                    <a:pt x="148233" y="27985"/>
                    <a:pt x="147810" y="26970"/>
                  </a:cubicBezTo>
                  <a:lnTo>
                    <a:pt x="147810" y="26123"/>
                  </a:lnTo>
                  <a:cubicBezTo>
                    <a:pt x="145837" y="21577"/>
                    <a:pt x="142959" y="17488"/>
                    <a:pt x="139344" y="14102"/>
                  </a:cubicBezTo>
                  <a:cubicBezTo>
                    <a:pt x="139344" y="14102"/>
                    <a:pt x="136381" y="15118"/>
                    <a:pt x="137228" y="15964"/>
                  </a:cubicBezTo>
                  <a:close/>
                  <a:moveTo>
                    <a:pt x="106413" y="129488"/>
                  </a:moveTo>
                  <a:lnTo>
                    <a:pt x="107005" y="128726"/>
                  </a:lnTo>
                  <a:lnTo>
                    <a:pt x="107005" y="128726"/>
                  </a:lnTo>
                  <a:close/>
                  <a:moveTo>
                    <a:pt x="119535" y="117298"/>
                  </a:moveTo>
                  <a:cubicBezTo>
                    <a:pt x="118747" y="119075"/>
                    <a:pt x="117596" y="120659"/>
                    <a:pt x="116148" y="121954"/>
                  </a:cubicBezTo>
                  <a:lnTo>
                    <a:pt x="117164" y="121276"/>
                  </a:lnTo>
                  <a:cubicBezTo>
                    <a:pt x="116064" y="123562"/>
                    <a:pt x="116402" y="121276"/>
                    <a:pt x="114794" y="123986"/>
                  </a:cubicBezTo>
                  <a:cubicBezTo>
                    <a:pt x="113439" y="124409"/>
                    <a:pt x="111154" y="125594"/>
                    <a:pt x="111831" y="123986"/>
                  </a:cubicBezTo>
                  <a:cubicBezTo>
                    <a:pt x="110739" y="125196"/>
                    <a:pt x="109723" y="126466"/>
                    <a:pt x="108783" y="127795"/>
                  </a:cubicBezTo>
                  <a:cubicBezTo>
                    <a:pt x="108106" y="127795"/>
                    <a:pt x="108106" y="127795"/>
                    <a:pt x="108191" y="127795"/>
                  </a:cubicBezTo>
                  <a:lnTo>
                    <a:pt x="112000" y="123393"/>
                  </a:lnTo>
                  <a:cubicBezTo>
                    <a:pt x="112000" y="123816"/>
                    <a:pt x="112000" y="123986"/>
                    <a:pt x="112000" y="123393"/>
                  </a:cubicBezTo>
                  <a:cubicBezTo>
                    <a:pt x="112567" y="123012"/>
                    <a:pt x="112914" y="122377"/>
                    <a:pt x="112931" y="121700"/>
                  </a:cubicBezTo>
                  <a:cubicBezTo>
                    <a:pt x="114540" y="119922"/>
                    <a:pt x="116233" y="118060"/>
                    <a:pt x="117926" y="116028"/>
                  </a:cubicBezTo>
                  <a:cubicBezTo>
                    <a:pt x="119619" y="113996"/>
                    <a:pt x="119535" y="114419"/>
                    <a:pt x="120804" y="112980"/>
                  </a:cubicBezTo>
                  <a:lnTo>
                    <a:pt x="120804" y="112980"/>
                  </a:lnTo>
                  <a:lnTo>
                    <a:pt x="121736" y="111795"/>
                  </a:lnTo>
                  <a:lnTo>
                    <a:pt x="121736" y="111795"/>
                  </a:lnTo>
                  <a:cubicBezTo>
                    <a:pt x="120635" y="115096"/>
                    <a:pt x="122159" y="114165"/>
                    <a:pt x="119535" y="117636"/>
                  </a:cubicBezTo>
                  <a:close/>
                  <a:moveTo>
                    <a:pt x="139429" y="74038"/>
                  </a:moveTo>
                  <a:cubicBezTo>
                    <a:pt x="139386" y="73844"/>
                    <a:pt x="139386" y="73641"/>
                    <a:pt x="139429" y="73446"/>
                  </a:cubicBezTo>
                  <a:lnTo>
                    <a:pt x="139429" y="74038"/>
                  </a:lnTo>
                  <a:close/>
                  <a:moveTo>
                    <a:pt x="141968" y="58716"/>
                  </a:moveTo>
                  <a:cubicBezTo>
                    <a:pt x="141968" y="59985"/>
                    <a:pt x="141968" y="61255"/>
                    <a:pt x="141968" y="62525"/>
                  </a:cubicBezTo>
                  <a:cubicBezTo>
                    <a:pt x="141968" y="63795"/>
                    <a:pt x="141206" y="63880"/>
                    <a:pt x="141037" y="63202"/>
                  </a:cubicBezTo>
                  <a:cubicBezTo>
                    <a:pt x="140614" y="65234"/>
                    <a:pt x="141037" y="68790"/>
                    <a:pt x="140106" y="68705"/>
                  </a:cubicBezTo>
                  <a:cubicBezTo>
                    <a:pt x="140106" y="71329"/>
                    <a:pt x="140614" y="67858"/>
                    <a:pt x="140783" y="67689"/>
                  </a:cubicBezTo>
                  <a:lnTo>
                    <a:pt x="140783" y="67689"/>
                  </a:lnTo>
                  <a:lnTo>
                    <a:pt x="140783" y="64895"/>
                  </a:lnTo>
                  <a:cubicBezTo>
                    <a:pt x="141630" y="64895"/>
                    <a:pt x="140191" y="68028"/>
                    <a:pt x="140783" y="68536"/>
                  </a:cubicBezTo>
                  <a:cubicBezTo>
                    <a:pt x="141376" y="69044"/>
                    <a:pt x="140783" y="69806"/>
                    <a:pt x="140783" y="70991"/>
                  </a:cubicBezTo>
                  <a:cubicBezTo>
                    <a:pt x="140250" y="72066"/>
                    <a:pt x="139852" y="73200"/>
                    <a:pt x="139598" y="74377"/>
                  </a:cubicBezTo>
                  <a:lnTo>
                    <a:pt x="139175" y="72260"/>
                  </a:lnTo>
                  <a:cubicBezTo>
                    <a:pt x="139132" y="71812"/>
                    <a:pt x="139132" y="71355"/>
                    <a:pt x="139175" y="70906"/>
                  </a:cubicBezTo>
                  <a:cubicBezTo>
                    <a:pt x="139937" y="65657"/>
                    <a:pt x="140783" y="60239"/>
                    <a:pt x="141206" y="54821"/>
                  </a:cubicBezTo>
                  <a:cubicBezTo>
                    <a:pt x="141206" y="55837"/>
                    <a:pt x="141206" y="57530"/>
                    <a:pt x="141714" y="58546"/>
                  </a:cubicBezTo>
                  <a:cubicBezTo>
                    <a:pt x="142222" y="58716"/>
                    <a:pt x="142053" y="59393"/>
                    <a:pt x="141968" y="59054"/>
                  </a:cubicBezTo>
                  <a:close/>
                </a:path>
              </a:pathLst>
            </a:custGeom>
            <a:solidFill>
              <a:srgbClr val="FF725E"/>
            </a:solidFill>
            <a:ln w="8458"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021AF037-59F8-AB42-2298-AE26C67F72EC}"/>
                </a:ext>
              </a:extLst>
            </p:cNvPr>
            <p:cNvSpPr/>
            <p:nvPr/>
          </p:nvSpPr>
          <p:spPr>
            <a:xfrm>
              <a:off x="3921798" y="3189381"/>
              <a:ext cx="8465" cy="8465"/>
            </a:xfrm>
            <a:custGeom>
              <a:avLst/>
              <a:gdLst>
                <a:gd name="connsiteX0" fmla="*/ 0 w 8465"/>
                <a:gd name="connsiteY0" fmla="*/ 0 h 8465"/>
                <a:gd name="connsiteX1" fmla="*/ 0 w 8465"/>
                <a:gd name="connsiteY1" fmla="*/ 0 h 8465"/>
                <a:gd name="connsiteX2" fmla="*/ 0 w 8465"/>
                <a:gd name="connsiteY2" fmla="*/ 0 h 8465"/>
              </a:gdLst>
              <a:ahLst/>
              <a:cxnLst>
                <a:cxn ang="0">
                  <a:pos x="connsiteX0" y="connsiteY0"/>
                </a:cxn>
                <a:cxn ang="0">
                  <a:pos x="connsiteX1" y="connsiteY1"/>
                </a:cxn>
                <a:cxn ang="0">
                  <a:pos x="connsiteX2" y="connsiteY2"/>
                </a:cxn>
              </a:cxnLst>
              <a:rect l="l" t="t" r="r" b="b"/>
              <a:pathLst>
                <a:path w="8465" h="8465">
                  <a:moveTo>
                    <a:pt x="0" y="0"/>
                  </a:moveTo>
                  <a:lnTo>
                    <a:pt x="0" y="0"/>
                  </a:lnTo>
                  <a:lnTo>
                    <a:pt x="0" y="0"/>
                  </a:lnTo>
                  <a:close/>
                </a:path>
              </a:pathLst>
            </a:custGeom>
            <a:solidFill>
              <a:srgbClr val="FF8270"/>
            </a:solidFill>
            <a:ln w="8458"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CAA7CC12-C4D1-4F2E-55D7-93E9DF370207}"/>
                </a:ext>
              </a:extLst>
            </p:cNvPr>
            <p:cNvSpPr/>
            <p:nvPr/>
          </p:nvSpPr>
          <p:spPr>
            <a:xfrm>
              <a:off x="5974203" y="3127666"/>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C84D3BF3-13B6-B351-E417-D0BAD577C298}"/>
                </a:ext>
              </a:extLst>
            </p:cNvPr>
            <p:cNvSpPr/>
            <p:nvPr/>
          </p:nvSpPr>
          <p:spPr>
            <a:xfrm>
              <a:off x="5982499" y="3064851"/>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5" y="85"/>
                    <a:pt x="0" y="0"/>
                  </a:cubicBezTo>
                  <a:close/>
                </a:path>
              </a:pathLst>
            </a:custGeom>
            <a:solidFill>
              <a:srgbClr val="FF725E"/>
            </a:solidFill>
            <a:ln w="8458"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E8C55C2-9E6F-1F87-84CA-D72CE273BF6C}"/>
                </a:ext>
              </a:extLst>
            </p:cNvPr>
            <p:cNvSpPr/>
            <p:nvPr/>
          </p:nvSpPr>
          <p:spPr>
            <a:xfrm>
              <a:off x="5979790" y="312868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8C404802-7231-C777-D3BA-4FA27DD07567}"/>
                </a:ext>
              </a:extLst>
            </p:cNvPr>
            <p:cNvSpPr/>
            <p:nvPr/>
          </p:nvSpPr>
          <p:spPr>
            <a:xfrm>
              <a:off x="5964700" y="3066610"/>
              <a:ext cx="63851" cy="65835"/>
            </a:xfrm>
            <a:custGeom>
              <a:avLst/>
              <a:gdLst>
                <a:gd name="connsiteX0" fmla="*/ 61820 w 63851"/>
                <a:gd name="connsiteY0" fmla="*/ 44125 h 65835"/>
                <a:gd name="connsiteX1" fmla="*/ 61397 w 63851"/>
                <a:gd name="connsiteY1" fmla="*/ 45479 h 65835"/>
                <a:gd name="connsiteX2" fmla="*/ 62497 w 63851"/>
                <a:gd name="connsiteY2" fmla="*/ 42685 h 65835"/>
                <a:gd name="connsiteX3" fmla="*/ 62497 w 63851"/>
                <a:gd name="connsiteY3" fmla="*/ 41077 h 65835"/>
                <a:gd name="connsiteX4" fmla="*/ 62921 w 63851"/>
                <a:gd name="connsiteY4" fmla="*/ 40146 h 65835"/>
                <a:gd name="connsiteX5" fmla="*/ 62921 w 63851"/>
                <a:gd name="connsiteY5" fmla="*/ 37183 h 65835"/>
                <a:gd name="connsiteX6" fmla="*/ 62921 w 63851"/>
                <a:gd name="connsiteY6" fmla="*/ 37183 h 65835"/>
                <a:gd name="connsiteX7" fmla="*/ 62921 w 63851"/>
                <a:gd name="connsiteY7" fmla="*/ 35659 h 65835"/>
                <a:gd name="connsiteX8" fmla="*/ 62921 w 63851"/>
                <a:gd name="connsiteY8" fmla="*/ 35659 h 65835"/>
                <a:gd name="connsiteX9" fmla="*/ 62921 w 63851"/>
                <a:gd name="connsiteY9" fmla="*/ 35236 h 65835"/>
                <a:gd name="connsiteX10" fmla="*/ 62921 w 63851"/>
                <a:gd name="connsiteY10" fmla="*/ 39977 h 65835"/>
                <a:gd name="connsiteX11" fmla="*/ 62921 w 63851"/>
                <a:gd name="connsiteY11" fmla="*/ 39977 h 65835"/>
                <a:gd name="connsiteX12" fmla="*/ 62921 w 63851"/>
                <a:gd name="connsiteY12" fmla="*/ 39468 h 65835"/>
                <a:gd name="connsiteX13" fmla="*/ 62921 w 63851"/>
                <a:gd name="connsiteY13" fmla="*/ 39468 h 65835"/>
                <a:gd name="connsiteX14" fmla="*/ 62921 w 63851"/>
                <a:gd name="connsiteY14" fmla="*/ 38537 h 65835"/>
                <a:gd name="connsiteX15" fmla="*/ 62921 w 63851"/>
                <a:gd name="connsiteY15" fmla="*/ 36844 h 65835"/>
                <a:gd name="connsiteX16" fmla="*/ 62921 w 63851"/>
                <a:gd name="connsiteY16" fmla="*/ 36844 h 65835"/>
                <a:gd name="connsiteX17" fmla="*/ 62921 w 63851"/>
                <a:gd name="connsiteY17" fmla="*/ 37945 h 65835"/>
                <a:gd name="connsiteX18" fmla="*/ 62921 w 63851"/>
                <a:gd name="connsiteY18" fmla="*/ 36590 h 65835"/>
                <a:gd name="connsiteX19" fmla="*/ 62921 w 63851"/>
                <a:gd name="connsiteY19" fmla="*/ 36590 h 65835"/>
                <a:gd name="connsiteX20" fmla="*/ 62413 w 63851"/>
                <a:gd name="connsiteY20" fmla="*/ 35828 h 65835"/>
                <a:gd name="connsiteX21" fmla="*/ 62413 w 63851"/>
                <a:gd name="connsiteY21" fmla="*/ 34135 h 65835"/>
                <a:gd name="connsiteX22" fmla="*/ 62413 w 63851"/>
                <a:gd name="connsiteY22" fmla="*/ 34559 h 65835"/>
                <a:gd name="connsiteX23" fmla="*/ 62413 w 63851"/>
                <a:gd name="connsiteY23" fmla="*/ 33289 h 65835"/>
                <a:gd name="connsiteX24" fmla="*/ 62413 w 63851"/>
                <a:gd name="connsiteY24" fmla="*/ 32188 h 65835"/>
                <a:gd name="connsiteX25" fmla="*/ 62413 w 63851"/>
                <a:gd name="connsiteY25" fmla="*/ 31680 h 65835"/>
                <a:gd name="connsiteX26" fmla="*/ 62921 w 63851"/>
                <a:gd name="connsiteY26" fmla="*/ 32950 h 65835"/>
                <a:gd name="connsiteX27" fmla="*/ 62921 w 63851"/>
                <a:gd name="connsiteY27" fmla="*/ 33881 h 65835"/>
                <a:gd name="connsiteX28" fmla="*/ 63852 w 63851"/>
                <a:gd name="connsiteY28" fmla="*/ 34812 h 65835"/>
                <a:gd name="connsiteX29" fmla="*/ 63852 w 63851"/>
                <a:gd name="connsiteY29" fmla="*/ 33627 h 65835"/>
                <a:gd name="connsiteX30" fmla="*/ 63852 w 63851"/>
                <a:gd name="connsiteY30" fmla="*/ 32696 h 65835"/>
                <a:gd name="connsiteX31" fmla="*/ 63175 w 63851"/>
                <a:gd name="connsiteY31" fmla="*/ 30834 h 65835"/>
                <a:gd name="connsiteX32" fmla="*/ 62243 w 63851"/>
                <a:gd name="connsiteY32" fmla="*/ 29056 h 65835"/>
                <a:gd name="connsiteX33" fmla="*/ 62243 w 63851"/>
                <a:gd name="connsiteY33" fmla="*/ 29056 h 65835"/>
                <a:gd name="connsiteX34" fmla="*/ 59534 w 63851"/>
                <a:gd name="connsiteY34" fmla="*/ 25754 h 65835"/>
                <a:gd name="connsiteX35" fmla="*/ 59026 w 63851"/>
                <a:gd name="connsiteY35" fmla="*/ 25077 h 65835"/>
                <a:gd name="connsiteX36" fmla="*/ 55301 w 63851"/>
                <a:gd name="connsiteY36" fmla="*/ 22961 h 65835"/>
                <a:gd name="connsiteX37" fmla="*/ 51069 w 63851"/>
                <a:gd name="connsiteY37" fmla="*/ 21860 h 65835"/>
                <a:gd name="connsiteX38" fmla="*/ 51577 w 63851"/>
                <a:gd name="connsiteY38" fmla="*/ 21860 h 65835"/>
                <a:gd name="connsiteX39" fmla="*/ 49799 w 63851"/>
                <a:gd name="connsiteY39" fmla="*/ 21860 h 65835"/>
                <a:gd name="connsiteX40" fmla="*/ 47598 w 63851"/>
                <a:gd name="connsiteY40" fmla="*/ 21860 h 65835"/>
                <a:gd name="connsiteX41" fmla="*/ 45228 w 63851"/>
                <a:gd name="connsiteY41" fmla="*/ 21860 h 65835"/>
                <a:gd name="connsiteX42" fmla="*/ 42434 w 63851"/>
                <a:gd name="connsiteY42" fmla="*/ 22791 h 65835"/>
                <a:gd name="connsiteX43" fmla="*/ 42434 w 63851"/>
                <a:gd name="connsiteY43" fmla="*/ 22791 h 65835"/>
                <a:gd name="connsiteX44" fmla="*/ 36931 w 63851"/>
                <a:gd name="connsiteY44" fmla="*/ 24230 h 65835"/>
                <a:gd name="connsiteX45" fmla="*/ 36254 w 63851"/>
                <a:gd name="connsiteY45" fmla="*/ 24230 h 65835"/>
                <a:gd name="connsiteX46" fmla="*/ 36254 w 63851"/>
                <a:gd name="connsiteY46" fmla="*/ 24230 h 65835"/>
                <a:gd name="connsiteX47" fmla="*/ 35577 w 63851"/>
                <a:gd name="connsiteY47" fmla="*/ 24230 h 65835"/>
                <a:gd name="connsiteX48" fmla="*/ 34900 w 63851"/>
                <a:gd name="connsiteY48" fmla="*/ 24654 h 65835"/>
                <a:gd name="connsiteX49" fmla="*/ 34900 w 63851"/>
                <a:gd name="connsiteY49" fmla="*/ 24654 h 65835"/>
                <a:gd name="connsiteX50" fmla="*/ 34900 w 63851"/>
                <a:gd name="connsiteY50" fmla="*/ 24654 h 65835"/>
                <a:gd name="connsiteX51" fmla="*/ 34900 w 63851"/>
                <a:gd name="connsiteY51" fmla="*/ 24654 h 65835"/>
                <a:gd name="connsiteX52" fmla="*/ 34900 w 63851"/>
                <a:gd name="connsiteY52" fmla="*/ 23469 h 65835"/>
                <a:gd name="connsiteX53" fmla="*/ 34900 w 63851"/>
                <a:gd name="connsiteY53" fmla="*/ 22622 h 65835"/>
                <a:gd name="connsiteX54" fmla="*/ 34900 w 63851"/>
                <a:gd name="connsiteY54" fmla="*/ 21183 h 65835"/>
                <a:gd name="connsiteX55" fmla="*/ 34900 w 63851"/>
                <a:gd name="connsiteY55" fmla="*/ 21775 h 65835"/>
                <a:gd name="connsiteX56" fmla="*/ 34900 w 63851"/>
                <a:gd name="connsiteY56" fmla="*/ 19405 h 65835"/>
                <a:gd name="connsiteX57" fmla="*/ 35407 w 63851"/>
                <a:gd name="connsiteY57" fmla="*/ 20252 h 65835"/>
                <a:gd name="connsiteX58" fmla="*/ 35407 w 63851"/>
                <a:gd name="connsiteY58" fmla="*/ 18220 h 65835"/>
                <a:gd name="connsiteX59" fmla="*/ 35407 w 63851"/>
                <a:gd name="connsiteY59" fmla="*/ 14918 h 65835"/>
                <a:gd name="connsiteX60" fmla="*/ 35407 w 63851"/>
                <a:gd name="connsiteY60" fmla="*/ 15850 h 65835"/>
                <a:gd name="connsiteX61" fmla="*/ 35407 w 63851"/>
                <a:gd name="connsiteY61" fmla="*/ 15850 h 65835"/>
                <a:gd name="connsiteX62" fmla="*/ 35831 w 63851"/>
                <a:gd name="connsiteY62" fmla="*/ 18304 h 65835"/>
                <a:gd name="connsiteX63" fmla="*/ 35238 w 63851"/>
                <a:gd name="connsiteY63" fmla="*/ 13987 h 65835"/>
                <a:gd name="connsiteX64" fmla="*/ 34730 w 63851"/>
                <a:gd name="connsiteY64" fmla="*/ 12717 h 65835"/>
                <a:gd name="connsiteX65" fmla="*/ 34730 w 63851"/>
                <a:gd name="connsiteY65" fmla="*/ 12717 h 65835"/>
                <a:gd name="connsiteX66" fmla="*/ 34307 w 63851"/>
                <a:gd name="connsiteY66" fmla="*/ 11871 h 65835"/>
                <a:gd name="connsiteX67" fmla="*/ 34307 w 63851"/>
                <a:gd name="connsiteY67" fmla="*/ 11871 h 65835"/>
                <a:gd name="connsiteX68" fmla="*/ 34307 w 63851"/>
                <a:gd name="connsiteY68" fmla="*/ 11871 h 65835"/>
                <a:gd name="connsiteX69" fmla="*/ 33122 w 63851"/>
                <a:gd name="connsiteY69" fmla="*/ 8484 h 65835"/>
                <a:gd name="connsiteX70" fmla="*/ 32021 w 63851"/>
                <a:gd name="connsiteY70" fmla="*/ 6622 h 65835"/>
                <a:gd name="connsiteX71" fmla="*/ 32021 w 63851"/>
                <a:gd name="connsiteY71" fmla="*/ 6622 h 65835"/>
                <a:gd name="connsiteX72" fmla="*/ 27704 w 63851"/>
                <a:gd name="connsiteY72" fmla="*/ 1627 h 65835"/>
                <a:gd name="connsiteX73" fmla="*/ 23894 w 63851"/>
                <a:gd name="connsiteY73" fmla="*/ 103 h 65835"/>
                <a:gd name="connsiteX74" fmla="*/ 24656 w 63851"/>
                <a:gd name="connsiteY74" fmla="*/ 611 h 65835"/>
                <a:gd name="connsiteX75" fmla="*/ 22963 w 63851"/>
                <a:gd name="connsiteY75" fmla="*/ 611 h 65835"/>
                <a:gd name="connsiteX76" fmla="*/ 22963 w 63851"/>
                <a:gd name="connsiteY76" fmla="*/ 611 h 65835"/>
                <a:gd name="connsiteX77" fmla="*/ 21439 w 63851"/>
                <a:gd name="connsiteY77" fmla="*/ 188 h 65835"/>
                <a:gd name="connsiteX78" fmla="*/ 20169 w 63851"/>
                <a:gd name="connsiteY78" fmla="*/ 188 h 65835"/>
                <a:gd name="connsiteX79" fmla="*/ 17291 w 63851"/>
                <a:gd name="connsiteY79" fmla="*/ 611 h 65835"/>
                <a:gd name="connsiteX80" fmla="*/ 17714 w 63851"/>
                <a:gd name="connsiteY80" fmla="*/ 611 h 65835"/>
                <a:gd name="connsiteX81" fmla="*/ 18222 w 63851"/>
                <a:gd name="connsiteY81" fmla="*/ 611 h 65835"/>
                <a:gd name="connsiteX82" fmla="*/ 17376 w 63851"/>
                <a:gd name="connsiteY82" fmla="*/ 611 h 65835"/>
                <a:gd name="connsiteX83" fmla="*/ 17376 w 63851"/>
                <a:gd name="connsiteY83" fmla="*/ 611 h 65835"/>
                <a:gd name="connsiteX84" fmla="*/ 15682 w 63851"/>
                <a:gd name="connsiteY84" fmla="*/ 1119 h 65835"/>
                <a:gd name="connsiteX85" fmla="*/ 14667 w 63851"/>
                <a:gd name="connsiteY85" fmla="*/ 1797 h 65835"/>
                <a:gd name="connsiteX86" fmla="*/ 14667 w 63851"/>
                <a:gd name="connsiteY86" fmla="*/ 1797 h 65835"/>
                <a:gd name="connsiteX87" fmla="*/ 14074 w 63851"/>
                <a:gd name="connsiteY87" fmla="*/ 1797 h 65835"/>
                <a:gd name="connsiteX88" fmla="*/ 14667 w 63851"/>
                <a:gd name="connsiteY88" fmla="*/ 1289 h 65835"/>
                <a:gd name="connsiteX89" fmla="*/ 13989 w 63851"/>
                <a:gd name="connsiteY89" fmla="*/ 1289 h 65835"/>
                <a:gd name="connsiteX90" fmla="*/ 13482 w 63851"/>
                <a:gd name="connsiteY90" fmla="*/ 1289 h 65835"/>
                <a:gd name="connsiteX91" fmla="*/ 12296 w 63851"/>
                <a:gd name="connsiteY91" fmla="*/ 2051 h 65835"/>
                <a:gd name="connsiteX92" fmla="*/ 12296 w 63851"/>
                <a:gd name="connsiteY92" fmla="*/ 2051 h 65835"/>
                <a:gd name="connsiteX93" fmla="*/ 11704 w 63851"/>
                <a:gd name="connsiteY93" fmla="*/ 2474 h 65835"/>
                <a:gd name="connsiteX94" fmla="*/ 11704 w 63851"/>
                <a:gd name="connsiteY94" fmla="*/ 2474 h 65835"/>
                <a:gd name="connsiteX95" fmla="*/ 9757 w 63851"/>
                <a:gd name="connsiteY95" fmla="*/ 4336 h 65835"/>
                <a:gd name="connsiteX96" fmla="*/ 8656 w 63851"/>
                <a:gd name="connsiteY96" fmla="*/ 5183 h 65835"/>
                <a:gd name="connsiteX97" fmla="*/ 8656 w 63851"/>
                <a:gd name="connsiteY97" fmla="*/ 5183 h 65835"/>
                <a:gd name="connsiteX98" fmla="*/ 9503 w 63851"/>
                <a:gd name="connsiteY98" fmla="*/ 4506 h 65835"/>
                <a:gd name="connsiteX99" fmla="*/ 10349 w 63851"/>
                <a:gd name="connsiteY99" fmla="*/ 3828 h 65835"/>
                <a:gd name="connsiteX100" fmla="*/ 7894 w 63851"/>
                <a:gd name="connsiteY100" fmla="*/ 5606 h 65835"/>
                <a:gd name="connsiteX101" fmla="*/ 5608 w 63851"/>
                <a:gd name="connsiteY101" fmla="*/ 8400 h 65835"/>
                <a:gd name="connsiteX102" fmla="*/ 3238 w 63851"/>
                <a:gd name="connsiteY102" fmla="*/ 13141 h 65835"/>
                <a:gd name="connsiteX103" fmla="*/ 3238 w 63851"/>
                <a:gd name="connsiteY103" fmla="*/ 13141 h 65835"/>
                <a:gd name="connsiteX104" fmla="*/ 1968 w 63851"/>
                <a:gd name="connsiteY104" fmla="*/ 15765 h 65835"/>
                <a:gd name="connsiteX105" fmla="*/ 190 w 63851"/>
                <a:gd name="connsiteY105" fmla="*/ 22283 h 65835"/>
                <a:gd name="connsiteX106" fmla="*/ 190 w 63851"/>
                <a:gd name="connsiteY106" fmla="*/ 22707 h 65835"/>
                <a:gd name="connsiteX107" fmla="*/ 190 w 63851"/>
                <a:gd name="connsiteY107" fmla="*/ 24569 h 65835"/>
                <a:gd name="connsiteX108" fmla="*/ 190 w 63851"/>
                <a:gd name="connsiteY108" fmla="*/ 26855 h 65835"/>
                <a:gd name="connsiteX109" fmla="*/ 190 w 63851"/>
                <a:gd name="connsiteY109" fmla="*/ 30410 h 65835"/>
                <a:gd name="connsiteX110" fmla="*/ 190 w 63851"/>
                <a:gd name="connsiteY110" fmla="*/ 30410 h 65835"/>
                <a:gd name="connsiteX111" fmla="*/ 190 w 63851"/>
                <a:gd name="connsiteY111" fmla="*/ 33289 h 65835"/>
                <a:gd name="connsiteX112" fmla="*/ 190 w 63851"/>
                <a:gd name="connsiteY112" fmla="*/ 32696 h 65835"/>
                <a:gd name="connsiteX113" fmla="*/ 190 w 63851"/>
                <a:gd name="connsiteY113" fmla="*/ 34135 h 65835"/>
                <a:gd name="connsiteX114" fmla="*/ 698 w 63851"/>
                <a:gd name="connsiteY114" fmla="*/ 36082 h 65835"/>
                <a:gd name="connsiteX115" fmla="*/ 698 w 63851"/>
                <a:gd name="connsiteY115" fmla="*/ 36082 h 65835"/>
                <a:gd name="connsiteX116" fmla="*/ 698 w 63851"/>
                <a:gd name="connsiteY116" fmla="*/ 37014 h 65835"/>
                <a:gd name="connsiteX117" fmla="*/ 698 w 63851"/>
                <a:gd name="connsiteY117" fmla="*/ 37014 h 65835"/>
                <a:gd name="connsiteX118" fmla="*/ 1968 w 63851"/>
                <a:gd name="connsiteY118" fmla="*/ 44633 h 65835"/>
                <a:gd name="connsiteX119" fmla="*/ 4169 w 63851"/>
                <a:gd name="connsiteY119" fmla="*/ 52167 h 65835"/>
                <a:gd name="connsiteX120" fmla="*/ 3661 w 63851"/>
                <a:gd name="connsiteY120" fmla="*/ 51321 h 65835"/>
                <a:gd name="connsiteX121" fmla="*/ 4592 w 63851"/>
                <a:gd name="connsiteY121" fmla="*/ 53691 h 65835"/>
                <a:gd name="connsiteX122" fmla="*/ 4592 w 63851"/>
                <a:gd name="connsiteY122" fmla="*/ 53691 h 65835"/>
                <a:gd name="connsiteX123" fmla="*/ 5608 w 63851"/>
                <a:gd name="connsiteY123" fmla="*/ 56061 h 65835"/>
                <a:gd name="connsiteX124" fmla="*/ 5608 w 63851"/>
                <a:gd name="connsiteY124" fmla="*/ 56061 h 65835"/>
                <a:gd name="connsiteX125" fmla="*/ 7556 w 63851"/>
                <a:gd name="connsiteY125" fmla="*/ 59871 h 65835"/>
                <a:gd name="connsiteX126" fmla="*/ 8233 w 63851"/>
                <a:gd name="connsiteY126" fmla="*/ 61818 h 65835"/>
                <a:gd name="connsiteX127" fmla="*/ 9079 w 63851"/>
                <a:gd name="connsiteY127" fmla="*/ 62664 h 65835"/>
                <a:gd name="connsiteX128" fmla="*/ 9079 w 63851"/>
                <a:gd name="connsiteY128" fmla="*/ 62664 h 65835"/>
                <a:gd name="connsiteX129" fmla="*/ 10011 w 63851"/>
                <a:gd name="connsiteY129" fmla="*/ 63596 h 65835"/>
                <a:gd name="connsiteX130" fmla="*/ 10011 w 63851"/>
                <a:gd name="connsiteY130" fmla="*/ 61903 h 65835"/>
                <a:gd name="connsiteX131" fmla="*/ 10772 w 63851"/>
                <a:gd name="connsiteY131" fmla="*/ 63088 h 65835"/>
                <a:gd name="connsiteX132" fmla="*/ 12296 w 63851"/>
                <a:gd name="connsiteY132" fmla="*/ 63088 h 65835"/>
                <a:gd name="connsiteX133" fmla="*/ 10772 w 63851"/>
                <a:gd name="connsiteY133" fmla="*/ 63088 h 65835"/>
                <a:gd name="connsiteX134" fmla="*/ 12381 w 63851"/>
                <a:gd name="connsiteY134" fmla="*/ 63088 h 65835"/>
                <a:gd name="connsiteX135" fmla="*/ 11788 w 63851"/>
                <a:gd name="connsiteY135" fmla="*/ 63088 h 65835"/>
                <a:gd name="connsiteX136" fmla="*/ 13312 w 63851"/>
                <a:gd name="connsiteY136" fmla="*/ 63596 h 65835"/>
                <a:gd name="connsiteX137" fmla="*/ 12296 w 63851"/>
                <a:gd name="connsiteY137" fmla="*/ 63596 h 65835"/>
                <a:gd name="connsiteX138" fmla="*/ 14074 w 63851"/>
                <a:gd name="connsiteY138" fmla="*/ 63596 h 65835"/>
                <a:gd name="connsiteX139" fmla="*/ 15259 w 63851"/>
                <a:gd name="connsiteY139" fmla="*/ 64019 h 65835"/>
                <a:gd name="connsiteX140" fmla="*/ 16444 w 63851"/>
                <a:gd name="connsiteY140" fmla="*/ 64019 h 65835"/>
                <a:gd name="connsiteX141" fmla="*/ 15005 w 63851"/>
                <a:gd name="connsiteY141" fmla="*/ 64019 h 65835"/>
                <a:gd name="connsiteX142" fmla="*/ 15005 w 63851"/>
                <a:gd name="connsiteY142" fmla="*/ 63596 h 65835"/>
                <a:gd name="connsiteX143" fmla="*/ 13566 w 63851"/>
                <a:gd name="connsiteY143" fmla="*/ 63596 h 65835"/>
                <a:gd name="connsiteX144" fmla="*/ 13566 w 63851"/>
                <a:gd name="connsiteY144" fmla="*/ 63596 h 65835"/>
                <a:gd name="connsiteX145" fmla="*/ 11534 w 63851"/>
                <a:gd name="connsiteY145" fmla="*/ 63596 h 65835"/>
                <a:gd name="connsiteX146" fmla="*/ 12042 w 63851"/>
                <a:gd name="connsiteY146" fmla="*/ 63596 h 65835"/>
                <a:gd name="connsiteX147" fmla="*/ 12042 w 63851"/>
                <a:gd name="connsiteY147" fmla="*/ 64103 h 65835"/>
                <a:gd name="connsiteX148" fmla="*/ 12042 w 63851"/>
                <a:gd name="connsiteY148" fmla="*/ 64103 h 65835"/>
                <a:gd name="connsiteX149" fmla="*/ 13228 w 63851"/>
                <a:gd name="connsiteY149" fmla="*/ 64527 h 65835"/>
                <a:gd name="connsiteX150" fmla="*/ 12042 w 63851"/>
                <a:gd name="connsiteY150" fmla="*/ 64527 h 65835"/>
                <a:gd name="connsiteX151" fmla="*/ 11365 w 63851"/>
                <a:gd name="connsiteY151" fmla="*/ 64527 h 65835"/>
                <a:gd name="connsiteX152" fmla="*/ 13058 w 63851"/>
                <a:gd name="connsiteY152" fmla="*/ 64527 h 65835"/>
                <a:gd name="connsiteX153" fmla="*/ 12635 w 63851"/>
                <a:gd name="connsiteY153" fmla="*/ 64527 h 65835"/>
                <a:gd name="connsiteX154" fmla="*/ 15682 w 63851"/>
                <a:gd name="connsiteY154" fmla="*/ 64527 h 65835"/>
                <a:gd name="connsiteX155" fmla="*/ 13989 w 63851"/>
                <a:gd name="connsiteY155" fmla="*/ 64527 h 65835"/>
                <a:gd name="connsiteX156" fmla="*/ 15428 w 63851"/>
                <a:gd name="connsiteY156" fmla="*/ 64527 h 65835"/>
                <a:gd name="connsiteX157" fmla="*/ 15428 w 63851"/>
                <a:gd name="connsiteY157" fmla="*/ 64527 h 65835"/>
                <a:gd name="connsiteX158" fmla="*/ 16275 w 63851"/>
                <a:gd name="connsiteY158" fmla="*/ 64527 h 65835"/>
                <a:gd name="connsiteX159" fmla="*/ 16275 w 63851"/>
                <a:gd name="connsiteY159" fmla="*/ 64527 h 65835"/>
                <a:gd name="connsiteX160" fmla="*/ 18222 w 63851"/>
                <a:gd name="connsiteY160" fmla="*/ 64527 h 65835"/>
                <a:gd name="connsiteX161" fmla="*/ 16275 w 63851"/>
                <a:gd name="connsiteY161" fmla="*/ 64527 h 65835"/>
                <a:gd name="connsiteX162" fmla="*/ 17714 w 63851"/>
                <a:gd name="connsiteY162" fmla="*/ 64527 h 65835"/>
                <a:gd name="connsiteX163" fmla="*/ 19915 w 63851"/>
                <a:gd name="connsiteY163" fmla="*/ 65119 h 65835"/>
                <a:gd name="connsiteX164" fmla="*/ 18645 w 63851"/>
                <a:gd name="connsiteY164" fmla="*/ 65119 h 65835"/>
                <a:gd name="connsiteX165" fmla="*/ 19153 w 63851"/>
                <a:gd name="connsiteY165" fmla="*/ 65119 h 65835"/>
                <a:gd name="connsiteX166" fmla="*/ 19831 w 63851"/>
                <a:gd name="connsiteY166" fmla="*/ 65119 h 65835"/>
                <a:gd name="connsiteX167" fmla="*/ 23386 w 63851"/>
                <a:gd name="connsiteY167" fmla="*/ 65119 h 65835"/>
                <a:gd name="connsiteX168" fmla="*/ 25249 w 63851"/>
                <a:gd name="connsiteY168" fmla="*/ 65119 h 65835"/>
                <a:gd name="connsiteX169" fmla="*/ 25249 w 63851"/>
                <a:gd name="connsiteY169" fmla="*/ 65119 h 65835"/>
                <a:gd name="connsiteX170" fmla="*/ 27873 w 63851"/>
                <a:gd name="connsiteY170" fmla="*/ 65119 h 65835"/>
                <a:gd name="connsiteX171" fmla="*/ 26603 w 63851"/>
                <a:gd name="connsiteY171" fmla="*/ 65119 h 65835"/>
                <a:gd name="connsiteX172" fmla="*/ 28720 w 63851"/>
                <a:gd name="connsiteY172" fmla="*/ 65119 h 65835"/>
                <a:gd name="connsiteX173" fmla="*/ 30497 w 63851"/>
                <a:gd name="connsiteY173" fmla="*/ 65119 h 65835"/>
                <a:gd name="connsiteX174" fmla="*/ 28889 w 63851"/>
                <a:gd name="connsiteY174" fmla="*/ 65119 h 65835"/>
                <a:gd name="connsiteX175" fmla="*/ 31344 w 63851"/>
                <a:gd name="connsiteY175" fmla="*/ 65119 h 65835"/>
                <a:gd name="connsiteX176" fmla="*/ 31344 w 63851"/>
                <a:gd name="connsiteY176" fmla="*/ 65627 h 65835"/>
                <a:gd name="connsiteX177" fmla="*/ 33291 w 63851"/>
                <a:gd name="connsiteY177" fmla="*/ 65035 h 65835"/>
                <a:gd name="connsiteX178" fmla="*/ 31767 w 63851"/>
                <a:gd name="connsiteY178" fmla="*/ 65712 h 65835"/>
                <a:gd name="connsiteX179" fmla="*/ 28889 w 63851"/>
                <a:gd name="connsiteY179" fmla="*/ 65712 h 65835"/>
                <a:gd name="connsiteX180" fmla="*/ 29397 w 63851"/>
                <a:gd name="connsiteY180" fmla="*/ 65712 h 65835"/>
                <a:gd name="connsiteX181" fmla="*/ 26942 w 63851"/>
                <a:gd name="connsiteY181" fmla="*/ 65712 h 65835"/>
                <a:gd name="connsiteX182" fmla="*/ 26942 w 63851"/>
                <a:gd name="connsiteY182" fmla="*/ 65712 h 65835"/>
                <a:gd name="connsiteX183" fmla="*/ 26518 w 63851"/>
                <a:gd name="connsiteY183" fmla="*/ 65712 h 65835"/>
                <a:gd name="connsiteX184" fmla="*/ 26942 w 63851"/>
                <a:gd name="connsiteY184" fmla="*/ 65712 h 65835"/>
                <a:gd name="connsiteX185" fmla="*/ 25418 w 63851"/>
                <a:gd name="connsiteY185" fmla="*/ 65712 h 65835"/>
                <a:gd name="connsiteX186" fmla="*/ 27619 w 63851"/>
                <a:gd name="connsiteY186" fmla="*/ 65035 h 65835"/>
                <a:gd name="connsiteX187" fmla="*/ 30328 w 63851"/>
                <a:gd name="connsiteY187" fmla="*/ 65035 h 65835"/>
                <a:gd name="connsiteX188" fmla="*/ 30328 w 63851"/>
                <a:gd name="connsiteY188" fmla="*/ 65035 h 65835"/>
                <a:gd name="connsiteX189" fmla="*/ 28974 w 63851"/>
                <a:gd name="connsiteY189" fmla="*/ 65035 h 65835"/>
                <a:gd name="connsiteX190" fmla="*/ 30667 w 63851"/>
                <a:gd name="connsiteY190" fmla="*/ 65035 h 65835"/>
                <a:gd name="connsiteX191" fmla="*/ 32444 w 63851"/>
                <a:gd name="connsiteY191" fmla="*/ 64188 h 65835"/>
                <a:gd name="connsiteX192" fmla="*/ 35069 w 63851"/>
                <a:gd name="connsiteY192" fmla="*/ 63596 h 65835"/>
                <a:gd name="connsiteX193" fmla="*/ 33714 w 63851"/>
                <a:gd name="connsiteY193" fmla="*/ 64357 h 65835"/>
                <a:gd name="connsiteX194" fmla="*/ 35069 w 63851"/>
                <a:gd name="connsiteY194" fmla="*/ 63850 h 65835"/>
                <a:gd name="connsiteX195" fmla="*/ 37947 w 63851"/>
                <a:gd name="connsiteY195" fmla="*/ 63426 h 65835"/>
                <a:gd name="connsiteX196" fmla="*/ 35323 w 63851"/>
                <a:gd name="connsiteY196" fmla="*/ 64103 h 65835"/>
                <a:gd name="connsiteX197" fmla="*/ 35323 w 63851"/>
                <a:gd name="connsiteY197" fmla="*/ 64103 h 65835"/>
                <a:gd name="connsiteX198" fmla="*/ 34137 w 63851"/>
                <a:gd name="connsiteY198" fmla="*/ 64103 h 65835"/>
                <a:gd name="connsiteX199" fmla="*/ 36000 w 63851"/>
                <a:gd name="connsiteY199" fmla="*/ 64103 h 65835"/>
                <a:gd name="connsiteX200" fmla="*/ 36000 w 63851"/>
                <a:gd name="connsiteY200" fmla="*/ 64103 h 65835"/>
                <a:gd name="connsiteX201" fmla="*/ 36931 w 63851"/>
                <a:gd name="connsiteY201" fmla="*/ 64103 h 65835"/>
                <a:gd name="connsiteX202" fmla="*/ 36931 w 63851"/>
                <a:gd name="connsiteY202" fmla="*/ 64103 h 65835"/>
                <a:gd name="connsiteX203" fmla="*/ 38709 w 63851"/>
                <a:gd name="connsiteY203" fmla="*/ 63596 h 65835"/>
                <a:gd name="connsiteX204" fmla="*/ 40910 w 63851"/>
                <a:gd name="connsiteY204" fmla="*/ 62749 h 65835"/>
                <a:gd name="connsiteX205" fmla="*/ 40910 w 63851"/>
                <a:gd name="connsiteY205" fmla="*/ 62749 h 65835"/>
                <a:gd name="connsiteX206" fmla="*/ 43196 w 63851"/>
                <a:gd name="connsiteY206" fmla="*/ 61225 h 65835"/>
                <a:gd name="connsiteX207" fmla="*/ 43196 w 63851"/>
                <a:gd name="connsiteY207" fmla="*/ 61225 h 65835"/>
                <a:gd name="connsiteX208" fmla="*/ 44804 w 63851"/>
                <a:gd name="connsiteY208" fmla="*/ 60717 h 65835"/>
                <a:gd name="connsiteX209" fmla="*/ 44804 w 63851"/>
                <a:gd name="connsiteY209" fmla="*/ 60717 h 65835"/>
                <a:gd name="connsiteX210" fmla="*/ 46582 w 63851"/>
                <a:gd name="connsiteY210" fmla="*/ 59617 h 65835"/>
                <a:gd name="connsiteX211" fmla="*/ 45736 w 63851"/>
                <a:gd name="connsiteY211" fmla="*/ 60633 h 65835"/>
                <a:gd name="connsiteX212" fmla="*/ 45736 w 63851"/>
                <a:gd name="connsiteY212" fmla="*/ 60209 h 65835"/>
                <a:gd name="connsiteX213" fmla="*/ 48529 w 63851"/>
                <a:gd name="connsiteY213" fmla="*/ 59194 h 65835"/>
                <a:gd name="connsiteX214" fmla="*/ 50222 w 63851"/>
                <a:gd name="connsiteY214" fmla="*/ 57754 h 65835"/>
                <a:gd name="connsiteX215" fmla="*/ 49122 w 63851"/>
                <a:gd name="connsiteY215" fmla="*/ 58516 h 65835"/>
                <a:gd name="connsiteX216" fmla="*/ 49714 w 63851"/>
                <a:gd name="connsiteY216" fmla="*/ 57924 h 65835"/>
                <a:gd name="connsiteX217" fmla="*/ 52085 w 63851"/>
                <a:gd name="connsiteY217" fmla="*/ 56738 h 65835"/>
                <a:gd name="connsiteX218" fmla="*/ 51492 w 63851"/>
                <a:gd name="connsiteY218" fmla="*/ 57246 h 65835"/>
                <a:gd name="connsiteX219" fmla="*/ 51492 w 63851"/>
                <a:gd name="connsiteY219" fmla="*/ 57246 h 65835"/>
                <a:gd name="connsiteX220" fmla="*/ 50645 w 63851"/>
                <a:gd name="connsiteY220" fmla="*/ 58093 h 65835"/>
                <a:gd name="connsiteX221" fmla="*/ 52339 w 63851"/>
                <a:gd name="connsiteY221" fmla="*/ 56738 h 65835"/>
                <a:gd name="connsiteX222" fmla="*/ 52339 w 63851"/>
                <a:gd name="connsiteY222" fmla="*/ 56738 h 65835"/>
                <a:gd name="connsiteX223" fmla="*/ 55471 w 63851"/>
                <a:gd name="connsiteY223" fmla="*/ 54283 h 65835"/>
                <a:gd name="connsiteX224" fmla="*/ 54709 w 63851"/>
                <a:gd name="connsiteY224" fmla="*/ 54283 h 65835"/>
                <a:gd name="connsiteX225" fmla="*/ 55894 w 63851"/>
                <a:gd name="connsiteY225" fmla="*/ 53606 h 65835"/>
                <a:gd name="connsiteX226" fmla="*/ 55894 w 63851"/>
                <a:gd name="connsiteY226" fmla="*/ 53606 h 65835"/>
                <a:gd name="connsiteX227" fmla="*/ 57333 w 63851"/>
                <a:gd name="connsiteY227" fmla="*/ 52252 h 65835"/>
                <a:gd name="connsiteX228" fmla="*/ 57333 w 63851"/>
                <a:gd name="connsiteY228" fmla="*/ 51490 h 65835"/>
                <a:gd name="connsiteX229" fmla="*/ 58011 w 63851"/>
                <a:gd name="connsiteY229" fmla="*/ 51490 h 65835"/>
                <a:gd name="connsiteX230" fmla="*/ 58857 w 63851"/>
                <a:gd name="connsiteY230" fmla="*/ 50135 h 65835"/>
                <a:gd name="connsiteX231" fmla="*/ 58857 w 63851"/>
                <a:gd name="connsiteY231" fmla="*/ 50135 h 65835"/>
                <a:gd name="connsiteX232" fmla="*/ 61566 w 63851"/>
                <a:gd name="connsiteY232" fmla="*/ 43955 h 65835"/>
                <a:gd name="connsiteX233" fmla="*/ 61820 w 63851"/>
                <a:gd name="connsiteY233" fmla="*/ 44125 h 65835"/>
                <a:gd name="connsiteX234" fmla="*/ 9841 w 63851"/>
                <a:gd name="connsiteY234" fmla="*/ 59955 h 65835"/>
                <a:gd name="connsiteX235" fmla="*/ 9841 w 63851"/>
                <a:gd name="connsiteY235" fmla="*/ 59955 h 65835"/>
                <a:gd name="connsiteX236" fmla="*/ 17799 w 63851"/>
                <a:gd name="connsiteY236" fmla="*/ 62072 h 65835"/>
                <a:gd name="connsiteX237" fmla="*/ 15175 w 63851"/>
                <a:gd name="connsiteY237" fmla="*/ 62072 h 65835"/>
                <a:gd name="connsiteX238" fmla="*/ 15682 w 63851"/>
                <a:gd name="connsiteY238" fmla="*/ 62072 h 65835"/>
                <a:gd name="connsiteX239" fmla="*/ 14074 w 63851"/>
                <a:gd name="connsiteY239" fmla="*/ 62072 h 65835"/>
                <a:gd name="connsiteX240" fmla="*/ 13397 w 63851"/>
                <a:gd name="connsiteY240" fmla="*/ 60886 h 65835"/>
                <a:gd name="connsiteX241" fmla="*/ 11111 w 63851"/>
                <a:gd name="connsiteY241" fmla="*/ 60886 h 65835"/>
                <a:gd name="connsiteX242" fmla="*/ 11111 w 63851"/>
                <a:gd name="connsiteY242" fmla="*/ 60886 h 65835"/>
                <a:gd name="connsiteX243" fmla="*/ 13736 w 63851"/>
                <a:gd name="connsiteY243" fmla="*/ 61310 h 65835"/>
                <a:gd name="connsiteX244" fmla="*/ 13736 w 63851"/>
                <a:gd name="connsiteY244" fmla="*/ 61310 h 65835"/>
                <a:gd name="connsiteX245" fmla="*/ 14667 w 63851"/>
                <a:gd name="connsiteY245" fmla="*/ 61310 h 65835"/>
                <a:gd name="connsiteX246" fmla="*/ 18053 w 63851"/>
                <a:gd name="connsiteY246" fmla="*/ 61903 h 65835"/>
                <a:gd name="connsiteX247" fmla="*/ 20000 w 63851"/>
                <a:gd name="connsiteY247" fmla="*/ 61903 h 65835"/>
                <a:gd name="connsiteX248" fmla="*/ 20000 w 63851"/>
                <a:gd name="connsiteY248" fmla="*/ 61903 h 65835"/>
                <a:gd name="connsiteX249" fmla="*/ 20508 w 63851"/>
                <a:gd name="connsiteY249" fmla="*/ 61903 h 65835"/>
                <a:gd name="connsiteX250" fmla="*/ 20508 w 63851"/>
                <a:gd name="connsiteY250" fmla="*/ 61903 h 65835"/>
                <a:gd name="connsiteX251" fmla="*/ 17799 w 63851"/>
                <a:gd name="connsiteY251" fmla="*/ 62072 h 65835"/>
                <a:gd name="connsiteX252" fmla="*/ 39556 w 63851"/>
                <a:gd name="connsiteY252" fmla="*/ 59278 h 65835"/>
                <a:gd name="connsiteX253" fmla="*/ 39556 w 63851"/>
                <a:gd name="connsiteY253" fmla="*/ 59278 h 65835"/>
                <a:gd name="connsiteX254" fmla="*/ 39556 w 63851"/>
                <a:gd name="connsiteY254" fmla="*/ 59278 h 65835"/>
                <a:gd name="connsiteX255" fmla="*/ 46159 w 63851"/>
                <a:gd name="connsiteY255" fmla="*/ 56484 h 65835"/>
                <a:gd name="connsiteX256" fmla="*/ 44719 w 63851"/>
                <a:gd name="connsiteY256" fmla="*/ 57500 h 65835"/>
                <a:gd name="connsiteX257" fmla="*/ 44212 w 63851"/>
                <a:gd name="connsiteY257" fmla="*/ 57500 h 65835"/>
                <a:gd name="connsiteX258" fmla="*/ 41926 w 63851"/>
                <a:gd name="connsiteY258" fmla="*/ 58432 h 65835"/>
                <a:gd name="connsiteX259" fmla="*/ 42434 w 63851"/>
                <a:gd name="connsiteY259" fmla="*/ 58432 h 65835"/>
                <a:gd name="connsiteX260" fmla="*/ 42434 w 63851"/>
                <a:gd name="connsiteY260" fmla="*/ 58432 h 65835"/>
                <a:gd name="connsiteX261" fmla="*/ 43619 w 63851"/>
                <a:gd name="connsiteY261" fmla="*/ 57924 h 65835"/>
                <a:gd name="connsiteX262" fmla="*/ 42180 w 63851"/>
                <a:gd name="connsiteY262" fmla="*/ 58855 h 65835"/>
                <a:gd name="connsiteX263" fmla="*/ 41249 w 63851"/>
                <a:gd name="connsiteY263" fmla="*/ 59363 h 65835"/>
                <a:gd name="connsiteX264" fmla="*/ 39640 w 63851"/>
                <a:gd name="connsiteY264" fmla="*/ 59786 h 65835"/>
                <a:gd name="connsiteX265" fmla="*/ 40317 w 63851"/>
                <a:gd name="connsiteY265" fmla="*/ 59024 h 65835"/>
                <a:gd name="connsiteX266" fmla="*/ 40910 w 63851"/>
                <a:gd name="connsiteY266" fmla="*/ 59024 h 65835"/>
                <a:gd name="connsiteX267" fmla="*/ 47682 w 63851"/>
                <a:gd name="connsiteY267" fmla="*/ 55807 h 65835"/>
                <a:gd name="connsiteX268" fmla="*/ 46328 w 63851"/>
                <a:gd name="connsiteY268" fmla="*/ 56908 h 65835"/>
                <a:gd name="connsiteX269" fmla="*/ 45905 w 63851"/>
                <a:gd name="connsiteY269" fmla="*/ 56484 h 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63851" h="65835">
                  <a:moveTo>
                    <a:pt x="61820" y="44125"/>
                  </a:moveTo>
                  <a:cubicBezTo>
                    <a:pt x="61752" y="44599"/>
                    <a:pt x="61617" y="45056"/>
                    <a:pt x="61397" y="45479"/>
                  </a:cubicBezTo>
                  <a:cubicBezTo>
                    <a:pt x="61871" y="44590"/>
                    <a:pt x="62243" y="43659"/>
                    <a:pt x="62497" y="42685"/>
                  </a:cubicBezTo>
                  <a:cubicBezTo>
                    <a:pt x="62497" y="41754"/>
                    <a:pt x="62497" y="40992"/>
                    <a:pt x="62497" y="41077"/>
                  </a:cubicBezTo>
                  <a:cubicBezTo>
                    <a:pt x="62497" y="41162"/>
                    <a:pt x="62497" y="40231"/>
                    <a:pt x="62921" y="40146"/>
                  </a:cubicBezTo>
                  <a:cubicBezTo>
                    <a:pt x="62827" y="39164"/>
                    <a:pt x="62827" y="38165"/>
                    <a:pt x="62921" y="37183"/>
                  </a:cubicBezTo>
                  <a:lnTo>
                    <a:pt x="62921" y="37183"/>
                  </a:lnTo>
                  <a:cubicBezTo>
                    <a:pt x="62963" y="36675"/>
                    <a:pt x="62963" y="36167"/>
                    <a:pt x="62921" y="35659"/>
                  </a:cubicBezTo>
                  <a:cubicBezTo>
                    <a:pt x="62921" y="35659"/>
                    <a:pt x="62921" y="35659"/>
                    <a:pt x="62921" y="35659"/>
                  </a:cubicBezTo>
                  <a:lnTo>
                    <a:pt x="62921" y="35236"/>
                  </a:lnTo>
                  <a:cubicBezTo>
                    <a:pt x="62921" y="36675"/>
                    <a:pt x="63344" y="38537"/>
                    <a:pt x="62921" y="39977"/>
                  </a:cubicBezTo>
                  <a:cubicBezTo>
                    <a:pt x="62921" y="39977"/>
                    <a:pt x="62921" y="39977"/>
                    <a:pt x="62921" y="39977"/>
                  </a:cubicBezTo>
                  <a:cubicBezTo>
                    <a:pt x="62921" y="39977"/>
                    <a:pt x="62921" y="39468"/>
                    <a:pt x="62921" y="39468"/>
                  </a:cubicBezTo>
                  <a:cubicBezTo>
                    <a:pt x="62921" y="39468"/>
                    <a:pt x="62921" y="38622"/>
                    <a:pt x="62921" y="39468"/>
                  </a:cubicBezTo>
                  <a:cubicBezTo>
                    <a:pt x="62921" y="40315"/>
                    <a:pt x="62921" y="39045"/>
                    <a:pt x="62921" y="38537"/>
                  </a:cubicBezTo>
                  <a:cubicBezTo>
                    <a:pt x="62963" y="37970"/>
                    <a:pt x="62963" y="37411"/>
                    <a:pt x="62921" y="36844"/>
                  </a:cubicBezTo>
                  <a:cubicBezTo>
                    <a:pt x="62921" y="36336"/>
                    <a:pt x="62921" y="36844"/>
                    <a:pt x="62921" y="36844"/>
                  </a:cubicBezTo>
                  <a:cubicBezTo>
                    <a:pt x="62904" y="37208"/>
                    <a:pt x="62904" y="37581"/>
                    <a:pt x="62921" y="37945"/>
                  </a:cubicBezTo>
                  <a:cubicBezTo>
                    <a:pt x="62870" y="37496"/>
                    <a:pt x="62870" y="37039"/>
                    <a:pt x="62921" y="36590"/>
                  </a:cubicBezTo>
                  <a:lnTo>
                    <a:pt x="62921" y="36590"/>
                  </a:lnTo>
                  <a:cubicBezTo>
                    <a:pt x="62921" y="35066"/>
                    <a:pt x="62921" y="36167"/>
                    <a:pt x="62413" y="35828"/>
                  </a:cubicBezTo>
                  <a:cubicBezTo>
                    <a:pt x="61905" y="35490"/>
                    <a:pt x="62413" y="34559"/>
                    <a:pt x="62413" y="34135"/>
                  </a:cubicBezTo>
                  <a:lnTo>
                    <a:pt x="62413" y="34559"/>
                  </a:lnTo>
                  <a:cubicBezTo>
                    <a:pt x="62481" y="34135"/>
                    <a:pt x="62481" y="33712"/>
                    <a:pt x="62413" y="33289"/>
                  </a:cubicBezTo>
                  <a:cubicBezTo>
                    <a:pt x="62387" y="32925"/>
                    <a:pt x="62387" y="32552"/>
                    <a:pt x="62413" y="32188"/>
                  </a:cubicBezTo>
                  <a:lnTo>
                    <a:pt x="62413" y="31680"/>
                  </a:lnTo>
                  <a:cubicBezTo>
                    <a:pt x="62523" y="32129"/>
                    <a:pt x="62692" y="32552"/>
                    <a:pt x="62921" y="32950"/>
                  </a:cubicBezTo>
                  <a:cubicBezTo>
                    <a:pt x="62988" y="33255"/>
                    <a:pt x="62988" y="33577"/>
                    <a:pt x="62921" y="33881"/>
                  </a:cubicBezTo>
                  <a:cubicBezTo>
                    <a:pt x="62921" y="31934"/>
                    <a:pt x="63598" y="33881"/>
                    <a:pt x="63852" y="34812"/>
                  </a:cubicBezTo>
                  <a:lnTo>
                    <a:pt x="63852" y="33627"/>
                  </a:lnTo>
                  <a:cubicBezTo>
                    <a:pt x="63852" y="33627"/>
                    <a:pt x="63852" y="32950"/>
                    <a:pt x="63852" y="32696"/>
                  </a:cubicBezTo>
                  <a:cubicBezTo>
                    <a:pt x="63589" y="32087"/>
                    <a:pt x="63361" y="31469"/>
                    <a:pt x="63175" y="30834"/>
                  </a:cubicBezTo>
                  <a:cubicBezTo>
                    <a:pt x="63005" y="30182"/>
                    <a:pt x="62684" y="29572"/>
                    <a:pt x="62243" y="29056"/>
                  </a:cubicBezTo>
                  <a:cubicBezTo>
                    <a:pt x="62243" y="28463"/>
                    <a:pt x="62667" y="29564"/>
                    <a:pt x="62243" y="29056"/>
                  </a:cubicBezTo>
                  <a:cubicBezTo>
                    <a:pt x="61566" y="27794"/>
                    <a:pt x="60643" y="26669"/>
                    <a:pt x="59534" y="25754"/>
                  </a:cubicBezTo>
                  <a:cubicBezTo>
                    <a:pt x="58942" y="25246"/>
                    <a:pt x="59534" y="25246"/>
                    <a:pt x="59026" y="25077"/>
                  </a:cubicBezTo>
                  <a:cubicBezTo>
                    <a:pt x="57943" y="24129"/>
                    <a:pt x="56673" y="23401"/>
                    <a:pt x="55301" y="22961"/>
                  </a:cubicBezTo>
                  <a:cubicBezTo>
                    <a:pt x="53913" y="22520"/>
                    <a:pt x="52499" y="22156"/>
                    <a:pt x="51069" y="21860"/>
                  </a:cubicBezTo>
                  <a:lnTo>
                    <a:pt x="51577" y="21860"/>
                  </a:lnTo>
                  <a:cubicBezTo>
                    <a:pt x="50993" y="21708"/>
                    <a:pt x="50383" y="21708"/>
                    <a:pt x="49799" y="21860"/>
                  </a:cubicBezTo>
                  <a:cubicBezTo>
                    <a:pt x="49079" y="21674"/>
                    <a:pt x="48317" y="21674"/>
                    <a:pt x="47598" y="21860"/>
                  </a:cubicBezTo>
                  <a:cubicBezTo>
                    <a:pt x="46811" y="21987"/>
                    <a:pt x="46015" y="21987"/>
                    <a:pt x="45228" y="21860"/>
                  </a:cubicBezTo>
                  <a:cubicBezTo>
                    <a:pt x="44254" y="22013"/>
                    <a:pt x="43306" y="22326"/>
                    <a:pt x="42434" y="22791"/>
                  </a:cubicBezTo>
                  <a:cubicBezTo>
                    <a:pt x="42434" y="22791"/>
                    <a:pt x="42434" y="22791"/>
                    <a:pt x="42434" y="22791"/>
                  </a:cubicBezTo>
                  <a:cubicBezTo>
                    <a:pt x="40656" y="23215"/>
                    <a:pt x="38794" y="23638"/>
                    <a:pt x="36931" y="24230"/>
                  </a:cubicBezTo>
                  <a:lnTo>
                    <a:pt x="36254" y="24230"/>
                  </a:lnTo>
                  <a:lnTo>
                    <a:pt x="36254" y="24230"/>
                  </a:lnTo>
                  <a:lnTo>
                    <a:pt x="35577" y="24230"/>
                  </a:lnTo>
                  <a:lnTo>
                    <a:pt x="34900" y="24654"/>
                  </a:lnTo>
                  <a:lnTo>
                    <a:pt x="34900" y="24654"/>
                  </a:lnTo>
                  <a:lnTo>
                    <a:pt x="34900" y="24654"/>
                  </a:lnTo>
                  <a:cubicBezTo>
                    <a:pt x="34900" y="24654"/>
                    <a:pt x="34900" y="24654"/>
                    <a:pt x="34900" y="24654"/>
                  </a:cubicBezTo>
                  <a:lnTo>
                    <a:pt x="34900" y="23469"/>
                  </a:lnTo>
                  <a:cubicBezTo>
                    <a:pt x="34849" y="23189"/>
                    <a:pt x="34849" y="22901"/>
                    <a:pt x="34900" y="22622"/>
                  </a:cubicBezTo>
                  <a:cubicBezTo>
                    <a:pt x="34900" y="22199"/>
                    <a:pt x="34900" y="20844"/>
                    <a:pt x="34900" y="21183"/>
                  </a:cubicBezTo>
                  <a:cubicBezTo>
                    <a:pt x="34900" y="21521"/>
                    <a:pt x="34900" y="21775"/>
                    <a:pt x="34900" y="21775"/>
                  </a:cubicBezTo>
                  <a:cubicBezTo>
                    <a:pt x="34900" y="19744"/>
                    <a:pt x="34900" y="20760"/>
                    <a:pt x="34900" y="19405"/>
                  </a:cubicBezTo>
                  <a:cubicBezTo>
                    <a:pt x="34900" y="18050"/>
                    <a:pt x="34900" y="20252"/>
                    <a:pt x="35407" y="20252"/>
                  </a:cubicBezTo>
                  <a:lnTo>
                    <a:pt x="35407" y="18220"/>
                  </a:lnTo>
                  <a:cubicBezTo>
                    <a:pt x="35407" y="17119"/>
                    <a:pt x="35407" y="15934"/>
                    <a:pt x="35407" y="14918"/>
                  </a:cubicBezTo>
                  <a:cubicBezTo>
                    <a:pt x="35407" y="15426"/>
                    <a:pt x="35407" y="14918"/>
                    <a:pt x="35407" y="15850"/>
                  </a:cubicBezTo>
                  <a:lnTo>
                    <a:pt x="35407" y="15850"/>
                  </a:lnTo>
                  <a:cubicBezTo>
                    <a:pt x="35407" y="17543"/>
                    <a:pt x="35407" y="16781"/>
                    <a:pt x="35831" y="18304"/>
                  </a:cubicBezTo>
                  <a:cubicBezTo>
                    <a:pt x="35831" y="16950"/>
                    <a:pt x="35407" y="15172"/>
                    <a:pt x="35238" y="13987"/>
                  </a:cubicBezTo>
                  <a:cubicBezTo>
                    <a:pt x="35238" y="13987"/>
                    <a:pt x="35238" y="12971"/>
                    <a:pt x="34730" y="12717"/>
                  </a:cubicBezTo>
                  <a:lnTo>
                    <a:pt x="34730" y="12717"/>
                  </a:lnTo>
                  <a:cubicBezTo>
                    <a:pt x="34730" y="12717"/>
                    <a:pt x="34730" y="12040"/>
                    <a:pt x="34307" y="11871"/>
                  </a:cubicBezTo>
                  <a:lnTo>
                    <a:pt x="34307" y="11871"/>
                  </a:lnTo>
                  <a:cubicBezTo>
                    <a:pt x="34307" y="11447"/>
                    <a:pt x="34307" y="11871"/>
                    <a:pt x="34307" y="11871"/>
                  </a:cubicBezTo>
                  <a:cubicBezTo>
                    <a:pt x="33790" y="10787"/>
                    <a:pt x="33393" y="9653"/>
                    <a:pt x="33122" y="8484"/>
                  </a:cubicBezTo>
                  <a:cubicBezTo>
                    <a:pt x="33122" y="7638"/>
                    <a:pt x="32444" y="7469"/>
                    <a:pt x="32021" y="6622"/>
                  </a:cubicBezTo>
                  <a:lnTo>
                    <a:pt x="32021" y="6622"/>
                  </a:lnTo>
                  <a:cubicBezTo>
                    <a:pt x="30887" y="4717"/>
                    <a:pt x="29422" y="3024"/>
                    <a:pt x="27704" y="1627"/>
                  </a:cubicBezTo>
                  <a:cubicBezTo>
                    <a:pt x="26535" y="891"/>
                    <a:pt x="25249" y="366"/>
                    <a:pt x="23894" y="103"/>
                  </a:cubicBezTo>
                  <a:cubicBezTo>
                    <a:pt x="24318" y="103"/>
                    <a:pt x="25503" y="781"/>
                    <a:pt x="24656" y="611"/>
                  </a:cubicBezTo>
                  <a:lnTo>
                    <a:pt x="22963" y="611"/>
                  </a:lnTo>
                  <a:cubicBezTo>
                    <a:pt x="22963" y="611"/>
                    <a:pt x="21439" y="19"/>
                    <a:pt x="22963" y="611"/>
                  </a:cubicBezTo>
                  <a:cubicBezTo>
                    <a:pt x="22963" y="611"/>
                    <a:pt x="22116" y="611"/>
                    <a:pt x="21439" y="188"/>
                  </a:cubicBezTo>
                  <a:cubicBezTo>
                    <a:pt x="20762" y="-235"/>
                    <a:pt x="20169" y="188"/>
                    <a:pt x="20169" y="188"/>
                  </a:cubicBezTo>
                  <a:cubicBezTo>
                    <a:pt x="19196" y="188"/>
                    <a:pt x="18222" y="332"/>
                    <a:pt x="17291" y="611"/>
                  </a:cubicBezTo>
                  <a:cubicBezTo>
                    <a:pt x="17291" y="611"/>
                    <a:pt x="17291" y="611"/>
                    <a:pt x="17714" y="611"/>
                  </a:cubicBezTo>
                  <a:cubicBezTo>
                    <a:pt x="18138" y="611"/>
                    <a:pt x="18222" y="611"/>
                    <a:pt x="18222" y="611"/>
                  </a:cubicBezTo>
                  <a:lnTo>
                    <a:pt x="17376" y="611"/>
                  </a:lnTo>
                  <a:lnTo>
                    <a:pt x="17376" y="611"/>
                  </a:lnTo>
                  <a:lnTo>
                    <a:pt x="15682" y="1119"/>
                  </a:lnTo>
                  <a:lnTo>
                    <a:pt x="14667" y="1797"/>
                  </a:lnTo>
                  <a:lnTo>
                    <a:pt x="14667" y="1797"/>
                  </a:lnTo>
                  <a:lnTo>
                    <a:pt x="14074" y="1797"/>
                  </a:lnTo>
                  <a:lnTo>
                    <a:pt x="14667" y="1289"/>
                  </a:lnTo>
                  <a:lnTo>
                    <a:pt x="13989" y="1289"/>
                  </a:lnTo>
                  <a:lnTo>
                    <a:pt x="13482" y="1289"/>
                  </a:lnTo>
                  <a:lnTo>
                    <a:pt x="12296" y="2051"/>
                  </a:lnTo>
                  <a:lnTo>
                    <a:pt x="12296" y="2051"/>
                  </a:lnTo>
                  <a:lnTo>
                    <a:pt x="11704" y="2474"/>
                  </a:lnTo>
                  <a:cubicBezTo>
                    <a:pt x="11704" y="2474"/>
                    <a:pt x="11704" y="2474"/>
                    <a:pt x="11704" y="2474"/>
                  </a:cubicBezTo>
                  <a:cubicBezTo>
                    <a:pt x="11704" y="2474"/>
                    <a:pt x="10095" y="3828"/>
                    <a:pt x="9757" y="4336"/>
                  </a:cubicBezTo>
                  <a:cubicBezTo>
                    <a:pt x="9418" y="4844"/>
                    <a:pt x="8910" y="4336"/>
                    <a:pt x="8656" y="5183"/>
                  </a:cubicBezTo>
                  <a:lnTo>
                    <a:pt x="8656" y="5183"/>
                  </a:lnTo>
                  <a:cubicBezTo>
                    <a:pt x="8893" y="4903"/>
                    <a:pt x="9181" y="4675"/>
                    <a:pt x="9503" y="4506"/>
                  </a:cubicBezTo>
                  <a:lnTo>
                    <a:pt x="10349" y="3828"/>
                  </a:lnTo>
                  <a:cubicBezTo>
                    <a:pt x="9418" y="4243"/>
                    <a:pt x="8580" y="4844"/>
                    <a:pt x="7894" y="5606"/>
                  </a:cubicBezTo>
                  <a:cubicBezTo>
                    <a:pt x="7056" y="6470"/>
                    <a:pt x="6294" y="7409"/>
                    <a:pt x="5608" y="8400"/>
                  </a:cubicBezTo>
                  <a:cubicBezTo>
                    <a:pt x="4584" y="9847"/>
                    <a:pt x="3780" y="11447"/>
                    <a:pt x="3238" y="13141"/>
                  </a:cubicBezTo>
                  <a:lnTo>
                    <a:pt x="3238" y="13141"/>
                  </a:lnTo>
                  <a:cubicBezTo>
                    <a:pt x="2764" y="13987"/>
                    <a:pt x="2341" y="14868"/>
                    <a:pt x="1968" y="15765"/>
                  </a:cubicBezTo>
                  <a:cubicBezTo>
                    <a:pt x="1113" y="17856"/>
                    <a:pt x="521" y="20049"/>
                    <a:pt x="190" y="22283"/>
                  </a:cubicBezTo>
                  <a:lnTo>
                    <a:pt x="190" y="22707"/>
                  </a:lnTo>
                  <a:cubicBezTo>
                    <a:pt x="275" y="23325"/>
                    <a:pt x="275" y="23951"/>
                    <a:pt x="190" y="24569"/>
                  </a:cubicBezTo>
                  <a:cubicBezTo>
                    <a:pt x="233" y="25331"/>
                    <a:pt x="233" y="26093"/>
                    <a:pt x="190" y="26855"/>
                  </a:cubicBezTo>
                  <a:cubicBezTo>
                    <a:pt x="-63" y="28023"/>
                    <a:pt x="-63" y="29242"/>
                    <a:pt x="190" y="30410"/>
                  </a:cubicBezTo>
                  <a:cubicBezTo>
                    <a:pt x="190" y="31511"/>
                    <a:pt x="190" y="30410"/>
                    <a:pt x="190" y="30410"/>
                  </a:cubicBezTo>
                  <a:cubicBezTo>
                    <a:pt x="190" y="30410"/>
                    <a:pt x="190" y="32527"/>
                    <a:pt x="190" y="33289"/>
                  </a:cubicBezTo>
                  <a:cubicBezTo>
                    <a:pt x="190" y="34051"/>
                    <a:pt x="190" y="32188"/>
                    <a:pt x="190" y="32696"/>
                  </a:cubicBezTo>
                  <a:cubicBezTo>
                    <a:pt x="190" y="33204"/>
                    <a:pt x="190" y="33458"/>
                    <a:pt x="190" y="34135"/>
                  </a:cubicBezTo>
                  <a:cubicBezTo>
                    <a:pt x="190" y="34812"/>
                    <a:pt x="614" y="35151"/>
                    <a:pt x="698" y="36082"/>
                  </a:cubicBezTo>
                  <a:lnTo>
                    <a:pt x="698" y="36082"/>
                  </a:lnTo>
                  <a:cubicBezTo>
                    <a:pt x="698" y="36082"/>
                    <a:pt x="698" y="36675"/>
                    <a:pt x="698" y="37014"/>
                  </a:cubicBezTo>
                  <a:lnTo>
                    <a:pt x="698" y="37014"/>
                  </a:lnTo>
                  <a:cubicBezTo>
                    <a:pt x="969" y="39579"/>
                    <a:pt x="1393" y="42118"/>
                    <a:pt x="1968" y="44633"/>
                  </a:cubicBezTo>
                  <a:cubicBezTo>
                    <a:pt x="2518" y="47189"/>
                    <a:pt x="3255" y="49712"/>
                    <a:pt x="4169" y="52167"/>
                  </a:cubicBezTo>
                  <a:lnTo>
                    <a:pt x="3661" y="51321"/>
                  </a:lnTo>
                  <a:cubicBezTo>
                    <a:pt x="3661" y="51998"/>
                    <a:pt x="4423" y="53267"/>
                    <a:pt x="4592" y="53691"/>
                  </a:cubicBezTo>
                  <a:lnTo>
                    <a:pt x="4592" y="53691"/>
                  </a:lnTo>
                  <a:cubicBezTo>
                    <a:pt x="4592" y="55045"/>
                    <a:pt x="5439" y="54961"/>
                    <a:pt x="5608" y="56061"/>
                  </a:cubicBezTo>
                  <a:lnTo>
                    <a:pt x="5608" y="56061"/>
                  </a:lnTo>
                  <a:cubicBezTo>
                    <a:pt x="6116" y="57399"/>
                    <a:pt x="6777" y="58677"/>
                    <a:pt x="7556" y="59871"/>
                  </a:cubicBezTo>
                  <a:cubicBezTo>
                    <a:pt x="8063" y="61056"/>
                    <a:pt x="7556" y="60971"/>
                    <a:pt x="8233" y="61818"/>
                  </a:cubicBezTo>
                  <a:lnTo>
                    <a:pt x="9079" y="62664"/>
                  </a:lnTo>
                  <a:lnTo>
                    <a:pt x="9079" y="62664"/>
                  </a:lnTo>
                  <a:cubicBezTo>
                    <a:pt x="9079" y="62241"/>
                    <a:pt x="9672" y="63257"/>
                    <a:pt x="10011" y="63596"/>
                  </a:cubicBezTo>
                  <a:cubicBezTo>
                    <a:pt x="10349" y="63934"/>
                    <a:pt x="10434" y="63088"/>
                    <a:pt x="10011" y="61903"/>
                  </a:cubicBezTo>
                  <a:lnTo>
                    <a:pt x="10772" y="63088"/>
                  </a:lnTo>
                  <a:lnTo>
                    <a:pt x="12296" y="63088"/>
                  </a:lnTo>
                  <a:lnTo>
                    <a:pt x="10772" y="63088"/>
                  </a:lnTo>
                  <a:cubicBezTo>
                    <a:pt x="11534" y="63088"/>
                    <a:pt x="11619" y="63088"/>
                    <a:pt x="12381" y="63088"/>
                  </a:cubicBezTo>
                  <a:cubicBezTo>
                    <a:pt x="12195" y="63198"/>
                    <a:pt x="11975" y="63198"/>
                    <a:pt x="11788" y="63088"/>
                  </a:cubicBezTo>
                  <a:cubicBezTo>
                    <a:pt x="12322" y="63164"/>
                    <a:pt x="12838" y="63342"/>
                    <a:pt x="13312" y="63596"/>
                  </a:cubicBezTo>
                  <a:cubicBezTo>
                    <a:pt x="12982" y="63469"/>
                    <a:pt x="12626" y="63469"/>
                    <a:pt x="12296" y="63596"/>
                  </a:cubicBezTo>
                  <a:cubicBezTo>
                    <a:pt x="12889" y="63672"/>
                    <a:pt x="13482" y="63672"/>
                    <a:pt x="14074" y="63596"/>
                  </a:cubicBezTo>
                  <a:cubicBezTo>
                    <a:pt x="14074" y="63596"/>
                    <a:pt x="15936" y="63596"/>
                    <a:pt x="15259" y="64019"/>
                  </a:cubicBezTo>
                  <a:cubicBezTo>
                    <a:pt x="15649" y="63951"/>
                    <a:pt x="16055" y="63951"/>
                    <a:pt x="16444" y="64019"/>
                  </a:cubicBezTo>
                  <a:cubicBezTo>
                    <a:pt x="16444" y="64019"/>
                    <a:pt x="15428" y="64019"/>
                    <a:pt x="15005" y="64019"/>
                  </a:cubicBezTo>
                  <a:cubicBezTo>
                    <a:pt x="13143" y="64019"/>
                    <a:pt x="15005" y="64019"/>
                    <a:pt x="15005" y="63596"/>
                  </a:cubicBezTo>
                  <a:lnTo>
                    <a:pt x="13566" y="63596"/>
                  </a:lnTo>
                  <a:cubicBezTo>
                    <a:pt x="13566" y="63596"/>
                    <a:pt x="12973" y="63596"/>
                    <a:pt x="13566" y="63596"/>
                  </a:cubicBezTo>
                  <a:cubicBezTo>
                    <a:pt x="12897" y="63765"/>
                    <a:pt x="12203" y="63765"/>
                    <a:pt x="11534" y="63596"/>
                  </a:cubicBezTo>
                  <a:cubicBezTo>
                    <a:pt x="11534" y="63596"/>
                    <a:pt x="11534" y="63596"/>
                    <a:pt x="12042" y="63596"/>
                  </a:cubicBezTo>
                  <a:cubicBezTo>
                    <a:pt x="12550" y="63596"/>
                    <a:pt x="11026" y="64019"/>
                    <a:pt x="12042" y="64103"/>
                  </a:cubicBezTo>
                  <a:cubicBezTo>
                    <a:pt x="12042" y="64103"/>
                    <a:pt x="12635" y="64103"/>
                    <a:pt x="12042" y="64103"/>
                  </a:cubicBezTo>
                  <a:cubicBezTo>
                    <a:pt x="11450" y="64103"/>
                    <a:pt x="13736" y="64103"/>
                    <a:pt x="13228" y="64527"/>
                  </a:cubicBezTo>
                  <a:lnTo>
                    <a:pt x="12042" y="64527"/>
                  </a:lnTo>
                  <a:cubicBezTo>
                    <a:pt x="12042" y="64527"/>
                    <a:pt x="11619" y="64527"/>
                    <a:pt x="11365" y="64527"/>
                  </a:cubicBezTo>
                  <a:lnTo>
                    <a:pt x="13058" y="64527"/>
                  </a:lnTo>
                  <a:lnTo>
                    <a:pt x="12635" y="64527"/>
                  </a:lnTo>
                  <a:cubicBezTo>
                    <a:pt x="13651" y="64645"/>
                    <a:pt x="14667" y="64645"/>
                    <a:pt x="15682" y="64527"/>
                  </a:cubicBezTo>
                  <a:cubicBezTo>
                    <a:pt x="15682" y="64527"/>
                    <a:pt x="14667" y="64527"/>
                    <a:pt x="13989" y="64527"/>
                  </a:cubicBezTo>
                  <a:cubicBezTo>
                    <a:pt x="13312" y="64527"/>
                    <a:pt x="14413" y="64527"/>
                    <a:pt x="15428" y="64527"/>
                  </a:cubicBezTo>
                  <a:cubicBezTo>
                    <a:pt x="16444" y="64527"/>
                    <a:pt x="15428" y="64527"/>
                    <a:pt x="15428" y="64527"/>
                  </a:cubicBezTo>
                  <a:lnTo>
                    <a:pt x="16275" y="64527"/>
                  </a:lnTo>
                  <a:cubicBezTo>
                    <a:pt x="16275" y="64527"/>
                    <a:pt x="16275" y="64527"/>
                    <a:pt x="16275" y="64527"/>
                  </a:cubicBezTo>
                  <a:cubicBezTo>
                    <a:pt x="17799" y="64527"/>
                    <a:pt x="16275" y="64103"/>
                    <a:pt x="18222" y="64527"/>
                  </a:cubicBezTo>
                  <a:cubicBezTo>
                    <a:pt x="17122" y="64527"/>
                    <a:pt x="17206" y="64527"/>
                    <a:pt x="16275" y="64527"/>
                  </a:cubicBezTo>
                  <a:cubicBezTo>
                    <a:pt x="15344" y="64527"/>
                    <a:pt x="17460" y="64527"/>
                    <a:pt x="17714" y="64527"/>
                  </a:cubicBezTo>
                  <a:cubicBezTo>
                    <a:pt x="17968" y="64527"/>
                    <a:pt x="18730" y="65119"/>
                    <a:pt x="19915" y="65119"/>
                  </a:cubicBezTo>
                  <a:cubicBezTo>
                    <a:pt x="19069" y="65119"/>
                    <a:pt x="19915" y="65119"/>
                    <a:pt x="18645" y="65119"/>
                  </a:cubicBezTo>
                  <a:cubicBezTo>
                    <a:pt x="17376" y="65119"/>
                    <a:pt x="18645" y="65119"/>
                    <a:pt x="19153" y="65119"/>
                  </a:cubicBezTo>
                  <a:cubicBezTo>
                    <a:pt x="19661" y="65119"/>
                    <a:pt x="19153" y="65119"/>
                    <a:pt x="19831" y="65119"/>
                  </a:cubicBezTo>
                  <a:lnTo>
                    <a:pt x="23386" y="65119"/>
                  </a:lnTo>
                  <a:cubicBezTo>
                    <a:pt x="24004" y="65026"/>
                    <a:pt x="24631" y="65026"/>
                    <a:pt x="25249" y="65119"/>
                  </a:cubicBezTo>
                  <a:lnTo>
                    <a:pt x="25249" y="65119"/>
                  </a:lnTo>
                  <a:cubicBezTo>
                    <a:pt x="26121" y="65204"/>
                    <a:pt x="27001" y="65204"/>
                    <a:pt x="27873" y="65119"/>
                  </a:cubicBezTo>
                  <a:cubicBezTo>
                    <a:pt x="27873" y="65119"/>
                    <a:pt x="27196" y="65119"/>
                    <a:pt x="26603" y="65119"/>
                  </a:cubicBezTo>
                  <a:cubicBezTo>
                    <a:pt x="27306" y="65204"/>
                    <a:pt x="28017" y="65204"/>
                    <a:pt x="28720" y="65119"/>
                  </a:cubicBezTo>
                  <a:lnTo>
                    <a:pt x="30497" y="65119"/>
                  </a:lnTo>
                  <a:lnTo>
                    <a:pt x="28889" y="65119"/>
                  </a:lnTo>
                  <a:cubicBezTo>
                    <a:pt x="29820" y="65119"/>
                    <a:pt x="30074" y="65119"/>
                    <a:pt x="31344" y="65119"/>
                  </a:cubicBezTo>
                  <a:cubicBezTo>
                    <a:pt x="31344" y="65119"/>
                    <a:pt x="30921" y="65119"/>
                    <a:pt x="31344" y="65627"/>
                  </a:cubicBezTo>
                  <a:cubicBezTo>
                    <a:pt x="31767" y="66135"/>
                    <a:pt x="32698" y="65627"/>
                    <a:pt x="33291" y="65035"/>
                  </a:cubicBezTo>
                  <a:cubicBezTo>
                    <a:pt x="33883" y="64442"/>
                    <a:pt x="33291" y="65543"/>
                    <a:pt x="31767" y="65712"/>
                  </a:cubicBezTo>
                  <a:cubicBezTo>
                    <a:pt x="30811" y="65788"/>
                    <a:pt x="29845" y="65788"/>
                    <a:pt x="28889" y="65712"/>
                  </a:cubicBezTo>
                  <a:lnTo>
                    <a:pt x="29397" y="65712"/>
                  </a:lnTo>
                  <a:lnTo>
                    <a:pt x="26942" y="65712"/>
                  </a:lnTo>
                  <a:lnTo>
                    <a:pt x="26942" y="65712"/>
                  </a:lnTo>
                  <a:lnTo>
                    <a:pt x="26518" y="65712"/>
                  </a:lnTo>
                  <a:lnTo>
                    <a:pt x="26942" y="65712"/>
                  </a:lnTo>
                  <a:cubicBezTo>
                    <a:pt x="26442" y="65831"/>
                    <a:pt x="25918" y="65831"/>
                    <a:pt x="25418" y="65712"/>
                  </a:cubicBezTo>
                  <a:cubicBezTo>
                    <a:pt x="26857" y="65712"/>
                    <a:pt x="26942" y="65289"/>
                    <a:pt x="27619" y="65035"/>
                  </a:cubicBezTo>
                  <a:cubicBezTo>
                    <a:pt x="28296" y="64781"/>
                    <a:pt x="29481" y="65035"/>
                    <a:pt x="30328" y="65035"/>
                  </a:cubicBezTo>
                  <a:cubicBezTo>
                    <a:pt x="31175" y="65035"/>
                    <a:pt x="31175" y="65035"/>
                    <a:pt x="30328" y="65035"/>
                  </a:cubicBezTo>
                  <a:cubicBezTo>
                    <a:pt x="29481" y="65035"/>
                    <a:pt x="29058" y="65035"/>
                    <a:pt x="28974" y="65035"/>
                  </a:cubicBezTo>
                  <a:cubicBezTo>
                    <a:pt x="29541" y="65069"/>
                    <a:pt x="30099" y="65069"/>
                    <a:pt x="30667" y="65035"/>
                  </a:cubicBezTo>
                  <a:cubicBezTo>
                    <a:pt x="31217" y="64671"/>
                    <a:pt x="31818" y="64383"/>
                    <a:pt x="32444" y="64188"/>
                  </a:cubicBezTo>
                  <a:lnTo>
                    <a:pt x="35069" y="63596"/>
                  </a:lnTo>
                  <a:cubicBezTo>
                    <a:pt x="34222" y="63596"/>
                    <a:pt x="33460" y="64188"/>
                    <a:pt x="33714" y="64357"/>
                  </a:cubicBezTo>
                  <a:cubicBezTo>
                    <a:pt x="33968" y="64527"/>
                    <a:pt x="35407" y="64357"/>
                    <a:pt x="35069" y="63850"/>
                  </a:cubicBezTo>
                  <a:cubicBezTo>
                    <a:pt x="36085" y="63850"/>
                    <a:pt x="37693" y="63172"/>
                    <a:pt x="37947" y="63426"/>
                  </a:cubicBezTo>
                  <a:cubicBezTo>
                    <a:pt x="37092" y="63714"/>
                    <a:pt x="36212" y="63934"/>
                    <a:pt x="35323" y="64103"/>
                  </a:cubicBezTo>
                  <a:cubicBezTo>
                    <a:pt x="35323" y="64103"/>
                    <a:pt x="35323" y="64103"/>
                    <a:pt x="35323" y="64103"/>
                  </a:cubicBezTo>
                  <a:lnTo>
                    <a:pt x="34137" y="64103"/>
                  </a:lnTo>
                  <a:cubicBezTo>
                    <a:pt x="34756" y="64214"/>
                    <a:pt x="35382" y="64214"/>
                    <a:pt x="36000" y="64103"/>
                  </a:cubicBezTo>
                  <a:lnTo>
                    <a:pt x="36000" y="64103"/>
                  </a:lnTo>
                  <a:lnTo>
                    <a:pt x="36931" y="64103"/>
                  </a:lnTo>
                  <a:lnTo>
                    <a:pt x="36931" y="64103"/>
                  </a:lnTo>
                  <a:lnTo>
                    <a:pt x="38709" y="63596"/>
                  </a:lnTo>
                  <a:cubicBezTo>
                    <a:pt x="39471" y="63384"/>
                    <a:pt x="40207" y="63105"/>
                    <a:pt x="40910" y="62749"/>
                  </a:cubicBezTo>
                  <a:lnTo>
                    <a:pt x="40910" y="62749"/>
                  </a:lnTo>
                  <a:cubicBezTo>
                    <a:pt x="42095" y="62326"/>
                    <a:pt x="42011" y="61818"/>
                    <a:pt x="43196" y="61225"/>
                  </a:cubicBezTo>
                  <a:cubicBezTo>
                    <a:pt x="43196" y="61225"/>
                    <a:pt x="43196" y="61225"/>
                    <a:pt x="43196" y="61225"/>
                  </a:cubicBezTo>
                  <a:cubicBezTo>
                    <a:pt x="43687" y="60929"/>
                    <a:pt x="44237" y="60751"/>
                    <a:pt x="44804" y="60717"/>
                  </a:cubicBezTo>
                  <a:cubicBezTo>
                    <a:pt x="44042" y="60717"/>
                    <a:pt x="44804" y="60209"/>
                    <a:pt x="44804" y="60717"/>
                  </a:cubicBezTo>
                  <a:cubicBezTo>
                    <a:pt x="44804" y="61225"/>
                    <a:pt x="45905" y="59871"/>
                    <a:pt x="46582" y="59617"/>
                  </a:cubicBezTo>
                  <a:cubicBezTo>
                    <a:pt x="47259" y="59363"/>
                    <a:pt x="44635" y="60717"/>
                    <a:pt x="45736" y="60633"/>
                  </a:cubicBezTo>
                  <a:cubicBezTo>
                    <a:pt x="46836" y="60548"/>
                    <a:pt x="46497" y="60040"/>
                    <a:pt x="45736" y="60209"/>
                  </a:cubicBezTo>
                  <a:cubicBezTo>
                    <a:pt x="46633" y="59786"/>
                    <a:pt x="47572" y="59447"/>
                    <a:pt x="48529" y="59194"/>
                  </a:cubicBezTo>
                  <a:cubicBezTo>
                    <a:pt x="49376" y="58432"/>
                    <a:pt x="49799" y="58347"/>
                    <a:pt x="50222" y="57754"/>
                  </a:cubicBezTo>
                  <a:cubicBezTo>
                    <a:pt x="50645" y="57162"/>
                    <a:pt x="50222" y="58262"/>
                    <a:pt x="49122" y="58516"/>
                  </a:cubicBezTo>
                  <a:lnTo>
                    <a:pt x="49714" y="57924"/>
                  </a:lnTo>
                  <a:cubicBezTo>
                    <a:pt x="50476" y="57475"/>
                    <a:pt x="51272" y="57086"/>
                    <a:pt x="52085" y="56738"/>
                  </a:cubicBezTo>
                  <a:lnTo>
                    <a:pt x="51492" y="57246"/>
                  </a:lnTo>
                  <a:lnTo>
                    <a:pt x="51492" y="57246"/>
                  </a:lnTo>
                  <a:cubicBezTo>
                    <a:pt x="51492" y="57246"/>
                    <a:pt x="50392" y="58008"/>
                    <a:pt x="50645" y="58093"/>
                  </a:cubicBezTo>
                  <a:cubicBezTo>
                    <a:pt x="50899" y="58178"/>
                    <a:pt x="51661" y="57416"/>
                    <a:pt x="52339" y="56738"/>
                  </a:cubicBezTo>
                  <a:lnTo>
                    <a:pt x="52339" y="56738"/>
                  </a:lnTo>
                  <a:cubicBezTo>
                    <a:pt x="53609" y="55723"/>
                    <a:pt x="54963" y="55384"/>
                    <a:pt x="55471" y="54283"/>
                  </a:cubicBezTo>
                  <a:cubicBezTo>
                    <a:pt x="55471" y="54283"/>
                    <a:pt x="54624" y="54791"/>
                    <a:pt x="54709" y="54283"/>
                  </a:cubicBezTo>
                  <a:cubicBezTo>
                    <a:pt x="54794" y="53775"/>
                    <a:pt x="55810" y="53437"/>
                    <a:pt x="55894" y="53606"/>
                  </a:cubicBezTo>
                  <a:lnTo>
                    <a:pt x="55894" y="53606"/>
                  </a:lnTo>
                  <a:cubicBezTo>
                    <a:pt x="56428" y="53217"/>
                    <a:pt x="56910" y="52760"/>
                    <a:pt x="57333" y="52252"/>
                  </a:cubicBezTo>
                  <a:cubicBezTo>
                    <a:pt x="57333" y="52252"/>
                    <a:pt x="57333" y="52252"/>
                    <a:pt x="57333" y="51490"/>
                  </a:cubicBezTo>
                  <a:cubicBezTo>
                    <a:pt x="57333" y="50728"/>
                    <a:pt x="57333" y="52336"/>
                    <a:pt x="58011" y="51490"/>
                  </a:cubicBezTo>
                  <a:cubicBezTo>
                    <a:pt x="58341" y="51075"/>
                    <a:pt x="58629" y="50618"/>
                    <a:pt x="58857" y="50135"/>
                  </a:cubicBezTo>
                  <a:lnTo>
                    <a:pt x="58857" y="50135"/>
                  </a:lnTo>
                  <a:cubicBezTo>
                    <a:pt x="60144" y="48264"/>
                    <a:pt x="61067" y="46173"/>
                    <a:pt x="61566" y="43955"/>
                  </a:cubicBezTo>
                  <a:cubicBezTo>
                    <a:pt x="61566" y="43955"/>
                    <a:pt x="61989" y="43532"/>
                    <a:pt x="61820" y="44125"/>
                  </a:cubicBezTo>
                  <a:close/>
                  <a:moveTo>
                    <a:pt x="9841" y="59955"/>
                  </a:moveTo>
                  <a:lnTo>
                    <a:pt x="9841" y="59955"/>
                  </a:lnTo>
                  <a:close/>
                  <a:moveTo>
                    <a:pt x="17799" y="62072"/>
                  </a:moveTo>
                  <a:cubicBezTo>
                    <a:pt x="16935" y="62267"/>
                    <a:pt x="16038" y="62267"/>
                    <a:pt x="15175" y="62072"/>
                  </a:cubicBezTo>
                  <a:lnTo>
                    <a:pt x="15682" y="62072"/>
                  </a:lnTo>
                  <a:cubicBezTo>
                    <a:pt x="14497" y="62072"/>
                    <a:pt x="15682" y="62072"/>
                    <a:pt x="14074" y="62072"/>
                  </a:cubicBezTo>
                  <a:cubicBezTo>
                    <a:pt x="12465" y="62072"/>
                    <a:pt x="12550" y="61056"/>
                    <a:pt x="13397" y="60886"/>
                  </a:cubicBezTo>
                  <a:cubicBezTo>
                    <a:pt x="12635" y="60811"/>
                    <a:pt x="11873" y="60811"/>
                    <a:pt x="11111" y="60886"/>
                  </a:cubicBezTo>
                  <a:cubicBezTo>
                    <a:pt x="11111" y="60886"/>
                    <a:pt x="11111" y="60886"/>
                    <a:pt x="11111" y="60886"/>
                  </a:cubicBezTo>
                  <a:lnTo>
                    <a:pt x="13736" y="61310"/>
                  </a:lnTo>
                  <a:cubicBezTo>
                    <a:pt x="13736" y="61310"/>
                    <a:pt x="13736" y="61310"/>
                    <a:pt x="13736" y="61310"/>
                  </a:cubicBezTo>
                  <a:cubicBezTo>
                    <a:pt x="14032" y="61445"/>
                    <a:pt x="14370" y="61445"/>
                    <a:pt x="14667" y="61310"/>
                  </a:cubicBezTo>
                  <a:lnTo>
                    <a:pt x="18053" y="61903"/>
                  </a:lnTo>
                  <a:lnTo>
                    <a:pt x="20000" y="61903"/>
                  </a:lnTo>
                  <a:lnTo>
                    <a:pt x="20000" y="61903"/>
                  </a:lnTo>
                  <a:lnTo>
                    <a:pt x="20508" y="61903"/>
                  </a:lnTo>
                  <a:lnTo>
                    <a:pt x="20508" y="61903"/>
                  </a:lnTo>
                  <a:cubicBezTo>
                    <a:pt x="19069" y="62072"/>
                    <a:pt x="19831" y="62072"/>
                    <a:pt x="17799" y="62072"/>
                  </a:cubicBezTo>
                  <a:close/>
                  <a:moveTo>
                    <a:pt x="39556" y="59278"/>
                  </a:moveTo>
                  <a:lnTo>
                    <a:pt x="39556" y="59278"/>
                  </a:lnTo>
                  <a:lnTo>
                    <a:pt x="39556" y="59278"/>
                  </a:lnTo>
                  <a:close/>
                  <a:moveTo>
                    <a:pt x="46159" y="56484"/>
                  </a:moveTo>
                  <a:lnTo>
                    <a:pt x="44719" y="57500"/>
                  </a:lnTo>
                  <a:cubicBezTo>
                    <a:pt x="44212" y="57500"/>
                    <a:pt x="44042" y="57500"/>
                    <a:pt x="44212" y="57500"/>
                  </a:cubicBezTo>
                  <a:cubicBezTo>
                    <a:pt x="44381" y="57500"/>
                    <a:pt x="42011" y="58686"/>
                    <a:pt x="41926" y="58432"/>
                  </a:cubicBezTo>
                  <a:cubicBezTo>
                    <a:pt x="41841" y="58178"/>
                    <a:pt x="42349" y="58432"/>
                    <a:pt x="42434" y="58432"/>
                  </a:cubicBezTo>
                  <a:lnTo>
                    <a:pt x="42434" y="58432"/>
                  </a:lnTo>
                  <a:lnTo>
                    <a:pt x="43619" y="57924"/>
                  </a:lnTo>
                  <a:cubicBezTo>
                    <a:pt x="43619" y="57924"/>
                    <a:pt x="42265" y="58432"/>
                    <a:pt x="42180" y="58855"/>
                  </a:cubicBezTo>
                  <a:cubicBezTo>
                    <a:pt x="42095" y="59278"/>
                    <a:pt x="41757" y="59278"/>
                    <a:pt x="41249" y="59363"/>
                  </a:cubicBezTo>
                  <a:cubicBezTo>
                    <a:pt x="40698" y="59439"/>
                    <a:pt x="40157" y="59583"/>
                    <a:pt x="39640" y="59786"/>
                  </a:cubicBezTo>
                  <a:lnTo>
                    <a:pt x="40317" y="59024"/>
                  </a:lnTo>
                  <a:lnTo>
                    <a:pt x="40910" y="59024"/>
                  </a:lnTo>
                  <a:cubicBezTo>
                    <a:pt x="43196" y="58008"/>
                    <a:pt x="45482" y="56992"/>
                    <a:pt x="47682" y="55807"/>
                  </a:cubicBezTo>
                  <a:lnTo>
                    <a:pt x="46328" y="56908"/>
                  </a:lnTo>
                  <a:cubicBezTo>
                    <a:pt x="46328" y="56908"/>
                    <a:pt x="45905" y="56569"/>
                    <a:pt x="45905" y="56484"/>
                  </a:cubicBezTo>
                  <a:close/>
                </a:path>
              </a:pathLst>
            </a:custGeom>
            <a:solidFill>
              <a:srgbClr val="FF725E"/>
            </a:solidFill>
            <a:ln w="8458"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E486A387-2587-F04C-F62C-FF57FBAA9CC8}"/>
                </a:ext>
              </a:extLst>
            </p:cNvPr>
            <p:cNvSpPr/>
            <p:nvPr/>
          </p:nvSpPr>
          <p:spPr>
            <a:xfrm>
              <a:off x="5979790" y="3128682"/>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E28C60D6-8120-1908-5665-C56F30FA8857}"/>
                </a:ext>
              </a:extLst>
            </p:cNvPr>
            <p:cNvSpPr/>
            <p:nvPr/>
          </p:nvSpPr>
          <p:spPr>
            <a:xfrm>
              <a:off x="5728954" y="2970713"/>
              <a:ext cx="761" cy="8465"/>
            </a:xfrm>
            <a:custGeom>
              <a:avLst/>
              <a:gdLst>
                <a:gd name="connsiteX0" fmla="*/ 762 w 761"/>
                <a:gd name="connsiteY0" fmla="*/ 0 h 8465"/>
                <a:gd name="connsiteX1" fmla="*/ 0 w 761"/>
                <a:gd name="connsiteY1" fmla="*/ 0 h 8465"/>
              </a:gdLst>
              <a:ahLst/>
              <a:cxnLst>
                <a:cxn ang="0">
                  <a:pos x="connsiteX0" y="connsiteY0"/>
                </a:cxn>
                <a:cxn ang="0">
                  <a:pos x="connsiteX1" y="connsiteY1"/>
                </a:cxn>
              </a:cxnLst>
              <a:rect l="l" t="t" r="r" b="b"/>
              <a:pathLst>
                <a:path w="761" h="8465">
                  <a:moveTo>
                    <a:pt x="762" y="0"/>
                  </a:moveTo>
                  <a:lnTo>
                    <a:pt x="0" y="0"/>
                  </a:lnTo>
                  <a:close/>
                </a:path>
              </a:pathLst>
            </a:custGeom>
            <a:solidFill>
              <a:srgbClr val="FF725E"/>
            </a:solidFill>
            <a:ln w="8458"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91E5ECC6-9625-1FE1-712D-13BAD8D77E9E}"/>
                </a:ext>
              </a:extLst>
            </p:cNvPr>
            <p:cNvSpPr/>
            <p:nvPr/>
          </p:nvSpPr>
          <p:spPr>
            <a:xfrm>
              <a:off x="5706774" y="2879793"/>
              <a:ext cx="37" cy="8465"/>
            </a:xfrm>
            <a:custGeom>
              <a:avLst/>
              <a:gdLst>
                <a:gd name="connsiteX0" fmla="*/ 0 w 37"/>
                <a:gd name="connsiteY0" fmla="*/ 0 h 8465"/>
                <a:gd name="connsiteX1" fmla="*/ 0 w 37"/>
                <a:gd name="connsiteY1" fmla="*/ 0 h 8465"/>
                <a:gd name="connsiteX2" fmla="*/ 0 w 37"/>
                <a:gd name="connsiteY2" fmla="*/ 0 h 8465"/>
              </a:gdLst>
              <a:ahLst/>
              <a:cxnLst>
                <a:cxn ang="0">
                  <a:pos x="connsiteX0" y="connsiteY0"/>
                </a:cxn>
                <a:cxn ang="0">
                  <a:pos x="connsiteX1" y="connsiteY1"/>
                </a:cxn>
                <a:cxn ang="0">
                  <a:pos x="connsiteX2" y="connsiteY2"/>
                </a:cxn>
              </a:cxnLst>
              <a:rect l="l" t="t" r="r" b="b"/>
              <a:pathLst>
                <a:path w="37" h="8465">
                  <a:moveTo>
                    <a:pt x="0" y="0"/>
                  </a:moveTo>
                  <a:lnTo>
                    <a:pt x="0" y="0"/>
                  </a:lnTo>
                  <a:cubicBezTo>
                    <a:pt x="0" y="0"/>
                    <a:pt x="85" y="0"/>
                    <a:pt x="0" y="0"/>
                  </a:cubicBezTo>
                  <a:close/>
                </a:path>
              </a:pathLst>
            </a:custGeom>
            <a:solidFill>
              <a:srgbClr val="FF725E"/>
            </a:solidFill>
            <a:ln w="8458"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ECBD7157-FB25-CAD0-E7C0-90550A0D56D6}"/>
                </a:ext>
              </a:extLst>
            </p:cNvPr>
            <p:cNvSpPr/>
            <p:nvPr/>
          </p:nvSpPr>
          <p:spPr>
            <a:xfrm>
              <a:off x="5737758" y="2968766"/>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725E"/>
            </a:solidFill>
            <a:ln w="8458"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1530965C-4174-97E1-592B-333D124F6C60}"/>
                </a:ext>
              </a:extLst>
            </p:cNvPr>
            <p:cNvSpPr/>
            <p:nvPr/>
          </p:nvSpPr>
          <p:spPr>
            <a:xfrm>
              <a:off x="5695197" y="2879253"/>
              <a:ext cx="103058" cy="96165"/>
            </a:xfrm>
            <a:custGeom>
              <a:avLst/>
              <a:gdLst>
                <a:gd name="connsiteX0" fmla="*/ 97249 w 103058"/>
                <a:gd name="connsiteY0" fmla="*/ 39482 h 96165"/>
                <a:gd name="connsiteX1" fmla="*/ 97249 w 103058"/>
                <a:gd name="connsiteY1" fmla="*/ 41683 h 96165"/>
                <a:gd name="connsiteX2" fmla="*/ 97249 w 103058"/>
                <a:gd name="connsiteY2" fmla="*/ 37196 h 96165"/>
                <a:gd name="connsiteX3" fmla="*/ 96402 w 103058"/>
                <a:gd name="connsiteY3" fmla="*/ 34995 h 96165"/>
                <a:gd name="connsiteX4" fmla="*/ 96402 w 103058"/>
                <a:gd name="connsiteY4" fmla="*/ 33471 h 96165"/>
                <a:gd name="connsiteX5" fmla="*/ 94794 w 103058"/>
                <a:gd name="connsiteY5" fmla="*/ 29492 h 96165"/>
                <a:gd name="connsiteX6" fmla="*/ 94794 w 103058"/>
                <a:gd name="connsiteY6" fmla="*/ 29492 h 96165"/>
                <a:gd name="connsiteX7" fmla="*/ 93609 w 103058"/>
                <a:gd name="connsiteY7" fmla="*/ 27545 h 96165"/>
                <a:gd name="connsiteX8" fmla="*/ 93609 w 103058"/>
                <a:gd name="connsiteY8" fmla="*/ 27545 h 96165"/>
                <a:gd name="connsiteX9" fmla="*/ 93609 w 103058"/>
                <a:gd name="connsiteY9" fmla="*/ 27037 h 96165"/>
                <a:gd name="connsiteX10" fmla="*/ 95725 w 103058"/>
                <a:gd name="connsiteY10" fmla="*/ 33810 h 96165"/>
                <a:gd name="connsiteX11" fmla="*/ 95725 w 103058"/>
                <a:gd name="connsiteY11" fmla="*/ 33810 h 96165"/>
                <a:gd name="connsiteX12" fmla="*/ 95725 w 103058"/>
                <a:gd name="connsiteY12" fmla="*/ 33048 h 96165"/>
                <a:gd name="connsiteX13" fmla="*/ 95725 w 103058"/>
                <a:gd name="connsiteY13" fmla="*/ 33048 h 96165"/>
                <a:gd name="connsiteX14" fmla="*/ 94879 w 103058"/>
                <a:gd name="connsiteY14" fmla="*/ 31778 h 96165"/>
                <a:gd name="connsiteX15" fmla="*/ 93863 w 103058"/>
                <a:gd name="connsiteY15" fmla="*/ 29492 h 96165"/>
                <a:gd name="connsiteX16" fmla="*/ 94371 w 103058"/>
                <a:gd name="connsiteY16" fmla="*/ 29492 h 96165"/>
                <a:gd name="connsiteX17" fmla="*/ 95302 w 103058"/>
                <a:gd name="connsiteY17" fmla="*/ 30931 h 96165"/>
                <a:gd name="connsiteX18" fmla="*/ 94371 w 103058"/>
                <a:gd name="connsiteY18" fmla="*/ 29153 h 96165"/>
                <a:gd name="connsiteX19" fmla="*/ 94879 w 103058"/>
                <a:gd name="connsiteY19" fmla="*/ 29153 h 96165"/>
                <a:gd name="connsiteX20" fmla="*/ 93778 w 103058"/>
                <a:gd name="connsiteY20" fmla="*/ 28476 h 96165"/>
                <a:gd name="connsiteX21" fmla="*/ 92508 w 103058"/>
                <a:gd name="connsiteY21" fmla="*/ 26191 h 96165"/>
                <a:gd name="connsiteX22" fmla="*/ 92931 w 103058"/>
                <a:gd name="connsiteY22" fmla="*/ 26698 h 96165"/>
                <a:gd name="connsiteX23" fmla="*/ 91831 w 103058"/>
                <a:gd name="connsiteY23" fmla="*/ 25175 h 96165"/>
                <a:gd name="connsiteX24" fmla="*/ 90730 w 103058"/>
                <a:gd name="connsiteY24" fmla="*/ 23820 h 96165"/>
                <a:gd name="connsiteX25" fmla="*/ 90730 w 103058"/>
                <a:gd name="connsiteY25" fmla="*/ 23058 h 96165"/>
                <a:gd name="connsiteX26" fmla="*/ 92085 w 103058"/>
                <a:gd name="connsiteY26" fmla="*/ 24667 h 96165"/>
                <a:gd name="connsiteX27" fmla="*/ 93101 w 103058"/>
                <a:gd name="connsiteY27" fmla="*/ 25683 h 96165"/>
                <a:gd name="connsiteX28" fmla="*/ 94794 w 103058"/>
                <a:gd name="connsiteY28" fmla="*/ 26529 h 96165"/>
                <a:gd name="connsiteX29" fmla="*/ 93863 w 103058"/>
                <a:gd name="connsiteY29" fmla="*/ 24921 h 96165"/>
                <a:gd name="connsiteX30" fmla="*/ 93270 w 103058"/>
                <a:gd name="connsiteY30" fmla="*/ 23735 h 96165"/>
                <a:gd name="connsiteX31" fmla="*/ 91238 w 103058"/>
                <a:gd name="connsiteY31" fmla="*/ 21534 h 96165"/>
                <a:gd name="connsiteX32" fmla="*/ 88953 w 103058"/>
                <a:gd name="connsiteY32" fmla="*/ 19672 h 96165"/>
                <a:gd name="connsiteX33" fmla="*/ 88953 w 103058"/>
                <a:gd name="connsiteY33" fmla="*/ 19672 h 96165"/>
                <a:gd name="connsiteX34" fmla="*/ 83365 w 103058"/>
                <a:gd name="connsiteY34" fmla="*/ 16709 h 96165"/>
                <a:gd name="connsiteX35" fmla="*/ 82349 w 103058"/>
                <a:gd name="connsiteY35" fmla="*/ 15947 h 96165"/>
                <a:gd name="connsiteX36" fmla="*/ 76085 w 103058"/>
                <a:gd name="connsiteY36" fmla="*/ 15101 h 96165"/>
                <a:gd name="connsiteX37" fmla="*/ 69651 w 103058"/>
                <a:gd name="connsiteY37" fmla="*/ 15947 h 96165"/>
                <a:gd name="connsiteX38" fmla="*/ 70328 w 103058"/>
                <a:gd name="connsiteY38" fmla="*/ 15524 h 96165"/>
                <a:gd name="connsiteX39" fmla="*/ 67789 w 103058"/>
                <a:gd name="connsiteY39" fmla="*/ 16370 h 96165"/>
                <a:gd name="connsiteX40" fmla="*/ 64656 w 103058"/>
                <a:gd name="connsiteY40" fmla="*/ 17302 h 96165"/>
                <a:gd name="connsiteX41" fmla="*/ 61439 w 103058"/>
                <a:gd name="connsiteY41" fmla="*/ 18656 h 96165"/>
                <a:gd name="connsiteX42" fmla="*/ 58053 w 103058"/>
                <a:gd name="connsiteY42" fmla="*/ 21365 h 96165"/>
                <a:gd name="connsiteX43" fmla="*/ 57545 w 103058"/>
                <a:gd name="connsiteY43" fmla="*/ 21365 h 96165"/>
                <a:gd name="connsiteX44" fmla="*/ 50857 w 103058"/>
                <a:gd name="connsiteY44" fmla="*/ 26445 h 96165"/>
                <a:gd name="connsiteX45" fmla="*/ 50011 w 103058"/>
                <a:gd name="connsiteY45" fmla="*/ 27122 h 96165"/>
                <a:gd name="connsiteX46" fmla="*/ 50011 w 103058"/>
                <a:gd name="connsiteY46" fmla="*/ 27122 h 96165"/>
                <a:gd name="connsiteX47" fmla="*/ 50011 w 103058"/>
                <a:gd name="connsiteY47" fmla="*/ 27122 h 96165"/>
                <a:gd name="connsiteX48" fmla="*/ 50011 w 103058"/>
                <a:gd name="connsiteY48" fmla="*/ 27122 h 96165"/>
                <a:gd name="connsiteX49" fmla="*/ 50011 w 103058"/>
                <a:gd name="connsiteY49" fmla="*/ 27122 h 96165"/>
                <a:gd name="connsiteX50" fmla="*/ 50011 w 103058"/>
                <a:gd name="connsiteY50" fmla="*/ 27122 h 96165"/>
                <a:gd name="connsiteX51" fmla="*/ 49334 w 103058"/>
                <a:gd name="connsiteY51" fmla="*/ 28053 h 96165"/>
                <a:gd name="connsiteX52" fmla="*/ 49334 w 103058"/>
                <a:gd name="connsiteY52" fmla="*/ 28053 h 96165"/>
                <a:gd name="connsiteX53" fmla="*/ 49334 w 103058"/>
                <a:gd name="connsiteY53" fmla="*/ 28053 h 96165"/>
                <a:gd name="connsiteX54" fmla="*/ 49334 w 103058"/>
                <a:gd name="connsiteY54" fmla="*/ 28053 h 96165"/>
                <a:gd name="connsiteX55" fmla="*/ 49334 w 103058"/>
                <a:gd name="connsiteY55" fmla="*/ 28053 h 96165"/>
                <a:gd name="connsiteX56" fmla="*/ 49334 w 103058"/>
                <a:gd name="connsiteY56" fmla="*/ 27376 h 96165"/>
                <a:gd name="connsiteX57" fmla="*/ 49334 w 103058"/>
                <a:gd name="connsiteY57" fmla="*/ 26698 h 96165"/>
                <a:gd name="connsiteX58" fmla="*/ 49334 w 103058"/>
                <a:gd name="connsiteY58" fmla="*/ 25513 h 96165"/>
                <a:gd name="connsiteX59" fmla="*/ 48318 w 103058"/>
                <a:gd name="connsiteY59" fmla="*/ 23735 h 96165"/>
                <a:gd name="connsiteX60" fmla="*/ 48318 w 103058"/>
                <a:gd name="connsiteY60" fmla="*/ 24667 h 96165"/>
                <a:gd name="connsiteX61" fmla="*/ 47556 w 103058"/>
                <a:gd name="connsiteY61" fmla="*/ 21196 h 96165"/>
                <a:gd name="connsiteX62" fmla="*/ 48741 w 103058"/>
                <a:gd name="connsiteY62" fmla="*/ 22212 h 96165"/>
                <a:gd name="connsiteX63" fmla="*/ 47302 w 103058"/>
                <a:gd name="connsiteY63" fmla="*/ 19503 h 96165"/>
                <a:gd name="connsiteX64" fmla="*/ 45185 w 103058"/>
                <a:gd name="connsiteY64" fmla="*/ 15101 h 96165"/>
                <a:gd name="connsiteX65" fmla="*/ 46032 w 103058"/>
                <a:gd name="connsiteY65" fmla="*/ 16116 h 96165"/>
                <a:gd name="connsiteX66" fmla="*/ 46032 w 103058"/>
                <a:gd name="connsiteY66" fmla="*/ 16116 h 96165"/>
                <a:gd name="connsiteX67" fmla="*/ 47979 w 103058"/>
                <a:gd name="connsiteY67" fmla="*/ 19249 h 96165"/>
                <a:gd name="connsiteX68" fmla="*/ 44762 w 103058"/>
                <a:gd name="connsiteY68" fmla="*/ 13577 h 96165"/>
                <a:gd name="connsiteX69" fmla="*/ 43407 w 103058"/>
                <a:gd name="connsiteY69" fmla="*/ 12222 h 96165"/>
                <a:gd name="connsiteX70" fmla="*/ 43407 w 103058"/>
                <a:gd name="connsiteY70" fmla="*/ 12222 h 96165"/>
                <a:gd name="connsiteX71" fmla="*/ 42307 w 103058"/>
                <a:gd name="connsiteY71" fmla="*/ 11206 h 96165"/>
                <a:gd name="connsiteX72" fmla="*/ 42307 w 103058"/>
                <a:gd name="connsiteY72" fmla="*/ 10614 h 96165"/>
                <a:gd name="connsiteX73" fmla="*/ 41799 w 103058"/>
                <a:gd name="connsiteY73" fmla="*/ 10614 h 96165"/>
                <a:gd name="connsiteX74" fmla="*/ 38328 w 103058"/>
                <a:gd name="connsiteY74" fmla="*/ 6550 h 96165"/>
                <a:gd name="connsiteX75" fmla="*/ 35788 w 103058"/>
                <a:gd name="connsiteY75" fmla="*/ 4688 h 96165"/>
                <a:gd name="connsiteX76" fmla="*/ 36296 w 103058"/>
                <a:gd name="connsiteY76" fmla="*/ 4688 h 96165"/>
                <a:gd name="connsiteX77" fmla="*/ 27831 w 103058"/>
                <a:gd name="connsiteY77" fmla="*/ 286 h 96165"/>
                <a:gd name="connsiteX78" fmla="*/ 21820 w 103058"/>
                <a:gd name="connsiteY78" fmla="*/ 286 h 96165"/>
                <a:gd name="connsiteX79" fmla="*/ 23175 w 103058"/>
                <a:gd name="connsiteY79" fmla="*/ 286 h 96165"/>
                <a:gd name="connsiteX80" fmla="*/ 20635 w 103058"/>
                <a:gd name="connsiteY80" fmla="*/ 286 h 96165"/>
                <a:gd name="connsiteX81" fmla="*/ 20042 w 103058"/>
                <a:gd name="connsiteY81" fmla="*/ 286 h 96165"/>
                <a:gd name="connsiteX82" fmla="*/ 17757 w 103058"/>
                <a:gd name="connsiteY82" fmla="*/ 286 h 96165"/>
                <a:gd name="connsiteX83" fmla="*/ 15809 w 103058"/>
                <a:gd name="connsiteY83" fmla="*/ 709 h 96165"/>
                <a:gd name="connsiteX84" fmla="*/ 12085 w 103058"/>
                <a:gd name="connsiteY84" fmla="*/ 2825 h 96165"/>
                <a:gd name="connsiteX85" fmla="*/ 12508 w 103058"/>
                <a:gd name="connsiteY85" fmla="*/ 2317 h 96165"/>
                <a:gd name="connsiteX86" fmla="*/ 13270 w 103058"/>
                <a:gd name="connsiteY86" fmla="*/ 1810 h 96165"/>
                <a:gd name="connsiteX87" fmla="*/ 12169 w 103058"/>
                <a:gd name="connsiteY87" fmla="*/ 2487 h 96165"/>
                <a:gd name="connsiteX88" fmla="*/ 12169 w 103058"/>
                <a:gd name="connsiteY88" fmla="*/ 2487 h 96165"/>
                <a:gd name="connsiteX89" fmla="*/ 10138 w 103058"/>
                <a:gd name="connsiteY89" fmla="*/ 4095 h 96165"/>
                <a:gd name="connsiteX90" fmla="*/ 8952 w 103058"/>
                <a:gd name="connsiteY90" fmla="*/ 5534 h 96165"/>
                <a:gd name="connsiteX91" fmla="*/ 8952 w 103058"/>
                <a:gd name="connsiteY91" fmla="*/ 5534 h 96165"/>
                <a:gd name="connsiteX92" fmla="*/ 8275 w 103058"/>
                <a:gd name="connsiteY92" fmla="*/ 6212 h 96165"/>
                <a:gd name="connsiteX93" fmla="*/ 8868 w 103058"/>
                <a:gd name="connsiteY93" fmla="*/ 5196 h 96165"/>
                <a:gd name="connsiteX94" fmla="*/ 8106 w 103058"/>
                <a:gd name="connsiteY94" fmla="*/ 5958 h 96165"/>
                <a:gd name="connsiteX95" fmla="*/ 7598 w 103058"/>
                <a:gd name="connsiteY95" fmla="*/ 6720 h 96165"/>
                <a:gd name="connsiteX96" fmla="*/ 6413 w 103058"/>
                <a:gd name="connsiteY96" fmla="*/ 8413 h 96165"/>
                <a:gd name="connsiteX97" fmla="*/ 6413 w 103058"/>
                <a:gd name="connsiteY97" fmla="*/ 8413 h 96165"/>
                <a:gd name="connsiteX98" fmla="*/ 5905 w 103058"/>
                <a:gd name="connsiteY98" fmla="*/ 9344 h 96165"/>
                <a:gd name="connsiteX99" fmla="*/ 5905 w 103058"/>
                <a:gd name="connsiteY99" fmla="*/ 9344 h 96165"/>
                <a:gd name="connsiteX100" fmla="*/ 4212 w 103058"/>
                <a:gd name="connsiteY100" fmla="*/ 12984 h 96165"/>
                <a:gd name="connsiteX101" fmla="*/ 3196 w 103058"/>
                <a:gd name="connsiteY101" fmla="*/ 14762 h 96165"/>
                <a:gd name="connsiteX102" fmla="*/ 3196 w 103058"/>
                <a:gd name="connsiteY102" fmla="*/ 14762 h 96165"/>
                <a:gd name="connsiteX103" fmla="*/ 3958 w 103058"/>
                <a:gd name="connsiteY103" fmla="*/ 13407 h 96165"/>
                <a:gd name="connsiteX104" fmla="*/ 4720 w 103058"/>
                <a:gd name="connsiteY104" fmla="*/ 12053 h 96165"/>
                <a:gd name="connsiteX105" fmla="*/ 2434 w 103058"/>
                <a:gd name="connsiteY105" fmla="*/ 15693 h 96165"/>
                <a:gd name="connsiteX106" fmla="*/ 741 w 103058"/>
                <a:gd name="connsiteY106" fmla="*/ 20857 h 96165"/>
                <a:gd name="connsiteX107" fmla="*/ 64 w 103058"/>
                <a:gd name="connsiteY107" fmla="*/ 28730 h 96165"/>
                <a:gd name="connsiteX108" fmla="*/ 64 w 103058"/>
                <a:gd name="connsiteY108" fmla="*/ 28730 h 96165"/>
                <a:gd name="connsiteX109" fmla="*/ 64 w 103058"/>
                <a:gd name="connsiteY109" fmla="*/ 32963 h 96165"/>
                <a:gd name="connsiteX110" fmla="*/ 1249 w 103058"/>
                <a:gd name="connsiteY110" fmla="*/ 42952 h 96165"/>
                <a:gd name="connsiteX111" fmla="*/ 1249 w 103058"/>
                <a:gd name="connsiteY111" fmla="*/ 43714 h 96165"/>
                <a:gd name="connsiteX112" fmla="*/ 2095 w 103058"/>
                <a:gd name="connsiteY112" fmla="*/ 46339 h 96165"/>
                <a:gd name="connsiteX113" fmla="*/ 3111 w 103058"/>
                <a:gd name="connsiteY113" fmla="*/ 49556 h 96165"/>
                <a:gd name="connsiteX114" fmla="*/ 5227 w 103058"/>
                <a:gd name="connsiteY114" fmla="*/ 54381 h 96165"/>
                <a:gd name="connsiteX115" fmla="*/ 4550 w 103058"/>
                <a:gd name="connsiteY115" fmla="*/ 53958 h 96165"/>
                <a:gd name="connsiteX116" fmla="*/ 6074 w 103058"/>
                <a:gd name="connsiteY116" fmla="*/ 57937 h 96165"/>
                <a:gd name="connsiteX117" fmla="*/ 5566 w 103058"/>
                <a:gd name="connsiteY117" fmla="*/ 57175 h 96165"/>
                <a:gd name="connsiteX118" fmla="*/ 6328 w 103058"/>
                <a:gd name="connsiteY118" fmla="*/ 59206 h 96165"/>
                <a:gd name="connsiteX119" fmla="*/ 8021 w 103058"/>
                <a:gd name="connsiteY119" fmla="*/ 61662 h 96165"/>
                <a:gd name="connsiteX120" fmla="*/ 8783 w 103058"/>
                <a:gd name="connsiteY120" fmla="*/ 62847 h 96165"/>
                <a:gd name="connsiteX121" fmla="*/ 8783 w 103058"/>
                <a:gd name="connsiteY121" fmla="*/ 62847 h 96165"/>
                <a:gd name="connsiteX122" fmla="*/ 14709 w 103058"/>
                <a:gd name="connsiteY122" fmla="*/ 72582 h 96165"/>
                <a:gd name="connsiteX123" fmla="*/ 21905 w 103058"/>
                <a:gd name="connsiteY123" fmla="*/ 81810 h 96165"/>
                <a:gd name="connsiteX124" fmla="*/ 20804 w 103058"/>
                <a:gd name="connsiteY124" fmla="*/ 80963 h 96165"/>
                <a:gd name="connsiteX125" fmla="*/ 23259 w 103058"/>
                <a:gd name="connsiteY125" fmla="*/ 83587 h 96165"/>
                <a:gd name="connsiteX126" fmla="*/ 23259 w 103058"/>
                <a:gd name="connsiteY126" fmla="*/ 83587 h 96165"/>
                <a:gd name="connsiteX127" fmla="*/ 25968 w 103058"/>
                <a:gd name="connsiteY127" fmla="*/ 86381 h 96165"/>
                <a:gd name="connsiteX128" fmla="*/ 25968 w 103058"/>
                <a:gd name="connsiteY128" fmla="*/ 86381 h 96165"/>
                <a:gd name="connsiteX129" fmla="*/ 30709 w 103058"/>
                <a:gd name="connsiteY129" fmla="*/ 90529 h 96165"/>
                <a:gd name="connsiteX130" fmla="*/ 32825 w 103058"/>
                <a:gd name="connsiteY130" fmla="*/ 92815 h 96165"/>
                <a:gd name="connsiteX131" fmla="*/ 34434 w 103058"/>
                <a:gd name="connsiteY131" fmla="*/ 93492 h 96165"/>
                <a:gd name="connsiteX132" fmla="*/ 33926 w 103058"/>
                <a:gd name="connsiteY132" fmla="*/ 93492 h 96165"/>
                <a:gd name="connsiteX133" fmla="*/ 35788 w 103058"/>
                <a:gd name="connsiteY133" fmla="*/ 94339 h 96165"/>
                <a:gd name="connsiteX134" fmla="*/ 34773 w 103058"/>
                <a:gd name="connsiteY134" fmla="*/ 92053 h 96165"/>
                <a:gd name="connsiteX135" fmla="*/ 36466 w 103058"/>
                <a:gd name="connsiteY135" fmla="*/ 93154 h 96165"/>
                <a:gd name="connsiteX136" fmla="*/ 38074 w 103058"/>
                <a:gd name="connsiteY136" fmla="*/ 92561 h 96165"/>
                <a:gd name="connsiteX137" fmla="*/ 38074 w 103058"/>
                <a:gd name="connsiteY137" fmla="*/ 92561 h 96165"/>
                <a:gd name="connsiteX138" fmla="*/ 38836 w 103058"/>
                <a:gd name="connsiteY138" fmla="*/ 92561 h 96165"/>
                <a:gd name="connsiteX139" fmla="*/ 36889 w 103058"/>
                <a:gd name="connsiteY139" fmla="*/ 93746 h 96165"/>
                <a:gd name="connsiteX140" fmla="*/ 39090 w 103058"/>
                <a:gd name="connsiteY140" fmla="*/ 92984 h 96165"/>
                <a:gd name="connsiteX141" fmla="*/ 38328 w 103058"/>
                <a:gd name="connsiteY141" fmla="*/ 93492 h 96165"/>
                <a:gd name="connsiteX142" fmla="*/ 40698 w 103058"/>
                <a:gd name="connsiteY142" fmla="*/ 93492 h 96165"/>
                <a:gd name="connsiteX143" fmla="*/ 39259 w 103058"/>
                <a:gd name="connsiteY143" fmla="*/ 94000 h 96165"/>
                <a:gd name="connsiteX144" fmla="*/ 41799 w 103058"/>
                <a:gd name="connsiteY144" fmla="*/ 93238 h 96165"/>
                <a:gd name="connsiteX145" fmla="*/ 43661 w 103058"/>
                <a:gd name="connsiteY145" fmla="*/ 93238 h 96165"/>
                <a:gd name="connsiteX146" fmla="*/ 45439 w 103058"/>
                <a:gd name="connsiteY146" fmla="*/ 92815 h 96165"/>
                <a:gd name="connsiteX147" fmla="*/ 43492 w 103058"/>
                <a:gd name="connsiteY147" fmla="*/ 93831 h 96165"/>
                <a:gd name="connsiteX148" fmla="*/ 42815 w 103058"/>
                <a:gd name="connsiteY148" fmla="*/ 93831 h 96165"/>
                <a:gd name="connsiteX149" fmla="*/ 40783 w 103058"/>
                <a:gd name="connsiteY149" fmla="*/ 94339 h 96165"/>
                <a:gd name="connsiteX150" fmla="*/ 41376 w 103058"/>
                <a:gd name="connsiteY150" fmla="*/ 94339 h 96165"/>
                <a:gd name="connsiteX151" fmla="*/ 38582 w 103058"/>
                <a:gd name="connsiteY151" fmla="*/ 95439 h 96165"/>
                <a:gd name="connsiteX152" fmla="*/ 39259 w 103058"/>
                <a:gd name="connsiteY152" fmla="*/ 95439 h 96165"/>
                <a:gd name="connsiteX153" fmla="*/ 39683 w 103058"/>
                <a:gd name="connsiteY153" fmla="*/ 96032 h 96165"/>
                <a:gd name="connsiteX154" fmla="*/ 39683 w 103058"/>
                <a:gd name="connsiteY154" fmla="*/ 96032 h 96165"/>
                <a:gd name="connsiteX155" fmla="*/ 41461 w 103058"/>
                <a:gd name="connsiteY155" fmla="*/ 96032 h 96165"/>
                <a:gd name="connsiteX156" fmla="*/ 44423 w 103058"/>
                <a:gd name="connsiteY156" fmla="*/ 95016 h 96165"/>
                <a:gd name="connsiteX157" fmla="*/ 43492 w 103058"/>
                <a:gd name="connsiteY157" fmla="*/ 95439 h 96165"/>
                <a:gd name="connsiteX158" fmla="*/ 45947 w 103058"/>
                <a:gd name="connsiteY158" fmla="*/ 94762 h 96165"/>
                <a:gd name="connsiteX159" fmla="*/ 45185 w 103058"/>
                <a:gd name="connsiteY159" fmla="*/ 94762 h 96165"/>
                <a:gd name="connsiteX160" fmla="*/ 49503 w 103058"/>
                <a:gd name="connsiteY160" fmla="*/ 93238 h 96165"/>
                <a:gd name="connsiteX161" fmla="*/ 47217 w 103058"/>
                <a:gd name="connsiteY161" fmla="*/ 94339 h 96165"/>
                <a:gd name="connsiteX162" fmla="*/ 49334 w 103058"/>
                <a:gd name="connsiteY162" fmla="*/ 93746 h 96165"/>
                <a:gd name="connsiteX163" fmla="*/ 49334 w 103058"/>
                <a:gd name="connsiteY163" fmla="*/ 93746 h 96165"/>
                <a:gd name="connsiteX164" fmla="*/ 50519 w 103058"/>
                <a:gd name="connsiteY164" fmla="*/ 93154 h 96165"/>
                <a:gd name="connsiteX165" fmla="*/ 50519 w 103058"/>
                <a:gd name="connsiteY165" fmla="*/ 93154 h 96165"/>
                <a:gd name="connsiteX166" fmla="*/ 53143 w 103058"/>
                <a:gd name="connsiteY166" fmla="*/ 91884 h 96165"/>
                <a:gd name="connsiteX167" fmla="*/ 50349 w 103058"/>
                <a:gd name="connsiteY167" fmla="*/ 92730 h 96165"/>
                <a:gd name="connsiteX168" fmla="*/ 52212 w 103058"/>
                <a:gd name="connsiteY168" fmla="*/ 91630 h 96165"/>
                <a:gd name="connsiteX169" fmla="*/ 55513 w 103058"/>
                <a:gd name="connsiteY169" fmla="*/ 91630 h 96165"/>
                <a:gd name="connsiteX170" fmla="*/ 53905 w 103058"/>
                <a:gd name="connsiteY170" fmla="*/ 92392 h 96165"/>
                <a:gd name="connsiteX171" fmla="*/ 54667 w 103058"/>
                <a:gd name="connsiteY171" fmla="*/ 92392 h 96165"/>
                <a:gd name="connsiteX172" fmla="*/ 55598 w 103058"/>
                <a:gd name="connsiteY172" fmla="*/ 91799 h 96165"/>
                <a:gd name="connsiteX173" fmla="*/ 55598 w 103058"/>
                <a:gd name="connsiteY173" fmla="*/ 91799 h 96165"/>
                <a:gd name="connsiteX174" fmla="*/ 57545 w 103058"/>
                <a:gd name="connsiteY174" fmla="*/ 90868 h 96165"/>
                <a:gd name="connsiteX175" fmla="*/ 60593 w 103058"/>
                <a:gd name="connsiteY175" fmla="*/ 89852 h 96165"/>
                <a:gd name="connsiteX176" fmla="*/ 63217 w 103058"/>
                <a:gd name="connsiteY176" fmla="*/ 89005 h 96165"/>
                <a:gd name="connsiteX177" fmla="*/ 62709 w 103058"/>
                <a:gd name="connsiteY177" fmla="*/ 89005 h 96165"/>
                <a:gd name="connsiteX178" fmla="*/ 66349 w 103058"/>
                <a:gd name="connsiteY178" fmla="*/ 87397 h 96165"/>
                <a:gd name="connsiteX179" fmla="*/ 64656 w 103058"/>
                <a:gd name="connsiteY179" fmla="*/ 88413 h 96165"/>
                <a:gd name="connsiteX180" fmla="*/ 67535 w 103058"/>
                <a:gd name="connsiteY180" fmla="*/ 87058 h 96165"/>
                <a:gd name="connsiteX181" fmla="*/ 69736 w 103058"/>
                <a:gd name="connsiteY181" fmla="*/ 85535 h 96165"/>
                <a:gd name="connsiteX182" fmla="*/ 67450 w 103058"/>
                <a:gd name="connsiteY182" fmla="*/ 86212 h 96165"/>
                <a:gd name="connsiteX183" fmla="*/ 70667 w 103058"/>
                <a:gd name="connsiteY183" fmla="*/ 84603 h 96165"/>
                <a:gd name="connsiteX184" fmla="*/ 70667 w 103058"/>
                <a:gd name="connsiteY184" fmla="*/ 85281 h 96165"/>
                <a:gd name="connsiteX185" fmla="*/ 73037 w 103058"/>
                <a:gd name="connsiteY185" fmla="*/ 83334 h 96165"/>
                <a:gd name="connsiteX186" fmla="*/ 71429 w 103058"/>
                <a:gd name="connsiteY186" fmla="*/ 85196 h 96165"/>
                <a:gd name="connsiteX187" fmla="*/ 67535 w 103058"/>
                <a:gd name="connsiteY187" fmla="*/ 87143 h 96165"/>
                <a:gd name="connsiteX188" fmla="*/ 68296 w 103058"/>
                <a:gd name="connsiteY188" fmla="*/ 87143 h 96165"/>
                <a:gd name="connsiteX189" fmla="*/ 65079 w 103058"/>
                <a:gd name="connsiteY189" fmla="*/ 88836 h 96165"/>
                <a:gd name="connsiteX190" fmla="*/ 65079 w 103058"/>
                <a:gd name="connsiteY190" fmla="*/ 88836 h 96165"/>
                <a:gd name="connsiteX191" fmla="*/ 65079 w 103058"/>
                <a:gd name="connsiteY191" fmla="*/ 89429 h 96165"/>
                <a:gd name="connsiteX192" fmla="*/ 65757 w 103058"/>
                <a:gd name="connsiteY192" fmla="*/ 89429 h 96165"/>
                <a:gd name="connsiteX193" fmla="*/ 63725 w 103058"/>
                <a:gd name="connsiteY193" fmla="*/ 90868 h 96165"/>
                <a:gd name="connsiteX194" fmla="*/ 66434 w 103058"/>
                <a:gd name="connsiteY194" fmla="*/ 88667 h 96165"/>
                <a:gd name="connsiteX195" fmla="*/ 70159 w 103058"/>
                <a:gd name="connsiteY195" fmla="*/ 87312 h 96165"/>
                <a:gd name="connsiteX196" fmla="*/ 70752 w 103058"/>
                <a:gd name="connsiteY196" fmla="*/ 87312 h 96165"/>
                <a:gd name="connsiteX197" fmla="*/ 69058 w 103058"/>
                <a:gd name="connsiteY197" fmla="*/ 88244 h 96165"/>
                <a:gd name="connsiteX198" fmla="*/ 71259 w 103058"/>
                <a:gd name="connsiteY198" fmla="*/ 87312 h 96165"/>
                <a:gd name="connsiteX199" fmla="*/ 73291 w 103058"/>
                <a:gd name="connsiteY199" fmla="*/ 85027 h 96165"/>
                <a:gd name="connsiteX200" fmla="*/ 76593 w 103058"/>
                <a:gd name="connsiteY200" fmla="*/ 82826 h 96165"/>
                <a:gd name="connsiteX201" fmla="*/ 75069 w 103058"/>
                <a:gd name="connsiteY201" fmla="*/ 84603 h 96165"/>
                <a:gd name="connsiteX202" fmla="*/ 76677 w 103058"/>
                <a:gd name="connsiteY202" fmla="*/ 83164 h 96165"/>
                <a:gd name="connsiteX203" fmla="*/ 80318 w 103058"/>
                <a:gd name="connsiteY203" fmla="*/ 80963 h 96165"/>
                <a:gd name="connsiteX204" fmla="*/ 77101 w 103058"/>
                <a:gd name="connsiteY204" fmla="*/ 83418 h 96165"/>
                <a:gd name="connsiteX205" fmla="*/ 77609 w 103058"/>
                <a:gd name="connsiteY205" fmla="*/ 83418 h 96165"/>
                <a:gd name="connsiteX206" fmla="*/ 76085 w 103058"/>
                <a:gd name="connsiteY206" fmla="*/ 84434 h 96165"/>
                <a:gd name="connsiteX207" fmla="*/ 78625 w 103058"/>
                <a:gd name="connsiteY207" fmla="*/ 82995 h 96165"/>
                <a:gd name="connsiteX208" fmla="*/ 78625 w 103058"/>
                <a:gd name="connsiteY208" fmla="*/ 82995 h 96165"/>
                <a:gd name="connsiteX209" fmla="*/ 79725 w 103058"/>
                <a:gd name="connsiteY209" fmla="*/ 82148 h 96165"/>
                <a:gd name="connsiteX210" fmla="*/ 79725 w 103058"/>
                <a:gd name="connsiteY210" fmla="*/ 82148 h 96165"/>
                <a:gd name="connsiteX211" fmla="*/ 81926 w 103058"/>
                <a:gd name="connsiteY211" fmla="*/ 80455 h 96165"/>
                <a:gd name="connsiteX212" fmla="*/ 84466 w 103058"/>
                <a:gd name="connsiteY212" fmla="*/ 78085 h 96165"/>
                <a:gd name="connsiteX213" fmla="*/ 84466 w 103058"/>
                <a:gd name="connsiteY213" fmla="*/ 78085 h 96165"/>
                <a:gd name="connsiteX214" fmla="*/ 86751 w 103058"/>
                <a:gd name="connsiteY214" fmla="*/ 74699 h 96165"/>
                <a:gd name="connsiteX215" fmla="*/ 86751 w 103058"/>
                <a:gd name="connsiteY215" fmla="*/ 75206 h 96165"/>
                <a:gd name="connsiteX216" fmla="*/ 88614 w 103058"/>
                <a:gd name="connsiteY216" fmla="*/ 73598 h 96165"/>
                <a:gd name="connsiteX217" fmla="*/ 88191 w 103058"/>
                <a:gd name="connsiteY217" fmla="*/ 73598 h 96165"/>
                <a:gd name="connsiteX218" fmla="*/ 90053 w 103058"/>
                <a:gd name="connsiteY218" fmla="*/ 71143 h 96165"/>
                <a:gd name="connsiteX219" fmla="*/ 89460 w 103058"/>
                <a:gd name="connsiteY219" fmla="*/ 72921 h 96165"/>
                <a:gd name="connsiteX220" fmla="*/ 89460 w 103058"/>
                <a:gd name="connsiteY220" fmla="*/ 72244 h 96165"/>
                <a:gd name="connsiteX221" fmla="*/ 92677 w 103058"/>
                <a:gd name="connsiteY221" fmla="*/ 69365 h 96165"/>
                <a:gd name="connsiteX222" fmla="*/ 94286 w 103058"/>
                <a:gd name="connsiteY222" fmla="*/ 66402 h 96165"/>
                <a:gd name="connsiteX223" fmla="*/ 93185 w 103058"/>
                <a:gd name="connsiteY223" fmla="*/ 68095 h 96165"/>
                <a:gd name="connsiteX224" fmla="*/ 93609 w 103058"/>
                <a:gd name="connsiteY224" fmla="*/ 66910 h 96165"/>
                <a:gd name="connsiteX225" fmla="*/ 96233 w 103058"/>
                <a:gd name="connsiteY225" fmla="*/ 64032 h 96165"/>
                <a:gd name="connsiteX226" fmla="*/ 95725 w 103058"/>
                <a:gd name="connsiteY226" fmla="*/ 65048 h 96165"/>
                <a:gd name="connsiteX227" fmla="*/ 95725 w 103058"/>
                <a:gd name="connsiteY227" fmla="*/ 65048 h 96165"/>
                <a:gd name="connsiteX228" fmla="*/ 94963 w 103058"/>
                <a:gd name="connsiteY228" fmla="*/ 66656 h 96165"/>
                <a:gd name="connsiteX229" fmla="*/ 96656 w 103058"/>
                <a:gd name="connsiteY229" fmla="*/ 63863 h 96165"/>
                <a:gd name="connsiteX230" fmla="*/ 96656 w 103058"/>
                <a:gd name="connsiteY230" fmla="*/ 63863 h 96165"/>
                <a:gd name="connsiteX231" fmla="*/ 99535 w 103058"/>
                <a:gd name="connsiteY231" fmla="*/ 58868 h 96165"/>
                <a:gd name="connsiteX232" fmla="*/ 98688 w 103058"/>
                <a:gd name="connsiteY232" fmla="*/ 59545 h 96165"/>
                <a:gd name="connsiteX233" fmla="*/ 99958 w 103058"/>
                <a:gd name="connsiteY233" fmla="*/ 57937 h 96165"/>
                <a:gd name="connsiteX234" fmla="*/ 99958 w 103058"/>
                <a:gd name="connsiteY234" fmla="*/ 58445 h 96165"/>
                <a:gd name="connsiteX235" fmla="*/ 101143 w 103058"/>
                <a:gd name="connsiteY235" fmla="*/ 55905 h 96165"/>
                <a:gd name="connsiteX236" fmla="*/ 101143 w 103058"/>
                <a:gd name="connsiteY236" fmla="*/ 54720 h 96165"/>
                <a:gd name="connsiteX237" fmla="*/ 102074 w 103058"/>
                <a:gd name="connsiteY237" fmla="*/ 54720 h 96165"/>
                <a:gd name="connsiteX238" fmla="*/ 102582 w 103058"/>
                <a:gd name="connsiteY238" fmla="*/ 52349 h 96165"/>
                <a:gd name="connsiteX239" fmla="*/ 102582 w 103058"/>
                <a:gd name="connsiteY239" fmla="*/ 51926 h 96165"/>
                <a:gd name="connsiteX240" fmla="*/ 102582 w 103058"/>
                <a:gd name="connsiteY240" fmla="*/ 41937 h 96165"/>
                <a:gd name="connsiteX241" fmla="*/ 97249 w 103058"/>
                <a:gd name="connsiteY241" fmla="*/ 39482 h 96165"/>
                <a:gd name="connsiteX242" fmla="*/ 34349 w 103058"/>
                <a:gd name="connsiteY242" fmla="*/ 89767 h 96165"/>
                <a:gd name="connsiteX243" fmla="*/ 35027 w 103058"/>
                <a:gd name="connsiteY243" fmla="*/ 89767 h 96165"/>
                <a:gd name="connsiteX244" fmla="*/ 35027 w 103058"/>
                <a:gd name="connsiteY244" fmla="*/ 89767 h 96165"/>
                <a:gd name="connsiteX245" fmla="*/ 46540 w 103058"/>
                <a:gd name="connsiteY245" fmla="*/ 88328 h 96165"/>
                <a:gd name="connsiteX246" fmla="*/ 42815 w 103058"/>
                <a:gd name="connsiteY246" fmla="*/ 89513 h 96165"/>
                <a:gd name="connsiteX247" fmla="*/ 43577 w 103058"/>
                <a:gd name="connsiteY247" fmla="*/ 89513 h 96165"/>
                <a:gd name="connsiteX248" fmla="*/ 41206 w 103058"/>
                <a:gd name="connsiteY248" fmla="*/ 90021 h 96165"/>
                <a:gd name="connsiteX249" fmla="*/ 39683 w 103058"/>
                <a:gd name="connsiteY249" fmla="*/ 88752 h 96165"/>
                <a:gd name="connsiteX250" fmla="*/ 36381 w 103058"/>
                <a:gd name="connsiteY250" fmla="*/ 89598 h 96165"/>
                <a:gd name="connsiteX251" fmla="*/ 36381 w 103058"/>
                <a:gd name="connsiteY251" fmla="*/ 89598 h 96165"/>
                <a:gd name="connsiteX252" fmla="*/ 40275 w 103058"/>
                <a:gd name="connsiteY252" fmla="*/ 88752 h 96165"/>
                <a:gd name="connsiteX253" fmla="*/ 40275 w 103058"/>
                <a:gd name="connsiteY253" fmla="*/ 88752 h 96165"/>
                <a:gd name="connsiteX254" fmla="*/ 41461 w 103058"/>
                <a:gd name="connsiteY254" fmla="*/ 88244 h 96165"/>
                <a:gd name="connsiteX255" fmla="*/ 46540 w 103058"/>
                <a:gd name="connsiteY255" fmla="*/ 87143 h 96165"/>
                <a:gd name="connsiteX256" fmla="*/ 49334 w 103058"/>
                <a:gd name="connsiteY256" fmla="*/ 86635 h 96165"/>
                <a:gd name="connsiteX257" fmla="*/ 49334 w 103058"/>
                <a:gd name="connsiteY257" fmla="*/ 86635 h 96165"/>
                <a:gd name="connsiteX258" fmla="*/ 50349 w 103058"/>
                <a:gd name="connsiteY258" fmla="*/ 86635 h 96165"/>
                <a:gd name="connsiteX259" fmla="*/ 50349 w 103058"/>
                <a:gd name="connsiteY259" fmla="*/ 86635 h 96165"/>
                <a:gd name="connsiteX260" fmla="*/ 46540 w 103058"/>
                <a:gd name="connsiteY260" fmla="*/ 88582 h 96165"/>
                <a:gd name="connsiteX261" fmla="*/ 74900 w 103058"/>
                <a:gd name="connsiteY261" fmla="*/ 72498 h 96165"/>
                <a:gd name="connsiteX262" fmla="*/ 74900 w 103058"/>
                <a:gd name="connsiteY262" fmla="*/ 72498 h 96165"/>
                <a:gd name="connsiteX263" fmla="*/ 74900 w 103058"/>
                <a:gd name="connsiteY263" fmla="*/ 72498 h 96165"/>
                <a:gd name="connsiteX264" fmla="*/ 82434 w 103058"/>
                <a:gd name="connsiteY264" fmla="*/ 65132 h 96165"/>
                <a:gd name="connsiteX265" fmla="*/ 81080 w 103058"/>
                <a:gd name="connsiteY265" fmla="*/ 67249 h 96165"/>
                <a:gd name="connsiteX266" fmla="*/ 80233 w 103058"/>
                <a:gd name="connsiteY266" fmla="*/ 67249 h 96165"/>
                <a:gd name="connsiteX267" fmla="*/ 77524 w 103058"/>
                <a:gd name="connsiteY267" fmla="*/ 69788 h 96165"/>
                <a:gd name="connsiteX268" fmla="*/ 78286 w 103058"/>
                <a:gd name="connsiteY268" fmla="*/ 69788 h 96165"/>
                <a:gd name="connsiteX269" fmla="*/ 78286 w 103058"/>
                <a:gd name="connsiteY269" fmla="*/ 69788 h 96165"/>
                <a:gd name="connsiteX270" fmla="*/ 79640 w 103058"/>
                <a:gd name="connsiteY270" fmla="*/ 68434 h 96165"/>
                <a:gd name="connsiteX271" fmla="*/ 78117 w 103058"/>
                <a:gd name="connsiteY271" fmla="*/ 70381 h 96165"/>
                <a:gd name="connsiteX272" fmla="*/ 77185 w 103058"/>
                <a:gd name="connsiteY272" fmla="*/ 71736 h 96165"/>
                <a:gd name="connsiteX273" fmla="*/ 75154 w 103058"/>
                <a:gd name="connsiteY273" fmla="*/ 73175 h 96165"/>
                <a:gd name="connsiteX274" fmla="*/ 75746 w 103058"/>
                <a:gd name="connsiteY274" fmla="*/ 71736 h 96165"/>
                <a:gd name="connsiteX275" fmla="*/ 76423 w 103058"/>
                <a:gd name="connsiteY275" fmla="*/ 71143 h 96165"/>
                <a:gd name="connsiteX276" fmla="*/ 83958 w 103058"/>
                <a:gd name="connsiteY276" fmla="*/ 63101 h 96165"/>
                <a:gd name="connsiteX277" fmla="*/ 82773 w 103058"/>
                <a:gd name="connsiteY277" fmla="*/ 65302 h 96165"/>
                <a:gd name="connsiteX278" fmla="*/ 82434 w 103058"/>
                <a:gd name="connsiteY278" fmla="*/ 65132 h 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03058" h="96165">
                  <a:moveTo>
                    <a:pt x="97249" y="39482"/>
                  </a:moveTo>
                  <a:cubicBezTo>
                    <a:pt x="97249" y="40243"/>
                    <a:pt x="97249" y="41175"/>
                    <a:pt x="97249" y="41683"/>
                  </a:cubicBezTo>
                  <a:cubicBezTo>
                    <a:pt x="97376" y="40193"/>
                    <a:pt x="97376" y="38686"/>
                    <a:pt x="97249" y="37196"/>
                  </a:cubicBezTo>
                  <a:cubicBezTo>
                    <a:pt x="97249" y="35757"/>
                    <a:pt x="96572" y="34741"/>
                    <a:pt x="96402" y="34995"/>
                  </a:cubicBezTo>
                  <a:cubicBezTo>
                    <a:pt x="95894" y="33302"/>
                    <a:pt x="96402" y="33725"/>
                    <a:pt x="96402" y="33471"/>
                  </a:cubicBezTo>
                  <a:cubicBezTo>
                    <a:pt x="96402" y="33217"/>
                    <a:pt x="95471" y="30762"/>
                    <a:pt x="94794" y="29492"/>
                  </a:cubicBezTo>
                  <a:lnTo>
                    <a:pt x="94794" y="29492"/>
                  </a:lnTo>
                  <a:cubicBezTo>
                    <a:pt x="94447" y="28815"/>
                    <a:pt x="94049" y="28163"/>
                    <a:pt x="93609" y="27545"/>
                  </a:cubicBezTo>
                  <a:cubicBezTo>
                    <a:pt x="93609" y="28053"/>
                    <a:pt x="93609" y="27545"/>
                    <a:pt x="93609" y="27545"/>
                  </a:cubicBezTo>
                  <a:lnTo>
                    <a:pt x="93609" y="27037"/>
                  </a:lnTo>
                  <a:cubicBezTo>
                    <a:pt x="94032" y="29238"/>
                    <a:pt x="95979" y="31439"/>
                    <a:pt x="95725" y="33810"/>
                  </a:cubicBezTo>
                  <a:cubicBezTo>
                    <a:pt x="95725" y="33217"/>
                    <a:pt x="95725" y="33810"/>
                    <a:pt x="95725" y="33810"/>
                  </a:cubicBezTo>
                  <a:cubicBezTo>
                    <a:pt x="95725" y="33810"/>
                    <a:pt x="95725" y="33132"/>
                    <a:pt x="95725" y="33048"/>
                  </a:cubicBezTo>
                  <a:cubicBezTo>
                    <a:pt x="95725" y="32963"/>
                    <a:pt x="95048" y="31947"/>
                    <a:pt x="95725" y="33048"/>
                  </a:cubicBezTo>
                  <a:cubicBezTo>
                    <a:pt x="96402" y="34148"/>
                    <a:pt x="95217" y="32540"/>
                    <a:pt x="94879" y="31778"/>
                  </a:cubicBezTo>
                  <a:cubicBezTo>
                    <a:pt x="94540" y="31016"/>
                    <a:pt x="94201" y="30169"/>
                    <a:pt x="93863" y="29492"/>
                  </a:cubicBezTo>
                  <a:cubicBezTo>
                    <a:pt x="93524" y="28815"/>
                    <a:pt x="93863" y="29069"/>
                    <a:pt x="94371" y="29492"/>
                  </a:cubicBezTo>
                  <a:cubicBezTo>
                    <a:pt x="94625" y="30008"/>
                    <a:pt x="94938" y="30491"/>
                    <a:pt x="95302" y="30931"/>
                  </a:cubicBezTo>
                  <a:cubicBezTo>
                    <a:pt x="94887" y="30398"/>
                    <a:pt x="94574" y="29797"/>
                    <a:pt x="94371" y="29153"/>
                  </a:cubicBezTo>
                  <a:lnTo>
                    <a:pt x="94879" y="29153"/>
                  </a:lnTo>
                  <a:cubicBezTo>
                    <a:pt x="93693" y="27206"/>
                    <a:pt x="94286" y="29153"/>
                    <a:pt x="93778" y="28476"/>
                  </a:cubicBezTo>
                  <a:cubicBezTo>
                    <a:pt x="93270" y="27799"/>
                    <a:pt x="92847" y="26698"/>
                    <a:pt x="92508" y="26191"/>
                  </a:cubicBezTo>
                  <a:lnTo>
                    <a:pt x="92931" y="26698"/>
                  </a:lnTo>
                  <a:cubicBezTo>
                    <a:pt x="92703" y="26106"/>
                    <a:pt x="92322" y="25581"/>
                    <a:pt x="91831" y="25175"/>
                  </a:cubicBezTo>
                  <a:lnTo>
                    <a:pt x="90730" y="23820"/>
                  </a:lnTo>
                  <a:lnTo>
                    <a:pt x="90730" y="23058"/>
                  </a:lnTo>
                  <a:cubicBezTo>
                    <a:pt x="91077" y="23676"/>
                    <a:pt x="91535" y="24226"/>
                    <a:pt x="92085" y="24667"/>
                  </a:cubicBezTo>
                  <a:cubicBezTo>
                    <a:pt x="92500" y="24912"/>
                    <a:pt x="92855" y="25259"/>
                    <a:pt x="93101" y="25683"/>
                  </a:cubicBezTo>
                  <a:cubicBezTo>
                    <a:pt x="91746" y="23143"/>
                    <a:pt x="94116" y="25683"/>
                    <a:pt x="94794" y="26529"/>
                  </a:cubicBezTo>
                  <a:lnTo>
                    <a:pt x="93863" y="24921"/>
                  </a:lnTo>
                  <a:cubicBezTo>
                    <a:pt x="93617" y="24557"/>
                    <a:pt x="93414" y="24150"/>
                    <a:pt x="93270" y="23735"/>
                  </a:cubicBezTo>
                  <a:cubicBezTo>
                    <a:pt x="92550" y="23041"/>
                    <a:pt x="91873" y="22305"/>
                    <a:pt x="91238" y="21534"/>
                  </a:cubicBezTo>
                  <a:cubicBezTo>
                    <a:pt x="90646" y="20730"/>
                    <a:pt x="89858" y="20095"/>
                    <a:pt x="88953" y="19672"/>
                  </a:cubicBezTo>
                  <a:cubicBezTo>
                    <a:pt x="88191" y="18995"/>
                    <a:pt x="89884" y="19672"/>
                    <a:pt x="88953" y="19672"/>
                  </a:cubicBezTo>
                  <a:cubicBezTo>
                    <a:pt x="87336" y="18275"/>
                    <a:pt x="85422" y="17268"/>
                    <a:pt x="83365" y="16709"/>
                  </a:cubicBezTo>
                  <a:cubicBezTo>
                    <a:pt x="82349" y="16709"/>
                    <a:pt x="82603" y="16201"/>
                    <a:pt x="82349" y="15947"/>
                  </a:cubicBezTo>
                  <a:cubicBezTo>
                    <a:pt x="80360" y="15168"/>
                    <a:pt x="78210" y="14881"/>
                    <a:pt x="76085" y="15101"/>
                  </a:cubicBezTo>
                  <a:cubicBezTo>
                    <a:pt x="73926" y="15228"/>
                    <a:pt x="71776" y="15507"/>
                    <a:pt x="69651" y="15947"/>
                  </a:cubicBezTo>
                  <a:lnTo>
                    <a:pt x="70328" y="15524"/>
                  </a:lnTo>
                  <a:cubicBezTo>
                    <a:pt x="69422" y="15583"/>
                    <a:pt x="68550" y="15871"/>
                    <a:pt x="67789" y="16370"/>
                  </a:cubicBezTo>
                  <a:cubicBezTo>
                    <a:pt x="66679" y="16379"/>
                    <a:pt x="65587" y="16701"/>
                    <a:pt x="64656" y="17302"/>
                  </a:cubicBezTo>
                  <a:cubicBezTo>
                    <a:pt x="63640" y="17877"/>
                    <a:pt x="62565" y="18334"/>
                    <a:pt x="61439" y="18656"/>
                  </a:cubicBezTo>
                  <a:cubicBezTo>
                    <a:pt x="59323" y="19672"/>
                    <a:pt x="59492" y="20349"/>
                    <a:pt x="58053" y="21365"/>
                  </a:cubicBezTo>
                  <a:cubicBezTo>
                    <a:pt x="58053" y="21365"/>
                    <a:pt x="58053" y="20773"/>
                    <a:pt x="57545" y="21365"/>
                  </a:cubicBezTo>
                  <a:cubicBezTo>
                    <a:pt x="55344" y="22974"/>
                    <a:pt x="53143" y="24582"/>
                    <a:pt x="50857" y="26445"/>
                  </a:cubicBezTo>
                  <a:lnTo>
                    <a:pt x="50011" y="27122"/>
                  </a:lnTo>
                  <a:lnTo>
                    <a:pt x="50011" y="27122"/>
                  </a:lnTo>
                  <a:lnTo>
                    <a:pt x="50011" y="27122"/>
                  </a:lnTo>
                  <a:lnTo>
                    <a:pt x="50011" y="27122"/>
                  </a:lnTo>
                  <a:lnTo>
                    <a:pt x="50011" y="27122"/>
                  </a:lnTo>
                  <a:lnTo>
                    <a:pt x="50011" y="27122"/>
                  </a:lnTo>
                  <a:cubicBezTo>
                    <a:pt x="49748" y="27401"/>
                    <a:pt x="49520" y="27714"/>
                    <a:pt x="49334" y="28053"/>
                  </a:cubicBezTo>
                  <a:lnTo>
                    <a:pt x="49334" y="28053"/>
                  </a:lnTo>
                  <a:lnTo>
                    <a:pt x="49334" y="28053"/>
                  </a:lnTo>
                  <a:cubicBezTo>
                    <a:pt x="49334" y="28053"/>
                    <a:pt x="49334" y="28053"/>
                    <a:pt x="49334" y="28053"/>
                  </a:cubicBezTo>
                  <a:lnTo>
                    <a:pt x="49334" y="28053"/>
                  </a:lnTo>
                  <a:lnTo>
                    <a:pt x="49334" y="27376"/>
                  </a:lnTo>
                  <a:lnTo>
                    <a:pt x="49334" y="26698"/>
                  </a:lnTo>
                  <a:cubicBezTo>
                    <a:pt x="49308" y="26301"/>
                    <a:pt x="49308" y="25911"/>
                    <a:pt x="49334" y="25513"/>
                  </a:cubicBezTo>
                  <a:cubicBezTo>
                    <a:pt x="49334" y="24921"/>
                    <a:pt x="48402" y="23058"/>
                    <a:pt x="48318" y="23735"/>
                  </a:cubicBezTo>
                  <a:cubicBezTo>
                    <a:pt x="48233" y="24413"/>
                    <a:pt x="48318" y="24667"/>
                    <a:pt x="48318" y="24667"/>
                  </a:cubicBezTo>
                  <a:cubicBezTo>
                    <a:pt x="47132" y="21873"/>
                    <a:pt x="48318" y="23143"/>
                    <a:pt x="47556" y="21196"/>
                  </a:cubicBezTo>
                  <a:cubicBezTo>
                    <a:pt x="46794" y="19249"/>
                    <a:pt x="48318" y="22296"/>
                    <a:pt x="48741" y="22212"/>
                  </a:cubicBezTo>
                  <a:cubicBezTo>
                    <a:pt x="48309" y="21281"/>
                    <a:pt x="47835" y="20375"/>
                    <a:pt x="47302" y="19503"/>
                  </a:cubicBezTo>
                  <a:cubicBezTo>
                    <a:pt x="46684" y="17996"/>
                    <a:pt x="45973" y="16523"/>
                    <a:pt x="45185" y="15101"/>
                  </a:cubicBezTo>
                  <a:cubicBezTo>
                    <a:pt x="45185" y="15693"/>
                    <a:pt x="45693" y="15101"/>
                    <a:pt x="46032" y="16116"/>
                  </a:cubicBezTo>
                  <a:lnTo>
                    <a:pt x="46032" y="16116"/>
                  </a:lnTo>
                  <a:cubicBezTo>
                    <a:pt x="47132" y="18402"/>
                    <a:pt x="46878" y="17217"/>
                    <a:pt x="47979" y="19249"/>
                  </a:cubicBezTo>
                  <a:cubicBezTo>
                    <a:pt x="47048" y="17471"/>
                    <a:pt x="45609" y="15185"/>
                    <a:pt x="44762" y="13577"/>
                  </a:cubicBezTo>
                  <a:cubicBezTo>
                    <a:pt x="44762" y="14085"/>
                    <a:pt x="43831" y="12476"/>
                    <a:pt x="43407" y="12222"/>
                  </a:cubicBezTo>
                  <a:lnTo>
                    <a:pt x="43407" y="12222"/>
                  </a:lnTo>
                  <a:cubicBezTo>
                    <a:pt x="43407" y="12222"/>
                    <a:pt x="42561" y="11460"/>
                    <a:pt x="42307" y="11206"/>
                  </a:cubicBezTo>
                  <a:lnTo>
                    <a:pt x="42307" y="10614"/>
                  </a:lnTo>
                  <a:cubicBezTo>
                    <a:pt x="41799" y="10021"/>
                    <a:pt x="42307" y="10614"/>
                    <a:pt x="41799" y="10614"/>
                  </a:cubicBezTo>
                  <a:cubicBezTo>
                    <a:pt x="40529" y="9361"/>
                    <a:pt x="39369" y="8006"/>
                    <a:pt x="38328" y="6550"/>
                  </a:cubicBezTo>
                  <a:cubicBezTo>
                    <a:pt x="37516" y="5882"/>
                    <a:pt x="36669" y="5264"/>
                    <a:pt x="35788" y="4688"/>
                  </a:cubicBezTo>
                  <a:cubicBezTo>
                    <a:pt x="35788" y="4688"/>
                    <a:pt x="36212" y="4688"/>
                    <a:pt x="36296" y="4688"/>
                  </a:cubicBezTo>
                  <a:cubicBezTo>
                    <a:pt x="33748" y="2749"/>
                    <a:pt x="30879" y="1259"/>
                    <a:pt x="27831" y="286"/>
                  </a:cubicBezTo>
                  <a:cubicBezTo>
                    <a:pt x="25841" y="-95"/>
                    <a:pt x="23810" y="-95"/>
                    <a:pt x="21820" y="286"/>
                  </a:cubicBezTo>
                  <a:cubicBezTo>
                    <a:pt x="22497" y="286"/>
                    <a:pt x="24360" y="286"/>
                    <a:pt x="23175" y="286"/>
                  </a:cubicBezTo>
                  <a:cubicBezTo>
                    <a:pt x="22328" y="353"/>
                    <a:pt x="21482" y="353"/>
                    <a:pt x="20635" y="286"/>
                  </a:cubicBezTo>
                  <a:cubicBezTo>
                    <a:pt x="20635" y="286"/>
                    <a:pt x="18095" y="286"/>
                    <a:pt x="20042" y="286"/>
                  </a:cubicBezTo>
                  <a:cubicBezTo>
                    <a:pt x="20042" y="286"/>
                    <a:pt x="18688" y="286"/>
                    <a:pt x="17757" y="286"/>
                  </a:cubicBezTo>
                  <a:cubicBezTo>
                    <a:pt x="16826" y="286"/>
                    <a:pt x="15894" y="963"/>
                    <a:pt x="15809" y="709"/>
                  </a:cubicBezTo>
                  <a:cubicBezTo>
                    <a:pt x="14489" y="1259"/>
                    <a:pt x="13236" y="1970"/>
                    <a:pt x="12085" y="2825"/>
                  </a:cubicBezTo>
                  <a:cubicBezTo>
                    <a:pt x="12085" y="2825"/>
                    <a:pt x="12085" y="2825"/>
                    <a:pt x="12508" y="2317"/>
                  </a:cubicBezTo>
                  <a:cubicBezTo>
                    <a:pt x="12931" y="1810"/>
                    <a:pt x="13270" y="1894"/>
                    <a:pt x="13270" y="1810"/>
                  </a:cubicBezTo>
                  <a:lnTo>
                    <a:pt x="12169" y="2487"/>
                  </a:lnTo>
                  <a:lnTo>
                    <a:pt x="12169" y="2487"/>
                  </a:lnTo>
                  <a:cubicBezTo>
                    <a:pt x="11374" y="2851"/>
                    <a:pt x="10671" y="3401"/>
                    <a:pt x="10138" y="4095"/>
                  </a:cubicBezTo>
                  <a:cubicBezTo>
                    <a:pt x="9765" y="4595"/>
                    <a:pt x="9376" y="5077"/>
                    <a:pt x="8952" y="5534"/>
                  </a:cubicBezTo>
                  <a:lnTo>
                    <a:pt x="8952" y="5534"/>
                  </a:lnTo>
                  <a:lnTo>
                    <a:pt x="8275" y="6212"/>
                  </a:lnTo>
                  <a:lnTo>
                    <a:pt x="8868" y="5196"/>
                  </a:lnTo>
                  <a:lnTo>
                    <a:pt x="8106" y="5958"/>
                  </a:lnTo>
                  <a:lnTo>
                    <a:pt x="7598" y="6720"/>
                  </a:lnTo>
                  <a:cubicBezTo>
                    <a:pt x="7251" y="7312"/>
                    <a:pt x="6853" y="7879"/>
                    <a:pt x="6413" y="8413"/>
                  </a:cubicBezTo>
                  <a:lnTo>
                    <a:pt x="6413" y="8413"/>
                  </a:lnTo>
                  <a:lnTo>
                    <a:pt x="5905" y="9344"/>
                  </a:lnTo>
                  <a:cubicBezTo>
                    <a:pt x="5905" y="9344"/>
                    <a:pt x="5905" y="9344"/>
                    <a:pt x="5905" y="9344"/>
                  </a:cubicBezTo>
                  <a:cubicBezTo>
                    <a:pt x="5270" y="10521"/>
                    <a:pt x="4703" y="11740"/>
                    <a:pt x="4212" y="12984"/>
                  </a:cubicBezTo>
                  <a:cubicBezTo>
                    <a:pt x="4212" y="13577"/>
                    <a:pt x="3281" y="13831"/>
                    <a:pt x="3196" y="14762"/>
                  </a:cubicBezTo>
                  <a:lnTo>
                    <a:pt x="3196" y="14762"/>
                  </a:lnTo>
                  <a:cubicBezTo>
                    <a:pt x="3348" y="14262"/>
                    <a:pt x="3602" y="13797"/>
                    <a:pt x="3958" y="13407"/>
                  </a:cubicBezTo>
                  <a:cubicBezTo>
                    <a:pt x="4237" y="12967"/>
                    <a:pt x="4491" y="12519"/>
                    <a:pt x="4720" y="12053"/>
                  </a:cubicBezTo>
                  <a:cubicBezTo>
                    <a:pt x="3763" y="13128"/>
                    <a:pt x="2984" y="14364"/>
                    <a:pt x="2434" y="15693"/>
                  </a:cubicBezTo>
                  <a:cubicBezTo>
                    <a:pt x="1706" y="17352"/>
                    <a:pt x="1139" y="19088"/>
                    <a:pt x="741" y="20857"/>
                  </a:cubicBezTo>
                  <a:cubicBezTo>
                    <a:pt x="106" y="23431"/>
                    <a:pt x="-123" y="26089"/>
                    <a:pt x="64" y="28730"/>
                  </a:cubicBezTo>
                  <a:lnTo>
                    <a:pt x="64" y="28730"/>
                  </a:lnTo>
                  <a:cubicBezTo>
                    <a:pt x="-21" y="30144"/>
                    <a:pt x="-21" y="31549"/>
                    <a:pt x="64" y="32963"/>
                  </a:cubicBezTo>
                  <a:cubicBezTo>
                    <a:pt x="64" y="36324"/>
                    <a:pt x="461" y="39685"/>
                    <a:pt x="1249" y="42952"/>
                  </a:cubicBezTo>
                  <a:lnTo>
                    <a:pt x="1249" y="43714"/>
                  </a:lnTo>
                  <a:cubicBezTo>
                    <a:pt x="1621" y="44561"/>
                    <a:pt x="1901" y="45441"/>
                    <a:pt x="2095" y="46339"/>
                  </a:cubicBezTo>
                  <a:cubicBezTo>
                    <a:pt x="2095" y="47270"/>
                    <a:pt x="2773" y="48455"/>
                    <a:pt x="3111" y="49556"/>
                  </a:cubicBezTo>
                  <a:cubicBezTo>
                    <a:pt x="3501" y="51283"/>
                    <a:pt x="4220" y="52925"/>
                    <a:pt x="5227" y="54381"/>
                  </a:cubicBezTo>
                  <a:cubicBezTo>
                    <a:pt x="5227" y="55989"/>
                    <a:pt x="4720" y="54381"/>
                    <a:pt x="4550" y="53958"/>
                  </a:cubicBezTo>
                  <a:cubicBezTo>
                    <a:pt x="4550" y="55143"/>
                    <a:pt x="6074" y="56751"/>
                    <a:pt x="6074" y="57937"/>
                  </a:cubicBezTo>
                  <a:cubicBezTo>
                    <a:pt x="6074" y="59122"/>
                    <a:pt x="5397" y="56413"/>
                    <a:pt x="5566" y="57175"/>
                  </a:cubicBezTo>
                  <a:cubicBezTo>
                    <a:pt x="5736" y="57937"/>
                    <a:pt x="6159" y="58191"/>
                    <a:pt x="6328" y="59206"/>
                  </a:cubicBezTo>
                  <a:cubicBezTo>
                    <a:pt x="6328" y="58699"/>
                    <a:pt x="7429" y="60392"/>
                    <a:pt x="8021" y="61662"/>
                  </a:cubicBezTo>
                  <a:cubicBezTo>
                    <a:pt x="8021" y="61662"/>
                    <a:pt x="8529" y="62423"/>
                    <a:pt x="8783" y="62847"/>
                  </a:cubicBezTo>
                  <a:lnTo>
                    <a:pt x="8783" y="62847"/>
                  </a:lnTo>
                  <a:cubicBezTo>
                    <a:pt x="10561" y="66064"/>
                    <a:pt x="12508" y="69365"/>
                    <a:pt x="14709" y="72582"/>
                  </a:cubicBezTo>
                  <a:cubicBezTo>
                    <a:pt x="16927" y="75799"/>
                    <a:pt x="19323" y="78881"/>
                    <a:pt x="21905" y="81810"/>
                  </a:cubicBezTo>
                  <a:lnTo>
                    <a:pt x="20804" y="80963"/>
                  </a:lnTo>
                  <a:cubicBezTo>
                    <a:pt x="21668" y="81793"/>
                    <a:pt x="22489" y="82665"/>
                    <a:pt x="23259" y="83587"/>
                  </a:cubicBezTo>
                  <a:lnTo>
                    <a:pt x="23259" y="83587"/>
                  </a:lnTo>
                  <a:cubicBezTo>
                    <a:pt x="24360" y="85365"/>
                    <a:pt x="25122" y="84942"/>
                    <a:pt x="25968" y="86381"/>
                  </a:cubicBezTo>
                  <a:lnTo>
                    <a:pt x="25968" y="86381"/>
                  </a:lnTo>
                  <a:cubicBezTo>
                    <a:pt x="27408" y="87922"/>
                    <a:pt x="28991" y="89310"/>
                    <a:pt x="30709" y="90529"/>
                  </a:cubicBezTo>
                  <a:cubicBezTo>
                    <a:pt x="32148" y="91884"/>
                    <a:pt x="31810" y="91968"/>
                    <a:pt x="32825" y="92815"/>
                  </a:cubicBezTo>
                  <a:cubicBezTo>
                    <a:pt x="33300" y="93162"/>
                    <a:pt x="33850" y="93391"/>
                    <a:pt x="34434" y="93492"/>
                  </a:cubicBezTo>
                  <a:lnTo>
                    <a:pt x="33926" y="93492"/>
                  </a:lnTo>
                  <a:cubicBezTo>
                    <a:pt x="33926" y="92984"/>
                    <a:pt x="35027" y="94000"/>
                    <a:pt x="35788" y="94339"/>
                  </a:cubicBezTo>
                  <a:cubicBezTo>
                    <a:pt x="36550" y="94677"/>
                    <a:pt x="35788" y="93323"/>
                    <a:pt x="34773" y="92053"/>
                  </a:cubicBezTo>
                  <a:lnTo>
                    <a:pt x="36466" y="93154"/>
                  </a:lnTo>
                  <a:lnTo>
                    <a:pt x="38074" y="92561"/>
                  </a:lnTo>
                  <a:cubicBezTo>
                    <a:pt x="38074" y="92561"/>
                    <a:pt x="38074" y="92561"/>
                    <a:pt x="38074" y="92561"/>
                  </a:cubicBezTo>
                  <a:cubicBezTo>
                    <a:pt x="38328" y="92502"/>
                    <a:pt x="38582" y="92502"/>
                    <a:pt x="38836" y="92561"/>
                  </a:cubicBezTo>
                  <a:cubicBezTo>
                    <a:pt x="38142" y="92874"/>
                    <a:pt x="37482" y="93272"/>
                    <a:pt x="36889" y="93746"/>
                  </a:cubicBezTo>
                  <a:cubicBezTo>
                    <a:pt x="37820" y="93154"/>
                    <a:pt x="38074" y="93746"/>
                    <a:pt x="39090" y="92984"/>
                  </a:cubicBezTo>
                  <a:cubicBezTo>
                    <a:pt x="38912" y="93247"/>
                    <a:pt x="38641" y="93433"/>
                    <a:pt x="38328" y="93492"/>
                  </a:cubicBezTo>
                  <a:cubicBezTo>
                    <a:pt x="39116" y="93382"/>
                    <a:pt x="39911" y="93382"/>
                    <a:pt x="40698" y="93492"/>
                  </a:cubicBezTo>
                  <a:cubicBezTo>
                    <a:pt x="40174" y="93501"/>
                    <a:pt x="39666" y="93679"/>
                    <a:pt x="39259" y="94000"/>
                  </a:cubicBezTo>
                  <a:cubicBezTo>
                    <a:pt x="40123" y="93822"/>
                    <a:pt x="40978" y="93568"/>
                    <a:pt x="41799" y="93238"/>
                  </a:cubicBezTo>
                  <a:cubicBezTo>
                    <a:pt x="41799" y="93662"/>
                    <a:pt x="44508" y="92476"/>
                    <a:pt x="43661" y="93238"/>
                  </a:cubicBezTo>
                  <a:cubicBezTo>
                    <a:pt x="44212" y="92967"/>
                    <a:pt x="44821" y="92823"/>
                    <a:pt x="45439" y="92815"/>
                  </a:cubicBezTo>
                  <a:cubicBezTo>
                    <a:pt x="45439" y="92815"/>
                    <a:pt x="44085" y="93492"/>
                    <a:pt x="43492" y="93831"/>
                  </a:cubicBezTo>
                  <a:cubicBezTo>
                    <a:pt x="40868" y="94677"/>
                    <a:pt x="43492" y="93831"/>
                    <a:pt x="42815" y="93831"/>
                  </a:cubicBezTo>
                  <a:lnTo>
                    <a:pt x="40783" y="94339"/>
                  </a:lnTo>
                  <a:cubicBezTo>
                    <a:pt x="40783" y="94339"/>
                    <a:pt x="40021" y="94931"/>
                    <a:pt x="41376" y="94339"/>
                  </a:cubicBezTo>
                  <a:cubicBezTo>
                    <a:pt x="40563" y="94957"/>
                    <a:pt x="39598" y="95338"/>
                    <a:pt x="38582" y="95439"/>
                  </a:cubicBezTo>
                  <a:cubicBezTo>
                    <a:pt x="38582" y="95439"/>
                    <a:pt x="39090" y="95439"/>
                    <a:pt x="39259" y="95439"/>
                  </a:cubicBezTo>
                  <a:cubicBezTo>
                    <a:pt x="39429" y="95439"/>
                    <a:pt x="38159" y="96540"/>
                    <a:pt x="39683" y="96032"/>
                  </a:cubicBezTo>
                  <a:cubicBezTo>
                    <a:pt x="39175" y="96032"/>
                    <a:pt x="40360" y="95609"/>
                    <a:pt x="39683" y="96032"/>
                  </a:cubicBezTo>
                  <a:cubicBezTo>
                    <a:pt x="40275" y="96032"/>
                    <a:pt x="42053" y="95524"/>
                    <a:pt x="41461" y="96032"/>
                  </a:cubicBezTo>
                  <a:lnTo>
                    <a:pt x="44423" y="95016"/>
                  </a:lnTo>
                  <a:cubicBezTo>
                    <a:pt x="44423" y="95016"/>
                    <a:pt x="43831" y="95016"/>
                    <a:pt x="43492" y="95439"/>
                  </a:cubicBezTo>
                  <a:lnTo>
                    <a:pt x="45947" y="94762"/>
                  </a:lnTo>
                  <a:lnTo>
                    <a:pt x="45185" y="94762"/>
                  </a:lnTo>
                  <a:cubicBezTo>
                    <a:pt x="46675" y="94423"/>
                    <a:pt x="48123" y="93907"/>
                    <a:pt x="49503" y="93238"/>
                  </a:cubicBezTo>
                  <a:cubicBezTo>
                    <a:pt x="49503" y="93662"/>
                    <a:pt x="48148" y="93916"/>
                    <a:pt x="47217" y="94339"/>
                  </a:cubicBezTo>
                  <a:cubicBezTo>
                    <a:pt x="48233" y="94339"/>
                    <a:pt x="47810" y="94339"/>
                    <a:pt x="49334" y="93746"/>
                  </a:cubicBezTo>
                  <a:cubicBezTo>
                    <a:pt x="49334" y="93746"/>
                    <a:pt x="49334" y="93746"/>
                    <a:pt x="49334" y="93746"/>
                  </a:cubicBezTo>
                  <a:lnTo>
                    <a:pt x="50519" y="93154"/>
                  </a:lnTo>
                  <a:cubicBezTo>
                    <a:pt x="50519" y="93154"/>
                    <a:pt x="50519" y="93154"/>
                    <a:pt x="50519" y="93154"/>
                  </a:cubicBezTo>
                  <a:cubicBezTo>
                    <a:pt x="52551" y="92307"/>
                    <a:pt x="50519" y="92646"/>
                    <a:pt x="53143" y="91884"/>
                  </a:cubicBezTo>
                  <a:cubicBezTo>
                    <a:pt x="51450" y="91884"/>
                    <a:pt x="51788" y="92476"/>
                    <a:pt x="50349" y="92730"/>
                  </a:cubicBezTo>
                  <a:cubicBezTo>
                    <a:pt x="48910" y="92984"/>
                    <a:pt x="51873" y="91884"/>
                    <a:pt x="52212" y="91630"/>
                  </a:cubicBezTo>
                  <a:cubicBezTo>
                    <a:pt x="52551" y="91376"/>
                    <a:pt x="53905" y="91630"/>
                    <a:pt x="55513" y="91630"/>
                  </a:cubicBezTo>
                  <a:cubicBezTo>
                    <a:pt x="54413" y="91630"/>
                    <a:pt x="55513" y="91630"/>
                    <a:pt x="53905" y="92392"/>
                  </a:cubicBezTo>
                  <a:cubicBezTo>
                    <a:pt x="52297" y="93154"/>
                    <a:pt x="54413" y="92392"/>
                    <a:pt x="54667" y="92392"/>
                  </a:cubicBezTo>
                  <a:cubicBezTo>
                    <a:pt x="54921" y="92392"/>
                    <a:pt x="54667" y="92392"/>
                    <a:pt x="55598" y="91799"/>
                  </a:cubicBezTo>
                  <a:lnTo>
                    <a:pt x="55598" y="91799"/>
                  </a:lnTo>
                  <a:lnTo>
                    <a:pt x="57545" y="90868"/>
                  </a:lnTo>
                  <a:cubicBezTo>
                    <a:pt x="58603" y="90656"/>
                    <a:pt x="59619" y="90318"/>
                    <a:pt x="60593" y="89852"/>
                  </a:cubicBezTo>
                  <a:cubicBezTo>
                    <a:pt x="61414" y="89412"/>
                    <a:pt x="62303" y="89132"/>
                    <a:pt x="63217" y="89005"/>
                  </a:cubicBezTo>
                  <a:lnTo>
                    <a:pt x="62709" y="89005"/>
                  </a:lnTo>
                  <a:cubicBezTo>
                    <a:pt x="63954" y="88548"/>
                    <a:pt x="65173" y="88015"/>
                    <a:pt x="66349" y="87397"/>
                  </a:cubicBezTo>
                  <a:cubicBezTo>
                    <a:pt x="66349" y="87397"/>
                    <a:pt x="65503" y="87990"/>
                    <a:pt x="64656" y="88413"/>
                  </a:cubicBezTo>
                  <a:cubicBezTo>
                    <a:pt x="65664" y="88066"/>
                    <a:pt x="66629" y="87609"/>
                    <a:pt x="67535" y="87058"/>
                  </a:cubicBezTo>
                  <a:cubicBezTo>
                    <a:pt x="68305" y="86610"/>
                    <a:pt x="69042" y="86102"/>
                    <a:pt x="69736" y="85535"/>
                  </a:cubicBezTo>
                  <a:lnTo>
                    <a:pt x="67450" y="86212"/>
                  </a:lnTo>
                  <a:cubicBezTo>
                    <a:pt x="68550" y="85027"/>
                    <a:pt x="69228" y="86212"/>
                    <a:pt x="70667" y="84603"/>
                  </a:cubicBezTo>
                  <a:cubicBezTo>
                    <a:pt x="70667" y="84603"/>
                    <a:pt x="70667" y="85196"/>
                    <a:pt x="70667" y="85281"/>
                  </a:cubicBezTo>
                  <a:cubicBezTo>
                    <a:pt x="70667" y="85365"/>
                    <a:pt x="72445" y="84011"/>
                    <a:pt x="73037" y="83334"/>
                  </a:cubicBezTo>
                  <a:cubicBezTo>
                    <a:pt x="73630" y="82656"/>
                    <a:pt x="73037" y="84180"/>
                    <a:pt x="71429" y="85196"/>
                  </a:cubicBezTo>
                  <a:cubicBezTo>
                    <a:pt x="69820" y="86212"/>
                    <a:pt x="68804" y="86889"/>
                    <a:pt x="67535" y="87143"/>
                  </a:cubicBezTo>
                  <a:lnTo>
                    <a:pt x="68296" y="87143"/>
                  </a:lnTo>
                  <a:cubicBezTo>
                    <a:pt x="67027" y="87905"/>
                    <a:pt x="66180" y="88159"/>
                    <a:pt x="65079" y="88836"/>
                  </a:cubicBezTo>
                  <a:lnTo>
                    <a:pt x="65079" y="88836"/>
                  </a:lnTo>
                  <a:lnTo>
                    <a:pt x="65079" y="89429"/>
                  </a:lnTo>
                  <a:lnTo>
                    <a:pt x="65757" y="89429"/>
                  </a:lnTo>
                  <a:cubicBezTo>
                    <a:pt x="65156" y="90004"/>
                    <a:pt x="64470" y="90487"/>
                    <a:pt x="63725" y="90868"/>
                  </a:cubicBezTo>
                  <a:cubicBezTo>
                    <a:pt x="65757" y="90021"/>
                    <a:pt x="65672" y="89344"/>
                    <a:pt x="66434" y="88667"/>
                  </a:cubicBezTo>
                  <a:cubicBezTo>
                    <a:pt x="67196" y="87990"/>
                    <a:pt x="69143" y="88159"/>
                    <a:pt x="70159" y="87312"/>
                  </a:cubicBezTo>
                  <a:cubicBezTo>
                    <a:pt x="71175" y="86466"/>
                    <a:pt x="71429" y="87312"/>
                    <a:pt x="70752" y="87312"/>
                  </a:cubicBezTo>
                  <a:cubicBezTo>
                    <a:pt x="70074" y="87312"/>
                    <a:pt x="69058" y="87990"/>
                    <a:pt x="69058" y="88244"/>
                  </a:cubicBezTo>
                  <a:cubicBezTo>
                    <a:pt x="69058" y="88498"/>
                    <a:pt x="69736" y="88244"/>
                    <a:pt x="71259" y="87312"/>
                  </a:cubicBezTo>
                  <a:cubicBezTo>
                    <a:pt x="71793" y="86432"/>
                    <a:pt x="72478" y="85662"/>
                    <a:pt x="73291" y="85027"/>
                  </a:cubicBezTo>
                  <a:cubicBezTo>
                    <a:pt x="74324" y="84197"/>
                    <a:pt x="75433" y="83460"/>
                    <a:pt x="76593" y="82826"/>
                  </a:cubicBezTo>
                  <a:cubicBezTo>
                    <a:pt x="75492" y="83587"/>
                    <a:pt x="74646" y="84519"/>
                    <a:pt x="75069" y="84603"/>
                  </a:cubicBezTo>
                  <a:cubicBezTo>
                    <a:pt x="75492" y="84688"/>
                    <a:pt x="77270" y="83334"/>
                    <a:pt x="76677" y="83164"/>
                  </a:cubicBezTo>
                  <a:cubicBezTo>
                    <a:pt x="78032" y="82402"/>
                    <a:pt x="79979" y="80709"/>
                    <a:pt x="80318" y="80963"/>
                  </a:cubicBezTo>
                  <a:cubicBezTo>
                    <a:pt x="79327" y="81886"/>
                    <a:pt x="78252" y="82707"/>
                    <a:pt x="77101" y="83418"/>
                  </a:cubicBezTo>
                  <a:cubicBezTo>
                    <a:pt x="77101" y="83418"/>
                    <a:pt x="77778" y="83418"/>
                    <a:pt x="77609" y="83418"/>
                  </a:cubicBezTo>
                  <a:lnTo>
                    <a:pt x="76085" y="84434"/>
                  </a:lnTo>
                  <a:cubicBezTo>
                    <a:pt x="77016" y="84121"/>
                    <a:pt x="77871" y="83630"/>
                    <a:pt x="78625" y="82995"/>
                  </a:cubicBezTo>
                  <a:cubicBezTo>
                    <a:pt x="78625" y="82995"/>
                    <a:pt x="78625" y="82995"/>
                    <a:pt x="78625" y="82995"/>
                  </a:cubicBezTo>
                  <a:lnTo>
                    <a:pt x="79725" y="82148"/>
                  </a:lnTo>
                  <a:lnTo>
                    <a:pt x="79725" y="82148"/>
                  </a:lnTo>
                  <a:cubicBezTo>
                    <a:pt x="80419" y="81539"/>
                    <a:pt x="81156" y="80972"/>
                    <a:pt x="81926" y="80455"/>
                  </a:cubicBezTo>
                  <a:cubicBezTo>
                    <a:pt x="82849" y="79753"/>
                    <a:pt x="83704" y="78957"/>
                    <a:pt x="84466" y="78085"/>
                  </a:cubicBezTo>
                  <a:lnTo>
                    <a:pt x="84466" y="78085"/>
                  </a:lnTo>
                  <a:cubicBezTo>
                    <a:pt x="85905" y="76815"/>
                    <a:pt x="85482" y="76222"/>
                    <a:pt x="86751" y="74699"/>
                  </a:cubicBezTo>
                  <a:cubicBezTo>
                    <a:pt x="86751" y="75291"/>
                    <a:pt x="86751" y="75206"/>
                    <a:pt x="86751" y="75206"/>
                  </a:cubicBezTo>
                  <a:cubicBezTo>
                    <a:pt x="86751" y="75206"/>
                    <a:pt x="87852" y="74275"/>
                    <a:pt x="88614" y="73598"/>
                  </a:cubicBezTo>
                  <a:cubicBezTo>
                    <a:pt x="87683" y="74275"/>
                    <a:pt x="88614" y="72751"/>
                    <a:pt x="88191" y="73598"/>
                  </a:cubicBezTo>
                  <a:cubicBezTo>
                    <a:pt x="87767" y="74445"/>
                    <a:pt x="89291" y="71905"/>
                    <a:pt x="90053" y="71143"/>
                  </a:cubicBezTo>
                  <a:cubicBezTo>
                    <a:pt x="90815" y="70381"/>
                    <a:pt x="88021" y="73767"/>
                    <a:pt x="89460" y="72921"/>
                  </a:cubicBezTo>
                  <a:cubicBezTo>
                    <a:pt x="90900" y="72074"/>
                    <a:pt x="90222" y="71820"/>
                    <a:pt x="89460" y="72244"/>
                  </a:cubicBezTo>
                  <a:cubicBezTo>
                    <a:pt x="90442" y="71185"/>
                    <a:pt x="91518" y="70229"/>
                    <a:pt x="92677" y="69365"/>
                  </a:cubicBezTo>
                  <a:cubicBezTo>
                    <a:pt x="93439" y="67926"/>
                    <a:pt x="94032" y="67503"/>
                    <a:pt x="94286" y="66402"/>
                  </a:cubicBezTo>
                  <a:cubicBezTo>
                    <a:pt x="93778" y="67080"/>
                    <a:pt x="94286" y="67333"/>
                    <a:pt x="93185" y="68095"/>
                  </a:cubicBezTo>
                  <a:lnTo>
                    <a:pt x="93609" y="66910"/>
                  </a:lnTo>
                  <a:cubicBezTo>
                    <a:pt x="94625" y="65725"/>
                    <a:pt x="95640" y="64878"/>
                    <a:pt x="96233" y="64032"/>
                  </a:cubicBezTo>
                  <a:lnTo>
                    <a:pt x="95725" y="65048"/>
                  </a:lnTo>
                  <a:lnTo>
                    <a:pt x="95725" y="65048"/>
                  </a:lnTo>
                  <a:cubicBezTo>
                    <a:pt x="95725" y="65048"/>
                    <a:pt x="94625" y="66571"/>
                    <a:pt x="94963" y="66656"/>
                  </a:cubicBezTo>
                  <a:cubicBezTo>
                    <a:pt x="95302" y="66741"/>
                    <a:pt x="96064" y="65132"/>
                    <a:pt x="96656" y="63863"/>
                  </a:cubicBezTo>
                  <a:lnTo>
                    <a:pt x="96656" y="63863"/>
                  </a:lnTo>
                  <a:cubicBezTo>
                    <a:pt x="97841" y="61746"/>
                    <a:pt x="99450" y="60561"/>
                    <a:pt x="99535" y="58868"/>
                  </a:cubicBezTo>
                  <a:cubicBezTo>
                    <a:pt x="99535" y="58868"/>
                    <a:pt x="98688" y="59884"/>
                    <a:pt x="98688" y="59545"/>
                  </a:cubicBezTo>
                  <a:cubicBezTo>
                    <a:pt x="98688" y="59206"/>
                    <a:pt x="99789" y="57767"/>
                    <a:pt x="99958" y="57937"/>
                  </a:cubicBezTo>
                  <a:lnTo>
                    <a:pt x="99958" y="58445"/>
                  </a:lnTo>
                  <a:cubicBezTo>
                    <a:pt x="100415" y="57632"/>
                    <a:pt x="100813" y="56785"/>
                    <a:pt x="101143" y="55905"/>
                  </a:cubicBezTo>
                  <a:cubicBezTo>
                    <a:pt x="101143" y="55397"/>
                    <a:pt x="100720" y="55905"/>
                    <a:pt x="101143" y="54720"/>
                  </a:cubicBezTo>
                  <a:cubicBezTo>
                    <a:pt x="102074" y="52434"/>
                    <a:pt x="101143" y="55905"/>
                    <a:pt x="102074" y="54720"/>
                  </a:cubicBezTo>
                  <a:cubicBezTo>
                    <a:pt x="102286" y="53941"/>
                    <a:pt x="102455" y="53145"/>
                    <a:pt x="102582" y="52349"/>
                  </a:cubicBezTo>
                  <a:lnTo>
                    <a:pt x="102582" y="51926"/>
                  </a:lnTo>
                  <a:cubicBezTo>
                    <a:pt x="103217" y="48624"/>
                    <a:pt x="103217" y="45238"/>
                    <a:pt x="102582" y="41937"/>
                  </a:cubicBezTo>
                  <a:cubicBezTo>
                    <a:pt x="102582" y="41937"/>
                    <a:pt x="97164" y="38720"/>
                    <a:pt x="97249" y="39482"/>
                  </a:cubicBezTo>
                  <a:close/>
                  <a:moveTo>
                    <a:pt x="34349" y="89767"/>
                  </a:moveTo>
                  <a:lnTo>
                    <a:pt x="35027" y="89767"/>
                  </a:lnTo>
                  <a:lnTo>
                    <a:pt x="35027" y="89767"/>
                  </a:lnTo>
                  <a:close/>
                  <a:moveTo>
                    <a:pt x="46540" y="88328"/>
                  </a:moveTo>
                  <a:cubicBezTo>
                    <a:pt x="45380" y="88946"/>
                    <a:pt x="44119" y="89344"/>
                    <a:pt x="42815" y="89513"/>
                  </a:cubicBezTo>
                  <a:lnTo>
                    <a:pt x="43577" y="89513"/>
                  </a:lnTo>
                  <a:cubicBezTo>
                    <a:pt x="42053" y="90360"/>
                    <a:pt x="43577" y="89513"/>
                    <a:pt x="41206" y="90021"/>
                  </a:cubicBezTo>
                  <a:cubicBezTo>
                    <a:pt x="38836" y="90529"/>
                    <a:pt x="38582" y="89429"/>
                    <a:pt x="39683" y="88752"/>
                  </a:cubicBezTo>
                  <a:cubicBezTo>
                    <a:pt x="38159" y="88752"/>
                    <a:pt x="37736" y="89344"/>
                    <a:pt x="36381" y="89598"/>
                  </a:cubicBezTo>
                  <a:cubicBezTo>
                    <a:pt x="35027" y="89852"/>
                    <a:pt x="36381" y="89598"/>
                    <a:pt x="36381" y="89598"/>
                  </a:cubicBezTo>
                  <a:lnTo>
                    <a:pt x="40275" y="88752"/>
                  </a:lnTo>
                  <a:cubicBezTo>
                    <a:pt x="40275" y="88752"/>
                    <a:pt x="40275" y="88752"/>
                    <a:pt x="40275" y="88752"/>
                  </a:cubicBezTo>
                  <a:cubicBezTo>
                    <a:pt x="40732" y="88811"/>
                    <a:pt x="41190" y="88616"/>
                    <a:pt x="41461" y="88244"/>
                  </a:cubicBezTo>
                  <a:lnTo>
                    <a:pt x="46540" y="87143"/>
                  </a:lnTo>
                  <a:lnTo>
                    <a:pt x="49334" y="86635"/>
                  </a:lnTo>
                  <a:lnTo>
                    <a:pt x="49334" y="86635"/>
                  </a:lnTo>
                  <a:lnTo>
                    <a:pt x="50349" y="86635"/>
                  </a:lnTo>
                  <a:lnTo>
                    <a:pt x="50349" y="86635"/>
                  </a:lnTo>
                  <a:cubicBezTo>
                    <a:pt x="48148" y="87312"/>
                    <a:pt x="49334" y="87482"/>
                    <a:pt x="46540" y="88582"/>
                  </a:cubicBezTo>
                  <a:close/>
                  <a:moveTo>
                    <a:pt x="74900" y="72498"/>
                  </a:moveTo>
                  <a:lnTo>
                    <a:pt x="74900" y="72498"/>
                  </a:lnTo>
                  <a:lnTo>
                    <a:pt x="74900" y="72498"/>
                  </a:lnTo>
                  <a:close/>
                  <a:moveTo>
                    <a:pt x="82434" y="65132"/>
                  </a:moveTo>
                  <a:cubicBezTo>
                    <a:pt x="82011" y="65894"/>
                    <a:pt x="81503" y="66571"/>
                    <a:pt x="81080" y="67249"/>
                  </a:cubicBezTo>
                  <a:cubicBezTo>
                    <a:pt x="80656" y="67926"/>
                    <a:pt x="80064" y="67672"/>
                    <a:pt x="80233" y="67249"/>
                  </a:cubicBezTo>
                  <a:cubicBezTo>
                    <a:pt x="80402" y="66825"/>
                    <a:pt x="77863" y="70127"/>
                    <a:pt x="77524" y="69788"/>
                  </a:cubicBezTo>
                  <a:cubicBezTo>
                    <a:pt x="76339" y="71143"/>
                    <a:pt x="78117" y="69788"/>
                    <a:pt x="78286" y="69788"/>
                  </a:cubicBezTo>
                  <a:lnTo>
                    <a:pt x="78286" y="69788"/>
                  </a:lnTo>
                  <a:lnTo>
                    <a:pt x="79640" y="68434"/>
                  </a:lnTo>
                  <a:cubicBezTo>
                    <a:pt x="80148" y="68434"/>
                    <a:pt x="78032" y="69873"/>
                    <a:pt x="78117" y="70381"/>
                  </a:cubicBezTo>
                  <a:cubicBezTo>
                    <a:pt x="78201" y="70889"/>
                    <a:pt x="78117" y="71312"/>
                    <a:pt x="77185" y="71736"/>
                  </a:cubicBezTo>
                  <a:cubicBezTo>
                    <a:pt x="76432" y="72091"/>
                    <a:pt x="75746" y="72582"/>
                    <a:pt x="75154" y="73175"/>
                  </a:cubicBezTo>
                  <a:lnTo>
                    <a:pt x="75746" y="71736"/>
                  </a:lnTo>
                  <a:lnTo>
                    <a:pt x="76423" y="71143"/>
                  </a:lnTo>
                  <a:cubicBezTo>
                    <a:pt x="78963" y="68519"/>
                    <a:pt x="81588" y="65894"/>
                    <a:pt x="83958" y="63101"/>
                  </a:cubicBezTo>
                  <a:cubicBezTo>
                    <a:pt x="83958" y="63693"/>
                    <a:pt x="83111" y="64709"/>
                    <a:pt x="82773" y="65302"/>
                  </a:cubicBezTo>
                  <a:cubicBezTo>
                    <a:pt x="82434" y="65894"/>
                    <a:pt x="82349" y="65302"/>
                    <a:pt x="82434" y="65132"/>
                  </a:cubicBezTo>
                  <a:close/>
                </a:path>
              </a:pathLst>
            </a:custGeom>
            <a:solidFill>
              <a:srgbClr val="FF725E"/>
            </a:solidFill>
            <a:ln w="8458"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09E76BCA-9BA9-497F-5796-434A25CD8CBA}"/>
                </a:ext>
              </a:extLst>
            </p:cNvPr>
            <p:cNvSpPr/>
            <p:nvPr/>
          </p:nvSpPr>
          <p:spPr>
            <a:xfrm>
              <a:off x="5737758" y="2968766"/>
              <a:ext cx="37" cy="8465"/>
            </a:xfrm>
            <a:custGeom>
              <a:avLst/>
              <a:gdLst>
                <a:gd name="connsiteX0" fmla="*/ 0 w 37"/>
                <a:gd name="connsiteY0" fmla="*/ 0 h 8465"/>
                <a:gd name="connsiteX1" fmla="*/ 0 w 37"/>
                <a:gd name="connsiteY1" fmla="*/ 0 h 8465"/>
                <a:gd name="connsiteX2" fmla="*/ 0 w 37"/>
                <a:gd name="connsiteY2" fmla="*/ 0 h 8465"/>
              </a:gdLst>
              <a:ahLst/>
              <a:cxnLst>
                <a:cxn ang="0">
                  <a:pos x="connsiteX0" y="connsiteY0"/>
                </a:cxn>
                <a:cxn ang="0">
                  <a:pos x="connsiteX1" y="connsiteY1"/>
                </a:cxn>
                <a:cxn ang="0">
                  <a:pos x="connsiteX2" y="connsiteY2"/>
                </a:cxn>
              </a:cxnLst>
              <a:rect l="l" t="t" r="r" b="b"/>
              <a:pathLst>
                <a:path w="37" h="8465">
                  <a:moveTo>
                    <a:pt x="0" y="0"/>
                  </a:moveTo>
                  <a:lnTo>
                    <a:pt x="0" y="0"/>
                  </a:lnTo>
                  <a:cubicBezTo>
                    <a:pt x="0" y="0"/>
                    <a:pt x="85" y="0"/>
                    <a:pt x="0" y="0"/>
                  </a:cubicBezTo>
                  <a:close/>
                </a:path>
              </a:pathLst>
            </a:custGeom>
            <a:solidFill>
              <a:srgbClr val="FF725E"/>
            </a:solidFill>
            <a:ln w="8458"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BC24C62D-4855-8753-501D-AD64CE1326AD}"/>
                </a:ext>
              </a:extLst>
            </p:cNvPr>
            <p:cNvSpPr/>
            <p:nvPr/>
          </p:nvSpPr>
          <p:spPr>
            <a:xfrm>
              <a:off x="4344232" y="2979010"/>
              <a:ext cx="423" cy="8465"/>
            </a:xfrm>
            <a:custGeom>
              <a:avLst/>
              <a:gdLst>
                <a:gd name="connsiteX0" fmla="*/ 423 w 423"/>
                <a:gd name="connsiteY0" fmla="*/ 0 h 8465"/>
                <a:gd name="connsiteX1" fmla="*/ 0 w 423"/>
                <a:gd name="connsiteY1" fmla="*/ 0 h 8465"/>
              </a:gdLst>
              <a:ahLst/>
              <a:cxnLst>
                <a:cxn ang="0">
                  <a:pos x="connsiteX0" y="connsiteY0"/>
                </a:cxn>
                <a:cxn ang="0">
                  <a:pos x="connsiteX1" y="connsiteY1"/>
                </a:cxn>
              </a:cxnLst>
              <a:rect l="l" t="t" r="r" b="b"/>
              <a:pathLst>
                <a:path w="423" h="8465">
                  <a:moveTo>
                    <a:pt x="423" y="0"/>
                  </a:moveTo>
                  <a:lnTo>
                    <a:pt x="0" y="0"/>
                  </a:lnTo>
                  <a:close/>
                </a:path>
              </a:pathLst>
            </a:custGeom>
            <a:solidFill>
              <a:srgbClr val="FF8270"/>
            </a:solidFill>
            <a:ln w="8458"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11C6F1D1-8E1F-4E92-6662-CC767D9A3BC9}"/>
                </a:ext>
              </a:extLst>
            </p:cNvPr>
            <p:cNvSpPr/>
            <p:nvPr/>
          </p:nvSpPr>
          <p:spPr>
            <a:xfrm>
              <a:off x="4316634" y="2922205"/>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D16DB90F-D2DA-EC62-194D-961FB4A9DCF0}"/>
                </a:ext>
              </a:extLst>
            </p:cNvPr>
            <p:cNvSpPr/>
            <p:nvPr/>
          </p:nvSpPr>
          <p:spPr>
            <a:xfrm>
              <a:off x="4349697" y="2976301"/>
              <a:ext cx="37" cy="8465"/>
            </a:xfrm>
            <a:custGeom>
              <a:avLst/>
              <a:gdLst>
                <a:gd name="connsiteX0" fmla="*/ 38 w 37"/>
                <a:gd name="connsiteY0" fmla="*/ 0 h 8465"/>
                <a:gd name="connsiteX1" fmla="*/ 38 w 37"/>
                <a:gd name="connsiteY1" fmla="*/ 0 h 8465"/>
                <a:gd name="connsiteX2" fmla="*/ 38 w 37"/>
                <a:gd name="connsiteY2" fmla="*/ 0 h 8465"/>
              </a:gdLst>
              <a:ahLst/>
              <a:cxnLst>
                <a:cxn ang="0">
                  <a:pos x="connsiteX0" y="connsiteY0"/>
                </a:cxn>
                <a:cxn ang="0">
                  <a:pos x="connsiteX1" y="connsiteY1"/>
                </a:cxn>
                <a:cxn ang="0">
                  <a:pos x="connsiteX2" y="connsiteY2"/>
                </a:cxn>
              </a:cxnLst>
              <a:rect l="l" t="t" r="r" b="b"/>
              <a:pathLst>
                <a:path w="37" h="8465">
                  <a:moveTo>
                    <a:pt x="38" y="0"/>
                  </a:moveTo>
                  <a:lnTo>
                    <a:pt x="38" y="0"/>
                  </a:lnTo>
                  <a:cubicBezTo>
                    <a:pt x="38" y="0"/>
                    <a:pt x="-47" y="0"/>
                    <a:pt x="38" y="0"/>
                  </a:cubicBezTo>
                  <a:close/>
                </a:path>
              </a:pathLst>
            </a:custGeom>
            <a:solidFill>
              <a:srgbClr val="FF8270"/>
            </a:solidFill>
            <a:ln w="8458"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1AF26054-65C5-639D-7DCB-2411349AA87B}"/>
                </a:ext>
              </a:extLst>
            </p:cNvPr>
            <p:cNvSpPr/>
            <p:nvPr/>
          </p:nvSpPr>
          <p:spPr>
            <a:xfrm>
              <a:off x="4313106" y="2921274"/>
              <a:ext cx="71685" cy="62768"/>
            </a:xfrm>
            <a:custGeom>
              <a:avLst/>
              <a:gdLst>
                <a:gd name="connsiteX0" fmla="*/ 65581 w 71685"/>
                <a:gd name="connsiteY0" fmla="*/ 14476 h 62768"/>
                <a:gd name="connsiteX1" fmla="*/ 66004 w 71685"/>
                <a:gd name="connsiteY1" fmla="*/ 15916 h 62768"/>
                <a:gd name="connsiteX2" fmla="*/ 65327 w 71685"/>
                <a:gd name="connsiteY2" fmla="*/ 12953 h 62768"/>
                <a:gd name="connsiteX3" fmla="*/ 64481 w 71685"/>
                <a:gd name="connsiteY3" fmla="*/ 11598 h 62768"/>
                <a:gd name="connsiteX4" fmla="*/ 64481 w 71685"/>
                <a:gd name="connsiteY4" fmla="*/ 10582 h 62768"/>
                <a:gd name="connsiteX5" fmla="*/ 62787 w 71685"/>
                <a:gd name="connsiteY5" fmla="*/ 8212 h 62768"/>
                <a:gd name="connsiteX6" fmla="*/ 62787 w 71685"/>
                <a:gd name="connsiteY6" fmla="*/ 8212 h 62768"/>
                <a:gd name="connsiteX7" fmla="*/ 61687 w 71685"/>
                <a:gd name="connsiteY7" fmla="*/ 7111 h 62768"/>
                <a:gd name="connsiteX8" fmla="*/ 61687 w 71685"/>
                <a:gd name="connsiteY8" fmla="*/ 7111 h 62768"/>
                <a:gd name="connsiteX9" fmla="*/ 61687 w 71685"/>
                <a:gd name="connsiteY9" fmla="*/ 7111 h 62768"/>
                <a:gd name="connsiteX10" fmla="*/ 64057 w 71685"/>
                <a:gd name="connsiteY10" fmla="*/ 11259 h 62768"/>
                <a:gd name="connsiteX11" fmla="*/ 64057 w 71685"/>
                <a:gd name="connsiteY11" fmla="*/ 11259 h 62768"/>
                <a:gd name="connsiteX12" fmla="*/ 64057 w 71685"/>
                <a:gd name="connsiteY12" fmla="*/ 10752 h 62768"/>
                <a:gd name="connsiteX13" fmla="*/ 64057 w 71685"/>
                <a:gd name="connsiteY13" fmla="*/ 10752 h 62768"/>
                <a:gd name="connsiteX14" fmla="*/ 63295 w 71685"/>
                <a:gd name="connsiteY14" fmla="*/ 10074 h 62768"/>
                <a:gd name="connsiteX15" fmla="*/ 62279 w 71685"/>
                <a:gd name="connsiteY15" fmla="*/ 8635 h 62768"/>
                <a:gd name="connsiteX16" fmla="*/ 62279 w 71685"/>
                <a:gd name="connsiteY16" fmla="*/ 8635 h 62768"/>
                <a:gd name="connsiteX17" fmla="*/ 63126 w 71685"/>
                <a:gd name="connsiteY17" fmla="*/ 9482 h 62768"/>
                <a:gd name="connsiteX18" fmla="*/ 62279 w 71685"/>
                <a:gd name="connsiteY18" fmla="*/ 8466 h 62768"/>
                <a:gd name="connsiteX19" fmla="*/ 62279 w 71685"/>
                <a:gd name="connsiteY19" fmla="*/ 8466 h 62768"/>
                <a:gd name="connsiteX20" fmla="*/ 61433 w 71685"/>
                <a:gd name="connsiteY20" fmla="*/ 8466 h 62768"/>
                <a:gd name="connsiteX21" fmla="*/ 60248 w 71685"/>
                <a:gd name="connsiteY21" fmla="*/ 7196 h 62768"/>
                <a:gd name="connsiteX22" fmla="*/ 60248 w 71685"/>
                <a:gd name="connsiteY22" fmla="*/ 7196 h 62768"/>
                <a:gd name="connsiteX23" fmla="*/ 59401 w 71685"/>
                <a:gd name="connsiteY23" fmla="*/ 6349 h 62768"/>
                <a:gd name="connsiteX24" fmla="*/ 58385 w 71685"/>
                <a:gd name="connsiteY24" fmla="*/ 5588 h 62768"/>
                <a:gd name="connsiteX25" fmla="*/ 58385 w 71685"/>
                <a:gd name="connsiteY25" fmla="*/ 5588 h 62768"/>
                <a:gd name="connsiteX26" fmla="*/ 59486 w 71685"/>
                <a:gd name="connsiteY26" fmla="*/ 6434 h 62768"/>
                <a:gd name="connsiteX27" fmla="*/ 60332 w 71685"/>
                <a:gd name="connsiteY27" fmla="*/ 7027 h 62768"/>
                <a:gd name="connsiteX28" fmla="*/ 61602 w 71685"/>
                <a:gd name="connsiteY28" fmla="*/ 7027 h 62768"/>
                <a:gd name="connsiteX29" fmla="*/ 60756 w 71685"/>
                <a:gd name="connsiteY29" fmla="*/ 6095 h 62768"/>
                <a:gd name="connsiteX30" fmla="*/ 60163 w 71685"/>
                <a:gd name="connsiteY30" fmla="*/ 5334 h 62768"/>
                <a:gd name="connsiteX31" fmla="*/ 58554 w 71685"/>
                <a:gd name="connsiteY31" fmla="*/ 4233 h 62768"/>
                <a:gd name="connsiteX32" fmla="*/ 56777 w 71685"/>
                <a:gd name="connsiteY32" fmla="*/ 3302 h 62768"/>
                <a:gd name="connsiteX33" fmla="*/ 56777 w 71685"/>
                <a:gd name="connsiteY33" fmla="*/ 3302 h 62768"/>
                <a:gd name="connsiteX34" fmla="*/ 52629 w 71685"/>
                <a:gd name="connsiteY34" fmla="*/ 2032 h 62768"/>
                <a:gd name="connsiteX35" fmla="*/ 51867 w 71685"/>
                <a:gd name="connsiteY35" fmla="*/ 2032 h 62768"/>
                <a:gd name="connsiteX36" fmla="*/ 47549 w 71685"/>
                <a:gd name="connsiteY36" fmla="*/ 2032 h 62768"/>
                <a:gd name="connsiteX37" fmla="*/ 43486 w 71685"/>
                <a:gd name="connsiteY37" fmla="*/ 3556 h 62768"/>
                <a:gd name="connsiteX38" fmla="*/ 43486 w 71685"/>
                <a:gd name="connsiteY38" fmla="*/ 3556 h 62768"/>
                <a:gd name="connsiteX39" fmla="*/ 41877 w 71685"/>
                <a:gd name="connsiteY39" fmla="*/ 4402 h 62768"/>
                <a:gd name="connsiteX40" fmla="*/ 40015 w 71685"/>
                <a:gd name="connsiteY40" fmla="*/ 5503 h 62768"/>
                <a:gd name="connsiteX41" fmla="*/ 38068 w 71685"/>
                <a:gd name="connsiteY41" fmla="*/ 6857 h 62768"/>
                <a:gd name="connsiteX42" fmla="*/ 36205 w 71685"/>
                <a:gd name="connsiteY42" fmla="*/ 9143 h 62768"/>
                <a:gd name="connsiteX43" fmla="*/ 35782 w 71685"/>
                <a:gd name="connsiteY43" fmla="*/ 9143 h 62768"/>
                <a:gd name="connsiteX44" fmla="*/ 32142 w 71685"/>
                <a:gd name="connsiteY44" fmla="*/ 13460 h 62768"/>
                <a:gd name="connsiteX45" fmla="*/ 32142 w 71685"/>
                <a:gd name="connsiteY45" fmla="*/ 14053 h 62768"/>
                <a:gd name="connsiteX46" fmla="*/ 32142 w 71685"/>
                <a:gd name="connsiteY46" fmla="*/ 14053 h 62768"/>
                <a:gd name="connsiteX47" fmla="*/ 32142 w 71685"/>
                <a:gd name="connsiteY47" fmla="*/ 14053 h 62768"/>
                <a:gd name="connsiteX48" fmla="*/ 32142 w 71685"/>
                <a:gd name="connsiteY48" fmla="*/ 14053 h 62768"/>
                <a:gd name="connsiteX49" fmla="*/ 32142 w 71685"/>
                <a:gd name="connsiteY49" fmla="*/ 14053 h 62768"/>
                <a:gd name="connsiteX50" fmla="*/ 32142 w 71685"/>
                <a:gd name="connsiteY50" fmla="*/ 14053 h 62768"/>
                <a:gd name="connsiteX51" fmla="*/ 32142 w 71685"/>
                <a:gd name="connsiteY51" fmla="*/ 14730 h 62768"/>
                <a:gd name="connsiteX52" fmla="*/ 32142 w 71685"/>
                <a:gd name="connsiteY52" fmla="*/ 14730 h 62768"/>
                <a:gd name="connsiteX53" fmla="*/ 32142 w 71685"/>
                <a:gd name="connsiteY53" fmla="*/ 14730 h 62768"/>
                <a:gd name="connsiteX54" fmla="*/ 32142 w 71685"/>
                <a:gd name="connsiteY54" fmla="*/ 14730 h 62768"/>
                <a:gd name="connsiteX55" fmla="*/ 32142 w 71685"/>
                <a:gd name="connsiteY55" fmla="*/ 14730 h 62768"/>
                <a:gd name="connsiteX56" fmla="*/ 32142 w 71685"/>
                <a:gd name="connsiteY56" fmla="*/ 14730 h 62768"/>
                <a:gd name="connsiteX57" fmla="*/ 32142 w 71685"/>
                <a:gd name="connsiteY57" fmla="*/ 14730 h 62768"/>
                <a:gd name="connsiteX58" fmla="*/ 32142 w 71685"/>
                <a:gd name="connsiteY58" fmla="*/ 14730 h 62768"/>
                <a:gd name="connsiteX59" fmla="*/ 32142 w 71685"/>
                <a:gd name="connsiteY59" fmla="*/ 13968 h 62768"/>
                <a:gd name="connsiteX60" fmla="*/ 31211 w 71685"/>
                <a:gd name="connsiteY60" fmla="*/ 12953 h 62768"/>
                <a:gd name="connsiteX61" fmla="*/ 31211 w 71685"/>
                <a:gd name="connsiteY61" fmla="*/ 13630 h 62768"/>
                <a:gd name="connsiteX62" fmla="*/ 30279 w 71685"/>
                <a:gd name="connsiteY62" fmla="*/ 11429 h 62768"/>
                <a:gd name="connsiteX63" fmla="*/ 31126 w 71685"/>
                <a:gd name="connsiteY63" fmla="*/ 11429 h 62768"/>
                <a:gd name="connsiteX64" fmla="*/ 29856 w 71685"/>
                <a:gd name="connsiteY64" fmla="*/ 9905 h 62768"/>
                <a:gd name="connsiteX65" fmla="*/ 27824 w 71685"/>
                <a:gd name="connsiteY65" fmla="*/ 7281 h 62768"/>
                <a:gd name="connsiteX66" fmla="*/ 28502 w 71685"/>
                <a:gd name="connsiteY66" fmla="*/ 7873 h 62768"/>
                <a:gd name="connsiteX67" fmla="*/ 28502 w 71685"/>
                <a:gd name="connsiteY67" fmla="*/ 7873 h 62768"/>
                <a:gd name="connsiteX68" fmla="*/ 30195 w 71685"/>
                <a:gd name="connsiteY68" fmla="*/ 9651 h 62768"/>
                <a:gd name="connsiteX69" fmla="*/ 27316 w 71685"/>
                <a:gd name="connsiteY69" fmla="*/ 6349 h 62768"/>
                <a:gd name="connsiteX70" fmla="*/ 26131 w 71685"/>
                <a:gd name="connsiteY70" fmla="*/ 5672 h 62768"/>
                <a:gd name="connsiteX71" fmla="*/ 26131 w 71685"/>
                <a:gd name="connsiteY71" fmla="*/ 5672 h 62768"/>
                <a:gd name="connsiteX72" fmla="*/ 25285 w 71685"/>
                <a:gd name="connsiteY72" fmla="*/ 5164 h 62768"/>
                <a:gd name="connsiteX73" fmla="*/ 25285 w 71685"/>
                <a:gd name="connsiteY73" fmla="*/ 4741 h 62768"/>
                <a:gd name="connsiteX74" fmla="*/ 25285 w 71685"/>
                <a:gd name="connsiteY74" fmla="*/ 4741 h 62768"/>
                <a:gd name="connsiteX75" fmla="*/ 22406 w 71685"/>
                <a:gd name="connsiteY75" fmla="*/ 2540 h 62768"/>
                <a:gd name="connsiteX76" fmla="*/ 20459 w 71685"/>
                <a:gd name="connsiteY76" fmla="*/ 1693 h 62768"/>
                <a:gd name="connsiteX77" fmla="*/ 20459 w 71685"/>
                <a:gd name="connsiteY77" fmla="*/ 1693 h 62768"/>
                <a:gd name="connsiteX78" fmla="*/ 14110 w 71685"/>
                <a:gd name="connsiteY78" fmla="*/ 0 h 62768"/>
                <a:gd name="connsiteX79" fmla="*/ 10131 w 71685"/>
                <a:gd name="connsiteY79" fmla="*/ 847 h 62768"/>
                <a:gd name="connsiteX80" fmla="*/ 11062 w 71685"/>
                <a:gd name="connsiteY80" fmla="*/ 847 h 62768"/>
                <a:gd name="connsiteX81" fmla="*/ 9369 w 71685"/>
                <a:gd name="connsiteY81" fmla="*/ 1355 h 62768"/>
                <a:gd name="connsiteX82" fmla="*/ 9369 w 71685"/>
                <a:gd name="connsiteY82" fmla="*/ 1355 h 62768"/>
                <a:gd name="connsiteX83" fmla="*/ 7930 w 71685"/>
                <a:gd name="connsiteY83" fmla="*/ 1863 h 62768"/>
                <a:gd name="connsiteX84" fmla="*/ 6745 w 71685"/>
                <a:gd name="connsiteY84" fmla="*/ 2371 h 62768"/>
                <a:gd name="connsiteX85" fmla="*/ 4544 w 71685"/>
                <a:gd name="connsiteY85" fmla="*/ 4318 h 62768"/>
                <a:gd name="connsiteX86" fmla="*/ 4544 w 71685"/>
                <a:gd name="connsiteY86" fmla="*/ 4318 h 62768"/>
                <a:gd name="connsiteX87" fmla="*/ 4544 w 71685"/>
                <a:gd name="connsiteY87" fmla="*/ 3894 h 62768"/>
                <a:gd name="connsiteX88" fmla="*/ 3951 w 71685"/>
                <a:gd name="connsiteY88" fmla="*/ 4487 h 62768"/>
                <a:gd name="connsiteX89" fmla="*/ 3951 w 71685"/>
                <a:gd name="connsiteY89" fmla="*/ 4487 h 62768"/>
                <a:gd name="connsiteX90" fmla="*/ 2851 w 71685"/>
                <a:gd name="connsiteY90" fmla="*/ 5841 h 62768"/>
                <a:gd name="connsiteX91" fmla="*/ 2258 w 71685"/>
                <a:gd name="connsiteY91" fmla="*/ 7027 h 62768"/>
                <a:gd name="connsiteX92" fmla="*/ 2258 w 71685"/>
                <a:gd name="connsiteY92" fmla="*/ 7027 h 62768"/>
                <a:gd name="connsiteX93" fmla="*/ 2258 w 71685"/>
                <a:gd name="connsiteY93" fmla="*/ 7619 h 62768"/>
                <a:gd name="connsiteX94" fmla="*/ 2258 w 71685"/>
                <a:gd name="connsiteY94" fmla="*/ 6773 h 62768"/>
                <a:gd name="connsiteX95" fmla="*/ 2258 w 71685"/>
                <a:gd name="connsiteY95" fmla="*/ 7365 h 62768"/>
                <a:gd name="connsiteX96" fmla="*/ 2258 w 71685"/>
                <a:gd name="connsiteY96" fmla="*/ 7958 h 62768"/>
                <a:gd name="connsiteX97" fmla="*/ 1666 w 71685"/>
                <a:gd name="connsiteY97" fmla="*/ 9312 h 62768"/>
                <a:gd name="connsiteX98" fmla="*/ 1666 w 71685"/>
                <a:gd name="connsiteY98" fmla="*/ 9312 h 62768"/>
                <a:gd name="connsiteX99" fmla="*/ 1666 w 71685"/>
                <a:gd name="connsiteY99" fmla="*/ 9990 h 62768"/>
                <a:gd name="connsiteX100" fmla="*/ 1666 w 71685"/>
                <a:gd name="connsiteY100" fmla="*/ 9990 h 62768"/>
                <a:gd name="connsiteX101" fmla="*/ 1073 w 71685"/>
                <a:gd name="connsiteY101" fmla="*/ 12699 h 62768"/>
                <a:gd name="connsiteX102" fmla="*/ 1073 w 71685"/>
                <a:gd name="connsiteY102" fmla="*/ 14053 h 62768"/>
                <a:gd name="connsiteX103" fmla="*/ 1073 w 71685"/>
                <a:gd name="connsiteY103" fmla="*/ 14053 h 62768"/>
                <a:gd name="connsiteX104" fmla="*/ 1073 w 71685"/>
                <a:gd name="connsiteY104" fmla="*/ 13122 h 62768"/>
                <a:gd name="connsiteX105" fmla="*/ 1073 w 71685"/>
                <a:gd name="connsiteY105" fmla="*/ 12021 h 62768"/>
                <a:gd name="connsiteX106" fmla="*/ 57 w 71685"/>
                <a:gd name="connsiteY106" fmla="*/ 14815 h 62768"/>
                <a:gd name="connsiteX107" fmla="*/ 57 w 71685"/>
                <a:gd name="connsiteY107" fmla="*/ 18455 h 62768"/>
                <a:gd name="connsiteX108" fmla="*/ 734 w 71685"/>
                <a:gd name="connsiteY108" fmla="*/ 23704 h 62768"/>
                <a:gd name="connsiteX109" fmla="*/ 734 w 71685"/>
                <a:gd name="connsiteY109" fmla="*/ 23704 h 62768"/>
                <a:gd name="connsiteX110" fmla="*/ 734 w 71685"/>
                <a:gd name="connsiteY110" fmla="*/ 26582 h 62768"/>
                <a:gd name="connsiteX111" fmla="*/ 2935 w 71685"/>
                <a:gd name="connsiteY111" fmla="*/ 33016 h 62768"/>
                <a:gd name="connsiteX112" fmla="*/ 2935 w 71685"/>
                <a:gd name="connsiteY112" fmla="*/ 33524 h 62768"/>
                <a:gd name="connsiteX113" fmla="*/ 3867 w 71685"/>
                <a:gd name="connsiteY113" fmla="*/ 35132 h 62768"/>
                <a:gd name="connsiteX114" fmla="*/ 4967 w 71685"/>
                <a:gd name="connsiteY114" fmla="*/ 37080 h 62768"/>
                <a:gd name="connsiteX115" fmla="*/ 7084 w 71685"/>
                <a:gd name="connsiteY115" fmla="*/ 39958 h 62768"/>
                <a:gd name="connsiteX116" fmla="*/ 6576 w 71685"/>
                <a:gd name="connsiteY116" fmla="*/ 39958 h 62768"/>
                <a:gd name="connsiteX117" fmla="*/ 8099 w 71685"/>
                <a:gd name="connsiteY117" fmla="*/ 42328 h 62768"/>
                <a:gd name="connsiteX118" fmla="*/ 8099 w 71685"/>
                <a:gd name="connsiteY118" fmla="*/ 41905 h 62768"/>
                <a:gd name="connsiteX119" fmla="*/ 8861 w 71685"/>
                <a:gd name="connsiteY119" fmla="*/ 43175 h 62768"/>
                <a:gd name="connsiteX120" fmla="*/ 10385 w 71685"/>
                <a:gd name="connsiteY120" fmla="*/ 44529 h 62768"/>
                <a:gd name="connsiteX121" fmla="*/ 10385 w 71685"/>
                <a:gd name="connsiteY121" fmla="*/ 44529 h 62768"/>
                <a:gd name="connsiteX122" fmla="*/ 11147 w 71685"/>
                <a:gd name="connsiteY122" fmla="*/ 45291 h 62768"/>
                <a:gd name="connsiteX123" fmla="*/ 11147 w 71685"/>
                <a:gd name="connsiteY123" fmla="*/ 45291 h 62768"/>
                <a:gd name="connsiteX124" fmla="*/ 16480 w 71685"/>
                <a:gd name="connsiteY124" fmla="*/ 50879 h 62768"/>
                <a:gd name="connsiteX125" fmla="*/ 22491 w 71685"/>
                <a:gd name="connsiteY125" fmla="*/ 55958 h 62768"/>
                <a:gd name="connsiteX126" fmla="*/ 21644 w 71685"/>
                <a:gd name="connsiteY126" fmla="*/ 55958 h 62768"/>
                <a:gd name="connsiteX127" fmla="*/ 23676 w 71685"/>
                <a:gd name="connsiteY127" fmla="*/ 57397 h 62768"/>
                <a:gd name="connsiteX128" fmla="*/ 23676 w 71685"/>
                <a:gd name="connsiteY128" fmla="*/ 57397 h 62768"/>
                <a:gd name="connsiteX129" fmla="*/ 25793 w 71685"/>
                <a:gd name="connsiteY129" fmla="*/ 58836 h 62768"/>
                <a:gd name="connsiteX130" fmla="*/ 25793 w 71685"/>
                <a:gd name="connsiteY130" fmla="*/ 58836 h 62768"/>
                <a:gd name="connsiteX131" fmla="*/ 29517 w 71685"/>
                <a:gd name="connsiteY131" fmla="*/ 60953 h 62768"/>
                <a:gd name="connsiteX132" fmla="*/ 31211 w 71685"/>
                <a:gd name="connsiteY132" fmla="*/ 62138 h 62768"/>
                <a:gd name="connsiteX133" fmla="*/ 32396 w 71685"/>
                <a:gd name="connsiteY133" fmla="*/ 62138 h 62768"/>
                <a:gd name="connsiteX134" fmla="*/ 32396 w 71685"/>
                <a:gd name="connsiteY134" fmla="*/ 62138 h 62768"/>
                <a:gd name="connsiteX135" fmla="*/ 33750 w 71685"/>
                <a:gd name="connsiteY135" fmla="*/ 62138 h 62768"/>
                <a:gd name="connsiteX136" fmla="*/ 32734 w 71685"/>
                <a:gd name="connsiteY136" fmla="*/ 60783 h 62768"/>
                <a:gd name="connsiteX137" fmla="*/ 34004 w 71685"/>
                <a:gd name="connsiteY137" fmla="*/ 60783 h 62768"/>
                <a:gd name="connsiteX138" fmla="*/ 35020 w 71685"/>
                <a:gd name="connsiteY138" fmla="*/ 60191 h 62768"/>
                <a:gd name="connsiteX139" fmla="*/ 35020 w 71685"/>
                <a:gd name="connsiteY139" fmla="*/ 60191 h 62768"/>
                <a:gd name="connsiteX140" fmla="*/ 35528 w 71685"/>
                <a:gd name="connsiteY140" fmla="*/ 60191 h 62768"/>
                <a:gd name="connsiteX141" fmla="*/ 34343 w 71685"/>
                <a:gd name="connsiteY141" fmla="*/ 61291 h 62768"/>
                <a:gd name="connsiteX142" fmla="*/ 35782 w 71685"/>
                <a:gd name="connsiteY142" fmla="*/ 60445 h 62768"/>
                <a:gd name="connsiteX143" fmla="*/ 35274 w 71685"/>
                <a:gd name="connsiteY143" fmla="*/ 60868 h 62768"/>
                <a:gd name="connsiteX144" fmla="*/ 36798 w 71685"/>
                <a:gd name="connsiteY144" fmla="*/ 60445 h 62768"/>
                <a:gd name="connsiteX145" fmla="*/ 36036 w 71685"/>
                <a:gd name="connsiteY145" fmla="*/ 60953 h 62768"/>
                <a:gd name="connsiteX146" fmla="*/ 37560 w 71685"/>
                <a:gd name="connsiteY146" fmla="*/ 60106 h 62768"/>
                <a:gd name="connsiteX147" fmla="*/ 38830 w 71685"/>
                <a:gd name="connsiteY147" fmla="*/ 60106 h 62768"/>
                <a:gd name="connsiteX148" fmla="*/ 39846 w 71685"/>
                <a:gd name="connsiteY148" fmla="*/ 59598 h 62768"/>
                <a:gd name="connsiteX149" fmla="*/ 38745 w 71685"/>
                <a:gd name="connsiteY149" fmla="*/ 60529 h 62768"/>
                <a:gd name="connsiteX150" fmla="*/ 38237 w 71685"/>
                <a:gd name="connsiteY150" fmla="*/ 60529 h 62768"/>
                <a:gd name="connsiteX151" fmla="*/ 36967 w 71685"/>
                <a:gd name="connsiteY151" fmla="*/ 61207 h 62768"/>
                <a:gd name="connsiteX152" fmla="*/ 36967 w 71685"/>
                <a:gd name="connsiteY152" fmla="*/ 61207 h 62768"/>
                <a:gd name="connsiteX153" fmla="*/ 35274 w 71685"/>
                <a:gd name="connsiteY153" fmla="*/ 62392 h 62768"/>
                <a:gd name="connsiteX154" fmla="*/ 35697 w 71685"/>
                <a:gd name="connsiteY154" fmla="*/ 62392 h 62768"/>
                <a:gd name="connsiteX155" fmla="*/ 35697 w 71685"/>
                <a:gd name="connsiteY155" fmla="*/ 62392 h 62768"/>
                <a:gd name="connsiteX156" fmla="*/ 35697 w 71685"/>
                <a:gd name="connsiteY156" fmla="*/ 62392 h 62768"/>
                <a:gd name="connsiteX157" fmla="*/ 36883 w 71685"/>
                <a:gd name="connsiteY157" fmla="*/ 62392 h 62768"/>
                <a:gd name="connsiteX158" fmla="*/ 38745 w 71685"/>
                <a:gd name="connsiteY158" fmla="*/ 61291 h 62768"/>
                <a:gd name="connsiteX159" fmla="*/ 38152 w 71685"/>
                <a:gd name="connsiteY159" fmla="*/ 61291 h 62768"/>
                <a:gd name="connsiteX160" fmla="*/ 39676 w 71685"/>
                <a:gd name="connsiteY160" fmla="*/ 60529 h 62768"/>
                <a:gd name="connsiteX161" fmla="*/ 39168 w 71685"/>
                <a:gd name="connsiteY161" fmla="*/ 60529 h 62768"/>
                <a:gd name="connsiteX162" fmla="*/ 41793 w 71685"/>
                <a:gd name="connsiteY162" fmla="*/ 58921 h 62768"/>
                <a:gd name="connsiteX163" fmla="*/ 40438 w 71685"/>
                <a:gd name="connsiteY163" fmla="*/ 59937 h 62768"/>
                <a:gd name="connsiteX164" fmla="*/ 41793 w 71685"/>
                <a:gd name="connsiteY164" fmla="*/ 59260 h 62768"/>
                <a:gd name="connsiteX165" fmla="*/ 41793 w 71685"/>
                <a:gd name="connsiteY165" fmla="*/ 59260 h 62768"/>
                <a:gd name="connsiteX166" fmla="*/ 42470 w 71685"/>
                <a:gd name="connsiteY166" fmla="*/ 58752 h 62768"/>
                <a:gd name="connsiteX167" fmla="*/ 42470 w 71685"/>
                <a:gd name="connsiteY167" fmla="*/ 58752 h 62768"/>
                <a:gd name="connsiteX168" fmla="*/ 43994 w 71685"/>
                <a:gd name="connsiteY168" fmla="*/ 57482 h 62768"/>
                <a:gd name="connsiteX169" fmla="*/ 42301 w 71685"/>
                <a:gd name="connsiteY169" fmla="*/ 58498 h 62768"/>
                <a:gd name="connsiteX170" fmla="*/ 43401 w 71685"/>
                <a:gd name="connsiteY170" fmla="*/ 57482 h 62768"/>
                <a:gd name="connsiteX171" fmla="*/ 45518 w 71685"/>
                <a:gd name="connsiteY171" fmla="*/ 56720 h 62768"/>
                <a:gd name="connsiteX172" fmla="*/ 44502 w 71685"/>
                <a:gd name="connsiteY172" fmla="*/ 57482 h 62768"/>
                <a:gd name="connsiteX173" fmla="*/ 45094 w 71685"/>
                <a:gd name="connsiteY173" fmla="*/ 57482 h 62768"/>
                <a:gd name="connsiteX174" fmla="*/ 45602 w 71685"/>
                <a:gd name="connsiteY174" fmla="*/ 56974 h 62768"/>
                <a:gd name="connsiteX175" fmla="*/ 45602 w 71685"/>
                <a:gd name="connsiteY175" fmla="*/ 56974 h 62768"/>
                <a:gd name="connsiteX176" fmla="*/ 46787 w 71685"/>
                <a:gd name="connsiteY176" fmla="*/ 56043 h 62768"/>
                <a:gd name="connsiteX177" fmla="*/ 48650 w 71685"/>
                <a:gd name="connsiteY177" fmla="*/ 54942 h 62768"/>
                <a:gd name="connsiteX178" fmla="*/ 50258 w 71685"/>
                <a:gd name="connsiteY178" fmla="*/ 54011 h 62768"/>
                <a:gd name="connsiteX179" fmla="*/ 50258 w 71685"/>
                <a:gd name="connsiteY179" fmla="*/ 54011 h 62768"/>
                <a:gd name="connsiteX180" fmla="*/ 52375 w 71685"/>
                <a:gd name="connsiteY180" fmla="*/ 52487 h 62768"/>
                <a:gd name="connsiteX181" fmla="*/ 51443 w 71685"/>
                <a:gd name="connsiteY181" fmla="*/ 53418 h 62768"/>
                <a:gd name="connsiteX182" fmla="*/ 53137 w 71685"/>
                <a:gd name="connsiteY182" fmla="*/ 52064 h 62768"/>
                <a:gd name="connsiteX183" fmla="*/ 54406 w 71685"/>
                <a:gd name="connsiteY183" fmla="*/ 50794 h 62768"/>
                <a:gd name="connsiteX184" fmla="*/ 52967 w 71685"/>
                <a:gd name="connsiteY184" fmla="*/ 51556 h 62768"/>
                <a:gd name="connsiteX185" fmla="*/ 54914 w 71685"/>
                <a:gd name="connsiteY185" fmla="*/ 50032 h 62768"/>
                <a:gd name="connsiteX186" fmla="*/ 54914 w 71685"/>
                <a:gd name="connsiteY186" fmla="*/ 50032 h 62768"/>
                <a:gd name="connsiteX187" fmla="*/ 56184 w 71685"/>
                <a:gd name="connsiteY187" fmla="*/ 48424 h 62768"/>
                <a:gd name="connsiteX188" fmla="*/ 55338 w 71685"/>
                <a:gd name="connsiteY188" fmla="*/ 49863 h 62768"/>
                <a:gd name="connsiteX189" fmla="*/ 53052 w 71685"/>
                <a:gd name="connsiteY189" fmla="*/ 51641 h 62768"/>
                <a:gd name="connsiteX190" fmla="*/ 53560 w 71685"/>
                <a:gd name="connsiteY190" fmla="*/ 51641 h 62768"/>
                <a:gd name="connsiteX191" fmla="*/ 51697 w 71685"/>
                <a:gd name="connsiteY191" fmla="*/ 53249 h 62768"/>
                <a:gd name="connsiteX192" fmla="*/ 51697 w 71685"/>
                <a:gd name="connsiteY192" fmla="*/ 53249 h 62768"/>
                <a:gd name="connsiteX193" fmla="*/ 51697 w 71685"/>
                <a:gd name="connsiteY193" fmla="*/ 53249 h 62768"/>
                <a:gd name="connsiteX194" fmla="*/ 51697 w 71685"/>
                <a:gd name="connsiteY194" fmla="*/ 53249 h 62768"/>
                <a:gd name="connsiteX195" fmla="*/ 50597 w 71685"/>
                <a:gd name="connsiteY195" fmla="*/ 54434 h 62768"/>
                <a:gd name="connsiteX196" fmla="*/ 52036 w 71685"/>
                <a:gd name="connsiteY196" fmla="*/ 52656 h 62768"/>
                <a:gd name="connsiteX197" fmla="*/ 54322 w 71685"/>
                <a:gd name="connsiteY197" fmla="*/ 51217 h 62768"/>
                <a:gd name="connsiteX198" fmla="*/ 54745 w 71685"/>
                <a:gd name="connsiteY198" fmla="*/ 51217 h 62768"/>
                <a:gd name="connsiteX199" fmla="*/ 53729 w 71685"/>
                <a:gd name="connsiteY199" fmla="*/ 52148 h 62768"/>
                <a:gd name="connsiteX200" fmla="*/ 55084 w 71685"/>
                <a:gd name="connsiteY200" fmla="*/ 51132 h 62768"/>
                <a:gd name="connsiteX201" fmla="*/ 56100 w 71685"/>
                <a:gd name="connsiteY201" fmla="*/ 49355 h 62768"/>
                <a:gd name="connsiteX202" fmla="*/ 57962 w 71685"/>
                <a:gd name="connsiteY202" fmla="*/ 47408 h 62768"/>
                <a:gd name="connsiteX203" fmla="*/ 57200 w 71685"/>
                <a:gd name="connsiteY203" fmla="*/ 48847 h 62768"/>
                <a:gd name="connsiteX204" fmla="*/ 58131 w 71685"/>
                <a:gd name="connsiteY204" fmla="*/ 47662 h 62768"/>
                <a:gd name="connsiteX205" fmla="*/ 60163 w 71685"/>
                <a:gd name="connsiteY205" fmla="*/ 45714 h 62768"/>
                <a:gd name="connsiteX206" fmla="*/ 58385 w 71685"/>
                <a:gd name="connsiteY206" fmla="*/ 47831 h 62768"/>
                <a:gd name="connsiteX207" fmla="*/ 58385 w 71685"/>
                <a:gd name="connsiteY207" fmla="*/ 47831 h 62768"/>
                <a:gd name="connsiteX208" fmla="*/ 57539 w 71685"/>
                <a:gd name="connsiteY208" fmla="*/ 48678 h 62768"/>
                <a:gd name="connsiteX209" fmla="*/ 58978 w 71685"/>
                <a:gd name="connsiteY209" fmla="*/ 47408 h 62768"/>
                <a:gd name="connsiteX210" fmla="*/ 58978 w 71685"/>
                <a:gd name="connsiteY210" fmla="*/ 47408 h 62768"/>
                <a:gd name="connsiteX211" fmla="*/ 59570 w 71685"/>
                <a:gd name="connsiteY211" fmla="*/ 46646 h 62768"/>
                <a:gd name="connsiteX212" fmla="*/ 59570 w 71685"/>
                <a:gd name="connsiteY212" fmla="*/ 46646 h 62768"/>
                <a:gd name="connsiteX213" fmla="*/ 60756 w 71685"/>
                <a:gd name="connsiteY213" fmla="*/ 45291 h 62768"/>
                <a:gd name="connsiteX214" fmla="*/ 62110 w 71685"/>
                <a:gd name="connsiteY214" fmla="*/ 43260 h 62768"/>
                <a:gd name="connsiteX215" fmla="*/ 62110 w 71685"/>
                <a:gd name="connsiteY215" fmla="*/ 43260 h 62768"/>
                <a:gd name="connsiteX216" fmla="*/ 63126 w 71685"/>
                <a:gd name="connsiteY216" fmla="*/ 40720 h 62768"/>
                <a:gd name="connsiteX217" fmla="*/ 63126 w 71685"/>
                <a:gd name="connsiteY217" fmla="*/ 40720 h 62768"/>
                <a:gd name="connsiteX218" fmla="*/ 64142 w 71685"/>
                <a:gd name="connsiteY218" fmla="*/ 39365 h 62768"/>
                <a:gd name="connsiteX219" fmla="*/ 64142 w 71685"/>
                <a:gd name="connsiteY219" fmla="*/ 39365 h 62768"/>
                <a:gd name="connsiteX220" fmla="*/ 65073 w 71685"/>
                <a:gd name="connsiteY220" fmla="*/ 37503 h 62768"/>
                <a:gd name="connsiteX221" fmla="*/ 65073 w 71685"/>
                <a:gd name="connsiteY221" fmla="*/ 38688 h 62768"/>
                <a:gd name="connsiteX222" fmla="*/ 65073 w 71685"/>
                <a:gd name="connsiteY222" fmla="*/ 38265 h 62768"/>
                <a:gd name="connsiteX223" fmla="*/ 66766 w 71685"/>
                <a:gd name="connsiteY223" fmla="*/ 35894 h 62768"/>
                <a:gd name="connsiteX224" fmla="*/ 67443 w 71685"/>
                <a:gd name="connsiteY224" fmla="*/ 33693 h 62768"/>
                <a:gd name="connsiteX225" fmla="*/ 66936 w 71685"/>
                <a:gd name="connsiteY225" fmla="*/ 34963 h 62768"/>
                <a:gd name="connsiteX226" fmla="*/ 66936 w 71685"/>
                <a:gd name="connsiteY226" fmla="*/ 34117 h 62768"/>
                <a:gd name="connsiteX227" fmla="*/ 68290 w 71685"/>
                <a:gd name="connsiteY227" fmla="*/ 31831 h 62768"/>
                <a:gd name="connsiteX228" fmla="*/ 68290 w 71685"/>
                <a:gd name="connsiteY228" fmla="*/ 32593 h 62768"/>
                <a:gd name="connsiteX229" fmla="*/ 68290 w 71685"/>
                <a:gd name="connsiteY229" fmla="*/ 32593 h 62768"/>
                <a:gd name="connsiteX230" fmla="*/ 68290 w 71685"/>
                <a:gd name="connsiteY230" fmla="*/ 33778 h 62768"/>
                <a:gd name="connsiteX231" fmla="*/ 69052 w 71685"/>
                <a:gd name="connsiteY231" fmla="*/ 31746 h 62768"/>
                <a:gd name="connsiteX232" fmla="*/ 69052 w 71685"/>
                <a:gd name="connsiteY232" fmla="*/ 31746 h 62768"/>
                <a:gd name="connsiteX233" fmla="*/ 70237 w 71685"/>
                <a:gd name="connsiteY233" fmla="*/ 28021 h 62768"/>
                <a:gd name="connsiteX234" fmla="*/ 70237 w 71685"/>
                <a:gd name="connsiteY234" fmla="*/ 28699 h 62768"/>
                <a:gd name="connsiteX235" fmla="*/ 70830 w 71685"/>
                <a:gd name="connsiteY235" fmla="*/ 27429 h 62768"/>
                <a:gd name="connsiteX236" fmla="*/ 70830 w 71685"/>
                <a:gd name="connsiteY236" fmla="*/ 27429 h 62768"/>
                <a:gd name="connsiteX237" fmla="*/ 70830 w 71685"/>
                <a:gd name="connsiteY237" fmla="*/ 25566 h 62768"/>
                <a:gd name="connsiteX238" fmla="*/ 70830 w 71685"/>
                <a:gd name="connsiteY238" fmla="*/ 24804 h 62768"/>
                <a:gd name="connsiteX239" fmla="*/ 71422 w 71685"/>
                <a:gd name="connsiteY239" fmla="*/ 24804 h 62768"/>
                <a:gd name="connsiteX240" fmla="*/ 71422 w 71685"/>
                <a:gd name="connsiteY240" fmla="*/ 23111 h 62768"/>
                <a:gd name="connsiteX241" fmla="*/ 71422 w 71685"/>
                <a:gd name="connsiteY241" fmla="*/ 23111 h 62768"/>
                <a:gd name="connsiteX242" fmla="*/ 70152 w 71685"/>
                <a:gd name="connsiteY242" fmla="*/ 16508 h 62768"/>
                <a:gd name="connsiteX243" fmla="*/ 65581 w 71685"/>
                <a:gd name="connsiteY243" fmla="*/ 14476 h 62768"/>
                <a:gd name="connsiteX244" fmla="*/ 31211 w 71685"/>
                <a:gd name="connsiteY244" fmla="*/ 56805 h 62768"/>
                <a:gd name="connsiteX245" fmla="*/ 31634 w 71685"/>
                <a:gd name="connsiteY245" fmla="*/ 56805 h 62768"/>
                <a:gd name="connsiteX246" fmla="*/ 31634 w 71685"/>
                <a:gd name="connsiteY246" fmla="*/ 56805 h 62768"/>
                <a:gd name="connsiteX247" fmla="*/ 38999 w 71685"/>
                <a:gd name="connsiteY247" fmla="*/ 54095 h 62768"/>
                <a:gd name="connsiteX248" fmla="*/ 36713 w 71685"/>
                <a:gd name="connsiteY248" fmla="*/ 55450 h 62768"/>
                <a:gd name="connsiteX249" fmla="*/ 37306 w 71685"/>
                <a:gd name="connsiteY249" fmla="*/ 55450 h 62768"/>
                <a:gd name="connsiteX250" fmla="*/ 35782 w 71685"/>
                <a:gd name="connsiteY250" fmla="*/ 56127 h 62768"/>
                <a:gd name="connsiteX251" fmla="*/ 34597 w 71685"/>
                <a:gd name="connsiteY251" fmla="*/ 55535 h 62768"/>
                <a:gd name="connsiteX252" fmla="*/ 32565 w 71685"/>
                <a:gd name="connsiteY252" fmla="*/ 56550 h 62768"/>
                <a:gd name="connsiteX253" fmla="*/ 32565 w 71685"/>
                <a:gd name="connsiteY253" fmla="*/ 56550 h 62768"/>
                <a:gd name="connsiteX254" fmla="*/ 35020 w 71685"/>
                <a:gd name="connsiteY254" fmla="*/ 55450 h 62768"/>
                <a:gd name="connsiteX255" fmla="*/ 35020 w 71685"/>
                <a:gd name="connsiteY255" fmla="*/ 55450 h 62768"/>
                <a:gd name="connsiteX256" fmla="*/ 35697 w 71685"/>
                <a:gd name="connsiteY256" fmla="*/ 54942 h 62768"/>
                <a:gd name="connsiteX257" fmla="*/ 38914 w 71685"/>
                <a:gd name="connsiteY257" fmla="*/ 53503 h 62768"/>
                <a:gd name="connsiteX258" fmla="*/ 40692 w 71685"/>
                <a:gd name="connsiteY258" fmla="*/ 52741 h 62768"/>
                <a:gd name="connsiteX259" fmla="*/ 40692 w 71685"/>
                <a:gd name="connsiteY259" fmla="*/ 52741 h 62768"/>
                <a:gd name="connsiteX260" fmla="*/ 41285 w 71685"/>
                <a:gd name="connsiteY260" fmla="*/ 52741 h 62768"/>
                <a:gd name="connsiteX261" fmla="*/ 41285 w 71685"/>
                <a:gd name="connsiteY261" fmla="*/ 52741 h 62768"/>
                <a:gd name="connsiteX262" fmla="*/ 38999 w 71685"/>
                <a:gd name="connsiteY262" fmla="*/ 53926 h 62768"/>
                <a:gd name="connsiteX263" fmla="*/ 55507 w 71685"/>
                <a:gd name="connsiteY263" fmla="*/ 39619 h 62768"/>
                <a:gd name="connsiteX264" fmla="*/ 55507 w 71685"/>
                <a:gd name="connsiteY264" fmla="*/ 39619 h 62768"/>
                <a:gd name="connsiteX265" fmla="*/ 55507 w 71685"/>
                <a:gd name="connsiteY265" fmla="*/ 39619 h 62768"/>
                <a:gd name="connsiteX266" fmla="*/ 59486 w 71685"/>
                <a:gd name="connsiteY266" fmla="*/ 33693 h 62768"/>
                <a:gd name="connsiteX267" fmla="*/ 58808 w 71685"/>
                <a:gd name="connsiteY267" fmla="*/ 35302 h 62768"/>
                <a:gd name="connsiteX268" fmla="*/ 58301 w 71685"/>
                <a:gd name="connsiteY268" fmla="*/ 35302 h 62768"/>
                <a:gd name="connsiteX269" fmla="*/ 56861 w 71685"/>
                <a:gd name="connsiteY269" fmla="*/ 37334 h 62768"/>
                <a:gd name="connsiteX270" fmla="*/ 57369 w 71685"/>
                <a:gd name="connsiteY270" fmla="*/ 37334 h 62768"/>
                <a:gd name="connsiteX271" fmla="*/ 57369 w 71685"/>
                <a:gd name="connsiteY271" fmla="*/ 37334 h 62768"/>
                <a:gd name="connsiteX272" fmla="*/ 57962 w 71685"/>
                <a:gd name="connsiteY272" fmla="*/ 36233 h 62768"/>
                <a:gd name="connsiteX273" fmla="*/ 57285 w 71685"/>
                <a:gd name="connsiteY273" fmla="*/ 37842 h 62768"/>
                <a:gd name="connsiteX274" fmla="*/ 56861 w 71685"/>
                <a:gd name="connsiteY274" fmla="*/ 38773 h 62768"/>
                <a:gd name="connsiteX275" fmla="*/ 55761 w 71685"/>
                <a:gd name="connsiteY275" fmla="*/ 40043 h 62768"/>
                <a:gd name="connsiteX276" fmla="*/ 55761 w 71685"/>
                <a:gd name="connsiteY276" fmla="*/ 39027 h 62768"/>
                <a:gd name="connsiteX277" fmla="*/ 55761 w 71685"/>
                <a:gd name="connsiteY277" fmla="*/ 38519 h 62768"/>
                <a:gd name="connsiteX278" fmla="*/ 59570 w 71685"/>
                <a:gd name="connsiteY278" fmla="*/ 32085 h 62768"/>
                <a:gd name="connsiteX279" fmla="*/ 59147 w 71685"/>
                <a:gd name="connsiteY279" fmla="*/ 33778 h 62768"/>
                <a:gd name="connsiteX280" fmla="*/ 59486 w 71685"/>
                <a:gd name="connsiteY280" fmla="*/ 33524 h 6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71685" h="62768">
                  <a:moveTo>
                    <a:pt x="65581" y="14476"/>
                  </a:moveTo>
                  <a:lnTo>
                    <a:pt x="66004" y="15916"/>
                  </a:lnTo>
                  <a:cubicBezTo>
                    <a:pt x="65869" y="14908"/>
                    <a:pt x="65649" y="13918"/>
                    <a:pt x="65327" y="12953"/>
                  </a:cubicBezTo>
                  <a:cubicBezTo>
                    <a:pt x="65327" y="12021"/>
                    <a:pt x="64565" y="11429"/>
                    <a:pt x="64481" y="11598"/>
                  </a:cubicBezTo>
                  <a:cubicBezTo>
                    <a:pt x="64396" y="11767"/>
                    <a:pt x="64481" y="10752"/>
                    <a:pt x="64481" y="10582"/>
                  </a:cubicBezTo>
                  <a:cubicBezTo>
                    <a:pt x="64481" y="10413"/>
                    <a:pt x="63465" y="8974"/>
                    <a:pt x="62787" y="8212"/>
                  </a:cubicBezTo>
                  <a:lnTo>
                    <a:pt x="62787" y="8212"/>
                  </a:lnTo>
                  <a:lnTo>
                    <a:pt x="61687" y="7111"/>
                  </a:lnTo>
                  <a:cubicBezTo>
                    <a:pt x="61687" y="7111"/>
                    <a:pt x="61687" y="7111"/>
                    <a:pt x="61687" y="7111"/>
                  </a:cubicBezTo>
                  <a:lnTo>
                    <a:pt x="61687" y="7111"/>
                  </a:lnTo>
                  <a:cubicBezTo>
                    <a:pt x="62279" y="8466"/>
                    <a:pt x="63888" y="9651"/>
                    <a:pt x="64057" y="11259"/>
                  </a:cubicBezTo>
                  <a:cubicBezTo>
                    <a:pt x="64057" y="10836"/>
                    <a:pt x="64057" y="11259"/>
                    <a:pt x="64057" y="11259"/>
                  </a:cubicBezTo>
                  <a:cubicBezTo>
                    <a:pt x="64057" y="11259"/>
                    <a:pt x="64057" y="10836"/>
                    <a:pt x="64057" y="10752"/>
                  </a:cubicBezTo>
                  <a:cubicBezTo>
                    <a:pt x="64057" y="10667"/>
                    <a:pt x="63465" y="10159"/>
                    <a:pt x="64057" y="10752"/>
                  </a:cubicBezTo>
                  <a:cubicBezTo>
                    <a:pt x="64650" y="11344"/>
                    <a:pt x="64057" y="10752"/>
                    <a:pt x="63295" y="10074"/>
                  </a:cubicBezTo>
                  <a:cubicBezTo>
                    <a:pt x="63007" y="9558"/>
                    <a:pt x="62669" y="9075"/>
                    <a:pt x="62279" y="8635"/>
                  </a:cubicBezTo>
                  <a:cubicBezTo>
                    <a:pt x="62279" y="8635"/>
                    <a:pt x="62279" y="8635"/>
                    <a:pt x="62279" y="8635"/>
                  </a:cubicBezTo>
                  <a:cubicBezTo>
                    <a:pt x="62516" y="8957"/>
                    <a:pt x="62804" y="9245"/>
                    <a:pt x="63126" y="9482"/>
                  </a:cubicBezTo>
                  <a:cubicBezTo>
                    <a:pt x="63126" y="9482"/>
                    <a:pt x="62533" y="8974"/>
                    <a:pt x="62279" y="8466"/>
                  </a:cubicBezTo>
                  <a:lnTo>
                    <a:pt x="62279" y="8466"/>
                  </a:lnTo>
                  <a:cubicBezTo>
                    <a:pt x="61179" y="7365"/>
                    <a:pt x="62279" y="8466"/>
                    <a:pt x="61433" y="8466"/>
                  </a:cubicBezTo>
                  <a:cubicBezTo>
                    <a:pt x="60586" y="8466"/>
                    <a:pt x="60586" y="7450"/>
                    <a:pt x="60248" y="7196"/>
                  </a:cubicBezTo>
                  <a:lnTo>
                    <a:pt x="60248" y="7196"/>
                  </a:lnTo>
                  <a:lnTo>
                    <a:pt x="59401" y="6349"/>
                  </a:lnTo>
                  <a:lnTo>
                    <a:pt x="58385" y="5588"/>
                  </a:lnTo>
                  <a:lnTo>
                    <a:pt x="58385" y="5588"/>
                  </a:lnTo>
                  <a:cubicBezTo>
                    <a:pt x="58699" y="5935"/>
                    <a:pt x="59071" y="6222"/>
                    <a:pt x="59486" y="6434"/>
                  </a:cubicBezTo>
                  <a:cubicBezTo>
                    <a:pt x="59816" y="6553"/>
                    <a:pt x="60112" y="6756"/>
                    <a:pt x="60332" y="7027"/>
                  </a:cubicBezTo>
                  <a:cubicBezTo>
                    <a:pt x="59063" y="5418"/>
                    <a:pt x="61010" y="7027"/>
                    <a:pt x="61602" y="7027"/>
                  </a:cubicBezTo>
                  <a:lnTo>
                    <a:pt x="60756" y="6095"/>
                  </a:lnTo>
                  <a:lnTo>
                    <a:pt x="60163" y="5334"/>
                  </a:lnTo>
                  <a:cubicBezTo>
                    <a:pt x="59579" y="5046"/>
                    <a:pt x="59037" y="4673"/>
                    <a:pt x="58554" y="4233"/>
                  </a:cubicBezTo>
                  <a:cubicBezTo>
                    <a:pt x="58055" y="3776"/>
                    <a:pt x="57437" y="3454"/>
                    <a:pt x="56777" y="3302"/>
                  </a:cubicBezTo>
                  <a:cubicBezTo>
                    <a:pt x="56184" y="3302"/>
                    <a:pt x="57369" y="3302"/>
                    <a:pt x="56777" y="3302"/>
                  </a:cubicBezTo>
                  <a:cubicBezTo>
                    <a:pt x="55490" y="2616"/>
                    <a:pt x="54076" y="2184"/>
                    <a:pt x="52629" y="2032"/>
                  </a:cubicBezTo>
                  <a:cubicBezTo>
                    <a:pt x="51951" y="2032"/>
                    <a:pt x="52036" y="2032"/>
                    <a:pt x="51867" y="2032"/>
                  </a:cubicBezTo>
                  <a:cubicBezTo>
                    <a:pt x="50444" y="1761"/>
                    <a:pt x="48972" y="1761"/>
                    <a:pt x="47549" y="2032"/>
                  </a:cubicBezTo>
                  <a:cubicBezTo>
                    <a:pt x="46364" y="2032"/>
                    <a:pt x="45179" y="2878"/>
                    <a:pt x="43486" y="3556"/>
                  </a:cubicBezTo>
                  <a:lnTo>
                    <a:pt x="43486" y="3556"/>
                  </a:lnTo>
                  <a:cubicBezTo>
                    <a:pt x="42885" y="3691"/>
                    <a:pt x="42326" y="3979"/>
                    <a:pt x="41877" y="4402"/>
                  </a:cubicBezTo>
                  <a:cubicBezTo>
                    <a:pt x="41166" y="4589"/>
                    <a:pt x="40523" y="4970"/>
                    <a:pt x="40015" y="5503"/>
                  </a:cubicBezTo>
                  <a:cubicBezTo>
                    <a:pt x="39414" y="6019"/>
                    <a:pt x="38762" y="6476"/>
                    <a:pt x="38068" y="6857"/>
                  </a:cubicBezTo>
                  <a:cubicBezTo>
                    <a:pt x="36798" y="7873"/>
                    <a:pt x="36967" y="8212"/>
                    <a:pt x="36205" y="9143"/>
                  </a:cubicBezTo>
                  <a:cubicBezTo>
                    <a:pt x="35443" y="10074"/>
                    <a:pt x="36205" y="8720"/>
                    <a:pt x="35782" y="9143"/>
                  </a:cubicBezTo>
                  <a:cubicBezTo>
                    <a:pt x="35359" y="9566"/>
                    <a:pt x="33327" y="11937"/>
                    <a:pt x="32142" y="13460"/>
                  </a:cubicBezTo>
                  <a:lnTo>
                    <a:pt x="32142" y="14053"/>
                  </a:lnTo>
                  <a:lnTo>
                    <a:pt x="32142" y="14053"/>
                  </a:lnTo>
                  <a:lnTo>
                    <a:pt x="32142" y="14053"/>
                  </a:lnTo>
                  <a:lnTo>
                    <a:pt x="32142" y="14053"/>
                  </a:lnTo>
                  <a:lnTo>
                    <a:pt x="32142" y="14053"/>
                  </a:lnTo>
                  <a:lnTo>
                    <a:pt x="32142" y="14053"/>
                  </a:lnTo>
                  <a:lnTo>
                    <a:pt x="32142" y="14730"/>
                  </a:lnTo>
                  <a:cubicBezTo>
                    <a:pt x="32142" y="14730"/>
                    <a:pt x="32142" y="14730"/>
                    <a:pt x="32142" y="14730"/>
                  </a:cubicBezTo>
                  <a:lnTo>
                    <a:pt x="32142" y="14730"/>
                  </a:lnTo>
                  <a:cubicBezTo>
                    <a:pt x="32142" y="14730"/>
                    <a:pt x="32142" y="14730"/>
                    <a:pt x="32142" y="14730"/>
                  </a:cubicBezTo>
                  <a:lnTo>
                    <a:pt x="32142" y="14730"/>
                  </a:lnTo>
                  <a:lnTo>
                    <a:pt x="32142" y="14730"/>
                  </a:lnTo>
                  <a:lnTo>
                    <a:pt x="32142" y="14730"/>
                  </a:lnTo>
                  <a:lnTo>
                    <a:pt x="32142" y="14730"/>
                  </a:lnTo>
                  <a:lnTo>
                    <a:pt x="32142" y="13968"/>
                  </a:lnTo>
                  <a:cubicBezTo>
                    <a:pt x="32142" y="13968"/>
                    <a:pt x="31211" y="12445"/>
                    <a:pt x="31211" y="12953"/>
                  </a:cubicBezTo>
                  <a:cubicBezTo>
                    <a:pt x="31211" y="13460"/>
                    <a:pt x="31211" y="13545"/>
                    <a:pt x="31211" y="13630"/>
                  </a:cubicBezTo>
                  <a:cubicBezTo>
                    <a:pt x="30025" y="11937"/>
                    <a:pt x="31211" y="12529"/>
                    <a:pt x="30279" y="11429"/>
                  </a:cubicBezTo>
                  <a:cubicBezTo>
                    <a:pt x="29348" y="10328"/>
                    <a:pt x="30872" y="12021"/>
                    <a:pt x="31126" y="11429"/>
                  </a:cubicBezTo>
                  <a:cubicBezTo>
                    <a:pt x="31380" y="10836"/>
                    <a:pt x="30279" y="10413"/>
                    <a:pt x="29856" y="9905"/>
                  </a:cubicBezTo>
                  <a:cubicBezTo>
                    <a:pt x="29433" y="9397"/>
                    <a:pt x="28417" y="8127"/>
                    <a:pt x="27824" y="7281"/>
                  </a:cubicBezTo>
                  <a:cubicBezTo>
                    <a:pt x="27232" y="6434"/>
                    <a:pt x="27824" y="7281"/>
                    <a:pt x="28502" y="7873"/>
                  </a:cubicBezTo>
                  <a:lnTo>
                    <a:pt x="28502" y="7873"/>
                  </a:lnTo>
                  <a:cubicBezTo>
                    <a:pt x="29517" y="9228"/>
                    <a:pt x="29179" y="8466"/>
                    <a:pt x="30195" y="9651"/>
                  </a:cubicBezTo>
                  <a:lnTo>
                    <a:pt x="27316" y="6349"/>
                  </a:lnTo>
                  <a:cubicBezTo>
                    <a:pt x="27316" y="6349"/>
                    <a:pt x="26554" y="5757"/>
                    <a:pt x="26131" y="5672"/>
                  </a:cubicBezTo>
                  <a:lnTo>
                    <a:pt x="26131" y="5672"/>
                  </a:lnTo>
                  <a:cubicBezTo>
                    <a:pt x="26131" y="5672"/>
                    <a:pt x="25454" y="5249"/>
                    <a:pt x="25285" y="5164"/>
                  </a:cubicBezTo>
                  <a:lnTo>
                    <a:pt x="25285" y="4741"/>
                  </a:lnTo>
                  <a:cubicBezTo>
                    <a:pt x="25285" y="4741"/>
                    <a:pt x="25285" y="4741"/>
                    <a:pt x="25285" y="4741"/>
                  </a:cubicBezTo>
                  <a:cubicBezTo>
                    <a:pt x="24235" y="4131"/>
                    <a:pt x="23270" y="3386"/>
                    <a:pt x="22406" y="2540"/>
                  </a:cubicBezTo>
                  <a:cubicBezTo>
                    <a:pt x="21644" y="2117"/>
                    <a:pt x="21306" y="2117"/>
                    <a:pt x="20459" y="1693"/>
                  </a:cubicBezTo>
                  <a:cubicBezTo>
                    <a:pt x="19613" y="1270"/>
                    <a:pt x="20459" y="1693"/>
                    <a:pt x="20459" y="1693"/>
                  </a:cubicBezTo>
                  <a:cubicBezTo>
                    <a:pt x="18444" y="804"/>
                    <a:pt x="16303" y="237"/>
                    <a:pt x="14110" y="0"/>
                  </a:cubicBezTo>
                  <a:cubicBezTo>
                    <a:pt x="12739" y="-8"/>
                    <a:pt x="11384" y="280"/>
                    <a:pt x="10131" y="847"/>
                  </a:cubicBezTo>
                  <a:cubicBezTo>
                    <a:pt x="10554" y="847"/>
                    <a:pt x="11740" y="847"/>
                    <a:pt x="11062" y="847"/>
                  </a:cubicBezTo>
                  <a:lnTo>
                    <a:pt x="9369" y="1355"/>
                  </a:lnTo>
                  <a:cubicBezTo>
                    <a:pt x="9369" y="1355"/>
                    <a:pt x="7761" y="1863"/>
                    <a:pt x="9369" y="1355"/>
                  </a:cubicBezTo>
                  <a:cubicBezTo>
                    <a:pt x="8853" y="1389"/>
                    <a:pt x="8353" y="1566"/>
                    <a:pt x="7930" y="1863"/>
                  </a:cubicBezTo>
                  <a:cubicBezTo>
                    <a:pt x="7338" y="1863"/>
                    <a:pt x="6830" y="2540"/>
                    <a:pt x="6745" y="2371"/>
                  </a:cubicBezTo>
                  <a:cubicBezTo>
                    <a:pt x="5924" y="2921"/>
                    <a:pt x="5187" y="3573"/>
                    <a:pt x="4544" y="4318"/>
                  </a:cubicBezTo>
                  <a:cubicBezTo>
                    <a:pt x="4544" y="4318"/>
                    <a:pt x="4544" y="4318"/>
                    <a:pt x="4544" y="4318"/>
                  </a:cubicBezTo>
                  <a:cubicBezTo>
                    <a:pt x="4544" y="4318"/>
                    <a:pt x="4967" y="4318"/>
                    <a:pt x="4544" y="3894"/>
                  </a:cubicBezTo>
                  <a:lnTo>
                    <a:pt x="3951" y="4487"/>
                  </a:lnTo>
                  <a:lnTo>
                    <a:pt x="3951" y="4487"/>
                  </a:lnTo>
                  <a:cubicBezTo>
                    <a:pt x="3520" y="4885"/>
                    <a:pt x="3147" y="5334"/>
                    <a:pt x="2851" y="5841"/>
                  </a:cubicBezTo>
                  <a:lnTo>
                    <a:pt x="2258" y="7027"/>
                  </a:lnTo>
                  <a:lnTo>
                    <a:pt x="2258" y="7027"/>
                  </a:lnTo>
                  <a:cubicBezTo>
                    <a:pt x="2241" y="7221"/>
                    <a:pt x="2241" y="7425"/>
                    <a:pt x="2258" y="7619"/>
                  </a:cubicBezTo>
                  <a:lnTo>
                    <a:pt x="2258" y="6773"/>
                  </a:lnTo>
                  <a:lnTo>
                    <a:pt x="2258" y="7365"/>
                  </a:lnTo>
                  <a:lnTo>
                    <a:pt x="2258" y="7958"/>
                  </a:lnTo>
                  <a:lnTo>
                    <a:pt x="1666" y="9312"/>
                  </a:lnTo>
                  <a:lnTo>
                    <a:pt x="1666" y="9312"/>
                  </a:lnTo>
                  <a:lnTo>
                    <a:pt x="1666" y="9990"/>
                  </a:lnTo>
                  <a:cubicBezTo>
                    <a:pt x="1666" y="9990"/>
                    <a:pt x="1666" y="9990"/>
                    <a:pt x="1666" y="9990"/>
                  </a:cubicBezTo>
                  <a:cubicBezTo>
                    <a:pt x="1666" y="9990"/>
                    <a:pt x="1073" y="12021"/>
                    <a:pt x="1073" y="12699"/>
                  </a:cubicBezTo>
                  <a:cubicBezTo>
                    <a:pt x="1073" y="13376"/>
                    <a:pt x="565" y="13376"/>
                    <a:pt x="1073" y="14053"/>
                  </a:cubicBezTo>
                  <a:lnTo>
                    <a:pt x="1073" y="14053"/>
                  </a:lnTo>
                  <a:lnTo>
                    <a:pt x="1073" y="13122"/>
                  </a:lnTo>
                  <a:cubicBezTo>
                    <a:pt x="1124" y="12758"/>
                    <a:pt x="1124" y="12385"/>
                    <a:pt x="1073" y="12021"/>
                  </a:cubicBezTo>
                  <a:cubicBezTo>
                    <a:pt x="590" y="12893"/>
                    <a:pt x="243" y="13833"/>
                    <a:pt x="57" y="14815"/>
                  </a:cubicBezTo>
                  <a:cubicBezTo>
                    <a:pt x="-19" y="16026"/>
                    <a:pt x="-19" y="17245"/>
                    <a:pt x="57" y="18455"/>
                  </a:cubicBezTo>
                  <a:cubicBezTo>
                    <a:pt x="-2" y="20233"/>
                    <a:pt x="226" y="22002"/>
                    <a:pt x="734" y="23704"/>
                  </a:cubicBezTo>
                  <a:lnTo>
                    <a:pt x="734" y="23704"/>
                  </a:lnTo>
                  <a:cubicBezTo>
                    <a:pt x="734" y="24720"/>
                    <a:pt x="734" y="25651"/>
                    <a:pt x="734" y="26582"/>
                  </a:cubicBezTo>
                  <a:cubicBezTo>
                    <a:pt x="1200" y="28809"/>
                    <a:pt x="1937" y="30976"/>
                    <a:pt x="2935" y="33016"/>
                  </a:cubicBezTo>
                  <a:lnTo>
                    <a:pt x="2935" y="33524"/>
                  </a:lnTo>
                  <a:cubicBezTo>
                    <a:pt x="3291" y="34032"/>
                    <a:pt x="3596" y="34574"/>
                    <a:pt x="3867" y="35132"/>
                  </a:cubicBezTo>
                  <a:lnTo>
                    <a:pt x="4967" y="37080"/>
                  </a:lnTo>
                  <a:cubicBezTo>
                    <a:pt x="5467" y="38172"/>
                    <a:pt x="6195" y="39154"/>
                    <a:pt x="7084" y="39958"/>
                  </a:cubicBezTo>
                  <a:cubicBezTo>
                    <a:pt x="7084" y="40974"/>
                    <a:pt x="6660" y="39958"/>
                    <a:pt x="6576" y="39958"/>
                  </a:cubicBezTo>
                  <a:cubicBezTo>
                    <a:pt x="6491" y="39958"/>
                    <a:pt x="7930" y="41566"/>
                    <a:pt x="8099" y="42328"/>
                  </a:cubicBezTo>
                  <a:cubicBezTo>
                    <a:pt x="8269" y="43090"/>
                    <a:pt x="7422" y="41482"/>
                    <a:pt x="8099" y="41905"/>
                  </a:cubicBezTo>
                  <a:cubicBezTo>
                    <a:pt x="8777" y="42328"/>
                    <a:pt x="8692" y="42498"/>
                    <a:pt x="8861" y="43175"/>
                  </a:cubicBezTo>
                  <a:cubicBezTo>
                    <a:pt x="9031" y="43852"/>
                    <a:pt x="9793" y="43767"/>
                    <a:pt x="10385" y="44529"/>
                  </a:cubicBezTo>
                  <a:lnTo>
                    <a:pt x="10385" y="44529"/>
                  </a:lnTo>
                  <a:cubicBezTo>
                    <a:pt x="10385" y="44529"/>
                    <a:pt x="10385" y="44953"/>
                    <a:pt x="11147" y="45291"/>
                  </a:cubicBezTo>
                  <a:lnTo>
                    <a:pt x="11147" y="45291"/>
                  </a:lnTo>
                  <a:cubicBezTo>
                    <a:pt x="12815" y="47255"/>
                    <a:pt x="14593" y="49126"/>
                    <a:pt x="16480" y="50879"/>
                  </a:cubicBezTo>
                  <a:cubicBezTo>
                    <a:pt x="18385" y="52690"/>
                    <a:pt x="20392" y="54383"/>
                    <a:pt x="22491" y="55958"/>
                  </a:cubicBezTo>
                  <a:lnTo>
                    <a:pt x="21644" y="55958"/>
                  </a:lnTo>
                  <a:cubicBezTo>
                    <a:pt x="22355" y="56381"/>
                    <a:pt x="23033" y="56864"/>
                    <a:pt x="23676" y="57397"/>
                  </a:cubicBezTo>
                  <a:lnTo>
                    <a:pt x="23676" y="57397"/>
                  </a:lnTo>
                  <a:cubicBezTo>
                    <a:pt x="24692" y="58413"/>
                    <a:pt x="25115" y="57990"/>
                    <a:pt x="25793" y="58836"/>
                  </a:cubicBezTo>
                  <a:lnTo>
                    <a:pt x="25793" y="58836"/>
                  </a:lnTo>
                  <a:cubicBezTo>
                    <a:pt x="26969" y="59657"/>
                    <a:pt x="28214" y="60360"/>
                    <a:pt x="29517" y="60953"/>
                  </a:cubicBezTo>
                  <a:cubicBezTo>
                    <a:pt x="30703" y="61545"/>
                    <a:pt x="30449" y="61714"/>
                    <a:pt x="31211" y="62138"/>
                  </a:cubicBezTo>
                  <a:cubicBezTo>
                    <a:pt x="31972" y="62561"/>
                    <a:pt x="32311" y="62138"/>
                    <a:pt x="32396" y="62138"/>
                  </a:cubicBezTo>
                  <a:lnTo>
                    <a:pt x="32396" y="62138"/>
                  </a:lnTo>
                  <a:cubicBezTo>
                    <a:pt x="32396" y="62138"/>
                    <a:pt x="33158" y="62138"/>
                    <a:pt x="33750" y="62138"/>
                  </a:cubicBezTo>
                  <a:cubicBezTo>
                    <a:pt x="34343" y="62138"/>
                    <a:pt x="33750" y="61461"/>
                    <a:pt x="32734" y="60783"/>
                  </a:cubicBezTo>
                  <a:lnTo>
                    <a:pt x="34004" y="60783"/>
                  </a:lnTo>
                  <a:lnTo>
                    <a:pt x="35020" y="60191"/>
                  </a:lnTo>
                  <a:lnTo>
                    <a:pt x="35020" y="60191"/>
                  </a:lnTo>
                  <a:lnTo>
                    <a:pt x="35528" y="60191"/>
                  </a:lnTo>
                  <a:lnTo>
                    <a:pt x="34343" y="61291"/>
                  </a:lnTo>
                  <a:cubicBezTo>
                    <a:pt x="34935" y="60783"/>
                    <a:pt x="35189" y="61291"/>
                    <a:pt x="35782" y="60445"/>
                  </a:cubicBezTo>
                  <a:cubicBezTo>
                    <a:pt x="35680" y="60648"/>
                    <a:pt x="35494" y="60800"/>
                    <a:pt x="35274" y="60868"/>
                  </a:cubicBezTo>
                  <a:cubicBezTo>
                    <a:pt x="35951" y="60868"/>
                    <a:pt x="36544" y="60360"/>
                    <a:pt x="36798" y="60445"/>
                  </a:cubicBezTo>
                  <a:cubicBezTo>
                    <a:pt x="36485" y="60504"/>
                    <a:pt x="36214" y="60690"/>
                    <a:pt x="36036" y="60953"/>
                  </a:cubicBezTo>
                  <a:lnTo>
                    <a:pt x="37560" y="60106"/>
                  </a:lnTo>
                  <a:cubicBezTo>
                    <a:pt x="37560" y="60106"/>
                    <a:pt x="39253" y="59260"/>
                    <a:pt x="38830" y="60106"/>
                  </a:cubicBezTo>
                  <a:cubicBezTo>
                    <a:pt x="39126" y="59869"/>
                    <a:pt x="39473" y="59700"/>
                    <a:pt x="39846" y="59598"/>
                  </a:cubicBezTo>
                  <a:cubicBezTo>
                    <a:pt x="39846" y="59598"/>
                    <a:pt x="39084" y="60191"/>
                    <a:pt x="38745" y="60529"/>
                  </a:cubicBezTo>
                  <a:cubicBezTo>
                    <a:pt x="38406" y="60868"/>
                    <a:pt x="38745" y="60529"/>
                    <a:pt x="38237" y="60529"/>
                  </a:cubicBezTo>
                  <a:lnTo>
                    <a:pt x="36967" y="61207"/>
                  </a:lnTo>
                  <a:cubicBezTo>
                    <a:pt x="36967" y="61207"/>
                    <a:pt x="36544" y="61714"/>
                    <a:pt x="36967" y="61207"/>
                  </a:cubicBezTo>
                  <a:cubicBezTo>
                    <a:pt x="36510" y="61732"/>
                    <a:pt x="35926" y="62138"/>
                    <a:pt x="35274" y="62392"/>
                  </a:cubicBezTo>
                  <a:cubicBezTo>
                    <a:pt x="35274" y="62392"/>
                    <a:pt x="35274" y="62392"/>
                    <a:pt x="35697" y="62392"/>
                  </a:cubicBezTo>
                  <a:cubicBezTo>
                    <a:pt x="36121" y="62392"/>
                    <a:pt x="35105" y="63238"/>
                    <a:pt x="35697" y="62392"/>
                  </a:cubicBezTo>
                  <a:cubicBezTo>
                    <a:pt x="36290" y="61545"/>
                    <a:pt x="35697" y="62392"/>
                    <a:pt x="35697" y="62392"/>
                  </a:cubicBezTo>
                  <a:cubicBezTo>
                    <a:pt x="35697" y="62392"/>
                    <a:pt x="37306" y="61714"/>
                    <a:pt x="36883" y="62392"/>
                  </a:cubicBezTo>
                  <a:lnTo>
                    <a:pt x="38745" y="61291"/>
                  </a:lnTo>
                  <a:cubicBezTo>
                    <a:pt x="38745" y="61291"/>
                    <a:pt x="38745" y="61291"/>
                    <a:pt x="38152" y="61291"/>
                  </a:cubicBezTo>
                  <a:lnTo>
                    <a:pt x="39676" y="60529"/>
                  </a:lnTo>
                  <a:lnTo>
                    <a:pt x="39168" y="60529"/>
                  </a:lnTo>
                  <a:cubicBezTo>
                    <a:pt x="40108" y="60098"/>
                    <a:pt x="40988" y="59564"/>
                    <a:pt x="41793" y="58921"/>
                  </a:cubicBezTo>
                  <a:cubicBezTo>
                    <a:pt x="41793" y="58921"/>
                    <a:pt x="41031" y="59598"/>
                    <a:pt x="40438" y="59937"/>
                  </a:cubicBezTo>
                  <a:cubicBezTo>
                    <a:pt x="41200" y="59937"/>
                    <a:pt x="40438" y="59937"/>
                    <a:pt x="41793" y="59260"/>
                  </a:cubicBezTo>
                  <a:cubicBezTo>
                    <a:pt x="43147" y="58582"/>
                    <a:pt x="41793" y="59260"/>
                    <a:pt x="41793" y="59260"/>
                  </a:cubicBezTo>
                  <a:lnTo>
                    <a:pt x="42470" y="58752"/>
                  </a:lnTo>
                  <a:cubicBezTo>
                    <a:pt x="42470" y="58752"/>
                    <a:pt x="42470" y="58752"/>
                    <a:pt x="42470" y="58752"/>
                  </a:cubicBezTo>
                  <a:cubicBezTo>
                    <a:pt x="43655" y="57905"/>
                    <a:pt x="42470" y="58752"/>
                    <a:pt x="43994" y="57482"/>
                  </a:cubicBezTo>
                  <a:cubicBezTo>
                    <a:pt x="42893" y="57905"/>
                    <a:pt x="43147" y="58074"/>
                    <a:pt x="42301" y="58498"/>
                  </a:cubicBezTo>
                  <a:cubicBezTo>
                    <a:pt x="41454" y="58921"/>
                    <a:pt x="43147" y="57736"/>
                    <a:pt x="43401" y="57482"/>
                  </a:cubicBezTo>
                  <a:cubicBezTo>
                    <a:pt x="43655" y="57228"/>
                    <a:pt x="44502" y="57482"/>
                    <a:pt x="45518" y="56720"/>
                  </a:cubicBezTo>
                  <a:cubicBezTo>
                    <a:pt x="44840" y="57228"/>
                    <a:pt x="45518" y="56720"/>
                    <a:pt x="44502" y="57482"/>
                  </a:cubicBezTo>
                  <a:cubicBezTo>
                    <a:pt x="43486" y="58244"/>
                    <a:pt x="44502" y="57482"/>
                    <a:pt x="45094" y="57482"/>
                  </a:cubicBezTo>
                  <a:cubicBezTo>
                    <a:pt x="45687" y="57482"/>
                    <a:pt x="45094" y="57482"/>
                    <a:pt x="45602" y="56974"/>
                  </a:cubicBezTo>
                  <a:lnTo>
                    <a:pt x="45602" y="56974"/>
                  </a:lnTo>
                  <a:lnTo>
                    <a:pt x="46787" y="56043"/>
                  </a:lnTo>
                  <a:cubicBezTo>
                    <a:pt x="47439" y="55729"/>
                    <a:pt x="48057" y="55357"/>
                    <a:pt x="48650" y="54942"/>
                  </a:cubicBezTo>
                  <a:cubicBezTo>
                    <a:pt x="49115" y="54527"/>
                    <a:pt x="49666" y="54206"/>
                    <a:pt x="50258" y="54011"/>
                  </a:cubicBezTo>
                  <a:lnTo>
                    <a:pt x="50258" y="54011"/>
                  </a:lnTo>
                  <a:lnTo>
                    <a:pt x="52375" y="52487"/>
                  </a:lnTo>
                  <a:cubicBezTo>
                    <a:pt x="52375" y="52487"/>
                    <a:pt x="52375" y="52995"/>
                    <a:pt x="51443" y="53418"/>
                  </a:cubicBezTo>
                  <a:cubicBezTo>
                    <a:pt x="52078" y="53054"/>
                    <a:pt x="52646" y="52597"/>
                    <a:pt x="53137" y="52064"/>
                  </a:cubicBezTo>
                  <a:cubicBezTo>
                    <a:pt x="53602" y="51683"/>
                    <a:pt x="54025" y="51259"/>
                    <a:pt x="54406" y="50794"/>
                  </a:cubicBezTo>
                  <a:lnTo>
                    <a:pt x="52967" y="51556"/>
                  </a:lnTo>
                  <a:cubicBezTo>
                    <a:pt x="53475" y="50625"/>
                    <a:pt x="54068" y="50963"/>
                    <a:pt x="54914" y="50032"/>
                  </a:cubicBezTo>
                  <a:cubicBezTo>
                    <a:pt x="55761" y="49101"/>
                    <a:pt x="54914" y="50032"/>
                    <a:pt x="54914" y="50032"/>
                  </a:cubicBezTo>
                  <a:cubicBezTo>
                    <a:pt x="54914" y="50032"/>
                    <a:pt x="55846" y="48931"/>
                    <a:pt x="56184" y="48424"/>
                  </a:cubicBezTo>
                  <a:cubicBezTo>
                    <a:pt x="56523" y="47916"/>
                    <a:pt x="56184" y="48931"/>
                    <a:pt x="55338" y="49863"/>
                  </a:cubicBezTo>
                  <a:cubicBezTo>
                    <a:pt x="54491" y="50794"/>
                    <a:pt x="53814" y="51302"/>
                    <a:pt x="53052" y="51641"/>
                  </a:cubicBezTo>
                  <a:lnTo>
                    <a:pt x="53560" y="51641"/>
                  </a:lnTo>
                  <a:cubicBezTo>
                    <a:pt x="52883" y="52402"/>
                    <a:pt x="52290" y="52656"/>
                    <a:pt x="51697" y="53249"/>
                  </a:cubicBezTo>
                  <a:lnTo>
                    <a:pt x="51697" y="53249"/>
                  </a:lnTo>
                  <a:lnTo>
                    <a:pt x="51697" y="53249"/>
                  </a:lnTo>
                  <a:lnTo>
                    <a:pt x="51697" y="53249"/>
                  </a:lnTo>
                  <a:cubicBezTo>
                    <a:pt x="51418" y="53723"/>
                    <a:pt x="51046" y="54121"/>
                    <a:pt x="50597" y="54434"/>
                  </a:cubicBezTo>
                  <a:cubicBezTo>
                    <a:pt x="51782" y="53672"/>
                    <a:pt x="51613" y="53164"/>
                    <a:pt x="52036" y="52656"/>
                  </a:cubicBezTo>
                  <a:cubicBezTo>
                    <a:pt x="52459" y="52148"/>
                    <a:pt x="53814" y="51894"/>
                    <a:pt x="54322" y="51217"/>
                  </a:cubicBezTo>
                  <a:cubicBezTo>
                    <a:pt x="54830" y="50540"/>
                    <a:pt x="55084" y="51217"/>
                    <a:pt x="54745" y="51217"/>
                  </a:cubicBezTo>
                  <a:cubicBezTo>
                    <a:pt x="54406" y="51217"/>
                    <a:pt x="53729" y="51979"/>
                    <a:pt x="53729" y="52148"/>
                  </a:cubicBezTo>
                  <a:lnTo>
                    <a:pt x="55084" y="51132"/>
                  </a:lnTo>
                  <a:cubicBezTo>
                    <a:pt x="55329" y="50489"/>
                    <a:pt x="55676" y="49897"/>
                    <a:pt x="56100" y="49355"/>
                  </a:cubicBezTo>
                  <a:lnTo>
                    <a:pt x="57962" y="47408"/>
                  </a:lnTo>
                  <a:cubicBezTo>
                    <a:pt x="57369" y="48085"/>
                    <a:pt x="56946" y="48847"/>
                    <a:pt x="57200" y="48847"/>
                  </a:cubicBezTo>
                  <a:cubicBezTo>
                    <a:pt x="57454" y="48847"/>
                    <a:pt x="58554" y="47746"/>
                    <a:pt x="58131" y="47662"/>
                  </a:cubicBezTo>
                  <a:cubicBezTo>
                    <a:pt x="57708" y="47577"/>
                    <a:pt x="59909" y="45630"/>
                    <a:pt x="60163" y="45714"/>
                  </a:cubicBezTo>
                  <a:cubicBezTo>
                    <a:pt x="59638" y="46476"/>
                    <a:pt x="59045" y="47179"/>
                    <a:pt x="58385" y="47831"/>
                  </a:cubicBezTo>
                  <a:cubicBezTo>
                    <a:pt x="58385" y="47831"/>
                    <a:pt x="58385" y="47831"/>
                    <a:pt x="58385" y="47831"/>
                  </a:cubicBezTo>
                  <a:lnTo>
                    <a:pt x="57539" y="48678"/>
                  </a:lnTo>
                  <a:cubicBezTo>
                    <a:pt x="58097" y="48356"/>
                    <a:pt x="58588" y="47924"/>
                    <a:pt x="58978" y="47408"/>
                  </a:cubicBezTo>
                  <a:lnTo>
                    <a:pt x="58978" y="47408"/>
                  </a:lnTo>
                  <a:lnTo>
                    <a:pt x="59570" y="46646"/>
                  </a:lnTo>
                  <a:lnTo>
                    <a:pt x="59570" y="46646"/>
                  </a:lnTo>
                  <a:lnTo>
                    <a:pt x="60756" y="45291"/>
                  </a:lnTo>
                  <a:cubicBezTo>
                    <a:pt x="61306" y="44682"/>
                    <a:pt x="61763" y="43996"/>
                    <a:pt x="62110" y="43260"/>
                  </a:cubicBezTo>
                  <a:lnTo>
                    <a:pt x="62110" y="43260"/>
                  </a:lnTo>
                  <a:cubicBezTo>
                    <a:pt x="62872" y="42244"/>
                    <a:pt x="62110" y="41905"/>
                    <a:pt x="63126" y="40720"/>
                  </a:cubicBezTo>
                  <a:cubicBezTo>
                    <a:pt x="63126" y="41143"/>
                    <a:pt x="63126" y="40720"/>
                    <a:pt x="63126" y="40720"/>
                  </a:cubicBezTo>
                  <a:cubicBezTo>
                    <a:pt x="63126" y="40720"/>
                    <a:pt x="63719" y="39873"/>
                    <a:pt x="64142" y="39365"/>
                  </a:cubicBezTo>
                  <a:cubicBezTo>
                    <a:pt x="64565" y="38857"/>
                    <a:pt x="64142" y="38773"/>
                    <a:pt x="64142" y="39365"/>
                  </a:cubicBezTo>
                  <a:cubicBezTo>
                    <a:pt x="64142" y="39958"/>
                    <a:pt x="64650" y="38095"/>
                    <a:pt x="65073" y="37503"/>
                  </a:cubicBezTo>
                  <a:cubicBezTo>
                    <a:pt x="65496" y="36910"/>
                    <a:pt x="64057" y="39450"/>
                    <a:pt x="65073" y="38688"/>
                  </a:cubicBezTo>
                  <a:cubicBezTo>
                    <a:pt x="66089" y="37926"/>
                    <a:pt x="65073" y="37842"/>
                    <a:pt x="65073" y="38265"/>
                  </a:cubicBezTo>
                  <a:cubicBezTo>
                    <a:pt x="65573" y="37435"/>
                    <a:pt x="66140" y="36639"/>
                    <a:pt x="66766" y="35894"/>
                  </a:cubicBezTo>
                  <a:cubicBezTo>
                    <a:pt x="67062" y="35183"/>
                    <a:pt x="67291" y="34447"/>
                    <a:pt x="67443" y="33693"/>
                  </a:cubicBezTo>
                  <a:cubicBezTo>
                    <a:pt x="67443" y="34201"/>
                    <a:pt x="67443" y="34371"/>
                    <a:pt x="66936" y="34963"/>
                  </a:cubicBezTo>
                  <a:lnTo>
                    <a:pt x="66936" y="34117"/>
                  </a:lnTo>
                  <a:cubicBezTo>
                    <a:pt x="67443" y="33185"/>
                    <a:pt x="67951" y="32508"/>
                    <a:pt x="68290" y="31831"/>
                  </a:cubicBezTo>
                  <a:lnTo>
                    <a:pt x="68290" y="32593"/>
                  </a:lnTo>
                  <a:lnTo>
                    <a:pt x="68290" y="32593"/>
                  </a:lnTo>
                  <a:cubicBezTo>
                    <a:pt x="68290" y="32593"/>
                    <a:pt x="67782" y="33778"/>
                    <a:pt x="68290" y="33778"/>
                  </a:cubicBezTo>
                  <a:cubicBezTo>
                    <a:pt x="68798" y="33778"/>
                    <a:pt x="68798" y="32677"/>
                    <a:pt x="69052" y="31746"/>
                  </a:cubicBezTo>
                  <a:lnTo>
                    <a:pt x="69052" y="31746"/>
                  </a:lnTo>
                  <a:cubicBezTo>
                    <a:pt x="69475" y="30223"/>
                    <a:pt x="70406" y="29207"/>
                    <a:pt x="70237" y="28021"/>
                  </a:cubicBezTo>
                  <a:cubicBezTo>
                    <a:pt x="70237" y="28021"/>
                    <a:pt x="70237" y="28868"/>
                    <a:pt x="70237" y="28699"/>
                  </a:cubicBezTo>
                  <a:cubicBezTo>
                    <a:pt x="70237" y="28529"/>
                    <a:pt x="70237" y="27344"/>
                    <a:pt x="70830" y="27429"/>
                  </a:cubicBezTo>
                  <a:lnTo>
                    <a:pt x="70830" y="27429"/>
                  </a:lnTo>
                  <a:cubicBezTo>
                    <a:pt x="70889" y="26811"/>
                    <a:pt x="70889" y="26184"/>
                    <a:pt x="70830" y="25566"/>
                  </a:cubicBezTo>
                  <a:cubicBezTo>
                    <a:pt x="70830" y="25566"/>
                    <a:pt x="70830" y="25566"/>
                    <a:pt x="70830" y="24804"/>
                  </a:cubicBezTo>
                  <a:cubicBezTo>
                    <a:pt x="70830" y="24043"/>
                    <a:pt x="70830" y="25566"/>
                    <a:pt x="71422" y="24804"/>
                  </a:cubicBezTo>
                  <a:cubicBezTo>
                    <a:pt x="72015" y="24043"/>
                    <a:pt x="71422" y="23704"/>
                    <a:pt x="71422" y="23111"/>
                  </a:cubicBezTo>
                  <a:lnTo>
                    <a:pt x="71422" y="23111"/>
                  </a:lnTo>
                  <a:cubicBezTo>
                    <a:pt x="71490" y="20843"/>
                    <a:pt x="71058" y="18591"/>
                    <a:pt x="70152" y="16508"/>
                  </a:cubicBezTo>
                  <a:cubicBezTo>
                    <a:pt x="70152" y="16508"/>
                    <a:pt x="65412" y="13968"/>
                    <a:pt x="65581" y="14476"/>
                  </a:cubicBezTo>
                  <a:close/>
                  <a:moveTo>
                    <a:pt x="31211" y="56805"/>
                  </a:moveTo>
                  <a:lnTo>
                    <a:pt x="31634" y="56805"/>
                  </a:lnTo>
                  <a:lnTo>
                    <a:pt x="31634" y="56805"/>
                  </a:lnTo>
                  <a:close/>
                  <a:moveTo>
                    <a:pt x="38999" y="54095"/>
                  </a:moveTo>
                  <a:cubicBezTo>
                    <a:pt x="38999" y="54095"/>
                    <a:pt x="37729" y="55027"/>
                    <a:pt x="36713" y="55450"/>
                  </a:cubicBezTo>
                  <a:lnTo>
                    <a:pt x="37306" y="55450"/>
                  </a:lnTo>
                  <a:cubicBezTo>
                    <a:pt x="36375" y="56212"/>
                    <a:pt x="37306" y="55450"/>
                    <a:pt x="35782" y="56127"/>
                  </a:cubicBezTo>
                  <a:cubicBezTo>
                    <a:pt x="34258" y="56805"/>
                    <a:pt x="33920" y="56127"/>
                    <a:pt x="34597" y="55535"/>
                  </a:cubicBezTo>
                  <a:cubicBezTo>
                    <a:pt x="33903" y="55839"/>
                    <a:pt x="33225" y="56178"/>
                    <a:pt x="32565" y="56550"/>
                  </a:cubicBezTo>
                  <a:cubicBezTo>
                    <a:pt x="32565" y="56550"/>
                    <a:pt x="32565" y="56550"/>
                    <a:pt x="32565" y="56550"/>
                  </a:cubicBezTo>
                  <a:lnTo>
                    <a:pt x="35020" y="55450"/>
                  </a:lnTo>
                  <a:cubicBezTo>
                    <a:pt x="35020" y="55450"/>
                    <a:pt x="35020" y="55450"/>
                    <a:pt x="35020" y="55450"/>
                  </a:cubicBezTo>
                  <a:cubicBezTo>
                    <a:pt x="35020" y="55450"/>
                    <a:pt x="35613" y="55450"/>
                    <a:pt x="35697" y="54942"/>
                  </a:cubicBezTo>
                  <a:lnTo>
                    <a:pt x="38914" y="53503"/>
                  </a:lnTo>
                  <a:lnTo>
                    <a:pt x="40692" y="52741"/>
                  </a:lnTo>
                  <a:lnTo>
                    <a:pt x="40692" y="52741"/>
                  </a:lnTo>
                  <a:lnTo>
                    <a:pt x="41285" y="52741"/>
                  </a:lnTo>
                  <a:lnTo>
                    <a:pt x="41285" y="52741"/>
                  </a:lnTo>
                  <a:cubicBezTo>
                    <a:pt x="39930" y="53080"/>
                    <a:pt x="40777" y="52995"/>
                    <a:pt x="38999" y="53926"/>
                  </a:cubicBezTo>
                  <a:close/>
                  <a:moveTo>
                    <a:pt x="55507" y="39619"/>
                  </a:moveTo>
                  <a:lnTo>
                    <a:pt x="55507" y="39619"/>
                  </a:lnTo>
                  <a:lnTo>
                    <a:pt x="55507" y="39619"/>
                  </a:lnTo>
                  <a:close/>
                  <a:moveTo>
                    <a:pt x="59486" y="33693"/>
                  </a:moveTo>
                  <a:cubicBezTo>
                    <a:pt x="59486" y="34201"/>
                    <a:pt x="59486" y="34794"/>
                    <a:pt x="58808" y="35302"/>
                  </a:cubicBezTo>
                  <a:cubicBezTo>
                    <a:pt x="58131" y="35810"/>
                    <a:pt x="58216" y="35302"/>
                    <a:pt x="58301" y="35302"/>
                  </a:cubicBezTo>
                  <a:cubicBezTo>
                    <a:pt x="58385" y="35302"/>
                    <a:pt x="57115" y="37503"/>
                    <a:pt x="56861" y="37334"/>
                  </a:cubicBezTo>
                  <a:cubicBezTo>
                    <a:pt x="56269" y="38434"/>
                    <a:pt x="57285" y="37334"/>
                    <a:pt x="57369" y="37334"/>
                  </a:cubicBezTo>
                  <a:lnTo>
                    <a:pt x="57369" y="37334"/>
                  </a:lnTo>
                  <a:lnTo>
                    <a:pt x="57962" y="36233"/>
                  </a:lnTo>
                  <a:cubicBezTo>
                    <a:pt x="57962" y="36233"/>
                    <a:pt x="57115" y="37418"/>
                    <a:pt x="57285" y="37842"/>
                  </a:cubicBezTo>
                  <a:cubicBezTo>
                    <a:pt x="57454" y="38265"/>
                    <a:pt x="57285" y="38434"/>
                    <a:pt x="56861" y="38773"/>
                  </a:cubicBezTo>
                  <a:cubicBezTo>
                    <a:pt x="56421" y="39128"/>
                    <a:pt x="56049" y="39560"/>
                    <a:pt x="55761" y="40043"/>
                  </a:cubicBezTo>
                  <a:lnTo>
                    <a:pt x="55761" y="39027"/>
                  </a:lnTo>
                  <a:lnTo>
                    <a:pt x="55761" y="38519"/>
                  </a:lnTo>
                  <a:cubicBezTo>
                    <a:pt x="57031" y="36487"/>
                    <a:pt x="58385" y="34286"/>
                    <a:pt x="59570" y="32085"/>
                  </a:cubicBezTo>
                  <a:cubicBezTo>
                    <a:pt x="59570" y="32593"/>
                    <a:pt x="59570" y="33355"/>
                    <a:pt x="59147" y="33778"/>
                  </a:cubicBezTo>
                  <a:cubicBezTo>
                    <a:pt x="58724" y="34201"/>
                    <a:pt x="59401" y="33693"/>
                    <a:pt x="59486" y="33524"/>
                  </a:cubicBezTo>
                  <a:close/>
                </a:path>
              </a:pathLst>
            </a:custGeom>
            <a:solidFill>
              <a:srgbClr val="FF725E"/>
            </a:solidFill>
            <a:ln w="8458"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2DD55232-C370-CCC6-1985-AA3D8A8DB39A}"/>
                </a:ext>
              </a:extLst>
            </p:cNvPr>
            <p:cNvSpPr/>
            <p:nvPr/>
          </p:nvSpPr>
          <p:spPr>
            <a:xfrm>
              <a:off x="4349735" y="2976301"/>
              <a:ext cx="8465" cy="8465"/>
            </a:xfrm>
            <a:custGeom>
              <a:avLst/>
              <a:gdLst>
                <a:gd name="connsiteX0" fmla="*/ 0 w 8465"/>
                <a:gd name="connsiteY0" fmla="*/ 0 h 8465"/>
                <a:gd name="connsiteX1" fmla="*/ 0 w 8465"/>
                <a:gd name="connsiteY1" fmla="*/ 0 h 8465"/>
              </a:gdLst>
              <a:ahLst/>
              <a:cxnLst>
                <a:cxn ang="0">
                  <a:pos x="connsiteX0" y="connsiteY0"/>
                </a:cxn>
                <a:cxn ang="0">
                  <a:pos x="connsiteX1" y="connsiteY1"/>
                </a:cxn>
              </a:cxnLst>
              <a:rect l="l" t="t" r="r" b="b"/>
              <a:pathLst>
                <a:path w="8465" h="8465">
                  <a:moveTo>
                    <a:pt x="0" y="0"/>
                  </a:moveTo>
                  <a:lnTo>
                    <a:pt x="0" y="0"/>
                  </a:lnTo>
                  <a:close/>
                </a:path>
              </a:pathLst>
            </a:custGeom>
            <a:solidFill>
              <a:srgbClr val="FF8270"/>
            </a:solidFill>
            <a:ln w="8458"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2DC5670D-CD5B-3B3F-4887-CE2E589759EF}"/>
                </a:ext>
              </a:extLst>
            </p:cNvPr>
            <p:cNvSpPr/>
            <p:nvPr/>
          </p:nvSpPr>
          <p:spPr>
            <a:xfrm>
              <a:off x="5659280" y="3054262"/>
              <a:ext cx="210880" cy="229424"/>
            </a:xfrm>
            <a:custGeom>
              <a:avLst/>
              <a:gdLst>
                <a:gd name="connsiteX0" fmla="*/ 210880 w 210880"/>
                <a:gd name="connsiteY0" fmla="*/ 23626 h 229424"/>
                <a:gd name="connsiteX1" fmla="*/ 210118 w 210880"/>
                <a:gd name="connsiteY1" fmla="*/ 27859 h 229424"/>
                <a:gd name="connsiteX2" fmla="*/ 209441 w 210880"/>
                <a:gd name="connsiteY2" fmla="*/ 32430 h 229424"/>
                <a:gd name="connsiteX3" fmla="*/ 209441 w 210880"/>
                <a:gd name="connsiteY3" fmla="*/ 36493 h 229424"/>
                <a:gd name="connsiteX4" fmla="*/ 209441 w 210880"/>
                <a:gd name="connsiteY4" fmla="*/ 40557 h 229424"/>
                <a:gd name="connsiteX5" fmla="*/ 208679 w 210880"/>
                <a:gd name="connsiteY5" fmla="*/ 48007 h 229424"/>
                <a:gd name="connsiteX6" fmla="*/ 207578 w 210880"/>
                <a:gd name="connsiteY6" fmla="*/ 56472 h 229424"/>
                <a:gd name="connsiteX7" fmla="*/ 207578 w 210880"/>
                <a:gd name="connsiteY7" fmla="*/ 63330 h 229424"/>
                <a:gd name="connsiteX8" fmla="*/ 206309 w 210880"/>
                <a:gd name="connsiteY8" fmla="*/ 70187 h 229424"/>
                <a:gd name="connsiteX9" fmla="*/ 206816 w 210880"/>
                <a:gd name="connsiteY9" fmla="*/ 77213 h 229424"/>
                <a:gd name="connsiteX10" fmla="*/ 206309 w 210880"/>
                <a:gd name="connsiteY10" fmla="*/ 86441 h 229424"/>
                <a:gd name="connsiteX11" fmla="*/ 206309 w 210880"/>
                <a:gd name="connsiteY11" fmla="*/ 89234 h 229424"/>
                <a:gd name="connsiteX12" fmla="*/ 206309 w 210880"/>
                <a:gd name="connsiteY12" fmla="*/ 91943 h 229424"/>
                <a:gd name="connsiteX13" fmla="*/ 206309 w 210880"/>
                <a:gd name="connsiteY13" fmla="*/ 95076 h 229424"/>
                <a:gd name="connsiteX14" fmla="*/ 206309 w 210880"/>
                <a:gd name="connsiteY14" fmla="*/ 96769 h 229424"/>
                <a:gd name="connsiteX15" fmla="*/ 205547 w 210880"/>
                <a:gd name="connsiteY15" fmla="*/ 100663 h 229424"/>
                <a:gd name="connsiteX16" fmla="*/ 204446 w 210880"/>
                <a:gd name="connsiteY16" fmla="*/ 104134 h 229424"/>
                <a:gd name="connsiteX17" fmla="*/ 204446 w 210880"/>
                <a:gd name="connsiteY17" fmla="*/ 107097 h 229424"/>
                <a:gd name="connsiteX18" fmla="*/ 204446 w 210880"/>
                <a:gd name="connsiteY18" fmla="*/ 110060 h 229424"/>
                <a:gd name="connsiteX19" fmla="*/ 203769 w 210880"/>
                <a:gd name="connsiteY19" fmla="*/ 113023 h 229424"/>
                <a:gd name="connsiteX20" fmla="*/ 203007 w 210880"/>
                <a:gd name="connsiteY20" fmla="*/ 116324 h 229424"/>
                <a:gd name="connsiteX21" fmla="*/ 201907 w 210880"/>
                <a:gd name="connsiteY21" fmla="*/ 125975 h 229424"/>
                <a:gd name="connsiteX22" fmla="*/ 200383 w 210880"/>
                <a:gd name="connsiteY22" fmla="*/ 135964 h 229424"/>
                <a:gd name="connsiteX23" fmla="*/ 198182 w 210880"/>
                <a:gd name="connsiteY23" fmla="*/ 142229 h 229424"/>
                <a:gd name="connsiteX24" fmla="*/ 197081 w 210880"/>
                <a:gd name="connsiteY24" fmla="*/ 147393 h 229424"/>
                <a:gd name="connsiteX25" fmla="*/ 195811 w 210880"/>
                <a:gd name="connsiteY25" fmla="*/ 151457 h 229424"/>
                <a:gd name="connsiteX26" fmla="*/ 194457 w 210880"/>
                <a:gd name="connsiteY26" fmla="*/ 155859 h 229424"/>
                <a:gd name="connsiteX27" fmla="*/ 192679 w 210880"/>
                <a:gd name="connsiteY27" fmla="*/ 161954 h 229424"/>
                <a:gd name="connsiteX28" fmla="*/ 190817 w 210880"/>
                <a:gd name="connsiteY28" fmla="*/ 169235 h 229424"/>
                <a:gd name="connsiteX29" fmla="*/ 190055 w 210880"/>
                <a:gd name="connsiteY29" fmla="*/ 171435 h 229424"/>
                <a:gd name="connsiteX30" fmla="*/ 188954 w 210880"/>
                <a:gd name="connsiteY30" fmla="*/ 173975 h 229424"/>
                <a:gd name="connsiteX31" fmla="*/ 187684 w 210880"/>
                <a:gd name="connsiteY31" fmla="*/ 177361 h 229424"/>
                <a:gd name="connsiteX32" fmla="*/ 186330 w 210880"/>
                <a:gd name="connsiteY32" fmla="*/ 180240 h 229424"/>
                <a:gd name="connsiteX33" fmla="*/ 184891 w 210880"/>
                <a:gd name="connsiteY33" fmla="*/ 183203 h 229424"/>
                <a:gd name="connsiteX34" fmla="*/ 184891 w 210880"/>
                <a:gd name="connsiteY34" fmla="*/ 184303 h 229424"/>
                <a:gd name="connsiteX35" fmla="*/ 182605 w 210880"/>
                <a:gd name="connsiteY35" fmla="*/ 186335 h 229424"/>
                <a:gd name="connsiteX36" fmla="*/ 181928 w 210880"/>
                <a:gd name="connsiteY36" fmla="*/ 187266 h 229424"/>
                <a:gd name="connsiteX37" fmla="*/ 179134 w 210880"/>
                <a:gd name="connsiteY37" fmla="*/ 191584 h 229424"/>
                <a:gd name="connsiteX38" fmla="*/ 176002 w 210880"/>
                <a:gd name="connsiteY38" fmla="*/ 196494 h 229424"/>
                <a:gd name="connsiteX39" fmla="*/ 173039 w 210880"/>
                <a:gd name="connsiteY39" fmla="*/ 200642 h 229424"/>
                <a:gd name="connsiteX40" fmla="*/ 169314 w 210880"/>
                <a:gd name="connsiteY40" fmla="*/ 204875 h 229424"/>
                <a:gd name="connsiteX41" fmla="*/ 164912 w 210880"/>
                <a:gd name="connsiteY41" fmla="*/ 209108 h 229424"/>
                <a:gd name="connsiteX42" fmla="*/ 162118 w 210880"/>
                <a:gd name="connsiteY42" fmla="*/ 211478 h 229424"/>
                <a:gd name="connsiteX43" fmla="*/ 158986 w 210880"/>
                <a:gd name="connsiteY43" fmla="*/ 213510 h 229424"/>
                <a:gd name="connsiteX44" fmla="*/ 154584 w 210880"/>
                <a:gd name="connsiteY44" fmla="*/ 218166 h 229424"/>
                <a:gd name="connsiteX45" fmla="*/ 151621 w 210880"/>
                <a:gd name="connsiteY45" fmla="*/ 220536 h 229424"/>
                <a:gd name="connsiteX46" fmla="*/ 134689 w 210880"/>
                <a:gd name="connsiteY46" fmla="*/ 227224 h 229424"/>
                <a:gd name="connsiteX47" fmla="*/ 123769 w 210880"/>
                <a:gd name="connsiteY47" fmla="*/ 229425 h 229424"/>
                <a:gd name="connsiteX48" fmla="*/ 119705 w 210880"/>
                <a:gd name="connsiteY48" fmla="*/ 225700 h 229424"/>
                <a:gd name="connsiteX49" fmla="*/ 117166 w 210880"/>
                <a:gd name="connsiteY49" fmla="*/ 227055 h 229424"/>
                <a:gd name="connsiteX50" fmla="*/ 114541 w 210880"/>
                <a:gd name="connsiteY50" fmla="*/ 227901 h 229424"/>
                <a:gd name="connsiteX51" fmla="*/ 111409 w 210880"/>
                <a:gd name="connsiteY51" fmla="*/ 227393 h 229424"/>
                <a:gd name="connsiteX52" fmla="*/ 108615 w 210880"/>
                <a:gd name="connsiteY52" fmla="*/ 226801 h 229424"/>
                <a:gd name="connsiteX53" fmla="*/ 103874 w 210880"/>
                <a:gd name="connsiteY53" fmla="*/ 227732 h 229424"/>
                <a:gd name="connsiteX54" fmla="*/ 97356 w 210880"/>
                <a:gd name="connsiteY54" fmla="*/ 226801 h 229424"/>
                <a:gd name="connsiteX55" fmla="*/ 93885 w 210880"/>
                <a:gd name="connsiteY55" fmla="*/ 226801 h 229424"/>
                <a:gd name="connsiteX56" fmla="*/ 90753 w 210880"/>
                <a:gd name="connsiteY56" fmla="*/ 226123 h 229424"/>
                <a:gd name="connsiteX57" fmla="*/ 77801 w 210880"/>
                <a:gd name="connsiteY57" fmla="*/ 223160 h 229424"/>
                <a:gd name="connsiteX58" fmla="*/ 74668 w 210880"/>
                <a:gd name="connsiteY58" fmla="*/ 220959 h 229424"/>
                <a:gd name="connsiteX59" fmla="*/ 70774 w 210880"/>
                <a:gd name="connsiteY59" fmla="*/ 219436 h 229424"/>
                <a:gd name="connsiteX60" fmla="*/ 66711 w 210880"/>
                <a:gd name="connsiteY60" fmla="*/ 216473 h 229424"/>
                <a:gd name="connsiteX61" fmla="*/ 65610 w 210880"/>
                <a:gd name="connsiteY61" fmla="*/ 214610 h 229424"/>
                <a:gd name="connsiteX62" fmla="*/ 61716 w 210880"/>
                <a:gd name="connsiteY62" fmla="*/ 212409 h 229424"/>
                <a:gd name="connsiteX63" fmla="*/ 61123 w 210880"/>
                <a:gd name="connsiteY63" fmla="*/ 210208 h 229424"/>
                <a:gd name="connsiteX64" fmla="*/ 58753 w 210880"/>
                <a:gd name="connsiteY64" fmla="*/ 210208 h 229424"/>
                <a:gd name="connsiteX65" fmla="*/ 56382 w 210880"/>
                <a:gd name="connsiteY65" fmla="*/ 208938 h 229424"/>
                <a:gd name="connsiteX66" fmla="*/ 54689 w 210880"/>
                <a:gd name="connsiteY66" fmla="*/ 207076 h 229424"/>
                <a:gd name="connsiteX67" fmla="*/ 52319 w 210880"/>
                <a:gd name="connsiteY67" fmla="*/ 206314 h 229424"/>
                <a:gd name="connsiteX68" fmla="*/ 50287 w 210880"/>
                <a:gd name="connsiteY68" fmla="*/ 204451 h 229424"/>
                <a:gd name="connsiteX69" fmla="*/ 48933 w 210880"/>
                <a:gd name="connsiteY69" fmla="*/ 202250 h 229424"/>
                <a:gd name="connsiteX70" fmla="*/ 46562 w 210880"/>
                <a:gd name="connsiteY70" fmla="*/ 201404 h 229424"/>
                <a:gd name="connsiteX71" fmla="*/ 44107 w 210880"/>
                <a:gd name="connsiteY71" fmla="*/ 199880 h 229424"/>
                <a:gd name="connsiteX72" fmla="*/ 39874 w 210880"/>
                <a:gd name="connsiteY72" fmla="*/ 194716 h 229424"/>
                <a:gd name="connsiteX73" fmla="*/ 34118 w 210880"/>
                <a:gd name="connsiteY73" fmla="*/ 190314 h 229424"/>
                <a:gd name="connsiteX74" fmla="*/ 31748 w 210880"/>
                <a:gd name="connsiteY74" fmla="*/ 188621 h 229424"/>
                <a:gd name="connsiteX75" fmla="*/ 29716 w 210880"/>
                <a:gd name="connsiteY75" fmla="*/ 186589 h 229424"/>
                <a:gd name="connsiteX76" fmla="*/ 27684 w 210880"/>
                <a:gd name="connsiteY76" fmla="*/ 183626 h 229424"/>
                <a:gd name="connsiteX77" fmla="*/ 25652 w 210880"/>
                <a:gd name="connsiteY77" fmla="*/ 179986 h 229424"/>
                <a:gd name="connsiteX78" fmla="*/ 22689 w 210880"/>
                <a:gd name="connsiteY78" fmla="*/ 176092 h 229424"/>
                <a:gd name="connsiteX79" fmla="*/ 21589 w 210880"/>
                <a:gd name="connsiteY79" fmla="*/ 174398 h 229424"/>
                <a:gd name="connsiteX80" fmla="*/ 18287 w 210880"/>
                <a:gd name="connsiteY80" fmla="*/ 171859 h 229424"/>
                <a:gd name="connsiteX81" fmla="*/ 17525 w 210880"/>
                <a:gd name="connsiteY81" fmla="*/ 170758 h 229424"/>
                <a:gd name="connsiteX82" fmla="*/ 15493 w 210880"/>
                <a:gd name="connsiteY82" fmla="*/ 167626 h 229424"/>
                <a:gd name="connsiteX83" fmla="*/ 14224 w 210880"/>
                <a:gd name="connsiteY83" fmla="*/ 163308 h 229424"/>
                <a:gd name="connsiteX84" fmla="*/ 12700 w 210880"/>
                <a:gd name="connsiteY84" fmla="*/ 161277 h 229424"/>
                <a:gd name="connsiteX85" fmla="*/ 11261 w 210880"/>
                <a:gd name="connsiteY85" fmla="*/ 159245 h 229424"/>
                <a:gd name="connsiteX86" fmla="*/ 11261 w 210880"/>
                <a:gd name="connsiteY86" fmla="*/ 156282 h 229424"/>
                <a:gd name="connsiteX87" fmla="*/ 9906 w 210880"/>
                <a:gd name="connsiteY87" fmla="*/ 153319 h 229424"/>
                <a:gd name="connsiteX88" fmla="*/ 9229 w 210880"/>
                <a:gd name="connsiteY88" fmla="*/ 146885 h 229424"/>
                <a:gd name="connsiteX89" fmla="*/ 8467 w 210880"/>
                <a:gd name="connsiteY89" fmla="*/ 140451 h 229424"/>
                <a:gd name="connsiteX90" fmla="*/ 5504 w 210880"/>
                <a:gd name="connsiteY90" fmla="*/ 134525 h 229424"/>
                <a:gd name="connsiteX91" fmla="*/ 4911 w 210880"/>
                <a:gd name="connsiteY91" fmla="*/ 129361 h 229424"/>
                <a:gd name="connsiteX92" fmla="*/ 3303 w 210880"/>
                <a:gd name="connsiteY92" fmla="*/ 127499 h 229424"/>
                <a:gd name="connsiteX93" fmla="*/ 1441 w 210880"/>
                <a:gd name="connsiteY93" fmla="*/ 119033 h 229424"/>
                <a:gd name="connsiteX94" fmla="*/ 1441 w 210880"/>
                <a:gd name="connsiteY94" fmla="*/ 111245 h 229424"/>
                <a:gd name="connsiteX95" fmla="*/ 679 w 210880"/>
                <a:gd name="connsiteY95" fmla="*/ 103880 h 229424"/>
                <a:gd name="connsiteX96" fmla="*/ 1187 w 210880"/>
                <a:gd name="connsiteY96" fmla="*/ 101256 h 229424"/>
                <a:gd name="connsiteX97" fmla="*/ 1187 w 210880"/>
                <a:gd name="connsiteY97" fmla="*/ 97954 h 229424"/>
                <a:gd name="connsiteX98" fmla="*/ 1949 w 210880"/>
                <a:gd name="connsiteY98" fmla="*/ 90165 h 229424"/>
                <a:gd name="connsiteX99" fmla="*/ 1356 w 210880"/>
                <a:gd name="connsiteY99" fmla="*/ 87795 h 229424"/>
                <a:gd name="connsiteX100" fmla="*/ 86 w 210880"/>
                <a:gd name="connsiteY100" fmla="*/ 85001 h 229424"/>
                <a:gd name="connsiteX101" fmla="*/ 679 w 210880"/>
                <a:gd name="connsiteY101" fmla="*/ 80007 h 229424"/>
                <a:gd name="connsiteX102" fmla="*/ 1610 w 210880"/>
                <a:gd name="connsiteY102" fmla="*/ 74250 h 229424"/>
                <a:gd name="connsiteX103" fmla="*/ 1187 w 210880"/>
                <a:gd name="connsiteY103" fmla="*/ 71710 h 229424"/>
                <a:gd name="connsiteX104" fmla="*/ 1187 w 210880"/>
                <a:gd name="connsiteY104" fmla="*/ 69510 h 229424"/>
                <a:gd name="connsiteX105" fmla="*/ 1949 w 210880"/>
                <a:gd name="connsiteY105" fmla="*/ 67054 h 229424"/>
                <a:gd name="connsiteX106" fmla="*/ 3049 w 210880"/>
                <a:gd name="connsiteY106" fmla="*/ 65023 h 229424"/>
                <a:gd name="connsiteX107" fmla="*/ 2541 w 210880"/>
                <a:gd name="connsiteY107" fmla="*/ 57488 h 229424"/>
                <a:gd name="connsiteX108" fmla="*/ 1949 w 210880"/>
                <a:gd name="connsiteY108" fmla="*/ 49869 h 229424"/>
                <a:gd name="connsiteX109" fmla="*/ 3980 w 210880"/>
                <a:gd name="connsiteY109" fmla="*/ 45636 h 229424"/>
                <a:gd name="connsiteX110" fmla="*/ 3388 w 210880"/>
                <a:gd name="connsiteY110" fmla="*/ 43266 h 229424"/>
                <a:gd name="connsiteX111" fmla="*/ 7113 w 210880"/>
                <a:gd name="connsiteY111" fmla="*/ 34039 h 229424"/>
                <a:gd name="connsiteX112" fmla="*/ 7113 w 210880"/>
                <a:gd name="connsiteY112" fmla="*/ 31245 h 229424"/>
                <a:gd name="connsiteX113" fmla="*/ 7113 w 210880"/>
                <a:gd name="connsiteY113" fmla="*/ 28874 h 229424"/>
                <a:gd name="connsiteX114" fmla="*/ 8044 w 210880"/>
                <a:gd name="connsiteY114" fmla="*/ 23118 h 229424"/>
                <a:gd name="connsiteX115" fmla="*/ 8552 w 210880"/>
                <a:gd name="connsiteY115" fmla="*/ 19562 h 229424"/>
                <a:gd name="connsiteX116" fmla="*/ 10837 w 210880"/>
                <a:gd name="connsiteY116" fmla="*/ 14822 h 229424"/>
                <a:gd name="connsiteX117" fmla="*/ 9483 w 210880"/>
                <a:gd name="connsiteY117" fmla="*/ 9065 h 229424"/>
                <a:gd name="connsiteX118" fmla="*/ 10414 w 210880"/>
                <a:gd name="connsiteY118" fmla="*/ 2970 h 229424"/>
                <a:gd name="connsiteX119" fmla="*/ 14732 w 210880"/>
                <a:gd name="connsiteY119" fmla="*/ 1700 h 229424"/>
                <a:gd name="connsiteX120" fmla="*/ 18964 w 210880"/>
                <a:gd name="connsiteY120" fmla="*/ 430 h 229424"/>
                <a:gd name="connsiteX121" fmla="*/ 21504 w 210880"/>
                <a:gd name="connsiteY121" fmla="*/ 938 h 229424"/>
                <a:gd name="connsiteX122" fmla="*/ 23367 w 210880"/>
                <a:gd name="connsiteY122" fmla="*/ 2208 h 229424"/>
                <a:gd name="connsiteX123" fmla="*/ 28954 w 210880"/>
                <a:gd name="connsiteY123" fmla="*/ 938 h 229424"/>
                <a:gd name="connsiteX124" fmla="*/ 31832 w 210880"/>
                <a:gd name="connsiteY124" fmla="*/ 430 h 229424"/>
                <a:gd name="connsiteX125" fmla="*/ 39620 w 210880"/>
                <a:gd name="connsiteY125" fmla="*/ 430 h 229424"/>
                <a:gd name="connsiteX126" fmla="*/ 46647 w 210880"/>
                <a:gd name="connsiteY126" fmla="*/ 430 h 229424"/>
                <a:gd name="connsiteX127" fmla="*/ 49441 w 210880"/>
                <a:gd name="connsiteY127" fmla="*/ 6694 h 229424"/>
                <a:gd name="connsiteX128" fmla="*/ 50372 w 210880"/>
                <a:gd name="connsiteY128" fmla="*/ 12620 h 229424"/>
                <a:gd name="connsiteX129" fmla="*/ 50880 w 210880"/>
                <a:gd name="connsiteY129" fmla="*/ 25149 h 229424"/>
                <a:gd name="connsiteX130" fmla="*/ 50372 w 210880"/>
                <a:gd name="connsiteY130" fmla="*/ 38779 h 229424"/>
                <a:gd name="connsiteX131" fmla="*/ 50372 w 210880"/>
                <a:gd name="connsiteY131" fmla="*/ 41573 h 229424"/>
                <a:gd name="connsiteX132" fmla="*/ 50372 w 210880"/>
                <a:gd name="connsiteY132" fmla="*/ 44367 h 229424"/>
                <a:gd name="connsiteX133" fmla="*/ 49864 w 210880"/>
                <a:gd name="connsiteY133" fmla="*/ 48769 h 229424"/>
                <a:gd name="connsiteX134" fmla="*/ 49864 w 210880"/>
                <a:gd name="connsiteY134" fmla="*/ 53594 h 229424"/>
                <a:gd name="connsiteX135" fmla="*/ 49102 w 210880"/>
                <a:gd name="connsiteY135" fmla="*/ 58419 h 229424"/>
                <a:gd name="connsiteX136" fmla="*/ 50372 w 210880"/>
                <a:gd name="connsiteY136" fmla="*/ 67647 h 229424"/>
                <a:gd name="connsiteX137" fmla="*/ 50372 w 210880"/>
                <a:gd name="connsiteY137" fmla="*/ 73150 h 229424"/>
                <a:gd name="connsiteX138" fmla="*/ 50372 w 210880"/>
                <a:gd name="connsiteY138" fmla="*/ 78906 h 229424"/>
                <a:gd name="connsiteX139" fmla="*/ 49779 w 210880"/>
                <a:gd name="connsiteY139" fmla="*/ 84663 h 229424"/>
                <a:gd name="connsiteX140" fmla="*/ 52742 w 210880"/>
                <a:gd name="connsiteY140" fmla="*/ 94229 h 229424"/>
                <a:gd name="connsiteX141" fmla="*/ 52742 w 210880"/>
                <a:gd name="connsiteY141" fmla="*/ 106081 h 229424"/>
                <a:gd name="connsiteX142" fmla="*/ 53843 w 210880"/>
                <a:gd name="connsiteY142" fmla="*/ 111075 h 229424"/>
                <a:gd name="connsiteX143" fmla="*/ 54605 w 210880"/>
                <a:gd name="connsiteY143" fmla="*/ 116748 h 229424"/>
                <a:gd name="connsiteX144" fmla="*/ 54605 w 210880"/>
                <a:gd name="connsiteY144" fmla="*/ 121234 h 229424"/>
                <a:gd name="connsiteX145" fmla="*/ 55197 w 210880"/>
                <a:gd name="connsiteY145" fmla="*/ 123774 h 229424"/>
                <a:gd name="connsiteX146" fmla="*/ 54774 w 210880"/>
                <a:gd name="connsiteY146" fmla="*/ 132240 h 229424"/>
                <a:gd name="connsiteX147" fmla="*/ 55536 w 210880"/>
                <a:gd name="connsiteY147" fmla="*/ 140028 h 229424"/>
                <a:gd name="connsiteX148" fmla="*/ 56467 w 210880"/>
                <a:gd name="connsiteY148" fmla="*/ 142991 h 229424"/>
                <a:gd name="connsiteX149" fmla="*/ 57737 w 210880"/>
                <a:gd name="connsiteY149" fmla="*/ 145954 h 229424"/>
                <a:gd name="connsiteX150" fmla="*/ 58838 w 210880"/>
                <a:gd name="connsiteY150" fmla="*/ 149679 h 229424"/>
                <a:gd name="connsiteX151" fmla="*/ 59938 w 210880"/>
                <a:gd name="connsiteY151" fmla="*/ 152219 h 229424"/>
                <a:gd name="connsiteX152" fmla="*/ 61462 w 210880"/>
                <a:gd name="connsiteY152" fmla="*/ 154081 h 229424"/>
                <a:gd name="connsiteX153" fmla="*/ 62901 w 210880"/>
                <a:gd name="connsiteY153" fmla="*/ 155520 h 229424"/>
                <a:gd name="connsiteX154" fmla="*/ 67557 w 210880"/>
                <a:gd name="connsiteY154" fmla="*/ 161107 h 229424"/>
                <a:gd name="connsiteX155" fmla="*/ 71451 w 210880"/>
                <a:gd name="connsiteY155" fmla="*/ 163647 h 229424"/>
                <a:gd name="connsiteX156" fmla="*/ 71959 w 210880"/>
                <a:gd name="connsiteY156" fmla="*/ 166102 h 229424"/>
                <a:gd name="connsiteX157" fmla="*/ 72890 w 210880"/>
                <a:gd name="connsiteY157" fmla="*/ 168134 h 229424"/>
                <a:gd name="connsiteX158" fmla="*/ 75684 w 210880"/>
                <a:gd name="connsiteY158" fmla="*/ 168134 h 229424"/>
                <a:gd name="connsiteX159" fmla="*/ 78816 w 210880"/>
                <a:gd name="connsiteY159" fmla="*/ 168896 h 229424"/>
                <a:gd name="connsiteX160" fmla="*/ 81017 w 210880"/>
                <a:gd name="connsiteY160" fmla="*/ 171097 h 229424"/>
                <a:gd name="connsiteX161" fmla="*/ 83218 w 210880"/>
                <a:gd name="connsiteY161" fmla="*/ 173298 h 229424"/>
                <a:gd name="connsiteX162" fmla="*/ 89144 w 210880"/>
                <a:gd name="connsiteY162" fmla="*/ 175499 h 229424"/>
                <a:gd name="connsiteX163" fmla="*/ 93546 w 210880"/>
                <a:gd name="connsiteY163" fmla="*/ 175922 h 229424"/>
                <a:gd name="connsiteX164" fmla="*/ 99134 w 210880"/>
                <a:gd name="connsiteY164" fmla="*/ 177023 h 229424"/>
                <a:gd name="connsiteX165" fmla="*/ 102097 w 210880"/>
                <a:gd name="connsiteY165" fmla="*/ 176430 h 229424"/>
                <a:gd name="connsiteX166" fmla="*/ 105060 w 210880"/>
                <a:gd name="connsiteY166" fmla="*/ 175922 h 229424"/>
                <a:gd name="connsiteX167" fmla="*/ 116150 w 210880"/>
                <a:gd name="connsiteY167" fmla="*/ 174398 h 229424"/>
                <a:gd name="connsiteX168" fmla="*/ 124615 w 210880"/>
                <a:gd name="connsiteY168" fmla="*/ 171859 h 229424"/>
                <a:gd name="connsiteX169" fmla="*/ 126986 w 210880"/>
                <a:gd name="connsiteY169" fmla="*/ 169404 h 229424"/>
                <a:gd name="connsiteX170" fmla="*/ 128679 w 210880"/>
                <a:gd name="connsiteY170" fmla="*/ 168134 h 229424"/>
                <a:gd name="connsiteX171" fmla="*/ 132573 w 210880"/>
                <a:gd name="connsiteY171" fmla="*/ 162970 h 229424"/>
                <a:gd name="connsiteX172" fmla="*/ 135705 w 210880"/>
                <a:gd name="connsiteY172" fmla="*/ 158906 h 229424"/>
                <a:gd name="connsiteX173" fmla="*/ 139007 w 210880"/>
                <a:gd name="connsiteY173" fmla="*/ 154843 h 229424"/>
                <a:gd name="connsiteX174" fmla="*/ 140700 w 210880"/>
                <a:gd name="connsiteY174" fmla="*/ 151711 h 229424"/>
                <a:gd name="connsiteX175" fmla="*/ 143070 w 210880"/>
                <a:gd name="connsiteY175" fmla="*/ 148917 h 229424"/>
                <a:gd name="connsiteX176" fmla="*/ 144764 w 210880"/>
                <a:gd name="connsiteY176" fmla="*/ 142483 h 229424"/>
                <a:gd name="connsiteX177" fmla="*/ 147896 w 210880"/>
                <a:gd name="connsiteY177" fmla="*/ 137488 h 229424"/>
                <a:gd name="connsiteX178" fmla="*/ 147896 w 210880"/>
                <a:gd name="connsiteY178" fmla="*/ 133425 h 229424"/>
                <a:gd name="connsiteX179" fmla="*/ 149589 w 210880"/>
                <a:gd name="connsiteY179" fmla="*/ 130462 h 229424"/>
                <a:gd name="connsiteX180" fmla="*/ 149589 w 210880"/>
                <a:gd name="connsiteY180" fmla="*/ 127838 h 229424"/>
                <a:gd name="connsiteX181" fmla="*/ 149589 w 210880"/>
                <a:gd name="connsiteY181" fmla="*/ 124536 h 229424"/>
                <a:gd name="connsiteX182" fmla="*/ 150689 w 210880"/>
                <a:gd name="connsiteY182" fmla="*/ 122674 h 229424"/>
                <a:gd name="connsiteX183" fmla="*/ 152213 w 210880"/>
                <a:gd name="connsiteY183" fmla="*/ 120472 h 229424"/>
                <a:gd name="connsiteX184" fmla="*/ 152213 w 210880"/>
                <a:gd name="connsiteY184" fmla="*/ 118441 h 229424"/>
                <a:gd name="connsiteX185" fmla="*/ 153144 w 210880"/>
                <a:gd name="connsiteY185" fmla="*/ 116409 h 229424"/>
                <a:gd name="connsiteX186" fmla="*/ 151790 w 210880"/>
                <a:gd name="connsiteY186" fmla="*/ 106843 h 229424"/>
                <a:gd name="connsiteX187" fmla="*/ 153483 w 210880"/>
                <a:gd name="connsiteY187" fmla="*/ 96091 h 229424"/>
                <a:gd name="connsiteX188" fmla="*/ 154584 w 210880"/>
                <a:gd name="connsiteY188" fmla="*/ 92959 h 229424"/>
                <a:gd name="connsiteX189" fmla="*/ 155346 w 210880"/>
                <a:gd name="connsiteY189" fmla="*/ 90165 h 229424"/>
                <a:gd name="connsiteX190" fmla="*/ 155346 w 210880"/>
                <a:gd name="connsiteY190" fmla="*/ 84409 h 229424"/>
                <a:gd name="connsiteX191" fmla="*/ 156107 w 210880"/>
                <a:gd name="connsiteY191" fmla="*/ 81277 h 229424"/>
                <a:gd name="connsiteX192" fmla="*/ 155684 w 210880"/>
                <a:gd name="connsiteY192" fmla="*/ 77975 h 229424"/>
                <a:gd name="connsiteX193" fmla="*/ 155684 w 210880"/>
                <a:gd name="connsiteY193" fmla="*/ 74673 h 229424"/>
                <a:gd name="connsiteX194" fmla="*/ 155684 w 210880"/>
                <a:gd name="connsiteY194" fmla="*/ 72218 h 229424"/>
                <a:gd name="connsiteX195" fmla="*/ 156107 w 210880"/>
                <a:gd name="connsiteY195" fmla="*/ 69510 h 229424"/>
                <a:gd name="connsiteX196" fmla="*/ 155684 w 210880"/>
                <a:gd name="connsiteY196" fmla="*/ 65446 h 229424"/>
                <a:gd name="connsiteX197" fmla="*/ 155007 w 210880"/>
                <a:gd name="connsiteY197" fmla="*/ 61721 h 229424"/>
                <a:gd name="connsiteX198" fmla="*/ 155007 w 210880"/>
                <a:gd name="connsiteY198" fmla="*/ 58927 h 229424"/>
                <a:gd name="connsiteX199" fmla="*/ 155007 w 210880"/>
                <a:gd name="connsiteY199" fmla="*/ 55795 h 229424"/>
                <a:gd name="connsiteX200" fmla="*/ 155007 w 210880"/>
                <a:gd name="connsiteY200" fmla="*/ 51901 h 229424"/>
                <a:gd name="connsiteX201" fmla="*/ 155007 w 210880"/>
                <a:gd name="connsiteY201" fmla="*/ 47668 h 229424"/>
                <a:gd name="connsiteX202" fmla="*/ 155007 w 210880"/>
                <a:gd name="connsiteY202" fmla="*/ 44875 h 229424"/>
                <a:gd name="connsiteX203" fmla="*/ 155430 w 210880"/>
                <a:gd name="connsiteY203" fmla="*/ 41742 h 229424"/>
                <a:gd name="connsiteX204" fmla="*/ 155430 w 210880"/>
                <a:gd name="connsiteY204" fmla="*/ 39372 h 229424"/>
                <a:gd name="connsiteX205" fmla="*/ 155430 w 210880"/>
                <a:gd name="connsiteY205" fmla="*/ 37001 h 229424"/>
                <a:gd name="connsiteX206" fmla="*/ 156192 w 210880"/>
                <a:gd name="connsiteY206" fmla="*/ 33277 h 229424"/>
                <a:gd name="connsiteX207" fmla="*/ 156192 w 210880"/>
                <a:gd name="connsiteY207" fmla="*/ 29552 h 229424"/>
                <a:gd name="connsiteX208" fmla="*/ 155092 w 210880"/>
                <a:gd name="connsiteY208" fmla="*/ 27012 h 229424"/>
                <a:gd name="connsiteX209" fmla="*/ 155092 w 210880"/>
                <a:gd name="connsiteY209" fmla="*/ 25488 h 229424"/>
                <a:gd name="connsiteX210" fmla="*/ 153991 w 210880"/>
                <a:gd name="connsiteY210" fmla="*/ 22948 h 229424"/>
                <a:gd name="connsiteX211" fmla="*/ 153229 w 210880"/>
                <a:gd name="connsiteY211" fmla="*/ 21086 h 229424"/>
                <a:gd name="connsiteX212" fmla="*/ 153229 w 210880"/>
                <a:gd name="connsiteY212" fmla="*/ 19562 h 229424"/>
                <a:gd name="connsiteX213" fmla="*/ 153229 w 210880"/>
                <a:gd name="connsiteY213" fmla="*/ 15329 h 229424"/>
                <a:gd name="connsiteX214" fmla="*/ 153229 w 210880"/>
                <a:gd name="connsiteY214" fmla="*/ 12959 h 229424"/>
                <a:gd name="connsiteX215" fmla="*/ 153229 w 210880"/>
                <a:gd name="connsiteY215" fmla="*/ 8726 h 229424"/>
                <a:gd name="connsiteX216" fmla="*/ 153991 w 210880"/>
                <a:gd name="connsiteY216" fmla="*/ 7033 h 229424"/>
                <a:gd name="connsiteX217" fmla="*/ 158055 w 210880"/>
                <a:gd name="connsiteY217" fmla="*/ 3901 h 229424"/>
                <a:gd name="connsiteX218" fmla="*/ 163557 w 210880"/>
                <a:gd name="connsiteY218" fmla="*/ 2631 h 229424"/>
                <a:gd name="connsiteX219" fmla="*/ 169822 w 210880"/>
                <a:gd name="connsiteY219" fmla="*/ 2631 h 229424"/>
                <a:gd name="connsiteX220" fmla="*/ 176171 w 210880"/>
                <a:gd name="connsiteY220" fmla="*/ 2631 h 229424"/>
                <a:gd name="connsiteX221" fmla="*/ 181843 w 210880"/>
                <a:gd name="connsiteY221" fmla="*/ 1700 h 229424"/>
                <a:gd name="connsiteX222" fmla="*/ 184637 w 210880"/>
                <a:gd name="connsiteY222" fmla="*/ 1700 h 229424"/>
                <a:gd name="connsiteX223" fmla="*/ 189208 w 210880"/>
                <a:gd name="connsiteY223" fmla="*/ 599 h 229424"/>
                <a:gd name="connsiteX224" fmla="*/ 194626 w 210880"/>
                <a:gd name="connsiteY224" fmla="*/ 2038 h 229424"/>
                <a:gd name="connsiteX225" fmla="*/ 201060 w 210880"/>
                <a:gd name="connsiteY225" fmla="*/ 7 h 229424"/>
                <a:gd name="connsiteX226" fmla="*/ 206393 w 210880"/>
                <a:gd name="connsiteY226" fmla="*/ 2800 h 229424"/>
                <a:gd name="connsiteX227" fmla="*/ 207748 w 210880"/>
                <a:gd name="connsiteY227" fmla="*/ 5425 h 229424"/>
                <a:gd name="connsiteX228" fmla="*/ 208679 w 210880"/>
                <a:gd name="connsiteY228" fmla="*/ 9065 h 229424"/>
                <a:gd name="connsiteX229" fmla="*/ 209187 w 210880"/>
                <a:gd name="connsiteY229" fmla="*/ 11859 h 229424"/>
                <a:gd name="connsiteX230" fmla="*/ 209187 w 210880"/>
                <a:gd name="connsiteY230" fmla="*/ 15329 h 229424"/>
                <a:gd name="connsiteX231" fmla="*/ 209187 w 210880"/>
                <a:gd name="connsiteY231" fmla="*/ 19816 h 229424"/>
                <a:gd name="connsiteX232" fmla="*/ 210880 w 210880"/>
                <a:gd name="connsiteY232" fmla="*/ 23626 h 2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210880" h="229424">
                  <a:moveTo>
                    <a:pt x="210880" y="23626"/>
                  </a:moveTo>
                  <a:cubicBezTo>
                    <a:pt x="210838" y="25065"/>
                    <a:pt x="210584" y="26495"/>
                    <a:pt x="210118" y="27859"/>
                  </a:cubicBezTo>
                  <a:cubicBezTo>
                    <a:pt x="209695" y="29348"/>
                    <a:pt x="209466" y="30881"/>
                    <a:pt x="209441" y="32430"/>
                  </a:cubicBezTo>
                  <a:cubicBezTo>
                    <a:pt x="209356" y="33785"/>
                    <a:pt x="209356" y="35139"/>
                    <a:pt x="209441" y="36493"/>
                  </a:cubicBezTo>
                  <a:cubicBezTo>
                    <a:pt x="209441" y="38017"/>
                    <a:pt x="209441" y="39372"/>
                    <a:pt x="209441" y="40557"/>
                  </a:cubicBezTo>
                  <a:cubicBezTo>
                    <a:pt x="209415" y="43054"/>
                    <a:pt x="209162" y="45552"/>
                    <a:pt x="208679" y="48007"/>
                  </a:cubicBezTo>
                  <a:cubicBezTo>
                    <a:pt x="208171" y="50809"/>
                    <a:pt x="207798" y="53636"/>
                    <a:pt x="207578" y="56472"/>
                  </a:cubicBezTo>
                  <a:cubicBezTo>
                    <a:pt x="207409" y="58758"/>
                    <a:pt x="207409" y="61044"/>
                    <a:pt x="207578" y="63330"/>
                  </a:cubicBezTo>
                  <a:cubicBezTo>
                    <a:pt x="207621" y="65675"/>
                    <a:pt x="207189" y="68011"/>
                    <a:pt x="206309" y="70187"/>
                  </a:cubicBezTo>
                  <a:cubicBezTo>
                    <a:pt x="206800" y="72498"/>
                    <a:pt x="206977" y="74860"/>
                    <a:pt x="206816" y="77213"/>
                  </a:cubicBezTo>
                  <a:cubicBezTo>
                    <a:pt x="206816" y="79922"/>
                    <a:pt x="206816" y="82970"/>
                    <a:pt x="206309" y="86441"/>
                  </a:cubicBezTo>
                  <a:cubicBezTo>
                    <a:pt x="206182" y="87363"/>
                    <a:pt x="206182" y="88311"/>
                    <a:pt x="206309" y="89234"/>
                  </a:cubicBezTo>
                  <a:cubicBezTo>
                    <a:pt x="206436" y="90132"/>
                    <a:pt x="206436" y="91046"/>
                    <a:pt x="206309" y="91943"/>
                  </a:cubicBezTo>
                  <a:cubicBezTo>
                    <a:pt x="206012" y="92968"/>
                    <a:pt x="206012" y="94051"/>
                    <a:pt x="206309" y="95076"/>
                  </a:cubicBezTo>
                  <a:cubicBezTo>
                    <a:pt x="206571" y="95609"/>
                    <a:pt x="206571" y="96235"/>
                    <a:pt x="206309" y="96769"/>
                  </a:cubicBezTo>
                  <a:cubicBezTo>
                    <a:pt x="206342" y="98106"/>
                    <a:pt x="206080" y="99435"/>
                    <a:pt x="205547" y="100663"/>
                  </a:cubicBezTo>
                  <a:cubicBezTo>
                    <a:pt x="205056" y="101780"/>
                    <a:pt x="204683" y="102940"/>
                    <a:pt x="204446" y="104134"/>
                  </a:cubicBezTo>
                  <a:cubicBezTo>
                    <a:pt x="204268" y="105116"/>
                    <a:pt x="204268" y="106115"/>
                    <a:pt x="204446" y="107097"/>
                  </a:cubicBezTo>
                  <a:cubicBezTo>
                    <a:pt x="204531" y="108079"/>
                    <a:pt x="204531" y="109078"/>
                    <a:pt x="204446" y="110060"/>
                  </a:cubicBezTo>
                  <a:cubicBezTo>
                    <a:pt x="204446" y="111075"/>
                    <a:pt x="203938" y="112092"/>
                    <a:pt x="203769" y="113023"/>
                  </a:cubicBezTo>
                  <a:cubicBezTo>
                    <a:pt x="203599" y="113954"/>
                    <a:pt x="203261" y="115139"/>
                    <a:pt x="203007" y="116324"/>
                  </a:cubicBezTo>
                  <a:cubicBezTo>
                    <a:pt x="202499" y="119287"/>
                    <a:pt x="202160" y="122504"/>
                    <a:pt x="201907" y="125975"/>
                  </a:cubicBezTo>
                  <a:cubicBezTo>
                    <a:pt x="201669" y="129344"/>
                    <a:pt x="201153" y="132680"/>
                    <a:pt x="200383" y="135964"/>
                  </a:cubicBezTo>
                  <a:cubicBezTo>
                    <a:pt x="199350" y="137937"/>
                    <a:pt x="198613" y="140045"/>
                    <a:pt x="198182" y="142229"/>
                  </a:cubicBezTo>
                  <a:cubicBezTo>
                    <a:pt x="197936" y="143973"/>
                    <a:pt x="197572" y="145700"/>
                    <a:pt x="197081" y="147393"/>
                  </a:cubicBezTo>
                  <a:cubicBezTo>
                    <a:pt x="196573" y="148917"/>
                    <a:pt x="196150" y="150271"/>
                    <a:pt x="195811" y="151457"/>
                  </a:cubicBezTo>
                  <a:cubicBezTo>
                    <a:pt x="195388" y="152726"/>
                    <a:pt x="194965" y="154166"/>
                    <a:pt x="194457" y="155859"/>
                  </a:cubicBezTo>
                  <a:cubicBezTo>
                    <a:pt x="193949" y="157552"/>
                    <a:pt x="193356" y="159160"/>
                    <a:pt x="192679" y="161954"/>
                  </a:cubicBezTo>
                  <a:cubicBezTo>
                    <a:pt x="192002" y="164748"/>
                    <a:pt x="191324" y="167203"/>
                    <a:pt x="190817" y="169235"/>
                  </a:cubicBezTo>
                  <a:lnTo>
                    <a:pt x="190055" y="171435"/>
                  </a:lnTo>
                  <a:cubicBezTo>
                    <a:pt x="189767" y="172316"/>
                    <a:pt x="189394" y="173162"/>
                    <a:pt x="188954" y="173975"/>
                  </a:cubicBezTo>
                  <a:cubicBezTo>
                    <a:pt x="188446" y="175245"/>
                    <a:pt x="188023" y="176346"/>
                    <a:pt x="187684" y="177361"/>
                  </a:cubicBezTo>
                  <a:cubicBezTo>
                    <a:pt x="187346" y="178377"/>
                    <a:pt x="186838" y="179309"/>
                    <a:pt x="186330" y="180240"/>
                  </a:cubicBezTo>
                  <a:cubicBezTo>
                    <a:pt x="185678" y="181137"/>
                    <a:pt x="185187" y="182136"/>
                    <a:pt x="184891" y="183203"/>
                  </a:cubicBezTo>
                  <a:cubicBezTo>
                    <a:pt x="185009" y="183558"/>
                    <a:pt x="185009" y="183948"/>
                    <a:pt x="184891" y="184303"/>
                  </a:cubicBezTo>
                  <a:cubicBezTo>
                    <a:pt x="184213" y="185074"/>
                    <a:pt x="183443" y="185751"/>
                    <a:pt x="182605" y="186335"/>
                  </a:cubicBezTo>
                  <a:lnTo>
                    <a:pt x="181928" y="187266"/>
                  </a:lnTo>
                  <a:cubicBezTo>
                    <a:pt x="180861" y="188612"/>
                    <a:pt x="179930" y="190060"/>
                    <a:pt x="179134" y="191584"/>
                  </a:cubicBezTo>
                  <a:cubicBezTo>
                    <a:pt x="178194" y="193285"/>
                    <a:pt x="177144" y="194919"/>
                    <a:pt x="176002" y="196494"/>
                  </a:cubicBezTo>
                  <a:cubicBezTo>
                    <a:pt x="174690" y="197611"/>
                    <a:pt x="173674" y="199033"/>
                    <a:pt x="173039" y="200642"/>
                  </a:cubicBezTo>
                  <a:cubicBezTo>
                    <a:pt x="172023" y="201827"/>
                    <a:pt x="170838" y="203266"/>
                    <a:pt x="169314" y="204875"/>
                  </a:cubicBezTo>
                  <a:cubicBezTo>
                    <a:pt x="167934" y="206373"/>
                    <a:pt x="166461" y="207787"/>
                    <a:pt x="164912" y="209108"/>
                  </a:cubicBezTo>
                  <a:cubicBezTo>
                    <a:pt x="164167" y="210089"/>
                    <a:pt x="163210" y="210902"/>
                    <a:pt x="162118" y="211478"/>
                  </a:cubicBezTo>
                  <a:lnTo>
                    <a:pt x="158986" y="213510"/>
                  </a:lnTo>
                  <a:cubicBezTo>
                    <a:pt x="157039" y="215541"/>
                    <a:pt x="155515" y="217065"/>
                    <a:pt x="154584" y="218166"/>
                  </a:cubicBezTo>
                  <a:cubicBezTo>
                    <a:pt x="153729" y="219114"/>
                    <a:pt x="152730" y="219910"/>
                    <a:pt x="151621" y="220536"/>
                  </a:cubicBezTo>
                  <a:cubicBezTo>
                    <a:pt x="145415" y="220925"/>
                    <a:pt x="139489" y="223262"/>
                    <a:pt x="134689" y="227224"/>
                  </a:cubicBezTo>
                  <a:lnTo>
                    <a:pt x="123769" y="229425"/>
                  </a:lnTo>
                  <a:cubicBezTo>
                    <a:pt x="122033" y="228672"/>
                    <a:pt x="120603" y="227359"/>
                    <a:pt x="119705" y="225700"/>
                  </a:cubicBezTo>
                  <a:cubicBezTo>
                    <a:pt x="118723" y="225827"/>
                    <a:pt x="117817" y="226310"/>
                    <a:pt x="117166" y="227055"/>
                  </a:cubicBezTo>
                  <a:cubicBezTo>
                    <a:pt x="116455" y="227706"/>
                    <a:pt x="115498" y="228011"/>
                    <a:pt x="114541" y="227901"/>
                  </a:cubicBezTo>
                  <a:cubicBezTo>
                    <a:pt x="113475" y="227935"/>
                    <a:pt x="112408" y="227757"/>
                    <a:pt x="111409" y="227393"/>
                  </a:cubicBezTo>
                  <a:cubicBezTo>
                    <a:pt x="110529" y="227021"/>
                    <a:pt x="109572" y="226818"/>
                    <a:pt x="108615" y="226801"/>
                  </a:cubicBezTo>
                  <a:cubicBezTo>
                    <a:pt x="107159" y="227562"/>
                    <a:pt x="105509" y="227893"/>
                    <a:pt x="103874" y="227732"/>
                  </a:cubicBezTo>
                  <a:cubicBezTo>
                    <a:pt x="101682" y="227562"/>
                    <a:pt x="99506" y="227249"/>
                    <a:pt x="97356" y="226801"/>
                  </a:cubicBezTo>
                  <a:lnTo>
                    <a:pt x="93885" y="226801"/>
                  </a:lnTo>
                  <a:cubicBezTo>
                    <a:pt x="92802" y="226801"/>
                    <a:pt x="91735" y="226563"/>
                    <a:pt x="90753" y="226123"/>
                  </a:cubicBezTo>
                  <a:cubicBezTo>
                    <a:pt x="86757" y="224041"/>
                    <a:pt x="82304" y="223025"/>
                    <a:pt x="77801" y="223160"/>
                  </a:cubicBezTo>
                  <a:cubicBezTo>
                    <a:pt x="77149" y="221984"/>
                    <a:pt x="75997" y="221179"/>
                    <a:pt x="74668" y="220959"/>
                  </a:cubicBezTo>
                  <a:cubicBezTo>
                    <a:pt x="73288" y="220705"/>
                    <a:pt x="71959" y="220189"/>
                    <a:pt x="70774" y="219436"/>
                  </a:cubicBezTo>
                  <a:cubicBezTo>
                    <a:pt x="69496" y="218344"/>
                    <a:pt x="68141" y="217353"/>
                    <a:pt x="66711" y="216473"/>
                  </a:cubicBezTo>
                  <a:cubicBezTo>
                    <a:pt x="65695" y="215965"/>
                    <a:pt x="65356" y="215372"/>
                    <a:pt x="65610" y="214610"/>
                  </a:cubicBezTo>
                  <a:cubicBezTo>
                    <a:pt x="64408" y="213721"/>
                    <a:pt x="63096" y="212976"/>
                    <a:pt x="61716" y="212409"/>
                  </a:cubicBezTo>
                  <a:cubicBezTo>
                    <a:pt x="60869" y="212409"/>
                    <a:pt x="60700" y="211478"/>
                    <a:pt x="61123" y="210208"/>
                  </a:cubicBezTo>
                  <a:cubicBezTo>
                    <a:pt x="60336" y="210284"/>
                    <a:pt x="59540" y="210284"/>
                    <a:pt x="58753" y="210208"/>
                  </a:cubicBezTo>
                  <a:lnTo>
                    <a:pt x="56382" y="208938"/>
                  </a:lnTo>
                  <a:cubicBezTo>
                    <a:pt x="55671" y="208472"/>
                    <a:pt x="55087" y="207829"/>
                    <a:pt x="54689" y="207076"/>
                  </a:cubicBezTo>
                  <a:cubicBezTo>
                    <a:pt x="54689" y="206314"/>
                    <a:pt x="53504" y="206060"/>
                    <a:pt x="52319" y="206314"/>
                  </a:cubicBezTo>
                  <a:cubicBezTo>
                    <a:pt x="51946" y="205425"/>
                    <a:pt x="51202" y="204748"/>
                    <a:pt x="50287" y="204451"/>
                  </a:cubicBezTo>
                  <a:cubicBezTo>
                    <a:pt x="49356" y="204451"/>
                    <a:pt x="48933" y="203520"/>
                    <a:pt x="48933" y="202250"/>
                  </a:cubicBezTo>
                  <a:cubicBezTo>
                    <a:pt x="48061" y="202301"/>
                    <a:pt x="47206" y="201996"/>
                    <a:pt x="46562" y="201404"/>
                  </a:cubicBezTo>
                  <a:cubicBezTo>
                    <a:pt x="45927" y="200650"/>
                    <a:pt x="45064" y="200117"/>
                    <a:pt x="44107" y="199880"/>
                  </a:cubicBezTo>
                  <a:cubicBezTo>
                    <a:pt x="43091" y="197865"/>
                    <a:pt x="41652" y="196104"/>
                    <a:pt x="39874" y="194716"/>
                  </a:cubicBezTo>
                  <a:cubicBezTo>
                    <a:pt x="38012" y="193277"/>
                    <a:pt x="36150" y="191753"/>
                    <a:pt x="34118" y="190314"/>
                  </a:cubicBezTo>
                  <a:lnTo>
                    <a:pt x="31748" y="188621"/>
                  </a:lnTo>
                  <a:cubicBezTo>
                    <a:pt x="30952" y="188079"/>
                    <a:pt x="30258" y="187385"/>
                    <a:pt x="29716" y="186589"/>
                  </a:cubicBezTo>
                  <a:cubicBezTo>
                    <a:pt x="28844" y="185751"/>
                    <a:pt x="28158" y="184744"/>
                    <a:pt x="27684" y="183626"/>
                  </a:cubicBezTo>
                  <a:cubicBezTo>
                    <a:pt x="27074" y="182381"/>
                    <a:pt x="26397" y="181163"/>
                    <a:pt x="25652" y="179986"/>
                  </a:cubicBezTo>
                  <a:cubicBezTo>
                    <a:pt x="24543" y="178784"/>
                    <a:pt x="23553" y="177480"/>
                    <a:pt x="22689" y="176092"/>
                  </a:cubicBezTo>
                  <a:cubicBezTo>
                    <a:pt x="22435" y="175465"/>
                    <a:pt x="22063" y="174890"/>
                    <a:pt x="21589" y="174398"/>
                  </a:cubicBezTo>
                  <a:cubicBezTo>
                    <a:pt x="20327" y="173780"/>
                    <a:pt x="19210" y="172917"/>
                    <a:pt x="18287" y="171859"/>
                  </a:cubicBezTo>
                  <a:cubicBezTo>
                    <a:pt x="18092" y="171452"/>
                    <a:pt x="17838" y="171080"/>
                    <a:pt x="17525" y="170758"/>
                  </a:cubicBezTo>
                  <a:lnTo>
                    <a:pt x="15493" y="167626"/>
                  </a:lnTo>
                  <a:cubicBezTo>
                    <a:pt x="14689" y="166331"/>
                    <a:pt x="14249" y="164832"/>
                    <a:pt x="14224" y="163308"/>
                  </a:cubicBezTo>
                  <a:lnTo>
                    <a:pt x="12700" y="161277"/>
                  </a:lnTo>
                  <a:cubicBezTo>
                    <a:pt x="12183" y="160625"/>
                    <a:pt x="11701" y="159948"/>
                    <a:pt x="11261" y="159245"/>
                  </a:cubicBezTo>
                  <a:cubicBezTo>
                    <a:pt x="11828" y="158339"/>
                    <a:pt x="11828" y="157188"/>
                    <a:pt x="11261" y="156282"/>
                  </a:cubicBezTo>
                  <a:cubicBezTo>
                    <a:pt x="10533" y="155452"/>
                    <a:pt x="10058" y="154420"/>
                    <a:pt x="9906" y="153319"/>
                  </a:cubicBezTo>
                  <a:cubicBezTo>
                    <a:pt x="9449" y="151203"/>
                    <a:pt x="9220" y="149044"/>
                    <a:pt x="9229" y="146885"/>
                  </a:cubicBezTo>
                  <a:cubicBezTo>
                    <a:pt x="9254" y="144718"/>
                    <a:pt x="8992" y="142551"/>
                    <a:pt x="8467" y="140451"/>
                  </a:cubicBezTo>
                  <a:cubicBezTo>
                    <a:pt x="7866" y="138309"/>
                    <a:pt x="6859" y="136295"/>
                    <a:pt x="5504" y="134525"/>
                  </a:cubicBezTo>
                  <a:cubicBezTo>
                    <a:pt x="5504" y="131816"/>
                    <a:pt x="5504" y="130123"/>
                    <a:pt x="4911" y="129361"/>
                  </a:cubicBezTo>
                  <a:lnTo>
                    <a:pt x="3303" y="127499"/>
                  </a:lnTo>
                  <a:cubicBezTo>
                    <a:pt x="3709" y="124544"/>
                    <a:pt x="3049" y="121547"/>
                    <a:pt x="1441" y="119033"/>
                  </a:cubicBezTo>
                  <a:cubicBezTo>
                    <a:pt x="2550" y="116553"/>
                    <a:pt x="2550" y="113725"/>
                    <a:pt x="1441" y="111245"/>
                  </a:cubicBezTo>
                  <a:cubicBezTo>
                    <a:pt x="188" y="109001"/>
                    <a:pt x="-83" y="106335"/>
                    <a:pt x="679" y="103880"/>
                  </a:cubicBezTo>
                  <a:cubicBezTo>
                    <a:pt x="1144" y="103092"/>
                    <a:pt x="1322" y="102161"/>
                    <a:pt x="1187" y="101256"/>
                  </a:cubicBezTo>
                  <a:cubicBezTo>
                    <a:pt x="1127" y="100155"/>
                    <a:pt x="1127" y="99054"/>
                    <a:pt x="1187" y="97954"/>
                  </a:cubicBezTo>
                  <a:cubicBezTo>
                    <a:pt x="992" y="95330"/>
                    <a:pt x="1246" y="92697"/>
                    <a:pt x="1949" y="90165"/>
                  </a:cubicBezTo>
                  <a:cubicBezTo>
                    <a:pt x="2203" y="89327"/>
                    <a:pt x="1974" y="88413"/>
                    <a:pt x="1356" y="87795"/>
                  </a:cubicBezTo>
                  <a:cubicBezTo>
                    <a:pt x="763" y="86949"/>
                    <a:pt x="332" y="86001"/>
                    <a:pt x="86" y="85001"/>
                  </a:cubicBezTo>
                  <a:cubicBezTo>
                    <a:pt x="-134" y="83317"/>
                    <a:pt x="69" y="81598"/>
                    <a:pt x="679" y="80007"/>
                  </a:cubicBezTo>
                  <a:cubicBezTo>
                    <a:pt x="1254" y="78136"/>
                    <a:pt x="1568" y="76206"/>
                    <a:pt x="1610" y="74250"/>
                  </a:cubicBezTo>
                  <a:cubicBezTo>
                    <a:pt x="1610" y="73387"/>
                    <a:pt x="1466" y="72532"/>
                    <a:pt x="1187" y="71710"/>
                  </a:cubicBezTo>
                  <a:cubicBezTo>
                    <a:pt x="933" y="70999"/>
                    <a:pt x="933" y="70220"/>
                    <a:pt x="1187" y="69510"/>
                  </a:cubicBezTo>
                  <a:cubicBezTo>
                    <a:pt x="1153" y="68629"/>
                    <a:pt x="1424" y="67765"/>
                    <a:pt x="1949" y="67054"/>
                  </a:cubicBezTo>
                  <a:cubicBezTo>
                    <a:pt x="2448" y="66453"/>
                    <a:pt x="2821" y="65768"/>
                    <a:pt x="3049" y="65023"/>
                  </a:cubicBezTo>
                  <a:cubicBezTo>
                    <a:pt x="2558" y="62542"/>
                    <a:pt x="2380" y="60011"/>
                    <a:pt x="2541" y="57488"/>
                  </a:cubicBezTo>
                  <a:cubicBezTo>
                    <a:pt x="2626" y="54932"/>
                    <a:pt x="2431" y="52375"/>
                    <a:pt x="1949" y="49869"/>
                  </a:cubicBezTo>
                  <a:cubicBezTo>
                    <a:pt x="3642" y="47668"/>
                    <a:pt x="4319" y="46314"/>
                    <a:pt x="3980" y="45636"/>
                  </a:cubicBezTo>
                  <a:cubicBezTo>
                    <a:pt x="3582" y="44908"/>
                    <a:pt x="3379" y="44096"/>
                    <a:pt x="3388" y="43266"/>
                  </a:cubicBezTo>
                  <a:cubicBezTo>
                    <a:pt x="5106" y="40405"/>
                    <a:pt x="6359" y="37289"/>
                    <a:pt x="7113" y="34039"/>
                  </a:cubicBezTo>
                  <a:cubicBezTo>
                    <a:pt x="7163" y="33107"/>
                    <a:pt x="7163" y="32176"/>
                    <a:pt x="7113" y="31245"/>
                  </a:cubicBezTo>
                  <a:cubicBezTo>
                    <a:pt x="6892" y="30466"/>
                    <a:pt x="6892" y="29653"/>
                    <a:pt x="7113" y="28874"/>
                  </a:cubicBezTo>
                  <a:cubicBezTo>
                    <a:pt x="7722" y="27020"/>
                    <a:pt x="8035" y="25073"/>
                    <a:pt x="8044" y="23118"/>
                  </a:cubicBezTo>
                  <a:cubicBezTo>
                    <a:pt x="7934" y="21907"/>
                    <a:pt x="8103" y="20688"/>
                    <a:pt x="8552" y="19562"/>
                  </a:cubicBezTo>
                  <a:cubicBezTo>
                    <a:pt x="8712" y="17759"/>
                    <a:pt x="9525" y="16074"/>
                    <a:pt x="10837" y="14822"/>
                  </a:cubicBezTo>
                  <a:cubicBezTo>
                    <a:pt x="10329" y="13044"/>
                    <a:pt x="9906" y="11181"/>
                    <a:pt x="9483" y="9065"/>
                  </a:cubicBezTo>
                  <a:cubicBezTo>
                    <a:pt x="9153" y="6982"/>
                    <a:pt x="9483" y="4857"/>
                    <a:pt x="10414" y="2970"/>
                  </a:cubicBezTo>
                  <a:cubicBezTo>
                    <a:pt x="11726" y="2199"/>
                    <a:pt x="13208" y="1759"/>
                    <a:pt x="14732" y="1700"/>
                  </a:cubicBezTo>
                  <a:cubicBezTo>
                    <a:pt x="16213" y="1547"/>
                    <a:pt x="17644" y="1116"/>
                    <a:pt x="18964" y="430"/>
                  </a:cubicBezTo>
                  <a:cubicBezTo>
                    <a:pt x="19701" y="946"/>
                    <a:pt x="20624" y="1133"/>
                    <a:pt x="21504" y="938"/>
                  </a:cubicBezTo>
                  <a:cubicBezTo>
                    <a:pt x="22774" y="938"/>
                    <a:pt x="23367" y="938"/>
                    <a:pt x="23367" y="2208"/>
                  </a:cubicBezTo>
                  <a:cubicBezTo>
                    <a:pt x="25263" y="1937"/>
                    <a:pt x="27125" y="1514"/>
                    <a:pt x="28954" y="938"/>
                  </a:cubicBezTo>
                  <a:cubicBezTo>
                    <a:pt x="29877" y="599"/>
                    <a:pt x="30850" y="430"/>
                    <a:pt x="31832" y="430"/>
                  </a:cubicBezTo>
                  <a:cubicBezTo>
                    <a:pt x="34626" y="430"/>
                    <a:pt x="37166" y="430"/>
                    <a:pt x="39620" y="430"/>
                  </a:cubicBezTo>
                  <a:cubicBezTo>
                    <a:pt x="41957" y="557"/>
                    <a:pt x="44311" y="557"/>
                    <a:pt x="46647" y="430"/>
                  </a:cubicBezTo>
                  <a:cubicBezTo>
                    <a:pt x="47824" y="2402"/>
                    <a:pt x="48755" y="4502"/>
                    <a:pt x="49441" y="6694"/>
                  </a:cubicBezTo>
                  <a:cubicBezTo>
                    <a:pt x="49881" y="8650"/>
                    <a:pt x="50186" y="10631"/>
                    <a:pt x="50372" y="12620"/>
                  </a:cubicBezTo>
                  <a:cubicBezTo>
                    <a:pt x="50888" y="16777"/>
                    <a:pt x="51058" y="20968"/>
                    <a:pt x="50880" y="25149"/>
                  </a:cubicBezTo>
                  <a:cubicBezTo>
                    <a:pt x="50880" y="29552"/>
                    <a:pt x="50880" y="34123"/>
                    <a:pt x="50372" y="38779"/>
                  </a:cubicBezTo>
                  <a:cubicBezTo>
                    <a:pt x="50236" y="39702"/>
                    <a:pt x="50236" y="40650"/>
                    <a:pt x="50372" y="41573"/>
                  </a:cubicBezTo>
                  <a:cubicBezTo>
                    <a:pt x="50507" y="42496"/>
                    <a:pt x="50507" y="43444"/>
                    <a:pt x="50372" y="44367"/>
                  </a:cubicBezTo>
                  <a:cubicBezTo>
                    <a:pt x="50372" y="45806"/>
                    <a:pt x="49949" y="47329"/>
                    <a:pt x="49864" y="48769"/>
                  </a:cubicBezTo>
                  <a:cubicBezTo>
                    <a:pt x="49779" y="50377"/>
                    <a:pt x="49779" y="51986"/>
                    <a:pt x="49864" y="53594"/>
                  </a:cubicBezTo>
                  <a:cubicBezTo>
                    <a:pt x="49415" y="55169"/>
                    <a:pt x="49153" y="56786"/>
                    <a:pt x="49102" y="58419"/>
                  </a:cubicBezTo>
                  <a:cubicBezTo>
                    <a:pt x="49805" y="61450"/>
                    <a:pt x="50236" y="64540"/>
                    <a:pt x="50372" y="67647"/>
                  </a:cubicBezTo>
                  <a:cubicBezTo>
                    <a:pt x="50372" y="70356"/>
                    <a:pt x="50372" y="72218"/>
                    <a:pt x="50372" y="73150"/>
                  </a:cubicBezTo>
                  <a:cubicBezTo>
                    <a:pt x="49822" y="75029"/>
                    <a:pt x="49822" y="77027"/>
                    <a:pt x="50372" y="78906"/>
                  </a:cubicBezTo>
                  <a:cubicBezTo>
                    <a:pt x="50964" y="80828"/>
                    <a:pt x="50753" y="82902"/>
                    <a:pt x="49779" y="84663"/>
                  </a:cubicBezTo>
                  <a:cubicBezTo>
                    <a:pt x="51777" y="87448"/>
                    <a:pt x="52819" y="90800"/>
                    <a:pt x="52742" y="94229"/>
                  </a:cubicBezTo>
                  <a:cubicBezTo>
                    <a:pt x="52742" y="97954"/>
                    <a:pt x="52742" y="101848"/>
                    <a:pt x="52742" y="106081"/>
                  </a:cubicBezTo>
                  <a:cubicBezTo>
                    <a:pt x="53022" y="107765"/>
                    <a:pt x="53386" y="109433"/>
                    <a:pt x="53843" y="111075"/>
                  </a:cubicBezTo>
                  <a:cubicBezTo>
                    <a:pt x="54385" y="112913"/>
                    <a:pt x="54639" y="114826"/>
                    <a:pt x="54605" y="116748"/>
                  </a:cubicBezTo>
                  <a:cubicBezTo>
                    <a:pt x="54198" y="118212"/>
                    <a:pt x="54198" y="119770"/>
                    <a:pt x="54605" y="121234"/>
                  </a:cubicBezTo>
                  <a:cubicBezTo>
                    <a:pt x="54935" y="122047"/>
                    <a:pt x="55129" y="122902"/>
                    <a:pt x="55197" y="123774"/>
                  </a:cubicBezTo>
                  <a:cubicBezTo>
                    <a:pt x="55197" y="126483"/>
                    <a:pt x="55197" y="129192"/>
                    <a:pt x="54774" y="132240"/>
                  </a:cubicBezTo>
                  <a:cubicBezTo>
                    <a:pt x="54512" y="134864"/>
                    <a:pt x="54765" y="137505"/>
                    <a:pt x="55536" y="140028"/>
                  </a:cubicBezTo>
                  <a:cubicBezTo>
                    <a:pt x="55536" y="141044"/>
                    <a:pt x="56129" y="141975"/>
                    <a:pt x="56467" y="142991"/>
                  </a:cubicBezTo>
                  <a:cubicBezTo>
                    <a:pt x="56814" y="144007"/>
                    <a:pt x="57246" y="144997"/>
                    <a:pt x="57737" y="145954"/>
                  </a:cubicBezTo>
                  <a:cubicBezTo>
                    <a:pt x="58228" y="147156"/>
                    <a:pt x="58600" y="148401"/>
                    <a:pt x="58838" y="149679"/>
                  </a:cubicBezTo>
                  <a:cubicBezTo>
                    <a:pt x="58964" y="150610"/>
                    <a:pt x="59346" y="151491"/>
                    <a:pt x="59938" y="152219"/>
                  </a:cubicBezTo>
                  <a:cubicBezTo>
                    <a:pt x="60387" y="152887"/>
                    <a:pt x="60895" y="153514"/>
                    <a:pt x="61462" y="154081"/>
                  </a:cubicBezTo>
                  <a:lnTo>
                    <a:pt x="62901" y="155520"/>
                  </a:lnTo>
                  <a:lnTo>
                    <a:pt x="67557" y="161107"/>
                  </a:lnTo>
                  <a:cubicBezTo>
                    <a:pt x="68590" y="162301"/>
                    <a:pt x="69944" y="163181"/>
                    <a:pt x="71451" y="163647"/>
                  </a:cubicBezTo>
                  <a:cubicBezTo>
                    <a:pt x="71409" y="164494"/>
                    <a:pt x="71587" y="165340"/>
                    <a:pt x="71959" y="166102"/>
                  </a:cubicBezTo>
                  <a:cubicBezTo>
                    <a:pt x="72374" y="166729"/>
                    <a:pt x="72687" y="167414"/>
                    <a:pt x="72890" y="168134"/>
                  </a:cubicBezTo>
                  <a:cubicBezTo>
                    <a:pt x="73813" y="167998"/>
                    <a:pt x="74761" y="167998"/>
                    <a:pt x="75684" y="168134"/>
                  </a:cubicBezTo>
                  <a:lnTo>
                    <a:pt x="78816" y="168896"/>
                  </a:lnTo>
                  <a:cubicBezTo>
                    <a:pt x="79299" y="169844"/>
                    <a:pt x="80069" y="170614"/>
                    <a:pt x="81017" y="171097"/>
                  </a:cubicBezTo>
                  <a:cubicBezTo>
                    <a:pt x="81966" y="171579"/>
                    <a:pt x="82736" y="172350"/>
                    <a:pt x="83218" y="173298"/>
                  </a:cubicBezTo>
                  <a:cubicBezTo>
                    <a:pt x="85403" y="173239"/>
                    <a:pt x="87527" y="174026"/>
                    <a:pt x="89144" y="175499"/>
                  </a:cubicBezTo>
                  <a:cubicBezTo>
                    <a:pt x="90609" y="175042"/>
                    <a:pt x="92200" y="175194"/>
                    <a:pt x="93546" y="175922"/>
                  </a:cubicBezTo>
                  <a:cubicBezTo>
                    <a:pt x="95316" y="176676"/>
                    <a:pt x="97212" y="177048"/>
                    <a:pt x="99134" y="177023"/>
                  </a:cubicBezTo>
                  <a:cubicBezTo>
                    <a:pt x="100150" y="176989"/>
                    <a:pt x="101149" y="176786"/>
                    <a:pt x="102097" y="176430"/>
                  </a:cubicBezTo>
                  <a:cubicBezTo>
                    <a:pt x="103062" y="176134"/>
                    <a:pt x="104052" y="175956"/>
                    <a:pt x="105060" y="175922"/>
                  </a:cubicBezTo>
                  <a:lnTo>
                    <a:pt x="116150" y="174398"/>
                  </a:lnTo>
                  <a:cubicBezTo>
                    <a:pt x="119121" y="174153"/>
                    <a:pt x="122000" y="173281"/>
                    <a:pt x="124615" y="171859"/>
                  </a:cubicBezTo>
                  <a:cubicBezTo>
                    <a:pt x="125276" y="170919"/>
                    <a:pt x="126071" y="170089"/>
                    <a:pt x="126986" y="169404"/>
                  </a:cubicBezTo>
                  <a:cubicBezTo>
                    <a:pt x="127604" y="169057"/>
                    <a:pt x="128171" y="168625"/>
                    <a:pt x="128679" y="168134"/>
                  </a:cubicBezTo>
                  <a:lnTo>
                    <a:pt x="132573" y="162970"/>
                  </a:lnTo>
                  <a:lnTo>
                    <a:pt x="135705" y="158906"/>
                  </a:lnTo>
                  <a:cubicBezTo>
                    <a:pt x="136992" y="157713"/>
                    <a:pt x="138101" y="156350"/>
                    <a:pt x="139007" y="154843"/>
                  </a:cubicBezTo>
                  <a:cubicBezTo>
                    <a:pt x="139515" y="153827"/>
                    <a:pt x="140023" y="152811"/>
                    <a:pt x="140700" y="151711"/>
                  </a:cubicBezTo>
                  <a:cubicBezTo>
                    <a:pt x="141276" y="150619"/>
                    <a:pt x="142088" y="149662"/>
                    <a:pt x="143070" y="148917"/>
                  </a:cubicBezTo>
                  <a:cubicBezTo>
                    <a:pt x="143172" y="146674"/>
                    <a:pt x="143748" y="144481"/>
                    <a:pt x="144764" y="142483"/>
                  </a:cubicBezTo>
                  <a:cubicBezTo>
                    <a:pt x="145669" y="140739"/>
                    <a:pt x="146719" y="139071"/>
                    <a:pt x="147896" y="137488"/>
                  </a:cubicBezTo>
                  <a:cubicBezTo>
                    <a:pt x="147803" y="136134"/>
                    <a:pt x="147803" y="134779"/>
                    <a:pt x="147896" y="133425"/>
                  </a:cubicBezTo>
                  <a:cubicBezTo>
                    <a:pt x="147972" y="132231"/>
                    <a:pt x="148599" y="131139"/>
                    <a:pt x="149589" y="130462"/>
                  </a:cubicBezTo>
                  <a:cubicBezTo>
                    <a:pt x="149081" y="129658"/>
                    <a:pt x="149081" y="128642"/>
                    <a:pt x="149589" y="127838"/>
                  </a:cubicBezTo>
                  <a:cubicBezTo>
                    <a:pt x="149978" y="126771"/>
                    <a:pt x="149978" y="125603"/>
                    <a:pt x="149589" y="124536"/>
                  </a:cubicBezTo>
                  <a:cubicBezTo>
                    <a:pt x="149801" y="123833"/>
                    <a:pt x="150181" y="123198"/>
                    <a:pt x="150689" y="122674"/>
                  </a:cubicBezTo>
                  <a:cubicBezTo>
                    <a:pt x="151307" y="122022"/>
                    <a:pt x="151824" y="121285"/>
                    <a:pt x="152213" y="120472"/>
                  </a:cubicBezTo>
                  <a:cubicBezTo>
                    <a:pt x="152357" y="119804"/>
                    <a:pt x="152357" y="119109"/>
                    <a:pt x="152213" y="118441"/>
                  </a:cubicBezTo>
                  <a:cubicBezTo>
                    <a:pt x="152036" y="117628"/>
                    <a:pt x="152416" y="116807"/>
                    <a:pt x="153144" y="116409"/>
                  </a:cubicBezTo>
                  <a:cubicBezTo>
                    <a:pt x="151849" y="113395"/>
                    <a:pt x="151384" y="110093"/>
                    <a:pt x="151790" y="106843"/>
                  </a:cubicBezTo>
                  <a:cubicBezTo>
                    <a:pt x="152171" y="103236"/>
                    <a:pt x="152738" y="99647"/>
                    <a:pt x="153483" y="96091"/>
                  </a:cubicBezTo>
                  <a:cubicBezTo>
                    <a:pt x="153669" y="94991"/>
                    <a:pt x="154042" y="93933"/>
                    <a:pt x="154584" y="92959"/>
                  </a:cubicBezTo>
                  <a:cubicBezTo>
                    <a:pt x="155092" y="92113"/>
                    <a:pt x="155354" y="91148"/>
                    <a:pt x="155346" y="90165"/>
                  </a:cubicBezTo>
                  <a:cubicBezTo>
                    <a:pt x="155168" y="88252"/>
                    <a:pt x="155168" y="86322"/>
                    <a:pt x="155346" y="84409"/>
                  </a:cubicBezTo>
                  <a:lnTo>
                    <a:pt x="156107" y="81277"/>
                  </a:lnTo>
                  <a:cubicBezTo>
                    <a:pt x="156099" y="80159"/>
                    <a:pt x="155964" y="79050"/>
                    <a:pt x="155684" y="77975"/>
                  </a:cubicBezTo>
                  <a:cubicBezTo>
                    <a:pt x="155591" y="76875"/>
                    <a:pt x="155591" y="75774"/>
                    <a:pt x="155684" y="74673"/>
                  </a:cubicBezTo>
                  <a:cubicBezTo>
                    <a:pt x="155616" y="73852"/>
                    <a:pt x="155616" y="73031"/>
                    <a:pt x="155684" y="72218"/>
                  </a:cubicBezTo>
                  <a:cubicBezTo>
                    <a:pt x="155955" y="71338"/>
                    <a:pt x="156099" y="70424"/>
                    <a:pt x="156107" y="69510"/>
                  </a:cubicBezTo>
                  <a:cubicBezTo>
                    <a:pt x="156107" y="68146"/>
                    <a:pt x="155972" y="66783"/>
                    <a:pt x="155684" y="65446"/>
                  </a:cubicBezTo>
                  <a:cubicBezTo>
                    <a:pt x="155684" y="64176"/>
                    <a:pt x="155261" y="62991"/>
                    <a:pt x="155007" y="61721"/>
                  </a:cubicBezTo>
                  <a:cubicBezTo>
                    <a:pt x="154880" y="60798"/>
                    <a:pt x="154880" y="59859"/>
                    <a:pt x="155007" y="58927"/>
                  </a:cubicBezTo>
                  <a:cubicBezTo>
                    <a:pt x="155159" y="57886"/>
                    <a:pt x="155159" y="56836"/>
                    <a:pt x="155007" y="55795"/>
                  </a:cubicBezTo>
                  <a:cubicBezTo>
                    <a:pt x="155261" y="54508"/>
                    <a:pt x="155261" y="53188"/>
                    <a:pt x="155007" y="51901"/>
                  </a:cubicBezTo>
                  <a:cubicBezTo>
                    <a:pt x="154914" y="50496"/>
                    <a:pt x="154914" y="49082"/>
                    <a:pt x="155007" y="47668"/>
                  </a:cubicBezTo>
                  <a:cubicBezTo>
                    <a:pt x="154922" y="46737"/>
                    <a:pt x="154922" y="45806"/>
                    <a:pt x="155007" y="44875"/>
                  </a:cubicBezTo>
                  <a:cubicBezTo>
                    <a:pt x="155303" y="43859"/>
                    <a:pt x="155447" y="42800"/>
                    <a:pt x="155430" y="41742"/>
                  </a:cubicBezTo>
                  <a:cubicBezTo>
                    <a:pt x="155430" y="41065"/>
                    <a:pt x="155430" y="40218"/>
                    <a:pt x="155430" y="39372"/>
                  </a:cubicBezTo>
                  <a:cubicBezTo>
                    <a:pt x="155354" y="38584"/>
                    <a:pt x="155354" y="37789"/>
                    <a:pt x="155430" y="37001"/>
                  </a:cubicBezTo>
                  <a:cubicBezTo>
                    <a:pt x="155439" y="35723"/>
                    <a:pt x="155693" y="34453"/>
                    <a:pt x="156192" y="33277"/>
                  </a:cubicBezTo>
                  <a:cubicBezTo>
                    <a:pt x="156700" y="32083"/>
                    <a:pt x="156700" y="30745"/>
                    <a:pt x="156192" y="29552"/>
                  </a:cubicBezTo>
                  <a:cubicBezTo>
                    <a:pt x="155261" y="28366"/>
                    <a:pt x="154838" y="27520"/>
                    <a:pt x="155092" y="27012"/>
                  </a:cubicBezTo>
                  <a:cubicBezTo>
                    <a:pt x="155346" y="26538"/>
                    <a:pt x="155346" y="25962"/>
                    <a:pt x="155092" y="25488"/>
                  </a:cubicBezTo>
                  <a:cubicBezTo>
                    <a:pt x="154651" y="24675"/>
                    <a:pt x="154279" y="23829"/>
                    <a:pt x="153991" y="22948"/>
                  </a:cubicBezTo>
                  <a:cubicBezTo>
                    <a:pt x="153779" y="22314"/>
                    <a:pt x="153526" y="21687"/>
                    <a:pt x="153229" y="21086"/>
                  </a:cubicBezTo>
                  <a:cubicBezTo>
                    <a:pt x="153162" y="20578"/>
                    <a:pt x="153162" y="20070"/>
                    <a:pt x="153229" y="19562"/>
                  </a:cubicBezTo>
                  <a:cubicBezTo>
                    <a:pt x="153492" y="18165"/>
                    <a:pt x="153492" y="16726"/>
                    <a:pt x="153229" y="15329"/>
                  </a:cubicBezTo>
                  <a:cubicBezTo>
                    <a:pt x="153119" y="14542"/>
                    <a:pt x="153119" y="13746"/>
                    <a:pt x="153229" y="12959"/>
                  </a:cubicBezTo>
                  <a:cubicBezTo>
                    <a:pt x="153026" y="11554"/>
                    <a:pt x="153026" y="10132"/>
                    <a:pt x="153229" y="8726"/>
                  </a:cubicBezTo>
                  <a:lnTo>
                    <a:pt x="153991" y="7033"/>
                  </a:lnTo>
                  <a:cubicBezTo>
                    <a:pt x="154939" y="5552"/>
                    <a:pt x="156378" y="4443"/>
                    <a:pt x="158055" y="3901"/>
                  </a:cubicBezTo>
                  <a:cubicBezTo>
                    <a:pt x="159841" y="3291"/>
                    <a:pt x="161686" y="2868"/>
                    <a:pt x="163557" y="2631"/>
                  </a:cubicBezTo>
                  <a:cubicBezTo>
                    <a:pt x="165640" y="2496"/>
                    <a:pt x="167739" y="2496"/>
                    <a:pt x="169822" y="2631"/>
                  </a:cubicBezTo>
                  <a:cubicBezTo>
                    <a:pt x="171938" y="2766"/>
                    <a:pt x="174055" y="2766"/>
                    <a:pt x="176171" y="2631"/>
                  </a:cubicBezTo>
                  <a:cubicBezTo>
                    <a:pt x="178000" y="2021"/>
                    <a:pt x="179913" y="1708"/>
                    <a:pt x="181843" y="1700"/>
                  </a:cubicBezTo>
                  <a:cubicBezTo>
                    <a:pt x="182757" y="1920"/>
                    <a:pt x="183722" y="1920"/>
                    <a:pt x="184637" y="1700"/>
                  </a:cubicBezTo>
                  <a:cubicBezTo>
                    <a:pt x="186186" y="1446"/>
                    <a:pt x="187710" y="1073"/>
                    <a:pt x="189208" y="599"/>
                  </a:cubicBezTo>
                  <a:cubicBezTo>
                    <a:pt x="191138" y="184"/>
                    <a:pt x="193153" y="718"/>
                    <a:pt x="194626" y="2038"/>
                  </a:cubicBezTo>
                  <a:cubicBezTo>
                    <a:pt x="196472" y="642"/>
                    <a:pt x="198749" y="-78"/>
                    <a:pt x="201060" y="7"/>
                  </a:cubicBezTo>
                  <a:cubicBezTo>
                    <a:pt x="203176" y="41"/>
                    <a:pt x="205157" y="1073"/>
                    <a:pt x="206393" y="2800"/>
                  </a:cubicBezTo>
                  <a:cubicBezTo>
                    <a:pt x="207028" y="3571"/>
                    <a:pt x="207485" y="4460"/>
                    <a:pt x="207748" y="5425"/>
                  </a:cubicBezTo>
                  <a:cubicBezTo>
                    <a:pt x="207976" y="6661"/>
                    <a:pt x="208290" y="7871"/>
                    <a:pt x="208679" y="9065"/>
                  </a:cubicBezTo>
                  <a:cubicBezTo>
                    <a:pt x="208679" y="10360"/>
                    <a:pt x="208848" y="11291"/>
                    <a:pt x="209187" y="11859"/>
                  </a:cubicBezTo>
                  <a:cubicBezTo>
                    <a:pt x="209382" y="13010"/>
                    <a:pt x="209382" y="14178"/>
                    <a:pt x="209187" y="15329"/>
                  </a:cubicBezTo>
                  <a:cubicBezTo>
                    <a:pt x="208865" y="16811"/>
                    <a:pt x="208865" y="18335"/>
                    <a:pt x="209187" y="19816"/>
                  </a:cubicBezTo>
                  <a:cubicBezTo>
                    <a:pt x="209907" y="21010"/>
                    <a:pt x="210474" y="22288"/>
                    <a:pt x="210880" y="23626"/>
                  </a:cubicBezTo>
                  <a:close/>
                </a:path>
              </a:pathLst>
            </a:custGeom>
            <a:solidFill>
              <a:srgbClr val="263238"/>
            </a:solidFill>
            <a:ln w="8458"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AEF9DB1F-D13A-2BCF-3F10-20CAF1248BB2}"/>
                </a:ext>
              </a:extLst>
            </p:cNvPr>
            <p:cNvSpPr/>
            <p:nvPr/>
          </p:nvSpPr>
          <p:spPr>
            <a:xfrm>
              <a:off x="5900217" y="3232978"/>
              <a:ext cx="63244" cy="108449"/>
            </a:xfrm>
            <a:custGeom>
              <a:avLst/>
              <a:gdLst>
                <a:gd name="connsiteX0" fmla="*/ 63066 w 63244"/>
                <a:gd name="connsiteY0" fmla="*/ 35979 h 108449"/>
                <a:gd name="connsiteX1" fmla="*/ 62304 w 63244"/>
                <a:gd name="connsiteY1" fmla="*/ 42497 h 108449"/>
                <a:gd name="connsiteX2" fmla="*/ 61542 w 63244"/>
                <a:gd name="connsiteY2" fmla="*/ 45968 h 108449"/>
                <a:gd name="connsiteX3" fmla="*/ 61542 w 63244"/>
                <a:gd name="connsiteY3" fmla="*/ 50201 h 108449"/>
                <a:gd name="connsiteX4" fmla="*/ 60610 w 63244"/>
                <a:gd name="connsiteY4" fmla="*/ 52233 h 108449"/>
                <a:gd name="connsiteX5" fmla="*/ 59933 w 63244"/>
                <a:gd name="connsiteY5" fmla="*/ 55788 h 108449"/>
                <a:gd name="connsiteX6" fmla="*/ 59171 w 63244"/>
                <a:gd name="connsiteY6" fmla="*/ 56720 h 108449"/>
                <a:gd name="connsiteX7" fmla="*/ 56378 w 63244"/>
                <a:gd name="connsiteY7" fmla="*/ 60360 h 108449"/>
                <a:gd name="connsiteX8" fmla="*/ 54769 w 63244"/>
                <a:gd name="connsiteY8" fmla="*/ 61122 h 108449"/>
                <a:gd name="connsiteX9" fmla="*/ 54769 w 63244"/>
                <a:gd name="connsiteY9" fmla="*/ 63577 h 108449"/>
                <a:gd name="connsiteX10" fmla="*/ 54769 w 63244"/>
                <a:gd name="connsiteY10" fmla="*/ 65947 h 108449"/>
                <a:gd name="connsiteX11" fmla="*/ 51806 w 63244"/>
                <a:gd name="connsiteY11" fmla="*/ 70349 h 108449"/>
                <a:gd name="connsiteX12" fmla="*/ 48505 w 63244"/>
                <a:gd name="connsiteY12" fmla="*/ 74413 h 108449"/>
                <a:gd name="connsiteX13" fmla="*/ 44441 w 63244"/>
                <a:gd name="connsiteY13" fmla="*/ 82878 h 108449"/>
                <a:gd name="connsiteX14" fmla="*/ 43087 w 63244"/>
                <a:gd name="connsiteY14" fmla="*/ 85672 h 108449"/>
                <a:gd name="connsiteX15" fmla="*/ 41478 w 63244"/>
                <a:gd name="connsiteY15" fmla="*/ 88042 h 108449"/>
                <a:gd name="connsiteX16" fmla="*/ 40208 w 63244"/>
                <a:gd name="connsiteY16" fmla="*/ 91005 h 108449"/>
                <a:gd name="connsiteX17" fmla="*/ 38854 w 63244"/>
                <a:gd name="connsiteY17" fmla="*/ 93630 h 108449"/>
                <a:gd name="connsiteX18" fmla="*/ 36314 w 63244"/>
                <a:gd name="connsiteY18" fmla="*/ 96931 h 108449"/>
                <a:gd name="connsiteX19" fmla="*/ 35214 w 63244"/>
                <a:gd name="connsiteY19" fmla="*/ 98794 h 108449"/>
                <a:gd name="connsiteX20" fmla="*/ 30896 w 63244"/>
                <a:gd name="connsiteY20" fmla="*/ 101757 h 108449"/>
                <a:gd name="connsiteX21" fmla="*/ 27425 w 63244"/>
                <a:gd name="connsiteY21" fmla="*/ 104297 h 108449"/>
                <a:gd name="connsiteX22" fmla="*/ 21161 w 63244"/>
                <a:gd name="connsiteY22" fmla="*/ 105989 h 108449"/>
                <a:gd name="connsiteX23" fmla="*/ 17774 w 63244"/>
                <a:gd name="connsiteY23" fmla="*/ 106582 h 108449"/>
                <a:gd name="connsiteX24" fmla="*/ 15827 w 63244"/>
                <a:gd name="connsiteY24" fmla="*/ 107513 h 108449"/>
                <a:gd name="connsiteX25" fmla="*/ 13796 w 63244"/>
                <a:gd name="connsiteY25" fmla="*/ 108445 h 108449"/>
                <a:gd name="connsiteX26" fmla="*/ 9648 w 63244"/>
                <a:gd name="connsiteY26" fmla="*/ 106582 h 108449"/>
                <a:gd name="connsiteX27" fmla="*/ 5584 w 63244"/>
                <a:gd name="connsiteY27" fmla="*/ 104720 h 108449"/>
                <a:gd name="connsiteX28" fmla="*/ 6177 w 63244"/>
                <a:gd name="connsiteY28" fmla="*/ 101418 h 108449"/>
                <a:gd name="connsiteX29" fmla="*/ 6177 w 63244"/>
                <a:gd name="connsiteY29" fmla="*/ 98032 h 108449"/>
                <a:gd name="connsiteX30" fmla="*/ 8801 w 63244"/>
                <a:gd name="connsiteY30" fmla="*/ 94900 h 108449"/>
                <a:gd name="connsiteX31" fmla="*/ 10240 w 63244"/>
                <a:gd name="connsiteY31" fmla="*/ 90498 h 108449"/>
                <a:gd name="connsiteX32" fmla="*/ 11764 w 63244"/>
                <a:gd name="connsiteY32" fmla="*/ 86011 h 108449"/>
                <a:gd name="connsiteX33" fmla="*/ 14304 w 63244"/>
                <a:gd name="connsiteY33" fmla="*/ 82878 h 108449"/>
                <a:gd name="connsiteX34" fmla="*/ 15235 w 63244"/>
                <a:gd name="connsiteY34" fmla="*/ 75852 h 108449"/>
                <a:gd name="connsiteX35" fmla="*/ 18028 w 63244"/>
                <a:gd name="connsiteY35" fmla="*/ 70011 h 108449"/>
                <a:gd name="connsiteX36" fmla="*/ 18028 w 63244"/>
                <a:gd name="connsiteY36" fmla="*/ 65185 h 108449"/>
                <a:gd name="connsiteX37" fmla="*/ 18536 w 63244"/>
                <a:gd name="connsiteY37" fmla="*/ 60698 h 108449"/>
                <a:gd name="connsiteX38" fmla="*/ 19298 w 63244"/>
                <a:gd name="connsiteY38" fmla="*/ 56889 h 108449"/>
                <a:gd name="connsiteX39" fmla="*/ 19298 w 63244"/>
                <a:gd name="connsiteY39" fmla="*/ 51894 h 108449"/>
                <a:gd name="connsiteX40" fmla="*/ 18198 w 63244"/>
                <a:gd name="connsiteY40" fmla="*/ 48508 h 108449"/>
                <a:gd name="connsiteX41" fmla="*/ 18198 w 63244"/>
                <a:gd name="connsiteY41" fmla="*/ 44868 h 108449"/>
                <a:gd name="connsiteX42" fmla="*/ 12611 w 63244"/>
                <a:gd name="connsiteY42" fmla="*/ 44868 h 108449"/>
                <a:gd name="connsiteX43" fmla="*/ 10071 w 63244"/>
                <a:gd name="connsiteY43" fmla="*/ 46561 h 108449"/>
                <a:gd name="connsiteX44" fmla="*/ 7446 w 63244"/>
                <a:gd name="connsiteY44" fmla="*/ 47069 h 108449"/>
                <a:gd name="connsiteX45" fmla="*/ 3975 w 63244"/>
                <a:gd name="connsiteY45" fmla="*/ 44698 h 108449"/>
                <a:gd name="connsiteX46" fmla="*/ 420 w 63244"/>
                <a:gd name="connsiteY46" fmla="*/ 41905 h 108449"/>
                <a:gd name="connsiteX47" fmla="*/ 1351 w 63244"/>
                <a:gd name="connsiteY47" fmla="*/ 38011 h 108449"/>
                <a:gd name="connsiteX48" fmla="*/ 843 w 63244"/>
                <a:gd name="connsiteY48" fmla="*/ 34201 h 108449"/>
                <a:gd name="connsiteX49" fmla="*/ 420 w 63244"/>
                <a:gd name="connsiteY49" fmla="*/ 30646 h 108449"/>
                <a:gd name="connsiteX50" fmla="*/ 1944 w 63244"/>
                <a:gd name="connsiteY50" fmla="*/ 27852 h 108449"/>
                <a:gd name="connsiteX51" fmla="*/ 81 w 63244"/>
                <a:gd name="connsiteY51" fmla="*/ 21587 h 108449"/>
                <a:gd name="connsiteX52" fmla="*/ 3383 w 63244"/>
                <a:gd name="connsiteY52" fmla="*/ 16423 h 108449"/>
                <a:gd name="connsiteX53" fmla="*/ 6007 w 63244"/>
                <a:gd name="connsiteY53" fmla="*/ 9989 h 108449"/>
                <a:gd name="connsiteX54" fmla="*/ 10833 w 63244"/>
                <a:gd name="connsiteY54" fmla="*/ 5333 h 108449"/>
                <a:gd name="connsiteX55" fmla="*/ 16928 w 63244"/>
                <a:gd name="connsiteY55" fmla="*/ 3725 h 108449"/>
                <a:gd name="connsiteX56" fmla="*/ 23362 w 63244"/>
                <a:gd name="connsiteY56" fmla="*/ 931 h 108449"/>
                <a:gd name="connsiteX57" fmla="*/ 27087 w 63244"/>
                <a:gd name="connsiteY57" fmla="*/ 931 h 108449"/>
                <a:gd name="connsiteX58" fmla="*/ 30388 w 63244"/>
                <a:gd name="connsiteY58" fmla="*/ 0 h 108449"/>
                <a:gd name="connsiteX59" fmla="*/ 33859 w 63244"/>
                <a:gd name="connsiteY59" fmla="*/ 1608 h 108449"/>
                <a:gd name="connsiteX60" fmla="*/ 37753 w 63244"/>
                <a:gd name="connsiteY60" fmla="*/ 3301 h 108449"/>
                <a:gd name="connsiteX61" fmla="*/ 40378 w 63244"/>
                <a:gd name="connsiteY61" fmla="*/ 6772 h 108449"/>
                <a:gd name="connsiteX62" fmla="*/ 43341 w 63244"/>
                <a:gd name="connsiteY62" fmla="*/ 9227 h 108449"/>
                <a:gd name="connsiteX63" fmla="*/ 44611 w 63244"/>
                <a:gd name="connsiteY63" fmla="*/ 12360 h 108449"/>
                <a:gd name="connsiteX64" fmla="*/ 45880 w 63244"/>
                <a:gd name="connsiteY64" fmla="*/ 15831 h 108449"/>
                <a:gd name="connsiteX65" fmla="*/ 49182 w 63244"/>
                <a:gd name="connsiteY65" fmla="*/ 14899 h 108449"/>
                <a:gd name="connsiteX66" fmla="*/ 52145 w 63244"/>
                <a:gd name="connsiteY66" fmla="*/ 15831 h 108449"/>
                <a:gd name="connsiteX67" fmla="*/ 54431 w 63244"/>
                <a:gd name="connsiteY67" fmla="*/ 16931 h 108449"/>
                <a:gd name="connsiteX68" fmla="*/ 56208 w 63244"/>
                <a:gd name="connsiteY68" fmla="*/ 18794 h 108449"/>
                <a:gd name="connsiteX69" fmla="*/ 62558 w 63244"/>
                <a:gd name="connsiteY69" fmla="*/ 24381 h 108449"/>
                <a:gd name="connsiteX70" fmla="*/ 62558 w 63244"/>
                <a:gd name="connsiteY70" fmla="*/ 29884 h 108449"/>
                <a:gd name="connsiteX71" fmla="*/ 63066 w 63244"/>
                <a:gd name="connsiteY71" fmla="*/ 35979 h 10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244" h="108449">
                  <a:moveTo>
                    <a:pt x="63066" y="35979"/>
                  </a:moveTo>
                  <a:cubicBezTo>
                    <a:pt x="63066" y="38688"/>
                    <a:pt x="62558" y="40889"/>
                    <a:pt x="62304" y="42497"/>
                  </a:cubicBezTo>
                  <a:cubicBezTo>
                    <a:pt x="62151" y="43674"/>
                    <a:pt x="61897" y="44834"/>
                    <a:pt x="61542" y="45968"/>
                  </a:cubicBezTo>
                  <a:cubicBezTo>
                    <a:pt x="61897" y="47357"/>
                    <a:pt x="61897" y="48813"/>
                    <a:pt x="61542" y="50201"/>
                  </a:cubicBezTo>
                  <a:cubicBezTo>
                    <a:pt x="61296" y="50904"/>
                    <a:pt x="60983" y="51589"/>
                    <a:pt x="60610" y="52233"/>
                  </a:cubicBezTo>
                  <a:cubicBezTo>
                    <a:pt x="60560" y="53443"/>
                    <a:pt x="60331" y="54645"/>
                    <a:pt x="59933" y="55788"/>
                  </a:cubicBezTo>
                  <a:lnTo>
                    <a:pt x="59171" y="56720"/>
                  </a:lnTo>
                  <a:cubicBezTo>
                    <a:pt x="58409" y="58057"/>
                    <a:pt x="57470" y="59276"/>
                    <a:pt x="56378" y="60360"/>
                  </a:cubicBezTo>
                  <a:cubicBezTo>
                    <a:pt x="55946" y="60792"/>
                    <a:pt x="55379" y="61054"/>
                    <a:pt x="54769" y="61122"/>
                  </a:cubicBezTo>
                  <a:cubicBezTo>
                    <a:pt x="54261" y="62392"/>
                    <a:pt x="54261" y="63153"/>
                    <a:pt x="54769" y="63577"/>
                  </a:cubicBezTo>
                  <a:cubicBezTo>
                    <a:pt x="55277" y="64000"/>
                    <a:pt x="55362" y="64677"/>
                    <a:pt x="54769" y="65947"/>
                  </a:cubicBezTo>
                  <a:cubicBezTo>
                    <a:pt x="53499" y="67200"/>
                    <a:pt x="52492" y="68698"/>
                    <a:pt x="51806" y="70349"/>
                  </a:cubicBezTo>
                  <a:cubicBezTo>
                    <a:pt x="51163" y="72017"/>
                    <a:pt x="50003" y="73439"/>
                    <a:pt x="48505" y="74413"/>
                  </a:cubicBezTo>
                  <a:cubicBezTo>
                    <a:pt x="48979" y="77799"/>
                    <a:pt x="47379" y="81134"/>
                    <a:pt x="44441" y="82878"/>
                  </a:cubicBezTo>
                  <a:cubicBezTo>
                    <a:pt x="44204" y="83894"/>
                    <a:pt x="43739" y="84851"/>
                    <a:pt x="43087" y="85672"/>
                  </a:cubicBezTo>
                  <a:lnTo>
                    <a:pt x="41478" y="88042"/>
                  </a:lnTo>
                  <a:cubicBezTo>
                    <a:pt x="40996" y="89008"/>
                    <a:pt x="40572" y="89998"/>
                    <a:pt x="40208" y="91005"/>
                  </a:cubicBezTo>
                  <a:cubicBezTo>
                    <a:pt x="39844" y="91920"/>
                    <a:pt x="39387" y="92800"/>
                    <a:pt x="38854" y="93630"/>
                  </a:cubicBezTo>
                  <a:cubicBezTo>
                    <a:pt x="37796" y="94553"/>
                    <a:pt x="36932" y="95670"/>
                    <a:pt x="36314" y="96931"/>
                  </a:cubicBezTo>
                  <a:cubicBezTo>
                    <a:pt x="36069" y="97617"/>
                    <a:pt x="35696" y="98252"/>
                    <a:pt x="35214" y="98794"/>
                  </a:cubicBezTo>
                  <a:cubicBezTo>
                    <a:pt x="33580" y="99463"/>
                    <a:pt x="32107" y="100470"/>
                    <a:pt x="30896" y="101757"/>
                  </a:cubicBezTo>
                  <a:cubicBezTo>
                    <a:pt x="29948" y="102857"/>
                    <a:pt x="28763" y="103729"/>
                    <a:pt x="27425" y="104297"/>
                  </a:cubicBezTo>
                  <a:cubicBezTo>
                    <a:pt x="25283" y="104661"/>
                    <a:pt x="23193" y="105228"/>
                    <a:pt x="21161" y="105989"/>
                  </a:cubicBezTo>
                  <a:cubicBezTo>
                    <a:pt x="20128" y="106540"/>
                    <a:pt x="18934" y="106751"/>
                    <a:pt x="17774" y="106582"/>
                  </a:cubicBezTo>
                  <a:cubicBezTo>
                    <a:pt x="16996" y="106472"/>
                    <a:pt x="16225" y="106836"/>
                    <a:pt x="15827" y="107513"/>
                  </a:cubicBezTo>
                  <a:cubicBezTo>
                    <a:pt x="15345" y="108140"/>
                    <a:pt x="14583" y="108495"/>
                    <a:pt x="13796" y="108445"/>
                  </a:cubicBezTo>
                  <a:cubicBezTo>
                    <a:pt x="12483" y="107674"/>
                    <a:pt x="11095" y="107048"/>
                    <a:pt x="9648" y="106582"/>
                  </a:cubicBezTo>
                  <a:cubicBezTo>
                    <a:pt x="8234" y="106100"/>
                    <a:pt x="6871" y="105473"/>
                    <a:pt x="5584" y="104720"/>
                  </a:cubicBezTo>
                  <a:cubicBezTo>
                    <a:pt x="5533" y="103585"/>
                    <a:pt x="5736" y="102459"/>
                    <a:pt x="6177" y="101418"/>
                  </a:cubicBezTo>
                  <a:cubicBezTo>
                    <a:pt x="6498" y="100309"/>
                    <a:pt x="6498" y="99141"/>
                    <a:pt x="6177" y="98032"/>
                  </a:cubicBezTo>
                  <a:cubicBezTo>
                    <a:pt x="7413" y="97346"/>
                    <a:pt x="8344" y="96237"/>
                    <a:pt x="8801" y="94900"/>
                  </a:cubicBezTo>
                  <a:cubicBezTo>
                    <a:pt x="9309" y="93545"/>
                    <a:pt x="9732" y="92106"/>
                    <a:pt x="10240" y="90498"/>
                  </a:cubicBezTo>
                  <a:cubicBezTo>
                    <a:pt x="10748" y="88889"/>
                    <a:pt x="11256" y="87365"/>
                    <a:pt x="11764" y="86011"/>
                  </a:cubicBezTo>
                  <a:cubicBezTo>
                    <a:pt x="12204" y="84699"/>
                    <a:pt x="13110" y="83581"/>
                    <a:pt x="14304" y="82878"/>
                  </a:cubicBezTo>
                  <a:cubicBezTo>
                    <a:pt x="13575" y="80516"/>
                    <a:pt x="13914" y="77943"/>
                    <a:pt x="15235" y="75852"/>
                  </a:cubicBezTo>
                  <a:cubicBezTo>
                    <a:pt x="16505" y="74083"/>
                    <a:pt x="17453" y="72110"/>
                    <a:pt x="18028" y="70011"/>
                  </a:cubicBezTo>
                  <a:cubicBezTo>
                    <a:pt x="17825" y="68411"/>
                    <a:pt x="17825" y="66785"/>
                    <a:pt x="18028" y="65185"/>
                  </a:cubicBezTo>
                  <a:cubicBezTo>
                    <a:pt x="18113" y="63678"/>
                    <a:pt x="18282" y="62180"/>
                    <a:pt x="18536" y="60698"/>
                  </a:cubicBezTo>
                  <a:cubicBezTo>
                    <a:pt x="18562" y="59395"/>
                    <a:pt x="18816" y="58100"/>
                    <a:pt x="19298" y="56889"/>
                  </a:cubicBezTo>
                  <a:cubicBezTo>
                    <a:pt x="19696" y="55247"/>
                    <a:pt x="19696" y="53537"/>
                    <a:pt x="19298" y="51894"/>
                  </a:cubicBezTo>
                  <a:cubicBezTo>
                    <a:pt x="19324" y="50675"/>
                    <a:pt x="18934" y="49482"/>
                    <a:pt x="18198" y="48508"/>
                  </a:cubicBezTo>
                  <a:cubicBezTo>
                    <a:pt x="17546" y="47382"/>
                    <a:pt x="17546" y="45994"/>
                    <a:pt x="18198" y="44868"/>
                  </a:cubicBezTo>
                  <a:cubicBezTo>
                    <a:pt x="16335" y="44698"/>
                    <a:pt x="14473" y="44698"/>
                    <a:pt x="12611" y="44868"/>
                  </a:cubicBezTo>
                  <a:cubicBezTo>
                    <a:pt x="11722" y="45359"/>
                    <a:pt x="10866" y="45926"/>
                    <a:pt x="10071" y="46561"/>
                  </a:cubicBezTo>
                  <a:cubicBezTo>
                    <a:pt x="9334" y="47154"/>
                    <a:pt x="8352" y="47340"/>
                    <a:pt x="7446" y="47069"/>
                  </a:cubicBezTo>
                  <a:cubicBezTo>
                    <a:pt x="6024" y="46773"/>
                    <a:pt x="4771" y="45917"/>
                    <a:pt x="3975" y="44698"/>
                  </a:cubicBezTo>
                  <a:cubicBezTo>
                    <a:pt x="3137" y="43395"/>
                    <a:pt x="1885" y="42413"/>
                    <a:pt x="420" y="41905"/>
                  </a:cubicBezTo>
                  <a:cubicBezTo>
                    <a:pt x="1182" y="40753"/>
                    <a:pt x="1512" y="39382"/>
                    <a:pt x="1351" y="38011"/>
                  </a:cubicBezTo>
                  <a:cubicBezTo>
                    <a:pt x="1275" y="36732"/>
                    <a:pt x="1106" y="35454"/>
                    <a:pt x="843" y="34201"/>
                  </a:cubicBezTo>
                  <a:cubicBezTo>
                    <a:pt x="589" y="33033"/>
                    <a:pt x="445" y="31839"/>
                    <a:pt x="420" y="30646"/>
                  </a:cubicBezTo>
                  <a:cubicBezTo>
                    <a:pt x="428" y="29520"/>
                    <a:pt x="1004" y="28470"/>
                    <a:pt x="1944" y="27852"/>
                  </a:cubicBezTo>
                  <a:cubicBezTo>
                    <a:pt x="437" y="26142"/>
                    <a:pt x="-249" y="23848"/>
                    <a:pt x="81" y="21587"/>
                  </a:cubicBezTo>
                  <a:cubicBezTo>
                    <a:pt x="174" y="19395"/>
                    <a:pt x="1436" y="17422"/>
                    <a:pt x="3383" y="16423"/>
                  </a:cubicBezTo>
                  <a:cubicBezTo>
                    <a:pt x="3586" y="14061"/>
                    <a:pt x="4500" y="11818"/>
                    <a:pt x="6007" y="9989"/>
                  </a:cubicBezTo>
                  <a:cubicBezTo>
                    <a:pt x="7379" y="8212"/>
                    <a:pt x="9004" y="6637"/>
                    <a:pt x="10833" y="5333"/>
                  </a:cubicBezTo>
                  <a:cubicBezTo>
                    <a:pt x="12619" y="4114"/>
                    <a:pt x="14769" y="3547"/>
                    <a:pt x="16928" y="3725"/>
                  </a:cubicBezTo>
                  <a:cubicBezTo>
                    <a:pt x="19374" y="3767"/>
                    <a:pt x="21719" y="2751"/>
                    <a:pt x="23362" y="931"/>
                  </a:cubicBezTo>
                  <a:cubicBezTo>
                    <a:pt x="24539" y="1481"/>
                    <a:pt x="25910" y="1481"/>
                    <a:pt x="27087" y="931"/>
                  </a:cubicBezTo>
                  <a:cubicBezTo>
                    <a:pt x="28086" y="330"/>
                    <a:pt x="29220" y="9"/>
                    <a:pt x="30388" y="0"/>
                  </a:cubicBezTo>
                  <a:cubicBezTo>
                    <a:pt x="31684" y="169"/>
                    <a:pt x="32894" y="728"/>
                    <a:pt x="33859" y="1608"/>
                  </a:cubicBezTo>
                  <a:cubicBezTo>
                    <a:pt x="34934" y="2590"/>
                    <a:pt x="36306" y="3183"/>
                    <a:pt x="37753" y="3301"/>
                  </a:cubicBezTo>
                  <a:cubicBezTo>
                    <a:pt x="38769" y="4571"/>
                    <a:pt x="39616" y="5672"/>
                    <a:pt x="40378" y="6772"/>
                  </a:cubicBezTo>
                  <a:cubicBezTo>
                    <a:pt x="41072" y="7890"/>
                    <a:pt x="42113" y="8753"/>
                    <a:pt x="43341" y="9227"/>
                  </a:cubicBezTo>
                  <a:cubicBezTo>
                    <a:pt x="44009" y="10159"/>
                    <a:pt x="44441" y="11234"/>
                    <a:pt x="44611" y="12360"/>
                  </a:cubicBezTo>
                  <a:cubicBezTo>
                    <a:pt x="44771" y="13596"/>
                    <a:pt x="45203" y="14781"/>
                    <a:pt x="45880" y="15831"/>
                  </a:cubicBezTo>
                  <a:cubicBezTo>
                    <a:pt x="46955" y="15450"/>
                    <a:pt x="48064" y="15136"/>
                    <a:pt x="49182" y="14899"/>
                  </a:cubicBezTo>
                  <a:cubicBezTo>
                    <a:pt x="50249" y="14840"/>
                    <a:pt x="51307" y="15170"/>
                    <a:pt x="52145" y="15831"/>
                  </a:cubicBezTo>
                  <a:cubicBezTo>
                    <a:pt x="53042" y="15797"/>
                    <a:pt x="53897" y="16211"/>
                    <a:pt x="54431" y="16931"/>
                  </a:cubicBezTo>
                  <a:cubicBezTo>
                    <a:pt x="54888" y="17668"/>
                    <a:pt x="55489" y="18303"/>
                    <a:pt x="56208" y="18794"/>
                  </a:cubicBezTo>
                  <a:cubicBezTo>
                    <a:pt x="58723" y="20148"/>
                    <a:pt x="60898" y="22061"/>
                    <a:pt x="62558" y="24381"/>
                  </a:cubicBezTo>
                  <a:cubicBezTo>
                    <a:pt x="62016" y="26176"/>
                    <a:pt x="62016" y="28089"/>
                    <a:pt x="62558" y="29884"/>
                  </a:cubicBezTo>
                  <a:cubicBezTo>
                    <a:pt x="63243" y="31839"/>
                    <a:pt x="63421" y="33939"/>
                    <a:pt x="63066" y="35979"/>
                  </a:cubicBezTo>
                  <a:close/>
                </a:path>
              </a:pathLst>
            </a:custGeom>
            <a:solidFill>
              <a:srgbClr val="263238"/>
            </a:solidFill>
            <a:ln w="8458"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F2EC3F4A-6AB1-DA62-2738-59EB6338AA08}"/>
                </a:ext>
              </a:extLst>
            </p:cNvPr>
            <p:cNvSpPr/>
            <p:nvPr/>
          </p:nvSpPr>
          <p:spPr>
            <a:xfrm>
              <a:off x="5512785" y="2647906"/>
              <a:ext cx="163428" cy="98426"/>
            </a:xfrm>
            <a:custGeom>
              <a:avLst/>
              <a:gdLst>
                <a:gd name="connsiteX0" fmla="*/ 163428 w 163428"/>
                <a:gd name="connsiteY0" fmla="*/ 57495 h 98426"/>
                <a:gd name="connsiteX1" fmla="*/ 141926 w 163428"/>
                <a:gd name="connsiteY1" fmla="*/ 37516 h 98426"/>
                <a:gd name="connsiteX2" fmla="*/ 109418 w 163428"/>
                <a:gd name="connsiteY2" fmla="*/ 16268 h 98426"/>
                <a:gd name="connsiteX3" fmla="*/ 86561 w 163428"/>
                <a:gd name="connsiteY3" fmla="*/ 14 h 98426"/>
                <a:gd name="connsiteX4" fmla="*/ 62349 w 163428"/>
                <a:gd name="connsiteY4" fmla="*/ 16945 h 98426"/>
                <a:gd name="connsiteX5" fmla="*/ 30603 w 163428"/>
                <a:gd name="connsiteY5" fmla="*/ 18045 h 98426"/>
                <a:gd name="connsiteX6" fmla="*/ 5206 w 163428"/>
                <a:gd name="connsiteY6" fmla="*/ 80098 h 98426"/>
                <a:gd name="connsiteX7" fmla="*/ 29926 w 163428"/>
                <a:gd name="connsiteY7" fmla="*/ 76627 h 98426"/>
                <a:gd name="connsiteX8" fmla="*/ 58963 w 163428"/>
                <a:gd name="connsiteY8" fmla="*/ 83061 h 98426"/>
                <a:gd name="connsiteX9" fmla="*/ 75894 w 163428"/>
                <a:gd name="connsiteY9" fmla="*/ 96098 h 98426"/>
                <a:gd name="connsiteX10" fmla="*/ 93926 w 163428"/>
                <a:gd name="connsiteY10" fmla="*/ 81961 h 98426"/>
                <a:gd name="connsiteX11" fmla="*/ 118307 w 163428"/>
                <a:gd name="connsiteY11" fmla="*/ 93220 h 98426"/>
                <a:gd name="connsiteX12" fmla="*/ 135238 w 163428"/>
                <a:gd name="connsiteY12" fmla="*/ 66807 h 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28" h="98426">
                  <a:moveTo>
                    <a:pt x="163428" y="57495"/>
                  </a:moveTo>
                  <a:cubicBezTo>
                    <a:pt x="163428" y="57495"/>
                    <a:pt x="152508" y="36077"/>
                    <a:pt x="141926" y="37516"/>
                  </a:cubicBezTo>
                  <a:cubicBezTo>
                    <a:pt x="141926" y="37516"/>
                    <a:pt x="132783" y="8648"/>
                    <a:pt x="109418" y="16268"/>
                  </a:cubicBezTo>
                  <a:cubicBezTo>
                    <a:pt x="106336" y="6320"/>
                    <a:pt x="96973" y="-342"/>
                    <a:pt x="86561" y="14"/>
                  </a:cubicBezTo>
                  <a:cubicBezTo>
                    <a:pt x="76004" y="826"/>
                    <a:pt x="66734" y="7311"/>
                    <a:pt x="62349" y="16945"/>
                  </a:cubicBezTo>
                  <a:cubicBezTo>
                    <a:pt x="62349" y="16945"/>
                    <a:pt x="44317" y="3146"/>
                    <a:pt x="30603" y="18045"/>
                  </a:cubicBezTo>
                  <a:cubicBezTo>
                    <a:pt x="16888" y="32945"/>
                    <a:pt x="-11725" y="72479"/>
                    <a:pt x="5206" y="80098"/>
                  </a:cubicBezTo>
                  <a:cubicBezTo>
                    <a:pt x="22137" y="87717"/>
                    <a:pt x="29926" y="76627"/>
                    <a:pt x="29926" y="76627"/>
                  </a:cubicBezTo>
                  <a:cubicBezTo>
                    <a:pt x="29926" y="76627"/>
                    <a:pt x="32211" y="102024"/>
                    <a:pt x="58963" y="83061"/>
                  </a:cubicBezTo>
                  <a:cubicBezTo>
                    <a:pt x="60309" y="91180"/>
                    <a:pt x="67699" y="96877"/>
                    <a:pt x="75894" y="96098"/>
                  </a:cubicBezTo>
                  <a:cubicBezTo>
                    <a:pt x="86307" y="96098"/>
                    <a:pt x="93926" y="81961"/>
                    <a:pt x="93926" y="81961"/>
                  </a:cubicBezTo>
                  <a:cubicBezTo>
                    <a:pt x="93926" y="81961"/>
                    <a:pt x="101291" y="109643"/>
                    <a:pt x="118307" y="93220"/>
                  </a:cubicBezTo>
                  <a:cubicBezTo>
                    <a:pt x="125121" y="85220"/>
                    <a:pt x="130819" y="76340"/>
                    <a:pt x="135238" y="66807"/>
                  </a:cubicBezTo>
                  <a:close/>
                </a:path>
              </a:pathLst>
            </a:custGeom>
            <a:solidFill>
              <a:srgbClr val="AE7461"/>
            </a:solidFill>
            <a:ln w="8458"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F8E5074F-B8B0-CBBF-D802-1488C8CEF56C}"/>
                </a:ext>
              </a:extLst>
            </p:cNvPr>
            <p:cNvSpPr/>
            <p:nvPr/>
          </p:nvSpPr>
          <p:spPr>
            <a:xfrm>
              <a:off x="5542202" y="2660618"/>
              <a:ext cx="36656" cy="64592"/>
            </a:xfrm>
            <a:custGeom>
              <a:avLst/>
              <a:gdLst>
                <a:gd name="connsiteX0" fmla="*/ 36656 w 36656"/>
                <a:gd name="connsiteY0" fmla="*/ 0 h 64592"/>
                <a:gd name="connsiteX1" fmla="*/ 18201 w 36656"/>
                <a:gd name="connsiteY1" fmla="*/ 32254 h 64592"/>
                <a:gd name="connsiteX2" fmla="*/ 0 w 36656"/>
                <a:gd name="connsiteY2" fmla="*/ 64593 h 64592"/>
                <a:gd name="connsiteX3" fmla="*/ 36656 w 36656"/>
                <a:gd name="connsiteY3" fmla="*/ 0 h 64592"/>
              </a:gdLst>
              <a:ahLst/>
              <a:cxnLst>
                <a:cxn ang="0">
                  <a:pos x="connsiteX0" y="connsiteY0"/>
                </a:cxn>
                <a:cxn ang="0">
                  <a:pos x="connsiteX1" y="connsiteY1"/>
                </a:cxn>
                <a:cxn ang="0">
                  <a:pos x="connsiteX2" y="connsiteY2"/>
                </a:cxn>
                <a:cxn ang="0">
                  <a:pos x="connsiteX3" y="connsiteY3"/>
                </a:cxn>
              </a:cxnLst>
              <a:rect l="l" t="t" r="r" b="b"/>
              <a:pathLst>
                <a:path w="36656" h="64592">
                  <a:moveTo>
                    <a:pt x="36656" y="0"/>
                  </a:moveTo>
                  <a:cubicBezTo>
                    <a:pt x="31086" y="11073"/>
                    <a:pt x="24923" y="21841"/>
                    <a:pt x="18201" y="32254"/>
                  </a:cubicBezTo>
                  <a:cubicBezTo>
                    <a:pt x="12715" y="43352"/>
                    <a:pt x="6645" y="54146"/>
                    <a:pt x="0" y="64593"/>
                  </a:cubicBezTo>
                  <a:cubicBezTo>
                    <a:pt x="6705" y="40364"/>
                    <a:pt x="19293" y="18176"/>
                    <a:pt x="36656" y="0"/>
                  </a:cubicBezTo>
                  <a:close/>
                </a:path>
              </a:pathLst>
            </a:custGeom>
            <a:solidFill>
              <a:srgbClr val="6F4439"/>
            </a:solidFill>
            <a:ln w="8458"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A15F69FD-5C0D-23EB-3960-4BCD3472BC4B}"/>
                </a:ext>
              </a:extLst>
            </p:cNvPr>
            <p:cNvSpPr/>
            <p:nvPr/>
          </p:nvSpPr>
          <p:spPr>
            <a:xfrm>
              <a:off x="5572678" y="2666967"/>
              <a:ext cx="47702" cy="63170"/>
            </a:xfrm>
            <a:custGeom>
              <a:avLst/>
              <a:gdLst>
                <a:gd name="connsiteX0" fmla="*/ 47661 w 47702"/>
                <a:gd name="connsiteY0" fmla="*/ 0 h 63170"/>
                <a:gd name="connsiteX1" fmla="*/ 23111 w 47702"/>
                <a:gd name="connsiteY1" fmla="*/ 31069 h 63170"/>
                <a:gd name="connsiteX2" fmla="*/ 0 w 47702"/>
                <a:gd name="connsiteY2" fmla="*/ 63153 h 63170"/>
                <a:gd name="connsiteX3" fmla="*/ 47661 w 47702"/>
                <a:gd name="connsiteY3" fmla="*/ 0 h 63170"/>
              </a:gdLst>
              <a:ahLst/>
              <a:cxnLst>
                <a:cxn ang="0">
                  <a:pos x="connsiteX0" y="connsiteY0"/>
                </a:cxn>
                <a:cxn ang="0">
                  <a:pos x="connsiteX1" y="connsiteY1"/>
                </a:cxn>
                <a:cxn ang="0">
                  <a:pos x="connsiteX2" y="connsiteY2"/>
                </a:cxn>
                <a:cxn ang="0">
                  <a:pos x="connsiteX3" y="connsiteY3"/>
                </a:cxn>
              </a:cxnLst>
              <a:rect l="l" t="t" r="r" b="b"/>
              <a:pathLst>
                <a:path w="47702" h="63170">
                  <a:moveTo>
                    <a:pt x="47661" y="0"/>
                  </a:moveTo>
                  <a:cubicBezTo>
                    <a:pt x="48508" y="931"/>
                    <a:pt x="36148" y="13630"/>
                    <a:pt x="23111" y="31069"/>
                  </a:cubicBezTo>
                  <a:cubicBezTo>
                    <a:pt x="10074" y="48508"/>
                    <a:pt x="1101" y="63746"/>
                    <a:pt x="0" y="63153"/>
                  </a:cubicBezTo>
                  <a:cubicBezTo>
                    <a:pt x="9964" y="38222"/>
                    <a:pt x="26421" y="16415"/>
                    <a:pt x="47661" y="0"/>
                  </a:cubicBezTo>
                  <a:close/>
                </a:path>
              </a:pathLst>
            </a:custGeom>
            <a:solidFill>
              <a:srgbClr val="6F4439"/>
            </a:solidFill>
            <a:ln w="8458"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9F31F3B4-EFF7-B3F6-500B-9F998F8B6AAB}"/>
                </a:ext>
              </a:extLst>
            </p:cNvPr>
            <p:cNvSpPr/>
            <p:nvPr/>
          </p:nvSpPr>
          <p:spPr>
            <a:xfrm>
              <a:off x="5605662" y="2684359"/>
              <a:ext cx="52858" cy="46438"/>
            </a:xfrm>
            <a:custGeom>
              <a:avLst/>
              <a:gdLst>
                <a:gd name="connsiteX0" fmla="*/ 52858 w 52858"/>
                <a:gd name="connsiteY0" fmla="*/ 470 h 46438"/>
                <a:gd name="connsiteX1" fmla="*/ 43038 w 52858"/>
                <a:gd name="connsiteY1" fmla="*/ 4280 h 46438"/>
                <a:gd name="connsiteX2" fmla="*/ 22890 w 52858"/>
                <a:gd name="connsiteY2" fmla="*/ 18502 h 46438"/>
                <a:gd name="connsiteX3" fmla="*/ 7059 w 52858"/>
                <a:gd name="connsiteY3" fmla="*/ 37973 h 46438"/>
                <a:gd name="connsiteX4" fmla="*/ 117 w 52858"/>
                <a:gd name="connsiteY4" fmla="*/ 46439 h 46438"/>
                <a:gd name="connsiteX5" fmla="*/ 4350 w 52858"/>
                <a:gd name="connsiteY5" fmla="*/ 36534 h 46438"/>
                <a:gd name="connsiteX6" fmla="*/ 19673 w 52858"/>
                <a:gd name="connsiteY6" fmla="*/ 15370 h 46438"/>
                <a:gd name="connsiteX7" fmla="*/ 41937 w 52858"/>
                <a:gd name="connsiteY7" fmla="*/ 1317 h 46438"/>
                <a:gd name="connsiteX8" fmla="*/ 52858 w 52858"/>
                <a:gd name="connsiteY8" fmla="*/ 470 h 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58" h="46438">
                  <a:moveTo>
                    <a:pt x="52858" y="470"/>
                  </a:moveTo>
                  <a:cubicBezTo>
                    <a:pt x="52858" y="1147"/>
                    <a:pt x="48879" y="1740"/>
                    <a:pt x="43038" y="4280"/>
                  </a:cubicBezTo>
                  <a:cubicBezTo>
                    <a:pt x="35470" y="7683"/>
                    <a:pt x="28629" y="12517"/>
                    <a:pt x="22890" y="18502"/>
                  </a:cubicBezTo>
                  <a:cubicBezTo>
                    <a:pt x="17125" y="24580"/>
                    <a:pt x="11834" y="31090"/>
                    <a:pt x="7059" y="37973"/>
                  </a:cubicBezTo>
                  <a:cubicBezTo>
                    <a:pt x="3249" y="43306"/>
                    <a:pt x="710" y="46439"/>
                    <a:pt x="117" y="46439"/>
                  </a:cubicBezTo>
                  <a:cubicBezTo>
                    <a:pt x="-475" y="46439"/>
                    <a:pt x="1218" y="42375"/>
                    <a:pt x="4350" y="36534"/>
                  </a:cubicBezTo>
                  <a:cubicBezTo>
                    <a:pt x="8490" y="28830"/>
                    <a:pt x="13645" y="21710"/>
                    <a:pt x="19673" y="15370"/>
                  </a:cubicBezTo>
                  <a:cubicBezTo>
                    <a:pt x="25785" y="8877"/>
                    <a:pt x="33446" y="4043"/>
                    <a:pt x="41937" y="1317"/>
                  </a:cubicBezTo>
                  <a:cubicBezTo>
                    <a:pt x="48541" y="-546"/>
                    <a:pt x="52858" y="-38"/>
                    <a:pt x="52858" y="470"/>
                  </a:cubicBezTo>
                  <a:close/>
                </a:path>
              </a:pathLst>
            </a:custGeom>
            <a:solidFill>
              <a:srgbClr val="6F4439"/>
            </a:solidFill>
            <a:ln w="8458"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0AEA4DEA-1128-8B75-69EF-99877BEC3993}"/>
                </a:ext>
              </a:extLst>
            </p:cNvPr>
            <p:cNvSpPr/>
            <p:nvPr/>
          </p:nvSpPr>
          <p:spPr>
            <a:xfrm>
              <a:off x="4925058" y="2691927"/>
              <a:ext cx="184057" cy="88960"/>
            </a:xfrm>
            <a:custGeom>
              <a:avLst/>
              <a:gdLst>
                <a:gd name="connsiteX0" fmla="*/ 126984 w 184057"/>
                <a:gd name="connsiteY0" fmla="*/ 5008 h 88960"/>
                <a:gd name="connsiteX1" fmla="*/ 149503 w 184057"/>
                <a:gd name="connsiteY1" fmla="*/ 5008 h 88960"/>
                <a:gd name="connsiteX2" fmla="*/ 183365 w 184057"/>
                <a:gd name="connsiteY2" fmla="*/ 46236 h 88960"/>
                <a:gd name="connsiteX3" fmla="*/ 164233 w 184057"/>
                <a:gd name="connsiteY3" fmla="*/ 48268 h 88960"/>
                <a:gd name="connsiteX4" fmla="*/ 150096 w 184057"/>
                <a:gd name="connsiteY4" fmla="*/ 40395 h 88960"/>
                <a:gd name="connsiteX5" fmla="*/ 141630 w 184057"/>
                <a:gd name="connsiteY5" fmla="*/ 31337 h 88960"/>
                <a:gd name="connsiteX6" fmla="*/ 144847 w 184057"/>
                <a:gd name="connsiteY6" fmla="*/ 49199 h 88960"/>
                <a:gd name="connsiteX7" fmla="*/ 143154 w 184057"/>
                <a:gd name="connsiteY7" fmla="*/ 81114 h 88960"/>
                <a:gd name="connsiteX8" fmla="*/ 122244 w 184057"/>
                <a:gd name="connsiteY8" fmla="*/ 76374 h 88960"/>
                <a:gd name="connsiteX9" fmla="*/ 114625 w 184057"/>
                <a:gd name="connsiteY9" fmla="*/ 46236 h 88960"/>
                <a:gd name="connsiteX10" fmla="*/ 99725 w 184057"/>
                <a:gd name="connsiteY10" fmla="*/ 30405 h 88960"/>
                <a:gd name="connsiteX11" fmla="*/ 101841 w 184057"/>
                <a:gd name="connsiteY11" fmla="*/ 46405 h 88960"/>
                <a:gd name="connsiteX12" fmla="*/ 101841 w 184057"/>
                <a:gd name="connsiteY12" fmla="*/ 78998 h 88960"/>
                <a:gd name="connsiteX13" fmla="*/ 85494 w 184057"/>
                <a:gd name="connsiteY13" fmla="*/ 88513 h 88960"/>
                <a:gd name="connsiteX14" fmla="*/ 76445 w 184057"/>
                <a:gd name="connsiteY14" fmla="*/ 80437 h 88960"/>
                <a:gd name="connsiteX15" fmla="*/ 67471 w 184057"/>
                <a:gd name="connsiteY15" fmla="*/ 45136 h 88960"/>
                <a:gd name="connsiteX16" fmla="*/ 62815 w 184057"/>
                <a:gd name="connsiteY16" fmla="*/ 38702 h 88960"/>
                <a:gd name="connsiteX17" fmla="*/ 60868 w 184057"/>
                <a:gd name="connsiteY17" fmla="*/ 60882 h 88960"/>
                <a:gd name="connsiteX18" fmla="*/ 36487 w 184057"/>
                <a:gd name="connsiteY18" fmla="*/ 50638 h 88960"/>
                <a:gd name="connsiteX19" fmla="*/ 28021 w 184057"/>
                <a:gd name="connsiteY19" fmla="*/ 32352 h 88960"/>
                <a:gd name="connsiteX20" fmla="*/ 0 w 184057"/>
                <a:gd name="connsiteY20" fmla="*/ 32776 h 88960"/>
                <a:gd name="connsiteX21" fmla="*/ 28445 w 184057"/>
                <a:gd name="connsiteY21" fmla="*/ 9834 h 88960"/>
                <a:gd name="connsiteX22" fmla="*/ 54434 w 184057"/>
                <a:gd name="connsiteY22" fmla="*/ 16183 h 88960"/>
                <a:gd name="connsiteX23" fmla="*/ 72296 w 184057"/>
                <a:gd name="connsiteY23" fmla="*/ 5601 h 88960"/>
                <a:gd name="connsiteX24" fmla="*/ 91937 w 184057"/>
                <a:gd name="connsiteY24" fmla="*/ 12374 h 88960"/>
                <a:gd name="connsiteX25" fmla="*/ 105651 w 184057"/>
                <a:gd name="connsiteY25" fmla="*/ 352 h 88960"/>
                <a:gd name="connsiteX26" fmla="*/ 126984 w 184057"/>
                <a:gd name="connsiteY26" fmla="*/ 5008 h 8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4057" h="88960">
                  <a:moveTo>
                    <a:pt x="126984" y="5008"/>
                  </a:moveTo>
                  <a:cubicBezTo>
                    <a:pt x="134155" y="1842"/>
                    <a:pt x="142333" y="1842"/>
                    <a:pt x="149503" y="5008"/>
                  </a:cubicBezTo>
                  <a:cubicBezTo>
                    <a:pt x="162709" y="10088"/>
                    <a:pt x="188614" y="39379"/>
                    <a:pt x="183365" y="46236"/>
                  </a:cubicBezTo>
                  <a:cubicBezTo>
                    <a:pt x="180318" y="50215"/>
                    <a:pt x="171260" y="49538"/>
                    <a:pt x="164233" y="48268"/>
                  </a:cubicBezTo>
                  <a:cubicBezTo>
                    <a:pt x="158790" y="47252"/>
                    <a:pt x="153820" y="44492"/>
                    <a:pt x="150096" y="40395"/>
                  </a:cubicBezTo>
                  <a:lnTo>
                    <a:pt x="141630" y="31337"/>
                  </a:lnTo>
                  <a:cubicBezTo>
                    <a:pt x="141630" y="31337"/>
                    <a:pt x="144423" y="43781"/>
                    <a:pt x="144847" y="49199"/>
                  </a:cubicBezTo>
                  <a:cubicBezTo>
                    <a:pt x="145270" y="54617"/>
                    <a:pt x="146963" y="78151"/>
                    <a:pt x="143154" y="81114"/>
                  </a:cubicBezTo>
                  <a:cubicBezTo>
                    <a:pt x="135941" y="84712"/>
                    <a:pt x="127196" y="82731"/>
                    <a:pt x="122244" y="76374"/>
                  </a:cubicBezTo>
                  <a:cubicBezTo>
                    <a:pt x="118172" y="66782"/>
                    <a:pt x="115607" y="56615"/>
                    <a:pt x="114625" y="46236"/>
                  </a:cubicBezTo>
                  <a:lnTo>
                    <a:pt x="99725" y="30405"/>
                  </a:lnTo>
                  <a:lnTo>
                    <a:pt x="101841" y="46405"/>
                  </a:lnTo>
                  <a:cubicBezTo>
                    <a:pt x="103408" y="57216"/>
                    <a:pt x="103408" y="68187"/>
                    <a:pt x="101841" y="78998"/>
                  </a:cubicBezTo>
                  <a:cubicBezTo>
                    <a:pt x="99954" y="86143"/>
                    <a:pt x="92639" y="90401"/>
                    <a:pt x="85494" y="88513"/>
                  </a:cubicBezTo>
                  <a:cubicBezTo>
                    <a:pt x="81363" y="87421"/>
                    <a:pt x="77994" y="84424"/>
                    <a:pt x="76445" y="80437"/>
                  </a:cubicBezTo>
                  <a:cubicBezTo>
                    <a:pt x="72652" y="68890"/>
                    <a:pt x="69655" y="57097"/>
                    <a:pt x="67471" y="45136"/>
                  </a:cubicBezTo>
                  <a:lnTo>
                    <a:pt x="62815" y="38702"/>
                  </a:lnTo>
                  <a:cubicBezTo>
                    <a:pt x="62815" y="38702"/>
                    <a:pt x="67640" y="58765"/>
                    <a:pt x="60868" y="60882"/>
                  </a:cubicBezTo>
                  <a:cubicBezTo>
                    <a:pt x="51344" y="63624"/>
                    <a:pt x="41194" y="59358"/>
                    <a:pt x="36487" y="50638"/>
                  </a:cubicBezTo>
                  <a:cubicBezTo>
                    <a:pt x="34455" y="45897"/>
                    <a:pt x="28021" y="32352"/>
                    <a:pt x="28021" y="32352"/>
                  </a:cubicBezTo>
                  <a:lnTo>
                    <a:pt x="0" y="32776"/>
                  </a:lnTo>
                  <a:cubicBezTo>
                    <a:pt x="5435" y="21144"/>
                    <a:pt x="15932" y="12678"/>
                    <a:pt x="28445" y="9834"/>
                  </a:cubicBezTo>
                  <a:cubicBezTo>
                    <a:pt x="48000" y="6871"/>
                    <a:pt x="54434" y="16183"/>
                    <a:pt x="54434" y="16183"/>
                  </a:cubicBezTo>
                  <a:cubicBezTo>
                    <a:pt x="58819" y="10503"/>
                    <a:pt x="65211" y="6718"/>
                    <a:pt x="72296" y="5601"/>
                  </a:cubicBezTo>
                  <a:cubicBezTo>
                    <a:pt x="79611" y="3637"/>
                    <a:pt x="87391" y="6312"/>
                    <a:pt x="91937" y="12374"/>
                  </a:cubicBezTo>
                  <a:cubicBezTo>
                    <a:pt x="91937" y="12374"/>
                    <a:pt x="91937" y="4501"/>
                    <a:pt x="105651" y="352"/>
                  </a:cubicBezTo>
                  <a:cubicBezTo>
                    <a:pt x="113092" y="-790"/>
                    <a:pt x="120695" y="869"/>
                    <a:pt x="126984" y="5008"/>
                  </a:cubicBezTo>
                  <a:close/>
                </a:path>
              </a:pathLst>
            </a:custGeom>
            <a:solidFill>
              <a:srgbClr val="AE7461"/>
            </a:solidFill>
            <a:ln w="8458"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AB614895-C25C-B5FA-466A-08CA0EF07ED4}"/>
                </a:ext>
              </a:extLst>
            </p:cNvPr>
            <p:cNvSpPr/>
            <p:nvPr/>
          </p:nvSpPr>
          <p:spPr>
            <a:xfrm>
              <a:off x="4375132" y="2674415"/>
              <a:ext cx="189460" cy="102353"/>
            </a:xfrm>
            <a:custGeom>
              <a:avLst/>
              <a:gdLst>
                <a:gd name="connsiteX0" fmla="*/ 189461 w 189460"/>
                <a:gd name="connsiteY0" fmla="*/ 46309 h 102353"/>
                <a:gd name="connsiteX1" fmla="*/ 167704 w 189460"/>
                <a:gd name="connsiteY1" fmla="*/ 8468 h 102353"/>
                <a:gd name="connsiteX2" fmla="*/ 134603 w 189460"/>
                <a:gd name="connsiteY2" fmla="*/ 19727 h 102353"/>
                <a:gd name="connsiteX3" fmla="*/ 115640 w 189460"/>
                <a:gd name="connsiteY3" fmla="*/ 2 h 102353"/>
                <a:gd name="connsiteX4" fmla="*/ 93122 w 189460"/>
                <a:gd name="connsiteY4" fmla="*/ 16087 h 102353"/>
                <a:gd name="connsiteX5" fmla="*/ 67725 w 189460"/>
                <a:gd name="connsiteY5" fmla="*/ 3388 h 102353"/>
                <a:gd name="connsiteX6" fmla="*/ 50794 w 189460"/>
                <a:gd name="connsiteY6" fmla="*/ 20320 h 102353"/>
                <a:gd name="connsiteX7" fmla="*/ 30307 w 189460"/>
                <a:gd name="connsiteY7" fmla="*/ 16341 h 102353"/>
                <a:gd name="connsiteX8" fmla="*/ 0 w 189460"/>
                <a:gd name="connsiteY8" fmla="*/ 48341 h 102353"/>
                <a:gd name="connsiteX9" fmla="*/ 27259 w 189460"/>
                <a:gd name="connsiteY9" fmla="*/ 48341 h 102353"/>
                <a:gd name="connsiteX10" fmla="*/ 51386 w 189460"/>
                <a:gd name="connsiteY10" fmla="*/ 70605 h 102353"/>
                <a:gd name="connsiteX11" fmla="*/ 64931 w 189460"/>
                <a:gd name="connsiteY11" fmla="*/ 66457 h 102353"/>
                <a:gd name="connsiteX12" fmla="*/ 84572 w 189460"/>
                <a:gd name="connsiteY12" fmla="*/ 101166 h 102353"/>
                <a:gd name="connsiteX13" fmla="*/ 100233 w 189460"/>
                <a:gd name="connsiteY13" fmla="*/ 98627 h 102353"/>
                <a:gd name="connsiteX14" fmla="*/ 132826 w 189460"/>
                <a:gd name="connsiteY14" fmla="*/ 80595 h 102353"/>
                <a:gd name="connsiteX15" fmla="*/ 160254 w 189460"/>
                <a:gd name="connsiteY15" fmla="*/ 73060 h 102353"/>
                <a:gd name="connsiteX16" fmla="*/ 169397 w 189460"/>
                <a:gd name="connsiteY16" fmla="*/ 47664 h 1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460" h="102353">
                  <a:moveTo>
                    <a:pt x="189461" y="46309"/>
                  </a:moveTo>
                  <a:cubicBezTo>
                    <a:pt x="189461" y="46309"/>
                    <a:pt x="181672" y="13208"/>
                    <a:pt x="167704" y="8468"/>
                  </a:cubicBezTo>
                  <a:cubicBezTo>
                    <a:pt x="155395" y="4226"/>
                    <a:pt x="141774" y="8857"/>
                    <a:pt x="134603" y="19727"/>
                  </a:cubicBezTo>
                  <a:cubicBezTo>
                    <a:pt x="134603" y="19727"/>
                    <a:pt x="132910" y="679"/>
                    <a:pt x="115640" y="2"/>
                  </a:cubicBezTo>
                  <a:cubicBezTo>
                    <a:pt x="105422" y="-133"/>
                    <a:pt x="96305" y="6377"/>
                    <a:pt x="93122" y="16087"/>
                  </a:cubicBezTo>
                  <a:cubicBezTo>
                    <a:pt x="88153" y="6944"/>
                    <a:pt x="78019" y="1881"/>
                    <a:pt x="67725" y="3388"/>
                  </a:cubicBezTo>
                  <a:cubicBezTo>
                    <a:pt x="58870" y="4489"/>
                    <a:pt x="51894" y="11465"/>
                    <a:pt x="50794" y="20320"/>
                  </a:cubicBezTo>
                  <a:cubicBezTo>
                    <a:pt x="45113" y="15545"/>
                    <a:pt x="37367" y="14038"/>
                    <a:pt x="30307" y="16341"/>
                  </a:cubicBezTo>
                  <a:cubicBezTo>
                    <a:pt x="20572" y="21082"/>
                    <a:pt x="0" y="48341"/>
                    <a:pt x="0" y="48341"/>
                  </a:cubicBezTo>
                  <a:lnTo>
                    <a:pt x="27259" y="48341"/>
                  </a:lnTo>
                  <a:cubicBezTo>
                    <a:pt x="27259" y="48341"/>
                    <a:pt x="40550" y="72129"/>
                    <a:pt x="51386" y="70605"/>
                  </a:cubicBezTo>
                  <a:cubicBezTo>
                    <a:pt x="56195" y="70461"/>
                    <a:pt x="60868" y="69031"/>
                    <a:pt x="64931" y="66457"/>
                  </a:cubicBezTo>
                  <a:cubicBezTo>
                    <a:pt x="64931" y="66457"/>
                    <a:pt x="68402" y="100320"/>
                    <a:pt x="84572" y="101166"/>
                  </a:cubicBezTo>
                  <a:cubicBezTo>
                    <a:pt x="100741" y="102013"/>
                    <a:pt x="100233" y="98627"/>
                    <a:pt x="100233" y="98627"/>
                  </a:cubicBezTo>
                  <a:cubicBezTo>
                    <a:pt x="100233" y="98627"/>
                    <a:pt x="127069" y="114542"/>
                    <a:pt x="132826" y="80595"/>
                  </a:cubicBezTo>
                  <a:cubicBezTo>
                    <a:pt x="132826" y="80595"/>
                    <a:pt x="152720" y="83135"/>
                    <a:pt x="160254" y="73060"/>
                  </a:cubicBezTo>
                  <a:cubicBezTo>
                    <a:pt x="165012" y="65314"/>
                    <a:pt x="168127" y="56671"/>
                    <a:pt x="169397" y="47664"/>
                  </a:cubicBezTo>
                  <a:close/>
                </a:path>
              </a:pathLst>
            </a:custGeom>
            <a:solidFill>
              <a:srgbClr val="B56760"/>
            </a:solidFill>
            <a:ln w="8458"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34859CF9-AF1D-FA70-BBC9-874178977113}"/>
                </a:ext>
              </a:extLst>
            </p:cNvPr>
            <p:cNvSpPr/>
            <p:nvPr/>
          </p:nvSpPr>
          <p:spPr>
            <a:xfrm>
              <a:off x="4424571" y="2694057"/>
              <a:ext cx="18509" cy="46399"/>
            </a:xfrm>
            <a:custGeom>
              <a:avLst/>
              <a:gdLst>
                <a:gd name="connsiteX0" fmla="*/ 0 w 18509"/>
                <a:gd name="connsiteY0" fmla="*/ 0 h 46399"/>
                <a:gd name="connsiteX1" fmla="*/ 6603 w 18509"/>
                <a:gd name="connsiteY1" fmla="*/ 4233 h 46399"/>
                <a:gd name="connsiteX2" fmla="*/ 16508 w 18509"/>
                <a:gd name="connsiteY2" fmla="*/ 20317 h 46399"/>
                <a:gd name="connsiteX3" fmla="*/ 18032 w 18509"/>
                <a:gd name="connsiteY3" fmla="*/ 39111 h 46399"/>
                <a:gd name="connsiteX4" fmla="*/ 15069 w 18509"/>
                <a:gd name="connsiteY4" fmla="*/ 46392 h 46399"/>
                <a:gd name="connsiteX5" fmla="*/ 12275 w 18509"/>
                <a:gd name="connsiteY5" fmla="*/ 21672 h 46399"/>
                <a:gd name="connsiteX6" fmla="*/ 0 w 18509"/>
                <a:gd name="connsiteY6" fmla="*/ 0 h 4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9" h="46399">
                  <a:moveTo>
                    <a:pt x="0" y="0"/>
                  </a:moveTo>
                  <a:cubicBezTo>
                    <a:pt x="0" y="0"/>
                    <a:pt x="3132" y="846"/>
                    <a:pt x="6603" y="4233"/>
                  </a:cubicBezTo>
                  <a:cubicBezTo>
                    <a:pt x="11149" y="8720"/>
                    <a:pt x="14552" y="14239"/>
                    <a:pt x="16508" y="20317"/>
                  </a:cubicBezTo>
                  <a:cubicBezTo>
                    <a:pt x="18489" y="26379"/>
                    <a:pt x="19005" y="32813"/>
                    <a:pt x="18032" y="39111"/>
                  </a:cubicBezTo>
                  <a:cubicBezTo>
                    <a:pt x="17101" y="43852"/>
                    <a:pt x="15661" y="46561"/>
                    <a:pt x="15069" y="46392"/>
                  </a:cubicBezTo>
                  <a:cubicBezTo>
                    <a:pt x="15128" y="38070"/>
                    <a:pt x="14188" y="29774"/>
                    <a:pt x="12275" y="21672"/>
                  </a:cubicBezTo>
                  <a:cubicBezTo>
                    <a:pt x="9084" y="13968"/>
                    <a:pt x="4961" y="6696"/>
                    <a:pt x="0" y="0"/>
                  </a:cubicBezTo>
                  <a:close/>
                </a:path>
              </a:pathLst>
            </a:custGeom>
            <a:solidFill>
              <a:srgbClr val="8A4A43"/>
            </a:solidFill>
            <a:ln w="8458"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B8338B5A-0217-01C2-6BB8-63CD1500065C}"/>
                </a:ext>
              </a:extLst>
            </p:cNvPr>
            <p:cNvSpPr/>
            <p:nvPr/>
          </p:nvSpPr>
          <p:spPr>
            <a:xfrm>
              <a:off x="4465793" y="2689739"/>
              <a:ext cx="11675" cy="83132"/>
            </a:xfrm>
            <a:custGeom>
              <a:avLst/>
              <a:gdLst>
                <a:gd name="connsiteX0" fmla="*/ 175 w 11675"/>
                <a:gd name="connsiteY0" fmla="*/ 0 h 83132"/>
                <a:gd name="connsiteX1" fmla="*/ 8640 w 11675"/>
                <a:gd name="connsiteY1" fmla="*/ 83132 h 83132"/>
                <a:gd name="connsiteX2" fmla="*/ 6778 w 11675"/>
                <a:gd name="connsiteY2" fmla="*/ 41312 h 83132"/>
                <a:gd name="connsiteX3" fmla="*/ 175 w 11675"/>
                <a:gd name="connsiteY3" fmla="*/ 0 h 83132"/>
              </a:gdLst>
              <a:ahLst/>
              <a:cxnLst>
                <a:cxn ang="0">
                  <a:pos x="connsiteX0" y="connsiteY0"/>
                </a:cxn>
                <a:cxn ang="0">
                  <a:pos x="connsiteX1" y="connsiteY1"/>
                </a:cxn>
                <a:cxn ang="0">
                  <a:pos x="connsiteX2" y="connsiteY2"/>
                </a:cxn>
                <a:cxn ang="0">
                  <a:pos x="connsiteX3" y="connsiteY3"/>
                </a:cxn>
              </a:cxnLst>
              <a:rect l="l" t="t" r="r" b="b"/>
              <a:pathLst>
                <a:path w="11675" h="83132">
                  <a:moveTo>
                    <a:pt x="175" y="0"/>
                  </a:moveTo>
                  <a:cubicBezTo>
                    <a:pt x="11688" y="26125"/>
                    <a:pt x="14651" y="55221"/>
                    <a:pt x="8640" y="83132"/>
                  </a:cubicBezTo>
                  <a:cubicBezTo>
                    <a:pt x="7286" y="83132"/>
                    <a:pt x="8640" y="64254"/>
                    <a:pt x="6778" y="41312"/>
                  </a:cubicBezTo>
                  <a:cubicBezTo>
                    <a:pt x="4915" y="18371"/>
                    <a:pt x="-1095" y="339"/>
                    <a:pt x="175" y="0"/>
                  </a:cubicBezTo>
                  <a:close/>
                </a:path>
              </a:pathLst>
            </a:custGeom>
            <a:solidFill>
              <a:srgbClr val="8A4A43"/>
            </a:solidFill>
            <a:ln w="8458"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CBBEEAB0-1B4C-C91D-9E19-C94AB542D106}"/>
                </a:ext>
              </a:extLst>
            </p:cNvPr>
            <p:cNvSpPr/>
            <p:nvPr/>
          </p:nvSpPr>
          <p:spPr>
            <a:xfrm>
              <a:off x="4506772" y="2692025"/>
              <a:ext cx="7780" cy="65354"/>
            </a:xfrm>
            <a:custGeom>
              <a:avLst/>
              <a:gdLst>
                <a:gd name="connsiteX0" fmla="*/ 3048 w 7780"/>
                <a:gd name="connsiteY0" fmla="*/ 0 h 65354"/>
                <a:gd name="connsiteX1" fmla="*/ 7026 w 7780"/>
                <a:gd name="connsiteY1" fmla="*/ 32931 h 65354"/>
                <a:gd name="connsiteX2" fmla="*/ 0 w 7780"/>
                <a:gd name="connsiteY2" fmla="*/ 65355 h 65354"/>
                <a:gd name="connsiteX3" fmla="*/ 2624 w 7780"/>
                <a:gd name="connsiteY3" fmla="*/ 32593 h 65354"/>
                <a:gd name="connsiteX4" fmla="*/ 3048 w 7780"/>
                <a:gd name="connsiteY4" fmla="*/ 0 h 6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 h="65354">
                  <a:moveTo>
                    <a:pt x="3048" y="0"/>
                  </a:moveTo>
                  <a:cubicBezTo>
                    <a:pt x="7424" y="10387"/>
                    <a:pt x="8804" y="21799"/>
                    <a:pt x="7026" y="32931"/>
                  </a:cubicBezTo>
                  <a:cubicBezTo>
                    <a:pt x="6849" y="44097"/>
                    <a:pt x="4461" y="55120"/>
                    <a:pt x="0" y="65355"/>
                  </a:cubicBezTo>
                  <a:cubicBezTo>
                    <a:pt x="51" y="54383"/>
                    <a:pt x="931" y="43429"/>
                    <a:pt x="2624" y="32593"/>
                  </a:cubicBezTo>
                  <a:cubicBezTo>
                    <a:pt x="4317" y="14645"/>
                    <a:pt x="1862" y="254"/>
                    <a:pt x="3048" y="0"/>
                  </a:cubicBezTo>
                  <a:close/>
                </a:path>
              </a:pathLst>
            </a:custGeom>
            <a:solidFill>
              <a:srgbClr val="8A4A43"/>
            </a:solidFill>
            <a:ln w="8458"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0777E434-F6A0-FB87-F13E-CAF0804AFA10}"/>
                </a:ext>
              </a:extLst>
            </p:cNvPr>
            <p:cNvSpPr/>
            <p:nvPr/>
          </p:nvSpPr>
          <p:spPr>
            <a:xfrm>
              <a:off x="4542516" y="2700322"/>
              <a:ext cx="5241" cy="28380"/>
            </a:xfrm>
            <a:custGeom>
              <a:avLst/>
              <a:gdLst>
                <a:gd name="connsiteX0" fmla="*/ 2267 w 5241"/>
                <a:gd name="connsiteY0" fmla="*/ 0 h 28380"/>
                <a:gd name="connsiteX1" fmla="*/ 5145 w 5241"/>
                <a:gd name="connsiteY1" fmla="*/ 14392 h 28380"/>
                <a:gd name="connsiteX2" fmla="*/ 489 w 5241"/>
                <a:gd name="connsiteY2" fmla="*/ 28360 h 28380"/>
                <a:gd name="connsiteX3" fmla="*/ 489 w 5241"/>
                <a:gd name="connsiteY3" fmla="*/ 14138 h 28380"/>
                <a:gd name="connsiteX4" fmla="*/ 2267 w 5241"/>
                <a:gd name="connsiteY4" fmla="*/ 0 h 28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1" h="28380">
                  <a:moveTo>
                    <a:pt x="2267" y="0"/>
                  </a:moveTo>
                  <a:cubicBezTo>
                    <a:pt x="3452" y="0"/>
                    <a:pt x="5738" y="6180"/>
                    <a:pt x="5145" y="14392"/>
                  </a:cubicBezTo>
                  <a:cubicBezTo>
                    <a:pt x="4553" y="22603"/>
                    <a:pt x="1590" y="28783"/>
                    <a:pt x="489" y="28360"/>
                  </a:cubicBezTo>
                  <a:cubicBezTo>
                    <a:pt x="-611" y="27937"/>
                    <a:pt x="489" y="21757"/>
                    <a:pt x="489" y="14138"/>
                  </a:cubicBezTo>
                  <a:cubicBezTo>
                    <a:pt x="489" y="6519"/>
                    <a:pt x="1082" y="169"/>
                    <a:pt x="2267" y="0"/>
                  </a:cubicBezTo>
                  <a:close/>
                </a:path>
              </a:pathLst>
            </a:custGeom>
            <a:solidFill>
              <a:srgbClr val="8A4A43"/>
            </a:solidFill>
            <a:ln w="8458"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B038E492-841E-D0DE-3DCF-62E44D683B76}"/>
                </a:ext>
              </a:extLst>
            </p:cNvPr>
            <p:cNvSpPr/>
            <p:nvPr/>
          </p:nvSpPr>
          <p:spPr>
            <a:xfrm>
              <a:off x="3631258" y="2702335"/>
              <a:ext cx="133672" cy="75011"/>
            </a:xfrm>
            <a:custGeom>
              <a:avLst/>
              <a:gdLst>
                <a:gd name="connsiteX0" fmla="*/ 133672 w 133672"/>
                <a:gd name="connsiteY0" fmla="*/ 32526 h 75011"/>
                <a:gd name="connsiteX1" fmla="*/ 123429 w 133672"/>
                <a:gd name="connsiteY1" fmla="*/ 6114 h 75011"/>
                <a:gd name="connsiteX2" fmla="*/ 98878 w 133672"/>
                <a:gd name="connsiteY2" fmla="*/ 14579 h 75011"/>
                <a:gd name="connsiteX3" fmla="*/ 84825 w 133672"/>
                <a:gd name="connsiteY3" fmla="*/ 18 h 75011"/>
                <a:gd name="connsiteX4" fmla="*/ 67894 w 133672"/>
                <a:gd name="connsiteY4" fmla="*/ 11870 h 75011"/>
                <a:gd name="connsiteX5" fmla="*/ 49185 w 133672"/>
                <a:gd name="connsiteY5" fmla="*/ 2473 h 75011"/>
                <a:gd name="connsiteX6" fmla="*/ 36656 w 133672"/>
                <a:gd name="connsiteY6" fmla="*/ 14833 h 75011"/>
                <a:gd name="connsiteX7" fmla="*/ 21503 w 133672"/>
                <a:gd name="connsiteY7" fmla="*/ 11870 h 75011"/>
                <a:gd name="connsiteX8" fmla="*/ 0 w 133672"/>
                <a:gd name="connsiteY8" fmla="*/ 34219 h 75011"/>
                <a:gd name="connsiteX9" fmla="*/ 18963 w 133672"/>
                <a:gd name="connsiteY9" fmla="*/ 34897 h 75011"/>
                <a:gd name="connsiteX10" fmla="*/ 37164 w 133672"/>
                <a:gd name="connsiteY10" fmla="*/ 51828 h 75011"/>
                <a:gd name="connsiteX11" fmla="*/ 47154 w 133672"/>
                <a:gd name="connsiteY11" fmla="*/ 48780 h 75011"/>
                <a:gd name="connsiteX12" fmla="*/ 61714 w 133672"/>
                <a:gd name="connsiteY12" fmla="*/ 74177 h 75011"/>
                <a:gd name="connsiteX13" fmla="*/ 73312 w 133672"/>
                <a:gd name="connsiteY13" fmla="*/ 72230 h 75011"/>
                <a:gd name="connsiteX14" fmla="*/ 97524 w 133672"/>
                <a:gd name="connsiteY14" fmla="*/ 58854 h 75011"/>
                <a:gd name="connsiteX15" fmla="*/ 116741 w 133672"/>
                <a:gd name="connsiteY15" fmla="*/ 52674 h 75011"/>
                <a:gd name="connsiteX16" fmla="*/ 126561 w 133672"/>
                <a:gd name="connsiteY16" fmla="*/ 33203 h 7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672" h="75011">
                  <a:moveTo>
                    <a:pt x="133672" y="32526"/>
                  </a:moveTo>
                  <a:cubicBezTo>
                    <a:pt x="133672" y="32526"/>
                    <a:pt x="133672" y="9584"/>
                    <a:pt x="123429" y="6114"/>
                  </a:cubicBezTo>
                  <a:cubicBezTo>
                    <a:pt x="114269" y="2990"/>
                    <a:pt x="104169" y="6478"/>
                    <a:pt x="98878" y="14579"/>
                  </a:cubicBezTo>
                  <a:cubicBezTo>
                    <a:pt x="98878" y="14579"/>
                    <a:pt x="97609" y="526"/>
                    <a:pt x="84825" y="18"/>
                  </a:cubicBezTo>
                  <a:cubicBezTo>
                    <a:pt x="77147" y="-337"/>
                    <a:pt x="70188" y="4530"/>
                    <a:pt x="67894" y="11870"/>
                  </a:cubicBezTo>
                  <a:cubicBezTo>
                    <a:pt x="64212" y="5165"/>
                    <a:pt x="56770" y="1424"/>
                    <a:pt x="49185" y="2473"/>
                  </a:cubicBezTo>
                  <a:cubicBezTo>
                    <a:pt x="42701" y="3286"/>
                    <a:pt x="37562" y="8357"/>
                    <a:pt x="36656" y="14833"/>
                  </a:cubicBezTo>
                  <a:cubicBezTo>
                    <a:pt x="32466" y="11269"/>
                    <a:pt x="26726" y="10143"/>
                    <a:pt x="21503" y="11870"/>
                  </a:cubicBezTo>
                  <a:cubicBezTo>
                    <a:pt x="13350" y="18312"/>
                    <a:pt x="6121" y="25830"/>
                    <a:pt x="0" y="34219"/>
                  </a:cubicBezTo>
                  <a:lnTo>
                    <a:pt x="18963" y="34897"/>
                  </a:lnTo>
                  <a:cubicBezTo>
                    <a:pt x="18963" y="34897"/>
                    <a:pt x="29122" y="53182"/>
                    <a:pt x="37164" y="51828"/>
                  </a:cubicBezTo>
                  <a:cubicBezTo>
                    <a:pt x="40703" y="51726"/>
                    <a:pt x="44157" y="50668"/>
                    <a:pt x="47154" y="48780"/>
                  </a:cubicBezTo>
                  <a:cubicBezTo>
                    <a:pt x="47154" y="48780"/>
                    <a:pt x="49693" y="74177"/>
                    <a:pt x="61714" y="74177"/>
                  </a:cubicBezTo>
                  <a:cubicBezTo>
                    <a:pt x="73736" y="74177"/>
                    <a:pt x="73312" y="72230"/>
                    <a:pt x="73312" y="72230"/>
                  </a:cubicBezTo>
                  <a:cubicBezTo>
                    <a:pt x="73312" y="72230"/>
                    <a:pt x="93206" y="84082"/>
                    <a:pt x="97524" y="58854"/>
                  </a:cubicBezTo>
                  <a:cubicBezTo>
                    <a:pt x="97524" y="58854"/>
                    <a:pt x="112677" y="61055"/>
                    <a:pt x="116741" y="52674"/>
                  </a:cubicBezTo>
                  <a:cubicBezTo>
                    <a:pt x="120804" y="44293"/>
                    <a:pt x="126561" y="33203"/>
                    <a:pt x="126561" y="33203"/>
                  </a:cubicBezTo>
                  <a:close/>
                </a:path>
              </a:pathLst>
            </a:custGeom>
            <a:solidFill>
              <a:srgbClr val="FFBF9D"/>
            </a:solidFill>
            <a:ln w="8458"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367D14AA-80F4-4E71-4E16-B72DFE4EA623}"/>
                </a:ext>
              </a:extLst>
            </p:cNvPr>
            <p:cNvSpPr/>
            <p:nvPr/>
          </p:nvSpPr>
          <p:spPr>
            <a:xfrm>
              <a:off x="3668527" y="2716086"/>
              <a:ext cx="14660" cy="34521"/>
            </a:xfrm>
            <a:custGeom>
              <a:avLst/>
              <a:gdLst>
                <a:gd name="connsiteX0" fmla="*/ 64 w 14660"/>
                <a:gd name="connsiteY0" fmla="*/ 151 h 34521"/>
                <a:gd name="connsiteX1" fmla="*/ 12847 w 14660"/>
                <a:gd name="connsiteY1" fmla="*/ 14966 h 34521"/>
                <a:gd name="connsiteX2" fmla="*/ 11323 w 14660"/>
                <a:gd name="connsiteY2" fmla="*/ 34521 h 34521"/>
                <a:gd name="connsiteX3" fmla="*/ 8699 w 14660"/>
                <a:gd name="connsiteY3" fmla="*/ 16320 h 34521"/>
                <a:gd name="connsiteX4" fmla="*/ 64 w 14660"/>
                <a:gd name="connsiteY4" fmla="*/ 151 h 3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0" h="34521">
                  <a:moveTo>
                    <a:pt x="64" y="151"/>
                  </a:moveTo>
                  <a:cubicBezTo>
                    <a:pt x="572" y="-949"/>
                    <a:pt x="9291" y="3961"/>
                    <a:pt x="12847" y="14966"/>
                  </a:cubicBezTo>
                  <a:cubicBezTo>
                    <a:pt x="15725" y="21315"/>
                    <a:pt x="15149" y="28697"/>
                    <a:pt x="11323" y="34521"/>
                  </a:cubicBezTo>
                  <a:cubicBezTo>
                    <a:pt x="10807" y="28409"/>
                    <a:pt x="9935" y="22331"/>
                    <a:pt x="8699" y="16320"/>
                  </a:cubicBezTo>
                  <a:cubicBezTo>
                    <a:pt x="5566" y="6839"/>
                    <a:pt x="-698" y="1167"/>
                    <a:pt x="64" y="151"/>
                  </a:cubicBezTo>
                  <a:close/>
                </a:path>
              </a:pathLst>
            </a:custGeom>
            <a:solidFill>
              <a:srgbClr val="FF9A6C"/>
            </a:solidFill>
            <a:ln w="8458"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B9C83DA9-A367-F20D-BD6A-38DBD4438A68}"/>
                </a:ext>
              </a:extLst>
            </p:cNvPr>
            <p:cNvSpPr/>
            <p:nvPr/>
          </p:nvSpPr>
          <p:spPr>
            <a:xfrm>
              <a:off x="3699150" y="2713020"/>
              <a:ext cx="9136" cy="61629"/>
            </a:xfrm>
            <a:custGeom>
              <a:avLst/>
              <a:gdLst>
                <a:gd name="connsiteX0" fmla="*/ 340 w 9136"/>
                <a:gd name="connsiteY0" fmla="*/ 0 h 61629"/>
                <a:gd name="connsiteX1" fmla="*/ 6266 w 9136"/>
                <a:gd name="connsiteY1" fmla="*/ 61630 h 61629"/>
                <a:gd name="connsiteX2" fmla="*/ 4319 w 9136"/>
                <a:gd name="connsiteY2" fmla="*/ 30730 h 61629"/>
                <a:gd name="connsiteX3" fmla="*/ 340 w 9136"/>
                <a:gd name="connsiteY3" fmla="*/ 0 h 61629"/>
              </a:gdLst>
              <a:ahLst/>
              <a:cxnLst>
                <a:cxn ang="0">
                  <a:pos x="connsiteX0" y="connsiteY0"/>
                </a:cxn>
                <a:cxn ang="0">
                  <a:pos x="connsiteX1" y="connsiteY1"/>
                </a:cxn>
                <a:cxn ang="0">
                  <a:pos x="connsiteX2" y="connsiteY2"/>
                </a:cxn>
                <a:cxn ang="0">
                  <a:pos x="connsiteX3" y="connsiteY3"/>
                </a:cxn>
              </a:cxnLst>
              <a:rect l="l" t="t" r="r" b="b"/>
              <a:pathLst>
                <a:path w="9136" h="61629">
                  <a:moveTo>
                    <a:pt x="340" y="0"/>
                  </a:moveTo>
                  <a:cubicBezTo>
                    <a:pt x="9475" y="19217"/>
                    <a:pt x="11574" y="41024"/>
                    <a:pt x="6266" y="61630"/>
                  </a:cubicBezTo>
                  <a:cubicBezTo>
                    <a:pt x="4996" y="61630"/>
                    <a:pt x="6266" y="47577"/>
                    <a:pt x="4319" y="30730"/>
                  </a:cubicBezTo>
                  <a:cubicBezTo>
                    <a:pt x="2372" y="13884"/>
                    <a:pt x="-1099" y="339"/>
                    <a:pt x="340" y="0"/>
                  </a:cubicBezTo>
                  <a:close/>
                </a:path>
              </a:pathLst>
            </a:custGeom>
            <a:solidFill>
              <a:srgbClr val="FF9A6C"/>
            </a:solidFill>
            <a:ln w="8458"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7A3BFBCD-3FFF-F5F1-2848-EED912F84A14}"/>
                </a:ext>
              </a:extLst>
            </p:cNvPr>
            <p:cNvSpPr/>
            <p:nvPr/>
          </p:nvSpPr>
          <p:spPr>
            <a:xfrm>
              <a:off x="3728827" y="2715644"/>
              <a:ext cx="5431" cy="47492"/>
            </a:xfrm>
            <a:custGeom>
              <a:avLst/>
              <a:gdLst>
                <a:gd name="connsiteX0" fmla="*/ 294 w 5431"/>
                <a:gd name="connsiteY0" fmla="*/ 0 h 47492"/>
                <a:gd name="connsiteX1" fmla="*/ 5204 w 5431"/>
                <a:gd name="connsiteY1" fmla="*/ 23704 h 47492"/>
                <a:gd name="connsiteX2" fmla="*/ 717 w 5431"/>
                <a:gd name="connsiteY2" fmla="*/ 47492 h 47492"/>
                <a:gd name="connsiteX3" fmla="*/ 717 w 5431"/>
                <a:gd name="connsiteY3" fmla="*/ 23788 h 47492"/>
                <a:gd name="connsiteX4" fmla="*/ 294 w 5431"/>
                <a:gd name="connsiteY4" fmla="*/ 0 h 4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 h="47492">
                  <a:moveTo>
                    <a:pt x="294" y="0"/>
                  </a:moveTo>
                  <a:cubicBezTo>
                    <a:pt x="4129" y="7280"/>
                    <a:pt x="5830" y="15500"/>
                    <a:pt x="5204" y="23704"/>
                  </a:cubicBezTo>
                  <a:cubicBezTo>
                    <a:pt x="6059" y="31898"/>
                    <a:pt x="4493" y="40169"/>
                    <a:pt x="717" y="47492"/>
                  </a:cubicBezTo>
                  <a:cubicBezTo>
                    <a:pt x="141" y="39602"/>
                    <a:pt x="141" y="31678"/>
                    <a:pt x="717" y="23788"/>
                  </a:cubicBezTo>
                  <a:cubicBezTo>
                    <a:pt x="-70" y="15881"/>
                    <a:pt x="-206" y="7924"/>
                    <a:pt x="294" y="0"/>
                  </a:cubicBezTo>
                  <a:close/>
                </a:path>
              </a:pathLst>
            </a:custGeom>
            <a:solidFill>
              <a:srgbClr val="FF9A6C"/>
            </a:solidFill>
            <a:ln w="8458"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24FBE494-4996-7992-5182-78F904C778CB}"/>
                </a:ext>
              </a:extLst>
            </p:cNvPr>
            <p:cNvSpPr/>
            <p:nvPr/>
          </p:nvSpPr>
          <p:spPr>
            <a:xfrm>
              <a:off x="3753757" y="2723348"/>
              <a:ext cx="4798" cy="21022"/>
            </a:xfrm>
            <a:custGeom>
              <a:avLst/>
              <a:gdLst>
                <a:gd name="connsiteX0" fmla="*/ 2030 w 4798"/>
                <a:gd name="connsiteY0" fmla="*/ 0 h 21022"/>
                <a:gd name="connsiteX1" fmla="*/ 4739 w 4798"/>
                <a:gd name="connsiteY1" fmla="*/ 10751 h 21022"/>
                <a:gd name="connsiteX2" fmla="*/ 676 w 4798"/>
                <a:gd name="connsiteY2" fmla="*/ 20995 h 21022"/>
                <a:gd name="connsiteX3" fmla="*/ 676 w 4798"/>
                <a:gd name="connsiteY3" fmla="*/ 10413 h 21022"/>
                <a:gd name="connsiteX4" fmla="*/ 2030 w 4798"/>
                <a:gd name="connsiteY4" fmla="*/ 0 h 2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 h="21022">
                  <a:moveTo>
                    <a:pt x="2030" y="0"/>
                  </a:moveTo>
                  <a:cubicBezTo>
                    <a:pt x="3216" y="0"/>
                    <a:pt x="5163" y="4487"/>
                    <a:pt x="4739" y="10751"/>
                  </a:cubicBezTo>
                  <a:cubicBezTo>
                    <a:pt x="4316" y="17016"/>
                    <a:pt x="1776" y="21418"/>
                    <a:pt x="676" y="20995"/>
                  </a:cubicBezTo>
                  <a:cubicBezTo>
                    <a:pt x="-425" y="20572"/>
                    <a:pt x="-1" y="16000"/>
                    <a:pt x="676" y="10413"/>
                  </a:cubicBezTo>
                  <a:cubicBezTo>
                    <a:pt x="1353" y="4825"/>
                    <a:pt x="845" y="169"/>
                    <a:pt x="2030" y="0"/>
                  </a:cubicBezTo>
                  <a:close/>
                </a:path>
              </a:pathLst>
            </a:custGeom>
            <a:solidFill>
              <a:srgbClr val="FF9A6C"/>
            </a:solidFill>
            <a:ln w="8458"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9D27BF4D-BE70-F3BC-1E3A-8749830D7FE1}"/>
                </a:ext>
              </a:extLst>
            </p:cNvPr>
            <p:cNvSpPr/>
            <p:nvPr/>
          </p:nvSpPr>
          <p:spPr>
            <a:xfrm>
              <a:off x="6158161" y="3289021"/>
              <a:ext cx="293841" cy="222887"/>
            </a:xfrm>
            <a:custGeom>
              <a:avLst/>
              <a:gdLst>
                <a:gd name="connsiteX0" fmla="*/ 236276 w 293841"/>
                <a:gd name="connsiteY0" fmla="*/ 0 h 222887"/>
                <a:gd name="connsiteX1" fmla="*/ 186836 w 293841"/>
                <a:gd name="connsiteY1" fmla="*/ 16169 h 222887"/>
                <a:gd name="connsiteX2" fmla="*/ 128678 w 293841"/>
                <a:gd name="connsiteY2" fmla="*/ 0 h 222887"/>
                <a:gd name="connsiteX3" fmla="*/ 127323 w 293841"/>
                <a:gd name="connsiteY3" fmla="*/ 33862 h 222887"/>
                <a:gd name="connsiteX4" fmla="*/ 11006 w 293841"/>
                <a:gd name="connsiteY4" fmla="*/ 76191 h 222887"/>
                <a:gd name="connsiteX5" fmla="*/ 16931 w 293841"/>
                <a:gd name="connsiteY5" fmla="*/ 99386 h 222887"/>
                <a:gd name="connsiteX6" fmla="*/ 87535 w 293841"/>
                <a:gd name="connsiteY6" fmla="*/ 86942 h 222887"/>
                <a:gd name="connsiteX7" fmla="*/ 3386 w 293841"/>
                <a:gd name="connsiteY7" fmla="*/ 147302 h 222887"/>
                <a:gd name="connsiteX8" fmla="*/ 30222 w 293841"/>
                <a:gd name="connsiteY8" fmla="*/ 148825 h 222887"/>
                <a:gd name="connsiteX9" fmla="*/ 97947 w 293841"/>
                <a:gd name="connsiteY9" fmla="*/ 121905 h 222887"/>
                <a:gd name="connsiteX10" fmla="*/ 27683 w 293841"/>
                <a:gd name="connsiteY10" fmla="*/ 177185 h 222887"/>
                <a:gd name="connsiteX11" fmla="*/ 54434 w 293841"/>
                <a:gd name="connsiteY11" fmla="*/ 190646 h 222887"/>
                <a:gd name="connsiteX12" fmla="*/ 124445 w 293841"/>
                <a:gd name="connsiteY12" fmla="*/ 150265 h 222887"/>
                <a:gd name="connsiteX13" fmla="*/ 78392 w 293841"/>
                <a:gd name="connsiteY13" fmla="*/ 217990 h 222887"/>
                <a:gd name="connsiteX14" fmla="*/ 121905 w 293841"/>
                <a:gd name="connsiteY14" fmla="*/ 207831 h 222887"/>
                <a:gd name="connsiteX15" fmla="*/ 177016 w 293841"/>
                <a:gd name="connsiteY15" fmla="*/ 157037 h 222887"/>
                <a:gd name="connsiteX16" fmla="*/ 255492 w 293841"/>
                <a:gd name="connsiteY16" fmla="*/ 114286 h 222887"/>
                <a:gd name="connsiteX17" fmla="*/ 293842 w 293841"/>
                <a:gd name="connsiteY17" fmla="*/ 84995 h 22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3841" h="222887">
                  <a:moveTo>
                    <a:pt x="236276" y="0"/>
                  </a:moveTo>
                  <a:cubicBezTo>
                    <a:pt x="233397" y="677"/>
                    <a:pt x="205630" y="21503"/>
                    <a:pt x="186836" y="16169"/>
                  </a:cubicBezTo>
                  <a:cubicBezTo>
                    <a:pt x="168043" y="10836"/>
                    <a:pt x="128678" y="0"/>
                    <a:pt x="128678" y="0"/>
                  </a:cubicBezTo>
                  <a:lnTo>
                    <a:pt x="127323" y="33862"/>
                  </a:lnTo>
                  <a:cubicBezTo>
                    <a:pt x="127323" y="33862"/>
                    <a:pt x="20318" y="70857"/>
                    <a:pt x="11006" y="76191"/>
                  </a:cubicBezTo>
                  <a:cubicBezTo>
                    <a:pt x="-1608" y="82963"/>
                    <a:pt x="-7704" y="99386"/>
                    <a:pt x="16931" y="99386"/>
                  </a:cubicBezTo>
                  <a:cubicBezTo>
                    <a:pt x="41566" y="99386"/>
                    <a:pt x="85842" y="82455"/>
                    <a:pt x="87535" y="86942"/>
                  </a:cubicBezTo>
                  <a:cubicBezTo>
                    <a:pt x="92106" y="98963"/>
                    <a:pt x="-6434" y="127661"/>
                    <a:pt x="3386" y="147302"/>
                  </a:cubicBezTo>
                  <a:cubicBezTo>
                    <a:pt x="8550" y="157545"/>
                    <a:pt x="14984" y="153566"/>
                    <a:pt x="30222" y="148825"/>
                  </a:cubicBezTo>
                  <a:cubicBezTo>
                    <a:pt x="45460" y="144085"/>
                    <a:pt x="96170" y="119873"/>
                    <a:pt x="97947" y="121905"/>
                  </a:cubicBezTo>
                  <a:cubicBezTo>
                    <a:pt x="99725" y="123937"/>
                    <a:pt x="32762" y="162371"/>
                    <a:pt x="27683" y="177185"/>
                  </a:cubicBezTo>
                  <a:cubicBezTo>
                    <a:pt x="22603" y="192000"/>
                    <a:pt x="32000" y="199450"/>
                    <a:pt x="54434" y="190646"/>
                  </a:cubicBezTo>
                  <a:cubicBezTo>
                    <a:pt x="76868" y="181842"/>
                    <a:pt x="124445" y="150265"/>
                    <a:pt x="124445" y="150265"/>
                  </a:cubicBezTo>
                  <a:cubicBezTo>
                    <a:pt x="124445" y="150265"/>
                    <a:pt x="68233" y="208847"/>
                    <a:pt x="78392" y="217990"/>
                  </a:cubicBezTo>
                  <a:cubicBezTo>
                    <a:pt x="88551" y="227132"/>
                    <a:pt x="105228" y="223323"/>
                    <a:pt x="121905" y="207831"/>
                  </a:cubicBezTo>
                  <a:cubicBezTo>
                    <a:pt x="138582" y="192339"/>
                    <a:pt x="175577" y="159323"/>
                    <a:pt x="177016" y="157037"/>
                  </a:cubicBezTo>
                  <a:cubicBezTo>
                    <a:pt x="178455" y="154752"/>
                    <a:pt x="236276" y="130963"/>
                    <a:pt x="255492" y="114286"/>
                  </a:cubicBezTo>
                  <a:cubicBezTo>
                    <a:pt x="267768" y="103873"/>
                    <a:pt x="280568" y="94095"/>
                    <a:pt x="293842" y="84995"/>
                  </a:cubicBezTo>
                  <a:close/>
                </a:path>
              </a:pathLst>
            </a:custGeom>
            <a:solidFill>
              <a:srgbClr val="FFBF9D"/>
            </a:solidFill>
            <a:ln w="8458"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59E24A78-1132-1E5A-341D-E1310D39A812}"/>
                </a:ext>
              </a:extLst>
            </p:cNvPr>
            <p:cNvSpPr/>
            <p:nvPr/>
          </p:nvSpPr>
          <p:spPr>
            <a:xfrm>
              <a:off x="6394436" y="2706637"/>
              <a:ext cx="362570" cy="671273"/>
            </a:xfrm>
            <a:custGeom>
              <a:avLst/>
              <a:gdLst>
                <a:gd name="connsiteX0" fmla="*/ 75429 w 362570"/>
                <a:gd name="connsiteY0" fmla="*/ 244267 h 671273"/>
                <a:gd name="connsiteX1" fmla="*/ 153143 w 362570"/>
                <a:gd name="connsiteY1" fmla="*/ 373199 h 671273"/>
                <a:gd name="connsiteX2" fmla="*/ 153143 w 362570"/>
                <a:gd name="connsiteY2" fmla="*/ 373199 h 671273"/>
                <a:gd name="connsiteX3" fmla="*/ 179556 w 362570"/>
                <a:gd name="connsiteY3" fmla="*/ 410024 h 671273"/>
                <a:gd name="connsiteX4" fmla="*/ 34116 w 362570"/>
                <a:gd name="connsiteY4" fmla="*/ 519400 h 671273"/>
                <a:gd name="connsiteX5" fmla="*/ 18963 w 362570"/>
                <a:gd name="connsiteY5" fmla="*/ 553770 h 671273"/>
                <a:gd name="connsiteX6" fmla="*/ 19556 w 362570"/>
                <a:gd name="connsiteY6" fmla="*/ 560289 h 671273"/>
                <a:gd name="connsiteX7" fmla="*/ 0 w 362570"/>
                <a:gd name="connsiteY7" fmla="*/ 582892 h 671273"/>
                <a:gd name="connsiteX8" fmla="*/ 53334 w 362570"/>
                <a:gd name="connsiteY8" fmla="*/ 671273 h 671273"/>
                <a:gd name="connsiteX9" fmla="*/ 80847 w 362570"/>
                <a:gd name="connsiteY9" fmla="*/ 655019 h 671273"/>
                <a:gd name="connsiteX10" fmla="*/ 85164 w 362570"/>
                <a:gd name="connsiteY10" fmla="*/ 656628 h 671273"/>
                <a:gd name="connsiteX11" fmla="*/ 127492 w 362570"/>
                <a:gd name="connsiteY11" fmla="*/ 649855 h 671273"/>
                <a:gd name="connsiteX12" fmla="*/ 324403 w 362570"/>
                <a:gd name="connsiteY12" fmla="*/ 493918 h 671273"/>
                <a:gd name="connsiteX13" fmla="*/ 355895 w 362570"/>
                <a:gd name="connsiteY13" fmla="*/ 382257 h 671273"/>
                <a:gd name="connsiteX14" fmla="*/ 293164 w 362570"/>
                <a:gd name="connsiteY14" fmla="*/ 254765 h 671273"/>
                <a:gd name="connsiteX15" fmla="*/ 293164 w 362570"/>
                <a:gd name="connsiteY15" fmla="*/ 254765 h 671273"/>
                <a:gd name="connsiteX16" fmla="*/ 175662 w 362570"/>
                <a:gd name="connsiteY16" fmla="*/ 43124 h 671273"/>
                <a:gd name="connsiteX17" fmla="*/ 74074 w 362570"/>
                <a:gd name="connsiteY17" fmla="*/ 119 h 67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570" h="671273">
                  <a:moveTo>
                    <a:pt x="75429" y="244267"/>
                  </a:moveTo>
                  <a:lnTo>
                    <a:pt x="153143" y="373199"/>
                  </a:lnTo>
                  <a:lnTo>
                    <a:pt x="153143" y="373199"/>
                  </a:lnTo>
                  <a:lnTo>
                    <a:pt x="179556" y="410024"/>
                  </a:lnTo>
                  <a:lnTo>
                    <a:pt x="34116" y="519400"/>
                  </a:lnTo>
                  <a:cubicBezTo>
                    <a:pt x="23416" y="527425"/>
                    <a:pt x="17676" y="540454"/>
                    <a:pt x="18963" y="553770"/>
                  </a:cubicBezTo>
                  <a:lnTo>
                    <a:pt x="19556" y="560289"/>
                  </a:lnTo>
                  <a:lnTo>
                    <a:pt x="0" y="582892"/>
                  </a:lnTo>
                  <a:lnTo>
                    <a:pt x="53334" y="671273"/>
                  </a:lnTo>
                  <a:lnTo>
                    <a:pt x="80847" y="655019"/>
                  </a:lnTo>
                  <a:lnTo>
                    <a:pt x="85164" y="656628"/>
                  </a:lnTo>
                  <a:cubicBezTo>
                    <a:pt x="99505" y="661775"/>
                    <a:pt x="115479" y="659218"/>
                    <a:pt x="127492" y="649855"/>
                  </a:cubicBezTo>
                  <a:cubicBezTo>
                    <a:pt x="175323" y="612606"/>
                    <a:pt x="296805" y="517453"/>
                    <a:pt x="324403" y="493918"/>
                  </a:cubicBezTo>
                  <a:cubicBezTo>
                    <a:pt x="352001" y="470384"/>
                    <a:pt x="374181" y="428648"/>
                    <a:pt x="355895" y="382257"/>
                  </a:cubicBezTo>
                  <a:cubicBezTo>
                    <a:pt x="338964" y="339421"/>
                    <a:pt x="293164" y="254765"/>
                    <a:pt x="293164" y="254765"/>
                  </a:cubicBezTo>
                  <a:lnTo>
                    <a:pt x="293164" y="254765"/>
                  </a:lnTo>
                  <a:cubicBezTo>
                    <a:pt x="261588" y="190764"/>
                    <a:pt x="195725" y="67844"/>
                    <a:pt x="175662" y="43124"/>
                  </a:cubicBezTo>
                  <a:cubicBezTo>
                    <a:pt x="137482" y="-4453"/>
                    <a:pt x="74074" y="119"/>
                    <a:pt x="74074" y="119"/>
                  </a:cubicBezTo>
                </a:path>
              </a:pathLst>
            </a:custGeom>
            <a:solidFill>
              <a:srgbClr val="FF725E"/>
            </a:solidFill>
            <a:ln w="8458"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44B7E00F-A6F6-F11A-5733-A373350D477F}"/>
                </a:ext>
              </a:extLst>
            </p:cNvPr>
            <p:cNvSpPr/>
            <p:nvPr/>
          </p:nvSpPr>
          <p:spPr>
            <a:xfrm>
              <a:off x="6392066" y="2706840"/>
              <a:ext cx="366800" cy="674879"/>
            </a:xfrm>
            <a:custGeom>
              <a:avLst/>
              <a:gdLst>
                <a:gd name="connsiteX0" fmla="*/ 76445 w 366800"/>
                <a:gd name="connsiteY0" fmla="*/ 254 h 674879"/>
                <a:gd name="connsiteX1" fmla="*/ 82963 w 366800"/>
                <a:gd name="connsiteY1" fmla="*/ 254 h 674879"/>
                <a:gd name="connsiteX2" fmla="*/ 102011 w 366800"/>
                <a:gd name="connsiteY2" fmla="*/ 1693 h 674879"/>
                <a:gd name="connsiteX3" fmla="*/ 131810 w 366800"/>
                <a:gd name="connsiteY3" fmla="*/ 9397 h 674879"/>
                <a:gd name="connsiteX4" fmla="*/ 167365 w 366800"/>
                <a:gd name="connsiteY4" fmla="*/ 31069 h 674879"/>
                <a:gd name="connsiteX5" fmla="*/ 175831 w 366800"/>
                <a:gd name="connsiteY5" fmla="*/ 39534 h 674879"/>
                <a:gd name="connsiteX6" fmla="*/ 183704 w 366800"/>
                <a:gd name="connsiteY6" fmla="*/ 49524 h 674879"/>
                <a:gd name="connsiteX7" fmla="*/ 198265 w 366800"/>
                <a:gd name="connsiteY7" fmla="*/ 72296 h 674879"/>
                <a:gd name="connsiteX8" fmla="*/ 228656 w 366800"/>
                <a:gd name="connsiteY8" fmla="*/ 125122 h 674879"/>
                <a:gd name="connsiteX9" fmla="*/ 296974 w 366800"/>
                <a:gd name="connsiteY9" fmla="*/ 254477 h 674879"/>
                <a:gd name="connsiteX10" fmla="*/ 294096 w 366800"/>
                <a:gd name="connsiteY10" fmla="*/ 253884 h 674879"/>
                <a:gd name="connsiteX11" fmla="*/ 294096 w 366800"/>
                <a:gd name="connsiteY11" fmla="*/ 253884 h 674879"/>
                <a:gd name="connsiteX12" fmla="*/ 295874 w 366800"/>
                <a:gd name="connsiteY12" fmla="*/ 252445 h 674879"/>
                <a:gd name="connsiteX13" fmla="*/ 296974 w 366800"/>
                <a:gd name="connsiteY13" fmla="*/ 254477 h 674879"/>
                <a:gd name="connsiteX14" fmla="*/ 338456 w 366800"/>
                <a:gd name="connsiteY14" fmla="*/ 334646 h 674879"/>
                <a:gd name="connsiteX15" fmla="*/ 358434 w 366800"/>
                <a:gd name="connsiteY15" fmla="*/ 378328 h 674879"/>
                <a:gd name="connsiteX16" fmla="*/ 366223 w 366800"/>
                <a:gd name="connsiteY16" fmla="*/ 427683 h 674879"/>
                <a:gd name="connsiteX17" fmla="*/ 347006 w 366800"/>
                <a:gd name="connsiteY17" fmla="*/ 475514 h 674879"/>
                <a:gd name="connsiteX18" fmla="*/ 329228 w 366800"/>
                <a:gd name="connsiteY18" fmla="*/ 495069 h 674879"/>
                <a:gd name="connsiteX19" fmla="*/ 308572 w 366800"/>
                <a:gd name="connsiteY19" fmla="*/ 511577 h 674879"/>
                <a:gd name="connsiteX20" fmla="*/ 223916 w 366800"/>
                <a:gd name="connsiteY20" fmla="*/ 578795 h 674879"/>
                <a:gd name="connsiteX21" fmla="*/ 157037 w 366800"/>
                <a:gd name="connsiteY21" fmla="*/ 631705 h 674879"/>
                <a:gd name="connsiteX22" fmla="*/ 140699 w 366800"/>
                <a:gd name="connsiteY22" fmla="*/ 644657 h 674879"/>
                <a:gd name="connsiteX23" fmla="*/ 123767 w 366800"/>
                <a:gd name="connsiteY23" fmla="*/ 656932 h 674879"/>
                <a:gd name="connsiteX24" fmla="*/ 82625 w 366800"/>
                <a:gd name="connsiteY24" fmla="*/ 657609 h 674879"/>
                <a:gd name="connsiteX25" fmla="*/ 84402 w 366800"/>
                <a:gd name="connsiteY25" fmla="*/ 657609 h 674879"/>
                <a:gd name="connsiteX26" fmla="*/ 56804 w 366800"/>
                <a:gd name="connsiteY26" fmla="*/ 673779 h 674879"/>
                <a:gd name="connsiteX27" fmla="*/ 55027 w 366800"/>
                <a:gd name="connsiteY27" fmla="*/ 674879 h 674879"/>
                <a:gd name="connsiteX28" fmla="*/ 53926 w 366800"/>
                <a:gd name="connsiteY28" fmla="*/ 673017 h 674879"/>
                <a:gd name="connsiteX29" fmla="*/ 762 w 366800"/>
                <a:gd name="connsiteY29" fmla="*/ 584636 h 674879"/>
                <a:gd name="connsiteX30" fmla="*/ 0 w 366800"/>
                <a:gd name="connsiteY30" fmla="*/ 583366 h 674879"/>
                <a:gd name="connsiteX31" fmla="*/ 931 w 366800"/>
                <a:gd name="connsiteY31" fmla="*/ 582265 h 674879"/>
                <a:gd name="connsiteX32" fmla="*/ 20571 w 366800"/>
                <a:gd name="connsiteY32" fmla="*/ 559662 h 674879"/>
                <a:gd name="connsiteX33" fmla="*/ 20063 w 366800"/>
                <a:gd name="connsiteY33" fmla="*/ 561186 h 674879"/>
                <a:gd name="connsiteX34" fmla="*/ 20063 w 366800"/>
                <a:gd name="connsiteY34" fmla="*/ 544255 h 674879"/>
                <a:gd name="connsiteX35" fmla="*/ 26074 w 366800"/>
                <a:gd name="connsiteY35" fmla="*/ 528678 h 674879"/>
                <a:gd name="connsiteX36" fmla="*/ 37418 w 366800"/>
                <a:gd name="connsiteY36" fmla="*/ 516995 h 674879"/>
                <a:gd name="connsiteX37" fmla="*/ 49863 w 366800"/>
                <a:gd name="connsiteY37" fmla="*/ 507683 h 674879"/>
                <a:gd name="connsiteX38" fmla="*/ 97439 w 366800"/>
                <a:gd name="connsiteY38" fmla="*/ 472128 h 674879"/>
                <a:gd name="connsiteX39" fmla="*/ 181418 w 366800"/>
                <a:gd name="connsiteY39" fmla="*/ 409313 h 674879"/>
                <a:gd name="connsiteX40" fmla="*/ 181418 w 366800"/>
                <a:gd name="connsiteY40" fmla="*/ 411345 h 674879"/>
                <a:gd name="connsiteX41" fmla="*/ 156021 w 366800"/>
                <a:gd name="connsiteY41" fmla="*/ 375874 h 674879"/>
                <a:gd name="connsiteX42" fmla="*/ 136043 w 366800"/>
                <a:gd name="connsiteY42" fmla="*/ 342604 h 674879"/>
                <a:gd name="connsiteX43" fmla="*/ 104550 w 366800"/>
                <a:gd name="connsiteY43" fmla="*/ 289694 h 674879"/>
                <a:gd name="connsiteX44" fmla="*/ 84148 w 366800"/>
                <a:gd name="connsiteY44" fmla="*/ 256085 h 674879"/>
                <a:gd name="connsiteX45" fmla="*/ 79238 w 366800"/>
                <a:gd name="connsiteY45" fmla="*/ 247619 h 674879"/>
                <a:gd name="connsiteX46" fmla="*/ 77630 w 366800"/>
                <a:gd name="connsiteY46" fmla="*/ 244572 h 674879"/>
                <a:gd name="connsiteX47" fmla="*/ 79577 w 366800"/>
                <a:gd name="connsiteY47" fmla="*/ 247365 h 674879"/>
                <a:gd name="connsiteX48" fmla="*/ 84910 w 366800"/>
                <a:gd name="connsiteY48" fmla="*/ 255831 h 674879"/>
                <a:gd name="connsiteX49" fmla="*/ 105143 w 366800"/>
                <a:gd name="connsiteY49" fmla="*/ 288678 h 674879"/>
                <a:gd name="connsiteX50" fmla="*/ 137228 w 366800"/>
                <a:gd name="connsiteY50" fmla="*/ 341249 h 674879"/>
                <a:gd name="connsiteX51" fmla="*/ 157461 w 366800"/>
                <a:gd name="connsiteY51" fmla="*/ 374096 h 674879"/>
                <a:gd name="connsiteX52" fmla="*/ 182857 w 366800"/>
                <a:gd name="connsiteY52" fmla="*/ 409482 h 674879"/>
                <a:gd name="connsiteX53" fmla="*/ 183619 w 366800"/>
                <a:gd name="connsiteY53" fmla="*/ 410667 h 674879"/>
                <a:gd name="connsiteX54" fmla="*/ 182519 w 366800"/>
                <a:gd name="connsiteY54" fmla="*/ 411514 h 674879"/>
                <a:gd name="connsiteX55" fmla="*/ 98794 w 366800"/>
                <a:gd name="connsiteY55" fmla="*/ 474752 h 674879"/>
                <a:gd name="connsiteX56" fmla="*/ 51471 w 366800"/>
                <a:gd name="connsiteY56" fmla="*/ 510562 h 674879"/>
                <a:gd name="connsiteX57" fmla="*/ 39027 w 366800"/>
                <a:gd name="connsiteY57" fmla="*/ 519874 h 674879"/>
                <a:gd name="connsiteX58" fmla="*/ 28614 w 366800"/>
                <a:gd name="connsiteY58" fmla="*/ 530625 h 674879"/>
                <a:gd name="connsiteX59" fmla="*/ 23196 w 366800"/>
                <a:gd name="connsiteY59" fmla="*/ 544678 h 674879"/>
                <a:gd name="connsiteX60" fmla="*/ 23619 w 366800"/>
                <a:gd name="connsiteY60" fmla="*/ 560339 h 674879"/>
                <a:gd name="connsiteX61" fmla="*/ 23619 w 366800"/>
                <a:gd name="connsiteY61" fmla="*/ 561186 h 674879"/>
                <a:gd name="connsiteX62" fmla="*/ 23026 w 366800"/>
                <a:gd name="connsiteY62" fmla="*/ 561863 h 674879"/>
                <a:gd name="connsiteX63" fmla="*/ 3471 w 366800"/>
                <a:gd name="connsiteY63" fmla="*/ 584466 h 674879"/>
                <a:gd name="connsiteX64" fmla="*/ 3471 w 366800"/>
                <a:gd name="connsiteY64" fmla="*/ 582096 h 674879"/>
                <a:gd name="connsiteX65" fmla="*/ 56804 w 366800"/>
                <a:gd name="connsiteY65" fmla="*/ 670477 h 674879"/>
                <a:gd name="connsiteX66" fmla="*/ 53926 w 366800"/>
                <a:gd name="connsiteY66" fmla="*/ 669715 h 674879"/>
                <a:gd name="connsiteX67" fmla="*/ 81439 w 366800"/>
                <a:gd name="connsiteY67" fmla="*/ 653461 h 674879"/>
                <a:gd name="connsiteX68" fmla="*/ 82455 w 366800"/>
                <a:gd name="connsiteY68" fmla="*/ 652953 h 674879"/>
                <a:gd name="connsiteX69" fmla="*/ 83302 w 366800"/>
                <a:gd name="connsiteY69" fmla="*/ 652953 h 674879"/>
                <a:gd name="connsiteX70" fmla="*/ 121058 w 366800"/>
                <a:gd name="connsiteY70" fmla="*/ 652530 h 674879"/>
                <a:gd name="connsiteX71" fmla="*/ 137397 w 366800"/>
                <a:gd name="connsiteY71" fmla="*/ 640593 h 674879"/>
                <a:gd name="connsiteX72" fmla="*/ 153736 w 366800"/>
                <a:gd name="connsiteY72" fmla="*/ 627641 h 674879"/>
                <a:gd name="connsiteX73" fmla="*/ 220529 w 366800"/>
                <a:gd name="connsiteY73" fmla="*/ 574816 h 674879"/>
                <a:gd name="connsiteX74" fmla="*/ 305186 w 366800"/>
                <a:gd name="connsiteY74" fmla="*/ 507599 h 674879"/>
                <a:gd name="connsiteX75" fmla="*/ 325757 w 366800"/>
                <a:gd name="connsiteY75" fmla="*/ 491175 h 674879"/>
                <a:gd name="connsiteX76" fmla="*/ 342688 w 366800"/>
                <a:gd name="connsiteY76" fmla="*/ 472382 h 674879"/>
                <a:gd name="connsiteX77" fmla="*/ 361143 w 366800"/>
                <a:gd name="connsiteY77" fmla="*/ 426583 h 674879"/>
                <a:gd name="connsiteX78" fmla="*/ 355048 w 366800"/>
                <a:gd name="connsiteY78" fmla="*/ 379514 h 674879"/>
                <a:gd name="connsiteX79" fmla="*/ 335239 w 366800"/>
                <a:gd name="connsiteY79" fmla="*/ 336085 h 674879"/>
                <a:gd name="connsiteX80" fmla="*/ 294096 w 366800"/>
                <a:gd name="connsiteY80" fmla="*/ 255916 h 674879"/>
                <a:gd name="connsiteX81" fmla="*/ 296974 w 366800"/>
                <a:gd name="connsiteY81" fmla="*/ 256424 h 674879"/>
                <a:gd name="connsiteX82" fmla="*/ 296974 w 366800"/>
                <a:gd name="connsiteY82" fmla="*/ 256424 h 674879"/>
                <a:gd name="connsiteX83" fmla="*/ 295112 w 366800"/>
                <a:gd name="connsiteY83" fmla="*/ 257947 h 674879"/>
                <a:gd name="connsiteX84" fmla="*/ 294011 w 366800"/>
                <a:gd name="connsiteY84" fmla="*/ 255831 h 674879"/>
                <a:gd name="connsiteX85" fmla="*/ 226286 w 366800"/>
                <a:gd name="connsiteY85" fmla="*/ 126222 h 674879"/>
                <a:gd name="connsiteX86" fmla="*/ 196318 w 366800"/>
                <a:gd name="connsiteY86" fmla="*/ 73312 h 674879"/>
                <a:gd name="connsiteX87" fmla="*/ 182011 w 366800"/>
                <a:gd name="connsiteY87" fmla="*/ 50540 h 674879"/>
                <a:gd name="connsiteX88" fmla="*/ 174392 w 366800"/>
                <a:gd name="connsiteY88" fmla="*/ 40635 h 674879"/>
                <a:gd name="connsiteX89" fmla="*/ 165926 w 366800"/>
                <a:gd name="connsiteY89" fmla="*/ 32169 h 674879"/>
                <a:gd name="connsiteX90" fmla="*/ 131217 w 366800"/>
                <a:gd name="connsiteY90" fmla="*/ 10413 h 674879"/>
                <a:gd name="connsiteX91" fmla="*/ 101841 w 366800"/>
                <a:gd name="connsiteY91" fmla="*/ 1947 h 674879"/>
                <a:gd name="connsiteX92" fmla="*/ 83048 w 366800"/>
                <a:gd name="connsiteY92" fmla="*/ 0 h 6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66800" h="674879">
                  <a:moveTo>
                    <a:pt x="76445" y="254"/>
                  </a:moveTo>
                  <a:cubicBezTo>
                    <a:pt x="78612" y="110"/>
                    <a:pt x="80796" y="110"/>
                    <a:pt x="82963" y="254"/>
                  </a:cubicBezTo>
                  <a:cubicBezTo>
                    <a:pt x="89338" y="279"/>
                    <a:pt x="95704" y="762"/>
                    <a:pt x="102011" y="1693"/>
                  </a:cubicBezTo>
                  <a:cubicBezTo>
                    <a:pt x="112203" y="3124"/>
                    <a:pt x="122201" y="5706"/>
                    <a:pt x="131810" y="9397"/>
                  </a:cubicBezTo>
                  <a:cubicBezTo>
                    <a:pt x="144898" y="14358"/>
                    <a:pt x="156953" y="21706"/>
                    <a:pt x="167365" y="31069"/>
                  </a:cubicBezTo>
                  <a:cubicBezTo>
                    <a:pt x="170413" y="33659"/>
                    <a:pt x="173240" y="36487"/>
                    <a:pt x="175831" y="39534"/>
                  </a:cubicBezTo>
                  <a:cubicBezTo>
                    <a:pt x="178701" y="42667"/>
                    <a:pt x="181334" y="46002"/>
                    <a:pt x="183704" y="49524"/>
                  </a:cubicBezTo>
                  <a:cubicBezTo>
                    <a:pt x="188614" y="56635"/>
                    <a:pt x="193439" y="64254"/>
                    <a:pt x="198265" y="72296"/>
                  </a:cubicBezTo>
                  <a:cubicBezTo>
                    <a:pt x="208000" y="88466"/>
                    <a:pt x="218074" y="106159"/>
                    <a:pt x="228656" y="125122"/>
                  </a:cubicBezTo>
                  <a:cubicBezTo>
                    <a:pt x="249736" y="163217"/>
                    <a:pt x="273016" y="206476"/>
                    <a:pt x="296974" y="254477"/>
                  </a:cubicBezTo>
                  <a:lnTo>
                    <a:pt x="294096" y="253884"/>
                  </a:lnTo>
                  <a:lnTo>
                    <a:pt x="294096" y="253884"/>
                  </a:lnTo>
                  <a:lnTo>
                    <a:pt x="295874" y="252445"/>
                  </a:lnTo>
                  <a:lnTo>
                    <a:pt x="296974" y="254477"/>
                  </a:lnTo>
                  <a:cubicBezTo>
                    <a:pt x="310604" y="279873"/>
                    <a:pt x="324657" y="306455"/>
                    <a:pt x="338456" y="334646"/>
                  </a:cubicBezTo>
                  <a:cubicBezTo>
                    <a:pt x="345313" y="348784"/>
                    <a:pt x="352170" y="363175"/>
                    <a:pt x="358434" y="378328"/>
                  </a:cubicBezTo>
                  <a:cubicBezTo>
                    <a:pt x="365402" y="393787"/>
                    <a:pt x="368094" y="410828"/>
                    <a:pt x="366223" y="427683"/>
                  </a:cubicBezTo>
                  <a:cubicBezTo>
                    <a:pt x="364064" y="445021"/>
                    <a:pt x="357444" y="461503"/>
                    <a:pt x="347006" y="475514"/>
                  </a:cubicBezTo>
                  <a:cubicBezTo>
                    <a:pt x="341833" y="482676"/>
                    <a:pt x="335873" y="489237"/>
                    <a:pt x="329228" y="495069"/>
                  </a:cubicBezTo>
                  <a:cubicBezTo>
                    <a:pt x="322455" y="500657"/>
                    <a:pt x="315514" y="505990"/>
                    <a:pt x="308572" y="511577"/>
                  </a:cubicBezTo>
                  <a:lnTo>
                    <a:pt x="223916" y="578795"/>
                  </a:lnTo>
                  <a:lnTo>
                    <a:pt x="157037" y="631705"/>
                  </a:lnTo>
                  <a:lnTo>
                    <a:pt x="140699" y="644657"/>
                  </a:lnTo>
                  <a:cubicBezTo>
                    <a:pt x="135441" y="649254"/>
                    <a:pt x="129770" y="653360"/>
                    <a:pt x="123767" y="656932"/>
                  </a:cubicBezTo>
                  <a:cubicBezTo>
                    <a:pt x="110841" y="663273"/>
                    <a:pt x="95755" y="663527"/>
                    <a:pt x="82625" y="657609"/>
                  </a:cubicBezTo>
                  <a:lnTo>
                    <a:pt x="84402" y="657609"/>
                  </a:lnTo>
                  <a:lnTo>
                    <a:pt x="56804" y="673779"/>
                  </a:lnTo>
                  <a:lnTo>
                    <a:pt x="55027" y="674879"/>
                  </a:lnTo>
                  <a:lnTo>
                    <a:pt x="53926" y="673017"/>
                  </a:lnTo>
                  <a:lnTo>
                    <a:pt x="762" y="584636"/>
                  </a:lnTo>
                  <a:lnTo>
                    <a:pt x="0" y="583366"/>
                  </a:lnTo>
                  <a:lnTo>
                    <a:pt x="931" y="582265"/>
                  </a:lnTo>
                  <a:lnTo>
                    <a:pt x="20571" y="559662"/>
                  </a:lnTo>
                  <a:lnTo>
                    <a:pt x="20063" y="561186"/>
                  </a:lnTo>
                  <a:cubicBezTo>
                    <a:pt x="19276" y="555573"/>
                    <a:pt x="19276" y="549867"/>
                    <a:pt x="20063" y="544255"/>
                  </a:cubicBezTo>
                  <a:cubicBezTo>
                    <a:pt x="20927" y="538693"/>
                    <a:pt x="22976" y="533385"/>
                    <a:pt x="26074" y="528678"/>
                  </a:cubicBezTo>
                  <a:cubicBezTo>
                    <a:pt x="29046" y="524073"/>
                    <a:pt x="32906" y="520102"/>
                    <a:pt x="37418" y="516995"/>
                  </a:cubicBezTo>
                  <a:lnTo>
                    <a:pt x="49863" y="507683"/>
                  </a:lnTo>
                  <a:lnTo>
                    <a:pt x="97439" y="472128"/>
                  </a:lnTo>
                  <a:lnTo>
                    <a:pt x="181418" y="409313"/>
                  </a:lnTo>
                  <a:lnTo>
                    <a:pt x="181418" y="411345"/>
                  </a:lnTo>
                  <a:cubicBezTo>
                    <a:pt x="172529" y="398900"/>
                    <a:pt x="164487" y="387048"/>
                    <a:pt x="156021" y="375874"/>
                  </a:cubicBezTo>
                  <a:cubicBezTo>
                    <a:pt x="147556" y="364699"/>
                    <a:pt x="142307" y="352932"/>
                    <a:pt x="136043" y="342604"/>
                  </a:cubicBezTo>
                  <a:lnTo>
                    <a:pt x="104550" y="289694"/>
                  </a:lnTo>
                  <a:lnTo>
                    <a:pt x="84148" y="256085"/>
                  </a:lnTo>
                  <a:lnTo>
                    <a:pt x="79238" y="247619"/>
                  </a:lnTo>
                  <a:cubicBezTo>
                    <a:pt x="78646" y="246637"/>
                    <a:pt x="78104" y="245622"/>
                    <a:pt x="77630" y="244572"/>
                  </a:cubicBezTo>
                  <a:cubicBezTo>
                    <a:pt x="78324" y="245469"/>
                    <a:pt x="78976" y="246400"/>
                    <a:pt x="79577" y="247365"/>
                  </a:cubicBezTo>
                  <a:lnTo>
                    <a:pt x="84910" y="255831"/>
                  </a:lnTo>
                  <a:lnTo>
                    <a:pt x="105143" y="288678"/>
                  </a:lnTo>
                  <a:lnTo>
                    <a:pt x="137228" y="341249"/>
                  </a:lnTo>
                  <a:cubicBezTo>
                    <a:pt x="143577" y="351493"/>
                    <a:pt x="150180" y="362752"/>
                    <a:pt x="157461" y="374096"/>
                  </a:cubicBezTo>
                  <a:lnTo>
                    <a:pt x="182857" y="409482"/>
                  </a:lnTo>
                  <a:lnTo>
                    <a:pt x="183619" y="410667"/>
                  </a:lnTo>
                  <a:lnTo>
                    <a:pt x="182519" y="411514"/>
                  </a:lnTo>
                  <a:lnTo>
                    <a:pt x="98794" y="474752"/>
                  </a:lnTo>
                  <a:lnTo>
                    <a:pt x="51471" y="510562"/>
                  </a:lnTo>
                  <a:lnTo>
                    <a:pt x="39027" y="519874"/>
                  </a:lnTo>
                  <a:cubicBezTo>
                    <a:pt x="34895" y="522760"/>
                    <a:pt x="31365" y="526409"/>
                    <a:pt x="28614" y="530625"/>
                  </a:cubicBezTo>
                  <a:cubicBezTo>
                    <a:pt x="25837" y="534875"/>
                    <a:pt x="23992" y="539666"/>
                    <a:pt x="23196" y="544678"/>
                  </a:cubicBezTo>
                  <a:cubicBezTo>
                    <a:pt x="22620" y="549893"/>
                    <a:pt x="22764" y="555158"/>
                    <a:pt x="23619" y="560339"/>
                  </a:cubicBezTo>
                  <a:lnTo>
                    <a:pt x="23619" y="561186"/>
                  </a:lnTo>
                  <a:lnTo>
                    <a:pt x="23026" y="561863"/>
                  </a:lnTo>
                  <a:cubicBezTo>
                    <a:pt x="16677" y="569313"/>
                    <a:pt x="10159" y="576763"/>
                    <a:pt x="3471" y="584466"/>
                  </a:cubicBezTo>
                  <a:lnTo>
                    <a:pt x="3471" y="582096"/>
                  </a:lnTo>
                  <a:lnTo>
                    <a:pt x="56804" y="670477"/>
                  </a:lnTo>
                  <a:lnTo>
                    <a:pt x="53926" y="669715"/>
                  </a:lnTo>
                  <a:lnTo>
                    <a:pt x="81439" y="653461"/>
                  </a:lnTo>
                  <a:lnTo>
                    <a:pt x="82455" y="652953"/>
                  </a:lnTo>
                  <a:lnTo>
                    <a:pt x="83302" y="652953"/>
                  </a:lnTo>
                  <a:cubicBezTo>
                    <a:pt x="95297" y="658541"/>
                    <a:pt x="109190" y="658380"/>
                    <a:pt x="121058" y="652530"/>
                  </a:cubicBezTo>
                  <a:cubicBezTo>
                    <a:pt x="126849" y="649042"/>
                    <a:pt x="132318" y="645046"/>
                    <a:pt x="137397" y="640593"/>
                  </a:cubicBezTo>
                  <a:lnTo>
                    <a:pt x="153736" y="627641"/>
                  </a:lnTo>
                  <a:lnTo>
                    <a:pt x="220529" y="574816"/>
                  </a:lnTo>
                  <a:lnTo>
                    <a:pt x="305186" y="507599"/>
                  </a:lnTo>
                  <a:cubicBezTo>
                    <a:pt x="312043" y="502096"/>
                    <a:pt x="319069" y="496763"/>
                    <a:pt x="325757" y="491175"/>
                  </a:cubicBezTo>
                  <a:cubicBezTo>
                    <a:pt x="332106" y="485588"/>
                    <a:pt x="337787" y="479281"/>
                    <a:pt x="342688" y="472382"/>
                  </a:cubicBezTo>
                  <a:cubicBezTo>
                    <a:pt x="352686" y="458964"/>
                    <a:pt x="359044" y="443184"/>
                    <a:pt x="361143" y="426583"/>
                  </a:cubicBezTo>
                  <a:cubicBezTo>
                    <a:pt x="363302" y="410633"/>
                    <a:pt x="361194" y="394388"/>
                    <a:pt x="355048" y="379514"/>
                  </a:cubicBezTo>
                  <a:cubicBezTo>
                    <a:pt x="348868" y="364614"/>
                    <a:pt x="342096" y="350138"/>
                    <a:pt x="335239" y="336085"/>
                  </a:cubicBezTo>
                  <a:cubicBezTo>
                    <a:pt x="321524" y="307979"/>
                    <a:pt x="307641" y="281228"/>
                    <a:pt x="294096" y="255916"/>
                  </a:cubicBezTo>
                  <a:lnTo>
                    <a:pt x="296974" y="256424"/>
                  </a:lnTo>
                  <a:lnTo>
                    <a:pt x="296974" y="256424"/>
                  </a:lnTo>
                  <a:lnTo>
                    <a:pt x="295112" y="257947"/>
                  </a:lnTo>
                  <a:lnTo>
                    <a:pt x="294011" y="255831"/>
                  </a:lnTo>
                  <a:cubicBezTo>
                    <a:pt x="270307" y="207746"/>
                    <a:pt x="247281" y="164402"/>
                    <a:pt x="226286" y="126222"/>
                  </a:cubicBezTo>
                  <a:cubicBezTo>
                    <a:pt x="215789" y="107175"/>
                    <a:pt x="205884" y="89482"/>
                    <a:pt x="196318" y="73312"/>
                  </a:cubicBezTo>
                  <a:cubicBezTo>
                    <a:pt x="191492" y="65270"/>
                    <a:pt x="186752" y="57651"/>
                    <a:pt x="182011" y="50540"/>
                  </a:cubicBezTo>
                  <a:cubicBezTo>
                    <a:pt x="179700" y="47069"/>
                    <a:pt x="177160" y="43759"/>
                    <a:pt x="174392" y="40635"/>
                  </a:cubicBezTo>
                  <a:cubicBezTo>
                    <a:pt x="171793" y="37604"/>
                    <a:pt x="168957" y="34768"/>
                    <a:pt x="165926" y="32169"/>
                  </a:cubicBezTo>
                  <a:cubicBezTo>
                    <a:pt x="155776" y="22866"/>
                    <a:pt x="144009" y="15501"/>
                    <a:pt x="131217" y="10413"/>
                  </a:cubicBezTo>
                  <a:cubicBezTo>
                    <a:pt x="121770" y="6502"/>
                    <a:pt x="111916" y="3666"/>
                    <a:pt x="101841" y="1947"/>
                  </a:cubicBezTo>
                  <a:cubicBezTo>
                    <a:pt x="95628" y="897"/>
                    <a:pt x="89346" y="246"/>
                    <a:pt x="83048" y="0"/>
                  </a:cubicBezTo>
                  <a:close/>
                </a:path>
              </a:pathLst>
            </a:custGeom>
            <a:solidFill>
              <a:srgbClr val="263238"/>
            </a:solidFill>
            <a:ln w="8458"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E287D066-0AC3-0BB1-8CE0-610904DD49D5}"/>
                </a:ext>
              </a:extLst>
            </p:cNvPr>
            <p:cNvSpPr/>
            <p:nvPr/>
          </p:nvSpPr>
          <p:spPr>
            <a:xfrm>
              <a:off x="6572468" y="3103138"/>
              <a:ext cx="105227" cy="13946"/>
            </a:xfrm>
            <a:custGeom>
              <a:avLst/>
              <a:gdLst>
                <a:gd name="connsiteX0" fmla="*/ 105228 w 105227"/>
                <a:gd name="connsiteY0" fmla="*/ 10729 h 13946"/>
                <a:gd name="connsiteX1" fmla="*/ 52402 w 105227"/>
                <a:gd name="connsiteY1" fmla="*/ 4465 h 13946"/>
                <a:gd name="connsiteX2" fmla="*/ 0 w 105227"/>
                <a:gd name="connsiteY2" fmla="*/ 13946 h 13946"/>
                <a:gd name="connsiteX3" fmla="*/ 14392 w 105227"/>
                <a:gd name="connsiteY3" fmla="*/ 7004 h 13946"/>
                <a:gd name="connsiteX4" fmla="*/ 52233 w 105227"/>
                <a:gd name="connsiteY4" fmla="*/ 63 h 13946"/>
                <a:gd name="connsiteX5" fmla="*/ 90498 w 105227"/>
                <a:gd name="connsiteY5" fmla="*/ 4719 h 13946"/>
                <a:gd name="connsiteX6" fmla="*/ 105228 w 105227"/>
                <a:gd name="connsiteY6" fmla="*/ 10729 h 1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27" h="13946">
                  <a:moveTo>
                    <a:pt x="105228" y="10729"/>
                  </a:moveTo>
                  <a:cubicBezTo>
                    <a:pt x="87873" y="6861"/>
                    <a:pt x="70180" y="4761"/>
                    <a:pt x="52402" y="4465"/>
                  </a:cubicBezTo>
                  <a:cubicBezTo>
                    <a:pt x="34650" y="5794"/>
                    <a:pt x="17092" y="8977"/>
                    <a:pt x="0" y="13946"/>
                  </a:cubicBezTo>
                  <a:cubicBezTo>
                    <a:pt x="4309" y="10738"/>
                    <a:pt x="9194" y="8384"/>
                    <a:pt x="14392" y="7004"/>
                  </a:cubicBezTo>
                  <a:cubicBezTo>
                    <a:pt x="26582" y="2806"/>
                    <a:pt x="39340" y="469"/>
                    <a:pt x="52233" y="63"/>
                  </a:cubicBezTo>
                  <a:cubicBezTo>
                    <a:pt x="65152" y="-344"/>
                    <a:pt x="78053" y="1231"/>
                    <a:pt x="90498" y="4719"/>
                  </a:cubicBezTo>
                  <a:cubicBezTo>
                    <a:pt x="95729" y="5811"/>
                    <a:pt x="100724" y="7843"/>
                    <a:pt x="105228" y="10729"/>
                  </a:cubicBezTo>
                  <a:close/>
                </a:path>
              </a:pathLst>
            </a:custGeom>
            <a:solidFill>
              <a:srgbClr val="263238"/>
            </a:solidFill>
            <a:ln w="8458"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EA97DC2A-CC51-77FB-D93C-B701BA053AC2}"/>
                </a:ext>
              </a:extLst>
            </p:cNvPr>
            <p:cNvSpPr/>
            <p:nvPr/>
          </p:nvSpPr>
          <p:spPr>
            <a:xfrm>
              <a:off x="6415210" y="3267518"/>
              <a:ext cx="56940" cy="88559"/>
            </a:xfrm>
            <a:custGeom>
              <a:avLst/>
              <a:gdLst>
                <a:gd name="connsiteX0" fmla="*/ 56940 w 56940"/>
                <a:gd name="connsiteY0" fmla="*/ 88550 h 88559"/>
                <a:gd name="connsiteX1" fmla="*/ 29088 w 56940"/>
                <a:gd name="connsiteY1" fmla="*/ 43852 h 88559"/>
                <a:gd name="connsiteX2" fmla="*/ 51 w 56940"/>
                <a:gd name="connsiteY2" fmla="*/ 0 h 88559"/>
                <a:gd name="connsiteX3" fmla="*/ 56940 w 56940"/>
                <a:gd name="connsiteY3" fmla="*/ 88550 h 88559"/>
              </a:gdLst>
              <a:ahLst/>
              <a:cxnLst>
                <a:cxn ang="0">
                  <a:pos x="connsiteX0" y="connsiteY0"/>
                </a:cxn>
                <a:cxn ang="0">
                  <a:pos x="connsiteX1" y="connsiteY1"/>
                </a:cxn>
                <a:cxn ang="0">
                  <a:pos x="connsiteX2" y="connsiteY2"/>
                </a:cxn>
                <a:cxn ang="0">
                  <a:pos x="connsiteX3" y="connsiteY3"/>
                </a:cxn>
              </a:cxnLst>
              <a:rect l="l" t="t" r="r" b="b"/>
              <a:pathLst>
                <a:path w="56940" h="88559">
                  <a:moveTo>
                    <a:pt x="56940" y="88550"/>
                  </a:moveTo>
                  <a:cubicBezTo>
                    <a:pt x="55755" y="89058"/>
                    <a:pt x="44834" y="68233"/>
                    <a:pt x="29088" y="43852"/>
                  </a:cubicBezTo>
                  <a:cubicBezTo>
                    <a:pt x="13342" y="19471"/>
                    <a:pt x="-965" y="847"/>
                    <a:pt x="51" y="0"/>
                  </a:cubicBezTo>
                  <a:cubicBezTo>
                    <a:pt x="24602" y="25532"/>
                    <a:pt x="43928" y="55611"/>
                    <a:pt x="56940" y="88550"/>
                  </a:cubicBezTo>
                  <a:close/>
                </a:path>
              </a:pathLst>
            </a:custGeom>
            <a:solidFill>
              <a:srgbClr val="263238"/>
            </a:solidFill>
            <a:ln w="8458"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FFAFC59C-1ABD-1F36-B6B6-8B2A8B54BF3D}"/>
                </a:ext>
              </a:extLst>
            </p:cNvPr>
            <p:cNvSpPr/>
            <p:nvPr/>
          </p:nvSpPr>
          <p:spPr>
            <a:xfrm>
              <a:off x="6429188" y="2777189"/>
              <a:ext cx="19682" cy="155344"/>
            </a:xfrm>
            <a:custGeom>
              <a:avLst/>
              <a:gdLst>
                <a:gd name="connsiteX0" fmla="*/ 7661 w 19682"/>
                <a:gd name="connsiteY0" fmla="*/ 0 h 155344"/>
                <a:gd name="connsiteX1" fmla="*/ 5460 w 19682"/>
                <a:gd name="connsiteY1" fmla="*/ 22942 h 155344"/>
                <a:gd name="connsiteX2" fmla="*/ 13926 w 19682"/>
                <a:gd name="connsiteY2" fmla="*/ 132995 h 155344"/>
                <a:gd name="connsiteX3" fmla="*/ 19682 w 19682"/>
                <a:gd name="connsiteY3" fmla="*/ 155344 h 155344"/>
                <a:gd name="connsiteX4" fmla="*/ 11217 w 19682"/>
                <a:gd name="connsiteY4" fmla="*/ 133926 h 155344"/>
                <a:gd name="connsiteX5" fmla="*/ 2751 w 19682"/>
                <a:gd name="connsiteY5" fmla="*/ 22942 h 155344"/>
                <a:gd name="connsiteX6" fmla="*/ 7661 w 19682"/>
                <a:gd name="connsiteY6" fmla="*/ 0 h 15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2" h="155344">
                  <a:moveTo>
                    <a:pt x="7661" y="0"/>
                  </a:moveTo>
                  <a:cubicBezTo>
                    <a:pt x="7416" y="7687"/>
                    <a:pt x="6679" y="15348"/>
                    <a:pt x="5460" y="22942"/>
                  </a:cubicBezTo>
                  <a:cubicBezTo>
                    <a:pt x="1727" y="59835"/>
                    <a:pt x="4597" y="97101"/>
                    <a:pt x="13926" y="132995"/>
                  </a:cubicBezTo>
                  <a:cubicBezTo>
                    <a:pt x="16296" y="140318"/>
                    <a:pt x="18218" y="147784"/>
                    <a:pt x="19682" y="155344"/>
                  </a:cubicBezTo>
                  <a:cubicBezTo>
                    <a:pt x="15983" y="148580"/>
                    <a:pt x="13139" y="141384"/>
                    <a:pt x="11217" y="133926"/>
                  </a:cubicBezTo>
                  <a:cubicBezTo>
                    <a:pt x="84" y="98040"/>
                    <a:pt x="-2811" y="60106"/>
                    <a:pt x="2751" y="22942"/>
                  </a:cubicBezTo>
                  <a:cubicBezTo>
                    <a:pt x="3369" y="15111"/>
                    <a:pt x="5020" y="7399"/>
                    <a:pt x="7661" y="0"/>
                  </a:cubicBezTo>
                  <a:close/>
                </a:path>
              </a:pathLst>
            </a:custGeom>
            <a:solidFill>
              <a:srgbClr val="263238"/>
            </a:solidFill>
            <a:ln w="8458"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D600B3EF-8D9D-215B-AA6A-5C88312CE074}"/>
                </a:ext>
              </a:extLst>
            </p:cNvPr>
            <p:cNvSpPr/>
            <p:nvPr/>
          </p:nvSpPr>
          <p:spPr>
            <a:xfrm>
              <a:off x="5716647" y="2703953"/>
              <a:ext cx="225838" cy="57340"/>
            </a:xfrm>
            <a:custGeom>
              <a:avLst/>
              <a:gdLst>
                <a:gd name="connsiteX0" fmla="*/ 190170 w 225838"/>
                <a:gd name="connsiteY0" fmla="*/ 57321 h 57340"/>
                <a:gd name="connsiteX1" fmla="*/ 23820 w 225838"/>
                <a:gd name="connsiteY1" fmla="*/ 49871 h 57340"/>
                <a:gd name="connsiteX2" fmla="*/ 24 w 225838"/>
                <a:gd name="connsiteY2" fmla="*/ 23932 h 57340"/>
                <a:gd name="connsiteX3" fmla="*/ 32 w 225838"/>
                <a:gd name="connsiteY3" fmla="*/ 23797 h 57340"/>
                <a:gd name="connsiteX4" fmla="*/ 32 w 225838"/>
                <a:gd name="connsiteY4" fmla="*/ 23797 h 57340"/>
                <a:gd name="connsiteX5" fmla="*/ 26022 w 225838"/>
                <a:gd name="connsiteY5" fmla="*/ 8 h 57340"/>
                <a:gd name="connsiteX6" fmla="*/ 193556 w 225838"/>
                <a:gd name="connsiteY6" fmla="*/ 7543 h 57340"/>
                <a:gd name="connsiteX7" fmla="*/ 202022 w 225838"/>
                <a:gd name="connsiteY7" fmla="*/ 10421 h 57340"/>
                <a:gd name="connsiteX8" fmla="*/ 223186 w 225838"/>
                <a:gd name="connsiteY8" fmla="*/ 25490 h 57340"/>
                <a:gd name="connsiteX9" fmla="*/ 224439 w 225838"/>
                <a:gd name="connsiteY9" fmla="*/ 34988 h 57340"/>
                <a:gd name="connsiteX10" fmla="*/ 223186 w 225838"/>
                <a:gd name="connsiteY10" fmla="*/ 36241 h 57340"/>
                <a:gd name="connsiteX11" fmla="*/ 200413 w 225838"/>
                <a:gd name="connsiteY11" fmla="*/ 54104 h 57340"/>
                <a:gd name="connsiteX12" fmla="*/ 190170 w 225838"/>
                <a:gd name="connsiteY12" fmla="*/ 57321 h 5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838" h="57340">
                  <a:moveTo>
                    <a:pt x="190170" y="57321"/>
                  </a:moveTo>
                  <a:lnTo>
                    <a:pt x="23820" y="49871"/>
                  </a:lnTo>
                  <a:cubicBezTo>
                    <a:pt x="10089" y="49278"/>
                    <a:pt x="-569" y="37663"/>
                    <a:pt x="24" y="23932"/>
                  </a:cubicBezTo>
                  <a:cubicBezTo>
                    <a:pt x="32" y="23890"/>
                    <a:pt x="32" y="23839"/>
                    <a:pt x="32" y="23797"/>
                  </a:cubicBezTo>
                  <a:lnTo>
                    <a:pt x="32" y="23797"/>
                  </a:lnTo>
                  <a:cubicBezTo>
                    <a:pt x="895" y="10167"/>
                    <a:pt x="12375" y="-339"/>
                    <a:pt x="26022" y="8"/>
                  </a:cubicBezTo>
                  <a:lnTo>
                    <a:pt x="193556" y="7543"/>
                  </a:lnTo>
                  <a:cubicBezTo>
                    <a:pt x="196595" y="7661"/>
                    <a:pt x="199541" y="8660"/>
                    <a:pt x="202022" y="10421"/>
                  </a:cubicBezTo>
                  <a:lnTo>
                    <a:pt x="223186" y="25490"/>
                  </a:lnTo>
                  <a:cubicBezTo>
                    <a:pt x="226157" y="27767"/>
                    <a:pt x="226716" y="32017"/>
                    <a:pt x="224439" y="34988"/>
                  </a:cubicBezTo>
                  <a:cubicBezTo>
                    <a:pt x="224083" y="35454"/>
                    <a:pt x="223660" y="35877"/>
                    <a:pt x="223186" y="36241"/>
                  </a:cubicBezTo>
                  <a:lnTo>
                    <a:pt x="200413" y="54104"/>
                  </a:lnTo>
                  <a:cubicBezTo>
                    <a:pt x="197493" y="56364"/>
                    <a:pt x="193861" y="57507"/>
                    <a:pt x="190170" y="57321"/>
                  </a:cubicBezTo>
                  <a:close/>
                </a:path>
              </a:pathLst>
            </a:custGeom>
            <a:solidFill>
              <a:srgbClr val="FF725E"/>
            </a:solidFill>
            <a:ln w="8458"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A8BD61B1-EB16-387F-E4E6-E4073F572E5F}"/>
                </a:ext>
              </a:extLst>
            </p:cNvPr>
            <p:cNvSpPr/>
            <p:nvPr/>
          </p:nvSpPr>
          <p:spPr>
            <a:xfrm>
              <a:off x="5748125" y="2647992"/>
              <a:ext cx="170289" cy="137276"/>
            </a:xfrm>
            <a:custGeom>
              <a:avLst/>
              <a:gdLst>
                <a:gd name="connsiteX0" fmla="*/ 170289 w 170289"/>
                <a:gd name="connsiteY0" fmla="*/ 59610 h 137276"/>
                <a:gd name="connsiteX1" fmla="*/ 138035 w 170289"/>
                <a:gd name="connsiteY1" fmla="*/ 19483 h 137276"/>
                <a:gd name="connsiteX2" fmla="*/ 126184 w 170289"/>
                <a:gd name="connsiteY2" fmla="*/ 19483 h 137276"/>
                <a:gd name="connsiteX3" fmla="*/ 99094 w 170289"/>
                <a:gd name="connsiteY3" fmla="*/ 7885 h 137276"/>
                <a:gd name="connsiteX4" fmla="*/ 67178 w 170289"/>
                <a:gd name="connsiteY4" fmla="*/ 4245 h 137276"/>
                <a:gd name="connsiteX5" fmla="*/ 45337 w 170289"/>
                <a:gd name="connsiteY5" fmla="*/ 8647 h 137276"/>
                <a:gd name="connsiteX6" fmla="*/ 808 w 170289"/>
                <a:gd name="connsiteY6" fmla="*/ 60456 h 137276"/>
                <a:gd name="connsiteX7" fmla="*/ 8596 w 170289"/>
                <a:gd name="connsiteY7" fmla="*/ 108118 h 137276"/>
                <a:gd name="connsiteX8" fmla="*/ 18840 w 170289"/>
                <a:gd name="connsiteY8" fmla="*/ 108710 h 137276"/>
                <a:gd name="connsiteX9" fmla="*/ 26120 w 170289"/>
                <a:gd name="connsiteY9" fmla="*/ 130213 h 137276"/>
                <a:gd name="connsiteX10" fmla="*/ 50501 w 170289"/>
                <a:gd name="connsiteY10" fmla="*/ 128774 h 137276"/>
                <a:gd name="connsiteX11" fmla="*/ 64215 w 170289"/>
                <a:gd name="connsiteY11" fmla="*/ 137240 h 137276"/>
                <a:gd name="connsiteX12" fmla="*/ 80046 w 170289"/>
                <a:gd name="connsiteY12" fmla="*/ 114382 h 137276"/>
                <a:gd name="connsiteX13" fmla="*/ 81062 w 170289"/>
                <a:gd name="connsiteY13" fmla="*/ 80520 h 137276"/>
                <a:gd name="connsiteX14" fmla="*/ 95623 w 170289"/>
                <a:gd name="connsiteY14" fmla="*/ 96859 h 137276"/>
                <a:gd name="connsiteX15" fmla="*/ 108490 w 170289"/>
                <a:gd name="connsiteY15" fmla="*/ 87292 h 137276"/>
                <a:gd name="connsiteX16" fmla="*/ 123221 w 170289"/>
                <a:gd name="connsiteY16" fmla="*/ 59356 h 13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89" h="137276">
                  <a:moveTo>
                    <a:pt x="170289" y="59610"/>
                  </a:moveTo>
                  <a:cubicBezTo>
                    <a:pt x="170289" y="57070"/>
                    <a:pt x="150988" y="20583"/>
                    <a:pt x="138035" y="19483"/>
                  </a:cubicBezTo>
                  <a:lnTo>
                    <a:pt x="126184" y="19483"/>
                  </a:lnTo>
                  <a:cubicBezTo>
                    <a:pt x="126184" y="19483"/>
                    <a:pt x="114417" y="3906"/>
                    <a:pt x="99094" y="7885"/>
                  </a:cubicBezTo>
                  <a:cubicBezTo>
                    <a:pt x="99094" y="7885"/>
                    <a:pt x="88342" y="-7099"/>
                    <a:pt x="67178" y="4245"/>
                  </a:cubicBezTo>
                  <a:cubicBezTo>
                    <a:pt x="67178" y="4245"/>
                    <a:pt x="52363" y="1366"/>
                    <a:pt x="45337" y="8647"/>
                  </a:cubicBezTo>
                  <a:cubicBezTo>
                    <a:pt x="36448" y="17874"/>
                    <a:pt x="3009" y="46996"/>
                    <a:pt x="808" y="60456"/>
                  </a:cubicBezTo>
                  <a:cubicBezTo>
                    <a:pt x="-1393" y="73917"/>
                    <a:pt x="808" y="106002"/>
                    <a:pt x="8596" y="108118"/>
                  </a:cubicBezTo>
                  <a:cubicBezTo>
                    <a:pt x="16384" y="110234"/>
                    <a:pt x="18840" y="108710"/>
                    <a:pt x="18840" y="108710"/>
                  </a:cubicBezTo>
                  <a:cubicBezTo>
                    <a:pt x="19915" y="116262"/>
                    <a:pt x="22387" y="123559"/>
                    <a:pt x="26120" y="130213"/>
                  </a:cubicBezTo>
                  <a:cubicBezTo>
                    <a:pt x="35348" y="141642"/>
                    <a:pt x="50501" y="128774"/>
                    <a:pt x="50501" y="128774"/>
                  </a:cubicBezTo>
                  <a:cubicBezTo>
                    <a:pt x="53853" y="133210"/>
                    <a:pt x="58746" y="136232"/>
                    <a:pt x="64215" y="137240"/>
                  </a:cubicBezTo>
                  <a:cubicBezTo>
                    <a:pt x="78268" y="138340"/>
                    <a:pt x="80046" y="114382"/>
                    <a:pt x="80046" y="114382"/>
                  </a:cubicBezTo>
                  <a:lnTo>
                    <a:pt x="81062" y="80520"/>
                  </a:lnTo>
                  <a:cubicBezTo>
                    <a:pt x="81062" y="80520"/>
                    <a:pt x="83856" y="96520"/>
                    <a:pt x="95623" y="96859"/>
                  </a:cubicBezTo>
                  <a:cubicBezTo>
                    <a:pt x="103665" y="96859"/>
                    <a:pt x="108490" y="87292"/>
                    <a:pt x="108490" y="87292"/>
                  </a:cubicBezTo>
                  <a:lnTo>
                    <a:pt x="123221" y="59356"/>
                  </a:lnTo>
                  <a:close/>
                </a:path>
              </a:pathLst>
            </a:custGeom>
            <a:solidFill>
              <a:srgbClr val="FFBF9D"/>
            </a:solidFill>
            <a:ln w="8458"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A70BDA1D-FB52-A928-FAA2-B1412FAF80BF}"/>
                </a:ext>
              </a:extLst>
            </p:cNvPr>
            <p:cNvSpPr/>
            <p:nvPr/>
          </p:nvSpPr>
          <p:spPr>
            <a:xfrm>
              <a:off x="5828912" y="2668745"/>
              <a:ext cx="42602" cy="60021"/>
            </a:xfrm>
            <a:custGeom>
              <a:avLst/>
              <a:gdLst>
                <a:gd name="connsiteX0" fmla="*/ 42603 w 42602"/>
                <a:gd name="connsiteY0" fmla="*/ 0 h 60021"/>
                <a:gd name="connsiteX1" fmla="*/ 15174 w 42602"/>
                <a:gd name="connsiteY1" fmla="*/ 25397 h 60021"/>
                <a:gd name="connsiteX2" fmla="*/ 613 w 42602"/>
                <a:gd name="connsiteY2" fmla="*/ 60021 h 60021"/>
                <a:gd name="connsiteX3" fmla="*/ 613 w 42602"/>
                <a:gd name="connsiteY3" fmla="*/ 48508 h 60021"/>
                <a:gd name="connsiteX4" fmla="*/ 31682 w 42602"/>
                <a:gd name="connsiteY4" fmla="*/ 3894 h 60021"/>
                <a:gd name="connsiteX5" fmla="*/ 42603 w 42602"/>
                <a:gd name="connsiteY5" fmla="*/ 0 h 6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02" h="60021">
                  <a:moveTo>
                    <a:pt x="42603" y="0"/>
                  </a:moveTo>
                  <a:cubicBezTo>
                    <a:pt x="32224" y="7026"/>
                    <a:pt x="22980" y="15594"/>
                    <a:pt x="15174" y="25397"/>
                  </a:cubicBezTo>
                  <a:cubicBezTo>
                    <a:pt x="8554" y="36114"/>
                    <a:pt x="3644" y="47797"/>
                    <a:pt x="613" y="60021"/>
                  </a:cubicBezTo>
                  <a:cubicBezTo>
                    <a:pt x="21" y="60021"/>
                    <a:pt x="-403" y="55534"/>
                    <a:pt x="613" y="48508"/>
                  </a:cubicBezTo>
                  <a:cubicBezTo>
                    <a:pt x="4194" y="29909"/>
                    <a:pt x="15487" y="13706"/>
                    <a:pt x="31682" y="3894"/>
                  </a:cubicBezTo>
                  <a:cubicBezTo>
                    <a:pt x="34916" y="1659"/>
                    <a:pt x="38683" y="313"/>
                    <a:pt x="42603" y="0"/>
                  </a:cubicBezTo>
                  <a:close/>
                </a:path>
              </a:pathLst>
            </a:custGeom>
            <a:solidFill>
              <a:srgbClr val="FF9A6C"/>
            </a:solidFill>
            <a:ln w="8458"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155749D8-F3D5-1B37-DE4D-979AD4903092}"/>
                </a:ext>
              </a:extLst>
            </p:cNvPr>
            <p:cNvSpPr/>
            <p:nvPr/>
          </p:nvSpPr>
          <p:spPr>
            <a:xfrm>
              <a:off x="5791142" y="2668406"/>
              <a:ext cx="30880" cy="109968"/>
            </a:xfrm>
            <a:custGeom>
              <a:avLst/>
              <a:gdLst>
                <a:gd name="connsiteX0" fmla="*/ 30848 w 30880"/>
                <a:gd name="connsiteY0" fmla="*/ 0 h 109968"/>
                <a:gd name="connsiteX1" fmla="*/ 19589 w 30880"/>
                <a:gd name="connsiteY1" fmla="*/ 12952 h 109968"/>
                <a:gd name="connsiteX2" fmla="*/ 5282 w 30880"/>
                <a:gd name="connsiteY2" fmla="*/ 51048 h 109968"/>
                <a:gd name="connsiteX3" fmla="*/ 5282 w 30880"/>
                <a:gd name="connsiteY3" fmla="*/ 92445 h 109968"/>
                <a:gd name="connsiteX4" fmla="*/ 6129 w 30880"/>
                <a:gd name="connsiteY4" fmla="*/ 109968 h 109968"/>
                <a:gd name="connsiteX5" fmla="*/ 2235 w 30880"/>
                <a:gd name="connsiteY5" fmla="*/ 93037 h 109968"/>
                <a:gd name="connsiteX6" fmla="*/ 880 w 30880"/>
                <a:gd name="connsiteY6" fmla="*/ 50709 h 109968"/>
                <a:gd name="connsiteX7" fmla="*/ 17134 w 30880"/>
                <a:gd name="connsiteY7" fmla="*/ 11344 h 109968"/>
                <a:gd name="connsiteX8" fmla="*/ 30848 w 30880"/>
                <a:gd name="connsiteY8" fmla="*/ 0 h 10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0" h="109968">
                  <a:moveTo>
                    <a:pt x="30848" y="0"/>
                  </a:moveTo>
                  <a:cubicBezTo>
                    <a:pt x="31356" y="593"/>
                    <a:pt x="25769" y="4402"/>
                    <a:pt x="19589" y="12952"/>
                  </a:cubicBezTo>
                  <a:cubicBezTo>
                    <a:pt x="11835" y="24322"/>
                    <a:pt x="6933" y="37384"/>
                    <a:pt x="5282" y="51048"/>
                  </a:cubicBezTo>
                  <a:cubicBezTo>
                    <a:pt x="3826" y="64804"/>
                    <a:pt x="3826" y="78688"/>
                    <a:pt x="5282" y="92445"/>
                  </a:cubicBezTo>
                  <a:cubicBezTo>
                    <a:pt x="6197" y="98235"/>
                    <a:pt x="6484" y="104110"/>
                    <a:pt x="6129" y="109968"/>
                  </a:cubicBezTo>
                  <a:cubicBezTo>
                    <a:pt x="4046" y="104533"/>
                    <a:pt x="2734" y="98836"/>
                    <a:pt x="2235" y="93037"/>
                  </a:cubicBezTo>
                  <a:cubicBezTo>
                    <a:pt x="-187" y="79060"/>
                    <a:pt x="-644" y="64813"/>
                    <a:pt x="880" y="50709"/>
                  </a:cubicBezTo>
                  <a:cubicBezTo>
                    <a:pt x="2548" y="36334"/>
                    <a:pt x="8169" y="22705"/>
                    <a:pt x="17134" y="11344"/>
                  </a:cubicBezTo>
                  <a:cubicBezTo>
                    <a:pt x="20554" y="6349"/>
                    <a:pt x="25303" y="2421"/>
                    <a:pt x="30848" y="0"/>
                  </a:cubicBezTo>
                  <a:close/>
                </a:path>
              </a:pathLst>
            </a:custGeom>
            <a:solidFill>
              <a:srgbClr val="FF9A6C"/>
            </a:solidFill>
            <a:ln w="8458"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28E39457-193C-DBC0-66FB-6A6C679DE880}"/>
                </a:ext>
              </a:extLst>
            </p:cNvPr>
            <p:cNvSpPr/>
            <p:nvPr/>
          </p:nvSpPr>
          <p:spPr>
            <a:xfrm>
              <a:off x="5762222" y="2693011"/>
              <a:ext cx="13453" cy="65978"/>
            </a:xfrm>
            <a:custGeom>
              <a:avLst/>
              <a:gdLst>
                <a:gd name="connsiteX0" fmla="*/ 13377 w 13453"/>
                <a:gd name="connsiteY0" fmla="*/ 30 h 65978"/>
                <a:gd name="connsiteX1" fmla="*/ 9483 w 13453"/>
                <a:gd name="connsiteY1" fmla="*/ 9257 h 65978"/>
                <a:gd name="connsiteX2" fmla="*/ 4573 w 13453"/>
                <a:gd name="connsiteY2" fmla="*/ 32030 h 65978"/>
                <a:gd name="connsiteX3" fmla="*/ 4573 w 13453"/>
                <a:gd name="connsiteY3" fmla="*/ 55818 h 65978"/>
                <a:gd name="connsiteX4" fmla="*/ 4573 w 13453"/>
                <a:gd name="connsiteY4" fmla="*/ 65977 h 65978"/>
                <a:gd name="connsiteX5" fmla="*/ 1779 w 13453"/>
                <a:gd name="connsiteY5" fmla="*/ 56157 h 65978"/>
                <a:gd name="connsiteX6" fmla="*/ 171 w 13453"/>
                <a:gd name="connsiteY6" fmla="*/ 31691 h 65978"/>
                <a:gd name="connsiteX7" fmla="*/ 6689 w 13453"/>
                <a:gd name="connsiteY7" fmla="*/ 7903 h 65978"/>
                <a:gd name="connsiteX8" fmla="*/ 13377 w 13453"/>
                <a:gd name="connsiteY8" fmla="*/ 30 h 6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3" h="65978">
                  <a:moveTo>
                    <a:pt x="13377" y="30"/>
                  </a:moveTo>
                  <a:cubicBezTo>
                    <a:pt x="13885" y="453"/>
                    <a:pt x="11769" y="3670"/>
                    <a:pt x="9483" y="9257"/>
                  </a:cubicBezTo>
                  <a:cubicBezTo>
                    <a:pt x="6656" y="16546"/>
                    <a:pt x="5005" y="24225"/>
                    <a:pt x="4573" y="32030"/>
                  </a:cubicBezTo>
                  <a:cubicBezTo>
                    <a:pt x="4133" y="39954"/>
                    <a:pt x="4133" y="47894"/>
                    <a:pt x="4573" y="55818"/>
                  </a:cubicBezTo>
                  <a:cubicBezTo>
                    <a:pt x="4573" y="61998"/>
                    <a:pt x="4573" y="65892"/>
                    <a:pt x="4573" y="65977"/>
                  </a:cubicBezTo>
                  <a:cubicBezTo>
                    <a:pt x="4573" y="66062"/>
                    <a:pt x="2880" y="62337"/>
                    <a:pt x="1779" y="56157"/>
                  </a:cubicBezTo>
                  <a:cubicBezTo>
                    <a:pt x="230" y="48098"/>
                    <a:pt x="-312" y="39877"/>
                    <a:pt x="171" y="31691"/>
                  </a:cubicBezTo>
                  <a:cubicBezTo>
                    <a:pt x="552" y="23378"/>
                    <a:pt x="2778" y="15251"/>
                    <a:pt x="6689" y="7903"/>
                  </a:cubicBezTo>
                  <a:cubicBezTo>
                    <a:pt x="9822" y="2231"/>
                    <a:pt x="12954" y="-309"/>
                    <a:pt x="13377" y="30"/>
                  </a:cubicBezTo>
                  <a:close/>
                </a:path>
              </a:pathLst>
            </a:custGeom>
            <a:solidFill>
              <a:srgbClr val="FF9A6C"/>
            </a:solidFill>
            <a:ln w="8458"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7D81BF05-A10E-4418-6056-ED95E2AC3927}"/>
                </a:ext>
              </a:extLst>
            </p:cNvPr>
            <p:cNvSpPr/>
            <p:nvPr/>
          </p:nvSpPr>
          <p:spPr>
            <a:xfrm>
              <a:off x="4265801" y="3510633"/>
              <a:ext cx="151450" cy="139224"/>
            </a:xfrm>
            <a:custGeom>
              <a:avLst/>
              <a:gdLst>
                <a:gd name="connsiteX0" fmla="*/ 137228 w 151450"/>
                <a:gd name="connsiteY0" fmla="*/ 15964 h 139224"/>
                <a:gd name="connsiteX1" fmla="*/ 139259 w 151450"/>
                <a:gd name="connsiteY1" fmla="*/ 18419 h 139224"/>
                <a:gd name="connsiteX2" fmla="*/ 135365 w 151450"/>
                <a:gd name="connsiteY2" fmla="*/ 13171 h 139224"/>
                <a:gd name="connsiteX3" fmla="*/ 132487 w 151450"/>
                <a:gd name="connsiteY3" fmla="*/ 11308 h 139224"/>
                <a:gd name="connsiteX4" fmla="*/ 131132 w 151450"/>
                <a:gd name="connsiteY4" fmla="*/ 9530 h 139224"/>
                <a:gd name="connsiteX5" fmla="*/ 125714 w 151450"/>
                <a:gd name="connsiteY5" fmla="*/ 6229 h 139224"/>
                <a:gd name="connsiteX6" fmla="*/ 125714 w 151450"/>
                <a:gd name="connsiteY6" fmla="*/ 5805 h 139224"/>
                <a:gd name="connsiteX7" fmla="*/ 122667 w 151450"/>
                <a:gd name="connsiteY7" fmla="*/ 4536 h 139224"/>
                <a:gd name="connsiteX8" fmla="*/ 122667 w 151450"/>
                <a:gd name="connsiteY8" fmla="*/ 5128 h 139224"/>
                <a:gd name="connsiteX9" fmla="*/ 121905 w 151450"/>
                <a:gd name="connsiteY9" fmla="*/ 4705 h 139224"/>
                <a:gd name="connsiteX10" fmla="*/ 130371 w 151450"/>
                <a:gd name="connsiteY10" fmla="*/ 10800 h 139224"/>
                <a:gd name="connsiteX11" fmla="*/ 129609 w 151450"/>
                <a:gd name="connsiteY11" fmla="*/ 10800 h 139224"/>
                <a:gd name="connsiteX12" fmla="*/ 128931 w 151450"/>
                <a:gd name="connsiteY12" fmla="*/ 9954 h 139224"/>
                <a:gd name="connsiteX13" fmla="*/ 128508 w 151450"/>
                <a:gd name="connsiteY13" fmla="*/ 9954 h 139224"/>
                <a:gd name="connsiteX14" fmla="*/ 126561 w 151450"/>
                <a:gd name="connsiteY14" fmla="*/ 9192 h 139224"/>
                <a:gd name="connsiteX15" fmla="*/ 123259 w 151450"/>
                <a:gd name="connsiteY15" fmla="*/ 7414 h 139224"/>
                <a:gd name="connsiteX16" fmla="*/ 123937 w 151450"/>
                <a:gd name="connsiteY16" fmla="*/ 7414 h 139224"/>
                <a:gd name="connsiteX17" fmla="*/ 126307 w 151450"/>
                <a:gd name="connsiteY17" fmla="*/ 8345 h 139224"/>
                <a:gd name="connsiteX18" fmla="*/ 123767 w 151450"/>
                <a:gd name="connsiteY18" fmla="*/ 6991 h 139224"/>
                <a:gd name="connsiteX19" fmla="*/ 124275 w 151450"/>
                <a:gd name="connsiteY19" fmla="*/ 6991 h 139224"/>
                <a:gd name="connsiteX20" fmla="*/ 122328 w 151450"/>
                <a:gd name="connsiteY20" fmla="*/ 6991 h 139224"/>
                <a:gd name="connsiteX21" fmla="*/ 118942 w 151450"/>
                <a:gd name="connsiteY21" fmla="*/ 5382 h 139224"/>
                <a:gd name="connsiteX22" fmla="*/ 119873 w 151450"/>
                <a:gd name="connsiteY22" fmla="*/ 5382 h 139224"/>
                <a:gd name="connsiteX23" fmla="*/ 117249 w 151450"/>
                <a:gd name="connsiteY23" fmla="*/ 4451 h 139224"/>
                <a:gd name="connsiteX24" fmla="*/ 114709 w 151450"/>
                <a:gd name="connsiteY24" fmla="*/ 3858 h 139224"/>
                <a:gd name="connsiteX25" fmla="*/ 113778 w 151450"/>
                <a:gd name="connsiteY25" fmla="*/ 3181 h 139224"/>
                <a:gd name="connsiteX26" fmla="*/ 116741 w 151450"/>
                <a:gd name="connsiteY26" fmla="*/ 3858 h 139224"/>
                <a:gd name="connsiteX27" fmla="*/ 118857 w 151450"/>
                <a:gd name="connsiteY27" fmla="*/ 3858 h 139224"/>
                <a:gd name="connsiteX28" fmla="*/ 121651 w 151450"/>
                <a:gd name="connsiteY28" fmla="*/ 3350 h 139224"/>
                <a:gd name="connsiteX29" fmla="*/ 119196 w 151450"/>
                <a:gd name="connsiteY29" fmla="*/ 2250 h 139224"/>
                <a:gd name="connsiteX30" fmla="*/ 117333 w 151450"/>
                <a:gd name="connsiteY30" fmla="*/ 1319 h 139224"/>
                <a:gd name="connsiteX31" fmla="*/ 113101 w 151450"/>
                <a:gd name="connsiteY31" fmla="*/ 472 h 139224"/>
                <a:gd name="connsiteX32" fmla="*/ 108783 w 151450"/>
                <a:gd name="connsiteY32" fmla="*/ 472 h 139224"/>
                <a:gd name="connsiteX33" fmla="*/ 108783 w 151450"/>
                <a:gd name="connsiteY33" fmla="*/ 49 h 139224"/>
                <a:gd name="connsiteX34" fmla="*/ 99640 w 151450"/>
                <a:gd name="connsiteY34" fmla="*/ 1319 h 139224"/>
                <a:gd name="connsiteX35" fmla="*/ 97778 w 151450"/>
                <a:gd name="connsiteY35" fmla="*/ 1319 h 139224"/>
                <a:gd name="connsiteX36" fmla="*/ 89312 w 151450"/>
                <a:gd name="connsiteY36" fmla="*/ 5805 h 139224"/>
                <a:gd name="connsiteX37" fmla="*/ 82455 w 151450"/>
                <a:gd name="connsiteY37" fmla="*/ 12409 h 139224"/>
                <a:gd name="connsiteX38" fmla="*/ 83048 w 151450"/>
                <a:gd name="connsiteY38" fmla="*/ 11308 h 139224"/>
                <a:gd name="connsiteX39" fmla="*/ 80677 w 151450"/>
                <a:gd name="connsiteY39" fmla="*/ 14440 h 139224"/>
                <a:gd name="connsiteX40" fmla="*/ 77799 w 151450"/>
                <a:gd name="connsiteY40" fmla="*/ 18250 h 139224"/>
                <a:gd name="connsiteX41" fmla="*/ 75175 w 151450"/>
                <a:gd name="connsiteY41" fmla="*/ 22652 h 139224"/>
                <a:gd name="connsiteX42" fmla="*/ 73566 w 151450"/>
                <a:gd name="connsiteY42" fmla="*/ 28832 h 139224"/>
                <a:gd name="connsiteX43" fmla="*/ 72720 w 151450"/>
                <a:gd name="connsiteY43" fmla="*/ 28832 h 139224"/>
                <a:gd name="connsiteX44" fmla="*/ 69249 w 151450"/>
                <a:gd name="connsiteY44" fmla="*/ 40514 h 139224"/>
                <a:gd name="connsiteX45" fmla="*/ 69249 w 151450"/>
                <a:gd name="connsiteY45" fmla="*/ 42123 h 139224"/>
                <a:gd name="connsiteX46" fmla="*/ 69249 w 151450"/>
                <a:gd name="connsiteY46" fmla="*/ 42885 h 139224"/>
                <a:gd name="connsiteX47" fmla="*/ 69249 w 151450"/>
                <a:gd name="connsiteY47" fmla="*/ 43477 h 139224"/>
                <a:gd name="connsiteX48" fmla="*/ 69249 w 151450"/>
                <a:gd name="connsiteY48" fmla="*/ 44832 h 139224"/>
                <a:gd name="connsiteX49" fmla="*/ 69249 w 151450"/>
                <a:gd name="connsiteY49" fmla="*/ 46440 h 139224"/>
                <a:gd name="connsiteX50" fmla="*/ 69249 w 151450"/>
                <a:gd name="connsiteY50" fmla="*/ 45933 h 139224"/>
                <a:gd name="connsiteX51" fmla="*/ 69249 w 151450"/>
                <a:gd name="connsiteY51" fmla="*/ 46440 h 139224"/>
                <a:gd name="connsiteX52" fmla="*/ 69249 w 151450"/>
                <a:gd name="connsiteY52" fmla="*/ 46440 h 139224"/>
                <a:gd name="connsiteX53" fmla="*/ 68571 w 151450"/>
                <a:gd name="connsiteY53" fmla="*/ 46440 h 139224"/>
                <a:gd name="connsiteX54" fmla="*/ 67725 w 151450"/>
                <a:gd name="connsiteY54" fmla="*/ 45848 h 139224"/>
                <a:gd name="connsiteX55" fmla="*/ 67725 w 151450"/>
                <a:gd name="connsiteY55" fmla="*/ 45848 h 139224"/>
                <a:gd name="connsiteX56" fmla="*/ 67217 w 151450"/>
                <a:gd name="connsiteY56" fmla="*/ 45425 h 139224"/>
                <a:gd name="connsiteX57" fmla="*/ 65778 w 151450"/>
                <a:gd name="connsiteY57" fmla="*/ 44155 h 139224"/>
                <a:gd name="connsiteX58" fmla="*/ 63069 w 151450"/>
                <a:gd name="connsiteY58" fmla="*/ 42970 h 139224"/>
                <a:gd name="connsiteX59" fmla="*/ 63577 w 151450"/>
                <a:gd name="connsiteY59" fmla="*/ 44409 h 139224"/>
                <a:gd name="connsiteX60" fmla="*/ 59683 w 151450"/>
                <a:gd name="connsiteY60" fmla="*/ 40938 h 139224"/>
                <a:gd name="connsiteX61" fmla="*/ 61884 w 151450"/>
                <a:gd name="connsiteY61" fmla="*/ 40938 h 139224"/>
                <a:gd name="connsiteX62" fmla="*/ 57905 w 151450"/>
                <a:gd name="connsiteY62" fmla="*/ 38906 h 139224"/>
                <a:gd name="connsiteX63" fmla="*/ 51556 w 151450"/>
                <a:gd name="connsiteY63" fmla="*/ 35520 h 139224"/>
                <a:gd name="connsiteX64" fmla="*/ 53503 w 151450"/>
                <a:gd name="connsiteY64" fmla="*/ 36112 h 139224"/>
                <a:gd name="connsiteX65" fmla="*/ 53503 w 151450"/>
                <a:gd name="connsiteY65" fmla="*/ 36112 h 139224"/>
                <a:gd name="connsiteX66" fmla="*/ 58413 w 151450"/>
                <a:gd name="connsiteY66" fmla="*/ 38144 h 139224"/>
                <a:gd name="connsiteX67" fmla="*/ 49947 w 151450"/>
                <a:gd name="connsiteY67" fmla="*/ 34250 h 139224"/>
                <a:gd name="connsiteX68" fmla="*/ 47069 w 151450"/>
                <a:gd name="connsiteY68" fmla="*/ 33742 h 139224"/>
                <a:gd name="connsiteX69" fmla="*/ 47069 w 151450"/>
                <a:gd name="connsiteY69" fmla="*/ 33742 h 139224"/>
                <a:gd name="connsiteX70" fmla="*/ 44952 w 151450"/>
                <a:gd name="connsiteY70" fmla="*/ 33742 h 139224"/>
                <a:gd name="connsiteX71" fmla="*/ 44445 w 151450"/>
                <a:gd name="connsiteY71" fmla="*/ 32980 h 139224"/>
                <a:gd name="connsiteX72" fmla="*/ 43598 w 151450"/>
                <a:gd name="connsiteY72" fmla="*/ 32980 h 139224"/>
                <a:gd name="connsiteX73" fmla="*/ 36063 w 151450"/>
                <a:gd name="connsiteY73" fmla="*/ 31118 h 139224"/>
                <a:gd name="connsiteX74" fmla="*/ 31323 w 151450"/>
                <a:gd name="connsiteY74" fmla="*/ 31118 h 139224"/>
                <a:gd name="connsiteX75" fmla="*/ 32085 w 151450"/>
                <a:gd name="connsiteY75" fmla="*/ 31118 h 139224"/>
                <a:gd name="connsiteX76" fmla="*/ 17947 w 151450"/>
                <a:gd name="connsiteY76" fmla="*/ 33488 h 139224"/>
                <a:gd name="connsiteX77" fmla="*/ 10751 w 151450"/>
                <a:gd name="connsiteY77" fmla="*/ 38567 h 139224"/>
                <a:gd name="connsiteX78" fmla="*/ 12614 w 151450"/>
                <a:gd name="connsiteY78" fmla="*/ 37721 h 139224"/>
                <a:gd name="connsiteX79" fmla="*/ 9905 w 151450"/>
                <a:gd name="connsiteY79" fmla="*/ 40345 h 139224"/>
                <a:gd name="connsiteX80" fmla="*/ 8974 w 151450"/>
                <a:gd name="connsiteY80" fmla="*/ 40345 h 139224"/>
                <a:gd name="connsiteX81" fmla="*/ 6434 w 151450"/>
                <a:gd name="connsiteY81" fmla="*/ 42716 h 139224"/>
                <a:gd name="connsiteX82" fmla="*/ 4487 w 151450"/>
                <a:gd name="connsiteY82" fmla="*/ 44747 h 139224"/>
                <a:gd name="connsiteX83" fmla="*/ 1862 w 151450"/>
                <a:gd name="connsiteY83" fmla="*/ 50589 h 139224"/>
                <a:gd name="connsiteX84" fmla="*/ 1862 w 151450"/>
                <a:gd name="connsiteY84" fmla="*/ 49573 h 139224"/>
                <a:gd name="connsiteX85" fmla="*/ 1862 w 151450"/>
                <a:gd name="connsiteY85" fmla="*/ 48388 h 139224"/>
                <a:gd name="connsiteX86" fmla="*/ 1100 w 151450"/>
                <a:gd name="connsiteY86" fmla="*/ 50081 h 139224"/>
                <a:gd name="connsiteX87" fmla="*/ 1100 w 151450"/>
                <a:gd name="connsiteY87" fmla="*/ 50081 h 139224"/>
                <a:gd name="connsiteX88" fmla="*/ 0 w 151450"/>
                <a:gd name="connsiteY88" fmla="*/ 53805 h 139224"/>
                <a:gd name="connsiteX89" fmla="*/ 0 w 151450"/>
                <a:gd name="connsiteY89" fmla="*/ 56430 h 139224"/>
                <a:gd name="connsiteX90" fmla="*/ 0 w 151450"/>
                <a:gd name="connsiteY90" fmla="*/ 56430 h 139224"/>
                <a:gd name="connsiteX91" fmla="*/ 0 w 151450"/>
                <a:gd name="connsiteY91" fmla="*/ 57869 h 139224"/>
                <a:gd name="connsiteX92" fmla="*/ 0 w 151450"/>
                <a:gd name="connsiteY92" fmla="*/ 56091 h 139224"/>
                <a:gd name="connsiteX93" fmla="*/ 0 w 151450"/>
                <a:gd name="connsiteY93" fmla="*/ 57615 h 139224"/>
                <a:gd name="connsiteX94" fmla="*/ 0 w 151450"/>
                <a:gd name="connsiteY94" fmla="*/ 59054 h 139224"/>
                <a:gd name="connsiteX95" fmla="*/ 0 w 151450"/>
                <a:gd name="connsiteY95" fmla="*/ 62102 h 139224"/>
                <a:gd name="connsiteX96" fmla="*/ 0 w 151450"/>
                <a:gd name="connsiteY96" fmla="*/ 62102 h 139224"/>
                <a:gd name="connsiteX97" fmla="*/ 0 w 151450"/>
                <a:gd name="connsiteY97" fmla="*/ 63541 h 139224"/>
                <a:gd name="connsiteX98" fmla="*/ 0 w 151450"/>
                <a:gd name="connsiteY98" fmla="*/ 63541 h 139224"/>
                <a:gd name="connsiteX99" fmla="*/ 1270 w 151450"/>
                <a:gd name="connsiteY99" fmla="*/ 69298 h 139224"/>
                <a:gd name="connsiteX100" fmla="*/ 1270 w 151450"/>
                <a:gd name="connsiteY100" fmla="*/ 72345 h 139224"/>
                <a:gd name="connsiteX101" fmla="*/ 593 w 151450"/>
                <a:gd name="connsiteY101" fmla="*/ 72345 h 139224"/>
                <a:gd name="connsiteX102" fmla="*/ 593 w 151450"/>
                <a:gd name="connsiteY102" fmla="*/ 70144 h 139224"/>
                <a:gd name="connsiteX103" fmla="*/ 593 w 151450"/>
                <a:gd name="connsiteY103" fmla="*/ 67774 h 139224"/>
                <a:gd name="connsiteX104" fmla="*/ 1016 w 151450"/>
                <a:gd name="connsiteY104" fmla="*/ 74123 h 139224"/>
                <a:gd name="connsiteX105" fmla="*/ 3556 w 151450"/>
                <a:gd name="connsiteY105" fmla="*/ 81657 h 139224"/>
                <a:gd name="connsiteX106" fmla="*/ 9481 w 151450"/>
                <a:gd name="connsiteY106" fmla="*/ 91478 h 139224"/>
                <a:gd name="connsiteX107" fmla="*/ 8974 w 151450"/>
                <a:gd name="connsiteY107" fmla="*/ 91478 h 139224"/>
                <a:gd name="connsiteX108" fmla="*/ 12190 w 151450"/>
                <a:gd name="connsiteY108" fmla="*/ 96811 h 139224"/>
                <a:gd name="connsiteX109" fmla="*/ 22264 w 151450"/>
                <a:gd name="connsiteY109" fmla="*/ 107477 h 139224"/>
                <a:gd name="connsiteX110" fmla="*/ 22772 w 151450"/>
                <a:gd name="connsiteY110" fmla="*/ 108493 h 139224"/>
                <a:gd name="connsiteX111" fmla="*/ 26074 w 151450"/>
                <a:gd name="connsiteY111" fmla="*/ 110779 h 139224"/>
                <a:gd name="connsiteX112" fmla="*/ 29968 w 151450"/>
                <a:gd name="connsiteY112" fmla="*/ 113827 h 139224"/>
                <a:gd name="connsiteX113" fmla="*/ 36741 w 151450"/>
                <a:gd name="connsiteY113" fmla="*/ 117721 h 139224"/>
                <a:gd name="connsiteX114" fmla="*/ 35556 w 151450"/>
                <a:gd name="connsiteY114" fmla="*/ 117721 h 139224"/>
                <a:gd name="connsiteX115" fmla="*/ 40804 w 151450"/>
                <a:gd name="connsiteY115" fmla="*/ 121023 h 139224"/>
                <a:gd name="connsiteX116" fmla="*/ 39450 w 151450"/>
                <a:gd name="connsiteY116" fmla="*/ 120599 h 139224"/>
                <a:gd name="connsiteX117" fmla="*/ 42159 w 151450"/>
                <a:gd name="connsiteY117" fmla="*/ 122377 h 139224"/>
                <a:gd name="connsiteX118" fmla="*/ 46307 w 151450"/>
                <a:gd name="connsiteY118" fmla="*/ 123732 h 139224"/>
                <a:gd name="connsiteX119" fmla="*/ 45884 w 151450"/>
                <a:gd name="connsiteY119" fmla="*/ 123732 h 139224"/>
                <a:gd name="connsiteX120" fmla="*/ 47831 w 151450"/>
                <a:gd name="connsiteY120" fmla="*/ 124493 h 139224"/>
                <a:gd name="connsiteX121" fmla="*/ 47831 w 151450"/>
                <a:gd name="connsiteY121" fmla="*/ 124493 h 139224"/>
                <a:gd name="connsiteX122" fmla="*/ 63238 w 151450"/>
                <a:gd name="connsiteY122" fmla="*/ 130927 h 139224"/>
                <a:gd name="connsiteX123" fmla="*/ 79746 w 151450"/>
                <a:gd name="connsiteY123" fmla="*/ 135668 h 139224"/>
                <a:gd name="connsiteX124" fmla="*/ 77630 w 151450"/>
                <a:gd name="connsiteY124" fmla="*/ 135668 h 139224"/>
                <a:gd name="connsiteX125" fmla="*/ 82878 w 151450"/>
                <a:gd name="connsiteY125" fmla="*/ 136684 h 139224"/>
                <a:gd name="connsiteX126" fmla="*/ 82878 w 151450"/>
                <a:gd name="connsiteY126" fmla="*/ 136684 h 139224"/>
                <a:gd name="connsiteX127" fmla="*/ 88550 w 151450"/>
                <a:gd name="connsiteY127" fmla="*/ 137531 h 139224"/>
                <a:gd name="connsiteX128" fmla="*/ 88042 w 151450"/>
                <a:gd name="connsiteY128" fmla="*/ 137531 h 139224"/>
                <a:gd name="connsiteX129" fmla="*/ 97355 w 151450"/>
                <a:gd name="connsiteY129" fmla="*/ 138377 h 139224"/>
                <a:gd name="connsiteX130" fmla="*/ 101757 w 151450"/>
                <a:gd name="connsiteY130" fmla="*/ 139224 h 139224"/>
                <a:gd name="connsiteX131" fmla="*/ 104212 w 151450"/>
                <a:gd name="connsiteY131" fmla="*/ 138631 h 139224"/>
                <a:gd name="connsiteX132" fmla="*/ 103450 w 151450"/>
                <a:gd name="connsiteY132" fmla="*/ 138631 h 139224"/>
                <a:gd name="connsiteX133" fmla="*/ 106243 w 151450"/>
                <a:gd name="connsiteY133" fmla="*/ 137954 h 139224"/>
                <a:gd name="connsiteX134" fmla="*/ 103111 w 151450"/>
                <a:gd name="connsiteY134" fmla="*/ 136091 h 139224"/>
                <a:gd name="connsiteX135" fmla="*/ 106074 w 151450"/>
                <a:gd name="connsiteY135" fmla="*/ 136091 h 139224"/>
                <a:gd name="connsiteX136" fmla="*/ 107513 w 151450"/>
                <a:gd name="connsiteY136" fmla="*/ 133975 h 139224"/>
                <a:gd name="connsiteX137" fmla="*/ 107513 w 151450"/>
                <a:gd name="connsiteY137" fmla="*/ 134398 h 139224"/>
                <a:gd name="connsiteX138" fmla="*/ 108191 w 151450"/>
                <a:gd name="connsiteY138" fmla="*/ 133382 h 139224"/>
                <a:gd name="connsiteX139" fmla="*/ 106921 w 151450"/>
                <a:gd name="connsiteY139" fmla="*/ 136430 h 139224"/>
                <a:gd name="connsiteX140" fmla="*/ 108868 w 151450"/>
                <a:gd name="connsiteY140" fmla="*/ 133552 h 139224"/>
                <a:gd name="connsiteX141" fmla="*/ 108445 w 151450"/>
                <a:gd name="connsiteY141" fmla="*/ 134906 h 139224"/>
                <a:gd name="connsiteX142" fmla="*/ 110984 w 151450"/>
                <a:gd name="connsiteY142" fmla="*/ 132620 h 139224"/>
                <a:gd name="connsiteX143" fmla="*/ 109884 w 151450"/>
                <a:gd name="connsiteY143" fmla="*/ 134483 h 139224"/>
                <a:gd name="connsiteX144" fmla="*/ 112085 w 151450"/>
                <a:gd name="connsiteY144" fmla="*/ 131351 h 139224"/>
                <a:gd name="connsiteX145" fmla="*/ 114370 w 151450"/>
                <a:gd name="connsiteY145" fmla="*/ 129657 h 139224"/>
                <a:gd name="connsiteX146" fmla="*/ 115979 w 151450"/>
                <a:gd name="connsiteY146" fmla="*/ 127626 h 139224"/>
                <a:gd name="connsiteX147" fmla="*/ 114624 w 151450"/>
                <a:gd name="connsiteY147" fmla="*/ 130419 h 139224"/>
                <a:gd name="connsiteX148" fmla="*/ 113439 w 151450"/>
                <a:gd name="connsiteY148" fmla="*/ 130419 h 139224"/>
                <a:gd name="connsiteX149" fmla="*/ 111492 w 151450"/>
                <a:gd name="connsiteY149" fmla="*/ 132874 h 139224"/>
                <a:gd name="connsiteX150" fmla="*/ 112339 w 151450"/>
                <a:gd name="connsiteY150" fmla="*/ 132874 h 139224"/>
                <a:gd name="connsiteX151" fmla="*/ 110053 w 151450"/>
                <a:gd name="connsiteY151" fmla="*/ 136684 h 139224"/>
                <a:gd name="connsiteX152" fmla="*/ 110815 w 151450"/>
                <a:gd name="connsiteY152" fmla="*/ 135837 h 139224"/>
                <a:gd name="connsiteX153" fmla="*/ 111746 w 151450"/>
                <a:gd name="connsiteY153" fmla="*/ 136261 h 139224"/>
                <a:gd name="connsiteX154" fmla="*/ 111238 w 151450"/>
                <a:gd name="connsiteY154" fmla="*/ 136261 h 139224"/>
                <a:gd name="connsiteX155" fmla="*/ 113355 w 151450"/>
                <a:gd name="connsiteY155" fmla="*/ 134568 h 139224"/>
                <a:gd name="connsiteX156" fmla="*/ 115894 w 151450"/>
                <a:gd name="connsiteY156" fmla="*/ 130843 h 139224"/>
                <a:gd name="connsiteX157" fmla="*/ 115217 w 151450"/>
                <a:gd name="connsiteY157" fmla="*/ 132028 h 139224"/>
                <a:gd name="connsiteX158" fmla="*/ 117503 w 151450"/>
                <a:gd name="connsiteY158" fmla="*/ 129234 h 139224"/>
                <a:gd name="connsiteX159" fmla="*/ 116487 w 151450"/>
                <a:gd name="connsiteY159" fmla="*/ 129742 h 139224"/>
                <a:gd name="connsiteX160" fmla="*/ 120296 w 151450"/>
                <a:gd name="connsiteY160" fmla="*/ 124240 h 139224"/>
                <a:gd name="connsiteX161" fmla="*/ 118603 w 151450"/>
                <a:gd name="connsiteY161" fmla="*/ 127541 h 139224"/>
                <a:gd name="connsiteX162" fmla="*/ 120550 w 151450"/>
                <a:gd name="connsiteY162" fmla="*/ 125001 h 139224"/>
                <a:gd name="connsiteX163" fmla="*/ 120550 w 151450"/>
                <a:gd name="connsiteY163" fmla="*/ 125001 h 139224"/>
                <a:gd name="connsiteX164" fmla="*/ 121397 w 151450"/>
                <a:gd name="connsiteY164" fmla="*/ 123308 h 139224"/>
                <a:gd name="connsiteX165" fmla="*/ 121397 w 151450"/>
                <a:gd name="connsiteY165" fmla="*/ 123308 h 139224"/>
                <a:gd name="connsiteX166" fmla="*/ 123344 w 151450"/>
                <a:gd name="connsiteY166" fmla="*/ 119499 h 139224"/>
                <a:gd name="connsiteX167" fmla="*/ 120804 w 151450"/>
                <a:gd name="connsiteY167" fmla="*/ 122970 h 139224"/>
                <a:gd name="connsiteX168" fmla="*/ 122074 w 151450"/>
                <a:gd name="connsiteY168" fmla="*/ 120091 h 139224"/>
                <a:gd name="connsiteX169" fmla="*/ 125630 w 151450"/>
                <a:gd name="connsiteY169" fmla="*/ 116621 h 139224"/>
                <a:gd name="connsiteX170" fmla="*/ 124275 w 151450"/>
                <a:gd name="connsiteY170" fmla="*/ 119075 h 139224"/>
                <a:gd name="connsiteX171" fmla="*/ 125460 w 151450"/>
                <a:gd name="connsiteY171" fmla="*/ 118567 h 139224"/>
                <a:gd name="connsiteX172" fmla="*/ 125968 w 151450"/>
                <a:gd name="connsiteY172" fmla="*/ 117128 h 139224"/>
                <a:gd name="connsiteX173" fmla="*/ 125968 w 151450"/>
                <a:gd name="connsiteY173" fmla="*/ 117128 h 139224"/>
                <a:gd name="connsiteX174" fmla="*/ 127492 w 151450"/>
                <a:gd name="connsiteY174" fmla="*/ 114335 h 139224"/>
                <a:gd name="connsiteX175" fmla="*/ 130201 w 151450"/>
                <a:gd name="connsiteY175" fmla="*/ 110441 h 139224"/>
                <a:gd name="connsiteX176" fmla="*/ 132487 w 151450"/>
                <a:gd name="connsiteY176" fmla="*/ 107224 h 139224"/>
                <a:gd name="connsiteX177" fmla="*/ 131725 w 151450"/>
                <a:gd name="connsiteY177" fmla="*/ 107224 h 139224"/>
                <a:gd name="connsiteX178" fmla="*/ 134603 w 151450"/>
                <a:gd name="connsiteY178" fmla="*/ 102229 h 139224"/>
                <a:gd name="connsiteX179" fmla="*/ 133587 w 151450"/>
                <a:gd name="connsiteY179" fmla="*/ 104938 h 139224"/>
                <a:gd name="connsiteX180" fmla="*/ 135788 w 151450"/>
                <a:gd name="connsiteY180" fmla="*/ 100790 h 139224"/>
                <a:gd name="connsiteX181" fmla="*/ 137058 w 151450"/>
                <a:gd name="connsiteY181" fmla="*/ 97149 h 139224"/>
                <a:gd name="connsiteX182" fmla="*/ 134857 w 151450"/>
                <a:gd name="connsiteY182" fmla="*/ 99858 h 139224"/>
                <a:gd name="connsiteX183" fmla="*/ 137312 w 151450"/>
                <a:gd name="connsiteY183" fmla="*/ 95118 h 139224"/>
                <a:gd name="connsiteX184" fmla="*/ 138243 w 151450"/>
                <a:gd name="connsiteY184" fmla="*/ 95710 h 139224"/>
                <a:gd name="connsiteX185" fmla="*/ 139429 w 151450"/>
                <a:gd name="connsiteY185" fmla="*/ 91393 h 139224"/>
                <a:gd name="connsiteX186" fmla="*/ 139429 w 151450"/>
                <a:gd name="connsiteY186" fmla="*/ 94949 h 139224"/>
                <a:gd name="connsiteX187" fmla="*/ 136550 w 151450"/>
                <a:gd name="connsiteY187" fmla="*/ 100620 h 139224"/>
                <a:gd name="connsiteX188" fmla="*/ 137397 w 151450"/>
                <a:gd name="connsiteY188" fmla="*/ 99858 h 139224"/>
                <a:gd name="connsiteX189" fmla="*/ 135027 w 151450"/>
                <a:gd name="connsiteY189" fmla="*/ 104684 h 139224"/>
                <a:gd name="connsiteX190" fmla="*/ 135027 w 151450"/>
                <a:gd name="connsiteY190" fmla="*/ 104684 h 139224"/>
                <a:gd name="connsiteX191" fmla="*/ 135027 w 151450"/>
                <a:gd name="connsiteY191" fmla="*/ 104091 h 139224"/>
                <a:gd name="connsiteX192" fmla="*/ 135535 w 151450"/>
                <a:gd name="connsiteY192" fmla="*/ 103245 h 139224"/>
                <a:gd name="connsiteX193" fmla="*/ 134434 w 151450"/>
                <a:gd name="connsiteY193" fmla="*/ 106631 h 139224"/>
                <a:gd name="connsiteX194" fmla="*/ 135704 w 151450"/>
                <a:gd name="connsiteY194" fmla="*/ 101636 h 139224"/>
                <a:gd name="connsiteX195" fmla="*/ 138921 w 151450"/>
                <a:gd name="connsiteY195" fmla="*/ 96811 h 139224"/>
                <a:gd name="connsiteX196" fmla="*/ 139852 w 151450"/>
                <a:gd name="connsiteY196" fmla="*/ 96811 h 139224"/>
                <a:gd name="connsiteX197" fmla="*/ 138752 w 151450"/>
                <a:gd name="connsiteY197" fmla="*/ 99435 h 139224"/>
                <a:gd name="connsiteX198" fmla="*/ 140529 w 151450"/>
                <a:gd name="connsiteY198" fmla="*/ 96303 h 139224"/>
                <a:gd name="connsiteX199" fmla="*/ 140529 w 151450"/>
                <a:gd name="connsiteY199" fmla="*/ 91901 h 139224"/>
                <a:gd name="connsiteX200" fmla="*/ 142561 w 151450"/>
                <a:gd name="connsiteY200" fmla="*/ 86483 h 139224"/>
                <a:gd name="connsiteX201" fmla="*/ 142561 w 151450"/>
                <a:gd name="connsiteY201" fmla="*/ 89869 h 139224"/>
                <a:gd name="connsiteX202" fmla="*/ 143323 w 151450"/>
                <a:gd name="connsiteY202" fmla="*/ 86821 h 139224"/>
                <a:gd name="connsiteX203" fmla="*/ 145693 w 151450"/>
                <a:gd name="connsiteY203" fmla="*/ 81065 h 139224"/>
                <a:gd name="connsiteX204" fmla="*/ 144000 w 151450"/>
                <a:gd name="connsiteY204" fmla="*/ 86737 h 139224"/>
                <a:gd name="connsiteX205" fmla="*/ 144508 w 151450"/>
                <a:gd name="connsiteY205" fmla="*/ 86144 h 139224"/>
                <a:gd name="connsiteX206" fmla="*/ 143577 w 151450"/>
                <a:gd name="connsiteY206" fmla="*/ 88684 h 139224"/>
                <a:gd name="connsiteX207" fmla="*/ 145355 w 151450"/>
                <a:gd name="connsiteY207" fmla="*/ 84874 h 139224"/>
                <a:gd name="connsiteX208" fmla="*/ 145355 w 151450"/>
                <a:gd name="connsiteY208" fmla="*/ 84874 h 139224"/>
                <a:gd name="connsiteX209" fmla="*/ 145947 w 151450"/>
                <a:gd name="connsiteY209" fmla="*/ 82843 h 139224"/>
                <a:gd name="connsiteX210" fmla="*/ 146455 w 151450"/>
                <a:gd name="connsiteY210" fmla="*/ 82843 h 139224"/>
                <a:gd name="connsiteX211" fmla="*/ 147556 w 151450"/>
                <a:gd name="connsiteY211" fmla="*/ 79033 h 139224"/>
                <a:gd name="connsiteX212" fmla="*/ 148572 w 151450"/>
                <a:gd name="connsiteY212" fmla="*/ 73869 h 139224"/>
                <a:gd name="connsiteX213" fmla="*/ 148572 w 151450"/>
                <a:gd name="connsiteY213" fmla="*/ 73869 h 139224"/>
                <a:gd name="connsiteX214" fmla="*/ 148572 w 151450"/>
                <a:gd name="connsiteY214" fmla="*/ 67858 h 139224"/>
                <a:gd name="connsiteX215" fmla="*/ 149249 w 151450"/>
                <a:gd name="connsiteY215" fmla="*/ 68282 h 139224"/>
                <a:gd name="connsiteX216" fmla="*/ 150095 w 151450"/>
                <a:gd name="connsiteY216" fmla="*/ 64726 h 139224"/>
                <a:gd name="connsiteX217" fmla="*/ 149334 w 151450"/>
                <a:gd name="connsiteY217" fmla="*/ 64726 h 139224"/>
                <a:gd name="connsiteX218" fmla="*/ 149334 w 151450"/>
                <a:gd name="connsiteY218" fmla="*/ 60239 h 139224"/>
                <a:gd name="connsiteX219" fmla="*/ 150180 w 151450"/>
                <a:gd name="connsiteY219" fmla="*/ 62864 h 139224"/>
                <a:gd name="connsiteX220" fmla="*/ 150180 w 151450"/>
                <a:gd name="connsiteY220" fmla="*/ 61932 h 139224"/>
                <a:gd name="connsiteX221" fmla="*/ 151450 w 151450"/>
                <a:gd name="connsiteY221" fmla="*/ 55753 h 139224"/>
                <a:gd name="connsiteX222" fmla="*/ 150773 w 151450"/>
                <a:gd name="connsiteY222" fmla="*/ 50842 h 139224"/>
                <a:gd name="connsiteX223" fmla="*/ 150773 w 151450"/>
                <a:gd name="connsiteY223" fmla="*/ 53805 h 139224"/>
                <a:gd name="connsiteX224" fmla="*/ 150265 w 151450"/>
                <a:gd name="connsiteY224" fmla="*/ 52028 h 139224"/>
                <a:gd name="connsiteX225" fmla="*/ 150857 w 151450"/>
                <a:gd name="connsiteY225" fmla="*/ 46271 h 139224"/>
                <a:gd name="connsiteX226" fmla="*/ 150857 w 151450"/>
                <a:gd name="connsiteY226" fmla="*/ 47964 h 139224"/>
                <a:gd name="connsiteX227" fmla="*/ 150857 w 151450"/>
                <a:gd name="connsiteY227" fmla="*/ 47964 h 139224"/>
                <a:gd name="connsiteX228" fmla="*/ 151365 w 151450"/>
                <a:gd name="connsiteY228" fmla="*/ 50589 h 139224"/>
                <a:gd name="connsiteX229" fmla="*/ 151365 w 151450"/>
                <a:gd name="connsiteY229" fmla="*/ 45763 h 139224"/>
                <a:gd name="connsiteX230" fmla="*/ 151365 w 151450"/>
                <a:gd name="connsiteY230" fmla="*/ 45763 h 139224"/>
                <a:gd name="connsiteX231" fmla="*/ 150434 w 151450"/>
                <a:gd name="connsiteY231" fmla="*/ 37297 h 139224"/>
                <a:gd name="connsiteX232" fmla="*/ 150434 w 151450"/>
                <a:gd name="connsiteY232" fmla="*/ 38991 h 139224"/>
                <a:gd name="connsiteX233" fmla="*/ 150434 w 151450"/>
                <a:gd name="connsiteY233" fmla="*/ 35943 h 139224"/>
                <a:gd name="connsiteX234" fmla="*/ 150434 w 151450"/>
                <a:gd name="connsiteY234" fmla="*/ 36705 h 139224"/>
                <a:gd name="connsiteX235" fmla="*/ 149672 w 151450"/>
                <a:gd name="connsiteY235" fmla="*/ 32641 h 139224"/>
                <a:gd name="connsiteX236" fmla="*/ 148402 w 151450"/>
                <a:gd name="connsiteY236" fmla="*/ 31456 h 139224"/>
                <a:gd name="connsiteX237" fmla="*/ 149249 w 151450"/>
                <a:gd name="connsiteY237" fmla="*/ 30102 h 139224"/>
                <a:gd name="connsiteX238" fmla="*/ 147810 w 151450"/>
                <a:gd name="connsiteY238" fmla="*/ 26970 h 139224"/>
                <a:gd name="connsiteX239" fmla="*/ 147810 w 151450"/>
                <a:gd name="connsiteY239" fmla="*/ 26123 h 139224"/>
                <a:gd name="connsiteX240" fmla="*/ 139344 w 151450"/>
                <a:gd name="connsiteY240" fmla="*/ 14102 h 139224"/>
                <a:gd name="connsiteX241" fmla="*/ 137228 w 151450"/>
                <a:gd name="connsiteY241" fmla="*/ 15964 h 139224"/>
                <a:gd name="connsiteX242" fmla="*/ 106413 w 151450"/>
                <a:gd name="connsiteY242" fmla="*/ 129488 h 139224"/>
                <a:gd name="connsiteX243" fmla="*/ 107005 w 151450"/>
                <a:gd name="connsiteY243" fmla="*/ 128726 h 139224"/>
                <a:gd name="connsiteX244" fmla="*/ 107005 w 151450"/>
                <a:gd name="connsiteY244" fmla="*/ 128726 h 139224"/>
                <a:gd name="connsiteX245" fmla="*/ 119535 w 151450"/>
                <a:gd name="connsiteY245" fmla="*/ 117298 h 139224"/>
                <a:gd name="connsiteX246" fmla="*/ 116148 w 151450"/>
                <a:gd name="connsiteY246" fmla="*/ 121954 h 139224"/>
                <a:gd name="connsiteX247" fmla="*/ 117164 w 151450"/>
                <a:gd name="connsiteY247" fmla="*/ 121276 h 139224"/>
                <a:gd name="connsiteX248" fmla="*/ 114794 w 151450"/>
                <a:gd name="connsiteY248" fmla="*/ 123986 h 139224"/>
                <a:gd name="connsiteX249" fmla="*/ 111831 w 151450"/>
                <a:gd name="connsiteY249" fmla="*/ 123986 h 139224"/>
                <a:gd name="connsiteX250" fmla="*/ 108783 w 151450"/>
                <a:gd name="connsiteY250" fmla="*/ 127795 h 139224"/>
                <a:gd name="connsiteX251" fmla="*/ 108191 w 151450"/>
                <a:gd name="connsiteY251" fmla="*/ 127795 h 139224"/>
                <a:gd name="connsiteX252" fmla="*/ 112000 w 151450"/>
                <a:gd name="connsiteY252" fmla="*/ 123393 h 139224"/>
                <a:gd name="connsiteX253" fmla="*/ 112000 w 151450"/>
                <a:gd name="connsiteY253" fmla="*/ 123393 h 139224"/>
                <a:gd name="connsiteX254" fmla="*/ 112931 w 151450"/>
                <a:gd name="connsiteY254" fmla="*/ 121700 h 139224"/>
                <a:gd name="connsiteX255" fmla="*/ 117926 w 151450"/>
                <a:gd name="connsiteY255" fmla="*/ 116028 h 139224"/>
                <a:gd name="connsiteX256" fmla="*/ 120804 w 151450"/>
                <a:gd name="connsiteY256" fmla="*/ 112980 h 139224"/>
                <a:gd name="connsiteX257" fmla="*/ 120804 w 151450"/>
                <a:gd name="connsiteY257" fmla="*/ 112980 h 139224"/>
                <a:gd name="connsiteX258" fmla="*/ 121736 w 151450"/>
                <a:gd name="connsiteY258" fmla="*/ 111795 h 139224"/>
                <a:gd name="connsiteX259" fmla="*/ 121736 w 151450"/>
                <a:gd name="connsiteY259" fmla="*/ 111795 h 139224"/>
                <a:gd name="connsiteX260" fmla="*/ 119535 w 151450"/>
                <a:gd name="connsiteY260" fmla="*/ 117636 h 139224"/>
                <a:gd name="connsiteX261" fmla="*/ 139429 w 151450"/>
                <a:gd name="connsiteY261" fmla="*/ 74038 h 139224"/>
                <a:gd name="connsiteX262" fmla="*/ 139429 w 151450"/>
                <a:gd name="connsiteY262" fmla="*/ 73446 h 139224"/>
                <a:gd name="connsiteX263" fmla="*/ 139429 w 151450"/>
                <a:gd name="connsiteY263" fmla="*/ 74038 h 139224"/>
                <a:gd name="connsiteX264" fmla="*/ 141968 w 151450"/>
                <a:gd name="connsiteY264" fmla="*/ 58716 h 139224"/>
                <a:gd name="connsiteX265" fmla="*/ 141968 w 151450"/>
                <a:gd name="connsiteY265" fmla="*/ 62525 h 139224"/>
                <a:gd name="connsiteX266" fmla="*/ 141037 w 151450"/>
                <a:gd name="connsiteY266" fmla="*/ 63202 h 139224"/>
                <a:gd name="connsiteX267" fmla="*/ 140106 w 151450"/>
                <a:gd name="connsiteY267" fmla="*/ 68705 h 139224"/>
                <a:gd name="connsiteX268" fmla="*/ 140783 w 151450"/>
                <a:gd name="connsiteY268" fmla="*/ 67689 h 139224"/>
                <a:gd name="connsiteX269" fmla="*/ 140783 w 151450"/>
                <a:gd name="connsiteY269" fmla="*/ 67689 h 139224"/>
                <a:gd name="connsiteX270" fmla="*/ 140783 w 151450"/>
                <a:gd name="connsiteY270" fmla="*/ 64895 h 139224"/>
                <a:gd name="connsiteX271" fmla="*/ 140783 w 151450"/>
                <a:gd name="connsiteY271" fmla="*/ 68536 h 139224"/>
                <a:gd name="connsiteX272" fmla="*/ 140783 w 151450"/>
                <a:gd name="connsiteY272" fmla="*/ 70991 h 139224"/>
                <a:gd name="connsiteX273" fmla="*/ 139598 w 151450"/>
                <a:gd name="connsiteY273" fmla="*/ 74377 h 139224"/>
                <a:gd name="connsiteX274" fmla="*/ 139175 w 151450"/>
                <a:gd name="connsiteY274" fmla="*/ 72260 h 139224"/>
                <a:gd name="connsiteX275" fmla="*/ 139175 w 151450"/>
                <a:gd name="connsiteY275" fmla="*/ 70906 h 139224"/>
                <a:gd name="connsiteX276" fmla="*/ 141206 w 151450"/>
                <a:gd name="connsiteY276" fmla="*/ 54821 h 139224"/>
                <a:gd name="connsiteX277" fmla="*/ 141714 w 151450"/>
                <a:gd name="connsiteY277" fmla="*/ 58546 h 139224"/>
                <a:gd name="connsiteX278" fmla="*/ 141968 w 151450"/>
                <a:gd name="connsiteY278" fmla="*/ 59054 h 13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51450" h="139224">
                  <a:moveTo>
                    <a:pt x="137228" y="15964"/>
                  </a:moveTo>
                  <a:cubicBezTo>
                    <a:pt x="137964" y="16726"/>
                    <a:pt x="138650" y="17547"/>
                    <a:pt x="139259" y="18419"/>
                  </a:cubicBezTo>
                  <a:cubicBezTo>
                    <a:pt x="138667" y="16726"/>
                    <a:pt x="136635" y="15118"/>
                    <a:pt x="135365" y="13171"/>
                  </a:cubicBezTo>
                  <a:cubicBezTo>
                    <a:pt x="134095" y="11223"/>
                    <a:pt x="132402" y="10800"/>
                    <a:pt x="132487" y="11308"/>
                  </a:cubicBezTo>
                  <a:cubicBezTo>
                    <a:pt x="130371" y="9700"/>
                    <a:pt x="131302" y="9784"/>
                    <a:pt x="131132" y="9530"/>
                  </a:cubicBezTo>
                  <a:cubicBezTo>
                    <a:pt x="130963" y="9276"/>
                    <a:pt x="127661" y="7160"/>
                    <a:pt x="125714" y="6229"/>
                  </a:cubicBezTo>
                  <a:lnTo>
                    <a:pt x="125714" y="5805"/>
                  </a:lnTo>
                  <a:cubicBezTo>
                    <a:pt x="124724" y="5331"/>
                    <a:pt x="123700" y="4908"/>
                    <a:pt x="122667" y="4536"/>
                  </a:cubicBezTo>
                  <a:cubicBezTo>
                    <a:pt x="123344" y="4536"/>
                    <a:pt x="122667" y="4536"/>
                    <a:pt x="122667" y="5128"/>
                  </a:cubicBezTo>
                  <a:lnTo>
                    <a:pt x="121905" y="4705"/>
                  </a:lnTo>
                  <a:cubicBezTo>
                    <a:pt x="124275" y="6906"/>
                    <a:pt x="128508" y="7837"/>
                    <a:pt x="130371" y="10800"/>
                  </a:cubicBezTo>
                  <a:cubicBezTo>
                    <a:pt x="129524" y="10292"/>
                    <a:pt x="130371" y="11308"/>
                    <a:pt x="129609" y="10800"/>
                  </a:cubicBezTo>
                  <a:cubicBezTo>
                    <a:pt x="128847" y="10292"/>
                    <a:pt x="128931" y="10123"/>
                    <a:pt x="128931" y="9954"/>
                  </a:cubicBezTo>
                  <a:cubicBezTo>
                    <a:pt x="128931" y="9784"/>
                    <a:pt x="127154" y="9276"/>
                    <a:pt x="128508" y="9954"/>
                  </a:cubicBezTo>
                  <a:cubicBezTo>
                    <a:pt x="128508" y="9954"/>
                    <a:pt x="127492" y="9954"/>
                    <a:pt x="126561" y="9192"/>
                  </a:cubicBezTo>
                  <a:cubicBezTo>
                    <a:pt x="125503" y="8514"/>
                    <a:pt x="124402" y="7922"/>
                    <a:pt x="123259" y="7414"/>
                  </a:cubicBezTo>
                  <a:cubicBezTo>
                    <a:pt x="122582" y="6737"/>
                    <a:pt x="123259" y="6821"/>
                    <a:pt x="123937" y="7414"/>
                  </a:cubicBezTo>
                  <a:cubicBezTo>
                    <a:pt x="124699" y="7795"/>
                    <a:pt x="125494" y="8100"/>
                    <a:pt x="126307" y="8345"/>
                  </a:cubicBezTo>
                  <a:cubicBezTo>
                    <a:pt x="125418" y="7973"/>
                    <a:pt x="124572" y="7524"/>
                    <a:pt x="123767" y="6991"/>
                  </a:cubicBezTo>
                  <a:lnTo>
                    <a:pt x="124275" y="6991"/>
                  </a:lnTo>
                  <a:cubicBezTo>
                    <a:pt x="121228" y="5636"/>
                    <a:pt x="123259" y="6991"/>
                    <a:pt x="122328" y="6991"/>
                  </a:cubicBezTo>
                  <a:cubicBezTo>
                    <a:pt x="121397" y="6991"/>
                    <a:pt x="119788" y="5721"/>
                    <a:pt x="118942" y="5382"/>
                  </a:cubicBezTo>
                  <a:lnTo>
                    <a:pt x="119873" y="5382"/>
                  </a:lnTo>
                  <a:cubicBezTo>
                    <a:pt x="119069" y="4900"/>
                    <a:pt x="118180" y="4586"/>
                    <a:pt x="117249" y="4451"/>
                  </a:cubicBezTo>
                  <a:lnTo>
                    <a:pt x="114709" y="3858"/>
                  </a:lnTo>
                  <a:lnTo>
                    <a:pt x="113778" y="3181"/>
                  </a:lnTo>
                  <a:cubicBezTo>
                    <a:pt x="114701" y="3630"/>
                    <a:pt x="115716" y="3858"/>
                    <a:pt x="116741" y="3858"/>
                  </a:cubicBezTo>
                  <a:cubicBezTo>
                    <a:pt x="117435" y="3689"/>
                    <a:pt x="118163" y="3689"/>
                    <a:pt x="118857" y="3858"/>
                  </a:cubicBezTo>
                  <a:cubicBezTo>
                    <a:pt x="115048" y="1911"/>
                    <a:pt x="120212" y="3097"/>
                    <a:pt x="121651" y="3350"/>
                  </a:cubicBezTo>
                  <a:lnTo>
                    <a:pt x="119196" y="2250"/>
                  </a:lnTo>
                  <a:cubicBezTo>
                    <a:pt x="118536" y="2030"/>
                    <a:pt x="117909" y="1717"/>
                    <a:pt x="117333" y="1319"/>
                  </a:cubicBezTo>
                  <a:cubicBezTo>
                    <a:pt x="115911" y="1107"/>
                    <a:pt x="114497" y="828"/>
                    <a:pt x="113101" y="472"/>
                  </a:cubicBezTo>
                  <a:cubicBezTo>
                    <a:pt x="111678" y="133"/>
                    <a:pt x="110205" y="133"/>
                    <a:pt x="108783" y="472"/>
                  </a:cubicBezTo>
                  <a:cubicBezTo>
                    <a:pt x="107259" y="472"/>
                    <a:pt x="110138" y="472"/>
                    <a:pt x="108783" y="49"/>
                  </a:cubicBezTo>
                  <a:cubicBezTo>
                    <a:pt x="105685" y="-154"/>
                    <a:pt x="102569" y="277"/>
                    <a:pt x="99640" y="1319"/>
                  </a:cubicBezTo>
                  <a:cubicBezTo>
                    <a:pt x="98117" y="1319"/>
                    <a:pt x="98286" y="1319"/>
                    <a:pt x="97778" y="1319"/>
                  </a:cubicBezTo>
                  <a:cubicBezTo>
                    <a:pt x="94662" y="2174"/>
                    <a:pt x="91767" y="3706"/>
                    <a:pt x="89312" y="5805"/>
                  </a:cubicBezTo>
                  <a:cubicBezTo>
                    <a:pt x="86917" y="7888"/>
                    <a:pt x="84622" y="10089"/>
                    <a:pt x="82455" y="12409"/>
                  </a:cubicBezTo>
                  <a:lnTo>
                    <a:pt x="83048" y="11308"/>
                  </a:lnTo>
                  <a:cubicBezTo>
                    <a:pt x="82023" y="12155"/>
                    <a:pt x="81211" y="13221"/>
                    <a:pt x="80677" y="14440"/>
                  </a:cubicBezTo>
                  <a:cubicBezTo>
                    <a:pt x="79407" y="15448"/>
                    <a:pt x="78417" y="16760"/>
                    <a:pt x="77799" y="18250"/>
                  </a:cubicBezTo>
                  <a:cubicBezTo>
                    <a:pt x="77139" y="19833"/>
                    <a:pt x="76258" y="21323"/>
                    <a:pt x="75175" y="22652"/>
                  </a:cubicBezTo>
                  <a:cubicBezTo>
                    <a:pt x="74286" y="24608"/>
                    <a:pt x="73744" y="26699"/>
                    <a:pt x="73566" y="28832"/>
                  </a:cubicBezTo>
                  <a:cubicBezTo>
                    <a:pt x="73566" y="28832"/>
                    <a:pt x="73566" y="27901"/>
                    <a:pt x="72720" y="28832"/>
                  </a:cubicBezTo>
                  <a:cubicBezTo>
                    <a:pt x="71619" y="32641"/>
                    <a:pt x="70265" y="36451"/>
                    <a:pt x="69249" y="40514"/>
                  </a:cubicBezTo>
                  <a:lnTo>
                    <a:pt x="69249" y="42123"/>
                  </a:lnTo>
                  <a:lnTo>
                    <a:pt x="69249" y="42885"/>
                  </a:lnTo>
                  <a:lnTo>
                    <a:pt x="69249" y="43477"/>
                  </a:lnTo>
                  <a:lnTo>
                    <a:pt x="69249" y="44832"/>
                  </a:lnTo>
                  <a:cubicBezTo>
                    <a:pt x="69206" y="45365"/>
                    <a:pt x="69206" y="45907"/>
                    <a:pt x="69249" y="46440"/>
                  </a:cubicBezTo>
                  <a:cubicBezTo>
                    <a:pt x="69215" y="46271"/>
                    <a:pt x="69215" y="46102"/>
                    <a:pt x="69249" y="45933"/>
                  </a:cubicBezTo>
                  <a:lnTo>
                    <a:pt x="69249" y="46440"/>
                  </a:lnTo>
                  <a:cubicBezTo>
                    <a:pt x="69249" y="46440"/>
                    <a:pt x="69249" y="46440"/>
                    <a:pt x="69249" y="46440"/>
                  </a:cubicBezTo>
                  <a:lnTo>
                    <a:pt x="68571" y="46440"/>
                  </a:lnTo>
                  <a:lnTo>
                    <a:pt x="67725" y="45848"/>
                  </a:lnTo>
                  <a:lnTo>
                    <a:pt x="67725" y="45848"/>
                  </a:lnTo>
                  <a:lnTo>
                    <a:pt x="67217" y="45425"/>
                  </a:lnTo>
                  <a:lnTo>
                    <a:pt x="65778" y="44155"/>
                  </a:lnTo>
                  <a:cubicBezTo>
                    <a:pt x="65016" y="43731"/>
                    <a:pt x="62561" y="42123"/>
                    <a:pt x="63069" y="42970"/>
                  </a:cubicBezTo>
                  <a:cubicBezTo>
                    <a:pt x="63577" y="43816"/>
                    <a:pt x="63831" y="44239"/>
                    <a:pt x="63577" y="44409"/>
                  </a:cubicBezTo>
                  <a:cubicBezTo>
                    <a:pt x="59767" y="42123"/>
                    <a:pt x="62222" y="42546"/>
                    <a:pt x="59683" y="40938"/>
                  </a:cubicBezTo>
                  <a:cubicBezTo>
                    <a:pt x="59259" y="39837"/>
                    <a:pt x="61545" y="41615"/>
                    <a:pt x="61884" y="40938"/>
                  </a:cubicBezTo>
                  <a:cubicBezTo>
                    <a:pt x="60614" y="40176"/>
                    <a:pt x="59259" y="39583"/>
                    <a:pt x="57905" y="38906"/>
                  </a:cubicBezTo>
                  <a:cubicBezTo>
                    <a:pt x="56550" y="38229"/>
                    <a:pt x="53418" y="36705"/>
                    <a:pt x="51556" y="35520"/>
                  </a:cubicBezTo>
                  <a:cubicBezTo>
                    <a:pt x="52487" y="36028"/>
                    <a:pt x="52148" y="35520"/>
                    <a:pt x="53503" y="36112"/>
                  </a:cubicBezTo>
                  <a:lnTo>
                    <a:pt x="53503" y="36112"/>
                  </a:lnTo>
                  <a:cubicBezTo>
                    <a:pt x="56720" y="37890"/>
                    <a:pt x="55450" y="36705"/>
                    <a:pt x="58413" y="38144"/>
                  </a:cubicBezTo>
                  <a:cubicBezTo>
                    <a:pt x="55873" y="36790"/>
                    <a:pt x="52148" y="35266"/>
                    <a:pt x="49947" y="34250"/>
                  </a:cubicBezTo>
                  <a:cubicBezTo>
                    <a:pt x="49947" y="34927"/>
                    <a:pt x="47915" y="33657"/>
                    <a:pt x="47069" y="33742"/>
                  </a:cubicBezTo>
                  <a:lnTo>
                    <a:pt x="47069" y="33742"/>
                  </a:lnTo>
                  <a:cubicBezTo>
                    <a:pt x="47069" y="33742"/>
                    <a:pt x="45460" y="33742"/>
                    <a:pt x="44952" y="33742"/>
                  </a:cubicBezTo>
                  <a:lnTo>
                    <a:pt x="44445" y="32980"/>
                  </a:lnTo>
                  <a:cubicBezTo>
                    <a:pt x="43344" y="32980"/>
                    <a:pt x="44445" y="32980"/>
                    <a:pt x="43598" y="32980"/>
                  </a:cubicBezTo>
                  <a:cubicBezTo>
                    <a:pt x="41024" y="32633"/>
                    <a:pt x="38502" y="32006"/>
                    <a:pt x="36063" y="31118"/>
                  </a:cubicBezTo>
                  <a:cubicBezTo>
                    <a:pt x="34116" y="31118"/>
                    <a:pt x="33439" y="31118"/>
                    <a:pt x="31323" y="31118"/>
                  </a:cubicBezTo>
                  <a:cubicBezTo>
                    <a:pt x="31323" y="31118"/>
                    <a:pt x="32000" y="31118"/>
                    <a:pt x="32085" y="31118"/>
                  </a:cubicBezTo>
                  <a:cubicBezTo>
                    <a:pt x="27268" y="31050"/>
                    <a:pt x="22476" y="31854"/>
                    <a:pt x="17947" y="33488"/>
                  </a:cubicBezTo>
                  <a:cubicBezTo>
                    <a:pt x="15230" y="34673"/>
                    <a:pt x="12783" y="36400"/>
                    <a:pt x="10751" y="38567"/>
                  </a:cubicBezTo>
                  <a:cubicBezTo>
                    <a:pt x="11513" y="37890"/>
                    <a:pt x="13799" y="36451"/>
                    <a:pt x="12614" y="37721"/>
                  </a:cubicBezTo>
                  <a:cubicBezTo>
                    <a:pt x="11429" y="38991"/>
                    <a:pt x="10836" y="39329"/>
                    <a:pt x="9905" y="40345"/>
                  </a:cubicBezTo>
                  <a:cubicBezTo>
                    <a:pt x="9905" y="39837"/>
                    <a:pt x="7026" y="42631"/>
                    <a:pt x="8974" y="40345"/>
                  </a:cubicBezTo>
                  <a:cubicBezTo>
                    <a:pt x="8381" y="40345"/>
                    <a:pt x="7365" y="41530"/>
                    <a:pt x="6434" y="42716"/>
                  </a:cubicBezTo>
                  <a:cubicBezTo>
                    <a:pt x="5503" y="43901"/>
                    <a:pt x="4825" y="45001"/>
                    <a:pt x="4487" y="44747"/>
                  </a:cubicBezTo>
                  <a:cubicBezTo>
                    <a:pt x="3386" y="46584"/>
                    <a:pt x="2506" y="48548"/>
                    <a:pt x="1862" y="50589"/>
                  </a:cubicBezTo>
                  <a:cubicBezTo>
                    <a:pt x="1862" y="50589"/>
                    <a:pt x="1862" y="50081"/>
                    <a:pt x="1862" y="49573"/>
                  </a:cubicBezTo>
                  <a:cubicBezTo>
                    <a:pt x="1862" y="49065"/>
                    <a:pt x="2370" y="48388"/>
                    <a:pt x="1862" y="48388"/>
                  </a:cubicBezTo>
                  <a:cubicBezTo>
                    <a:pt x="1575" y="48938"/>
                    <a:pt x="1321" y="49505"/>
                    <a:pt x="1100" y="50081"/>
                  </a:cubicBezTo>
                  <a:lnTo>
                    <a:pt x="1100" y="50081"/>
                  </a:lnTo>
                  <a:cubicBezTo>
                    <a:pt x="525" y="51249"/>
                    <a:pt x="152" y="52510"/>
                    <a:pt x="0" y="53805"/>
                  </a:cubicBezTo>
                  <a:cubicBezTo>
                    <a:pt x="85" y="54677"/>
                    <a:pt x="85" y="55558"/>
                    <a:pt x="0" y="56430"/>
                  </a:cubicBezTo>
                  <a:lnTo>
                    <a:pt x="0" y="56430"/>
                  </a:lnTo>
                  <a:lnTo>
                    <a:pt x="0" y="57869"/>
                  </a:lnTo>
                  <a:cubicBezTo>
                    <a:pt x="0" y="57276"/>
                    <a:pt x="0" y="56684"/>
                    <a:pt x="0" y="56091"/>
                  </a:cubicBezTo>
                  <a:lnTo>
                    <a:pt x="0" y="57615"/>
                  </a:lnTo>
                  <a:lnTo>
                    <a:pt x="0" y="59054"/>
                  </a:lnTo>
                  <a:cubicBezTo>
                    <a:pt x="0" y="59901"/>
                    <a:pt x="0" y="60832"/>
                    <a:pt x="0" y="62102"/>
                  </a:cubicBezTo>
                  <a:lnTo>
                    <a:pt x="0" y="62102"/>
                  </a:lnTo>
                  <a:lnTo>
                    <a:pt x="0" y="63541"/>
                  </a:lnTo>
                  <a:cubicBezTo>
                    <a:pt x="0" y="63541"/>
                    <a:pt x="0" y="63541"/>
                    <a:pt x="0" y="63541"/>
                  </a:cubicBezTo>
                  <a:cubicBezTo>
                    <a:pt x="508" y="64980"/>
                    <a:pt x="677" y="68112"/>
                    <a:pt x="1270" y="69298"/>
                  </a:cubicBezTo>
                  <a:cubicBezTo>
                    <a:pt x="1862" y="70483"/>
                    <a:pt x="1270" y="71245"/>
                    <a:pt x="1270" y="72345"/>
                  </a:cubicBezTo>
                  <a:lnTo>
                    <a:pt x="593" y="72345"/>
                  </a:lnTo>
                  <a:cubicBezTo>
                    <a:pt x="593" y="70821"/>
                    <a:pt x="593" y="70483"/>
                    <a:pt x="593" y="70144"/>
                  </a:cubicBezTo>
                  <a:cubicBezTo>
                    <a:pt x="660" y="69357"/>
                    <a:pt x="660" y="68561"/>
                    <a:pt x="593" y="67774"/>
                  </a:cubicBezTo>
                  <a:cubicBezTo>
                    <a:pt x="254" y="69899"/>
                    <a:pt x="406" y="72066"/>
                    <a:pt x="1016" y="74123"/>
                  </a:cubicBezTo>
                  <a:cubicBezTo>
                    <a:pt x="1634" y="76705"/>
                    <a:pt x="2480" y="79228"/>
                    <a:pt x="3556" y="81657"/>
                  </a:cubicBezTo>
                  <a:cubicBezTo>
                    <a:pt x="5333" y="85044"/>
                    <a:pt x="7788" y="90716"/>
                    <a:pt x="9481" y="91478"/>
                  </a:cubicBezTo>
                  <a:lnTo>
                    <a:pt x="8974" y="91478"/>
                  </a:lnTo>
                  <a:cubicBezTo>
                    <a:pt x="9989" y="93255"/>
                    <a:pt x="11005" y="95118"/>
                    <a:pt x="12190" y="96811"/>
                  </a:cubicBezTo>
                  <a:cubicBezTo>
                    <a:pt x="15086" y="100773"/>
                    <a:pt x="18472" y="104354"/>
                    <a:pt x="22264" y="107477"/>
                  </a:cubicBezTo>
                  <a:lnTo>
                    <a:pt x="22772" y="108493"/>
                  </a:lnTo>
                  <a:cubicBezTo>
                    <a:pt x="23915" y="109188"/>
                    <a:pt x="25016" y="109949"/>
                    <a:pt x="26074" y="110779"/>
                  </a:cubicBezTo>
                  <a:lnTo>
                    <a:pt x="29968" y="113827"/>
                  </a:lnTo>
                  <a:cubicBezTo>
                    <a:pt x="31992" y="115494"/>
                    <a:pt x="34286" y="116807"/>
                    <a:pt x="36741" y="117721"/>
                  </a:cubicBezTo>
                  <a:cubicBezTo>
                    <a:pt x="38518" y="119245"/>
                    <a:pt x="35894" y="117721"/>
                    <a:pt x="35556" y="117721"/>
                  </a:cubicBezTo>
                  <a:cubicBezTo>
                    <a:pt x="36910" y="118821"/>
                    <a:pt x="39788" y="119583"/>
                    <a:pt x="40804" y="121023"/>
                  </a:cubicBezTo>
                  <a:cubicBezTo>
                    <a:pt x="40804" y="121023"/>
                    <a:pt x="38688" y="119837"/>
                    <a:pt x="39450" y="120599"/>
                  </a:cubicBezTo>
                  <a:cubicBezTo>
                    <a:pt x="40212" y="121361"/>
                    <a:pt x="41143" y="121276"/>
                    <a:pt x="42159" y="122377"/>
                  </a:cubicBezTo>
                  <a:cubicBezTo>
                    <a:pt x="42159" y="121700"/>
                    <a:pt x="44529" y="122377"/>
                    <a:pt x="46307" y="123732"/>
                  </a:cubicBezTo>
                  <a:lnTo>
                    <a:pt x="45884" y="123732"/>
                  </a:lnTo>
                  <a:cubicBezTo>
                    <a:pt x="45884" y="123308"/>
                    <a:pt x="47069" y="124155"/>
                    <a:pt x="47831" y="124493"/>
                  </a:cubicBezTo>
                  <a:lnTo>
                    <a:pt x="47831" y="124493"/>
                  </a:lnTo>
                  <a:cubicBezTo>
                    <a:pt x="52834" y="126940"/>
                    <a:pt x="57981" y="129082"/>
                    <a:pt x="63238" y="130927"/>
                  </a:cubicBezTo>
                  <a:cubicBezTo>
                    <a:pt x="68631" y="132866"/>
                    <a:pt x="74142" y="134449"/>
                    <a:pt x="79746" y="135668"/>
                  </a:cubicBezTo>
                  <a:lnTo>
                    <a:pt x="77630" y="135668"/>
                  </a:lnTo>
                  <a:cubicBezTo>
                    <a:pt x="79399" y="135897"/>
                    <a:pt x="81151" y="136235"/>
                    <a:pt x="82878" y="136684"/>
                  </a:cubicBezTo>
                  <a:lnTo>
                    <a:pt x="82878" y="136684"/>
                  </a:lnTo>
                  <a:cubicBezTo>
                    <a:pt x="85757" y="137700"/>
                    <a:pt x="86349" y="136684"/>
                    <a:pt x="88550" y="137531"/>
                  </a:cubicBezTo>
                  <a:lnTo>
                    <a:pt x="88042" y="137531"/>
                  </a:lnTo>
                  <a:cubicBezTo>
                    <a:pt x="91115" y="138106"/>
                    <a:pt x="94231" y="138385"/>
                    <a:pt x="97355" y="138377"/>
                  </a:cubicBezTo>
                  <a:cubicBezTo>
                    <a:pt x="100148" y="138377"/>
                    <a:pt x="99810" y="139054"/>
                    <a:pt x="101757" y="139224"/>
                  </a:cubicBezTo>
                  <a:cubicBezTo>
                    <a:pt x="102612" y="139241"/>
                    <a:pt x="103458" y="139037"/>
                    <a:pt x="104212" y="138631"/>
                  </a:cubicBezTo>
                  <a:lnTo>
                    <a:pt x="103450" y="138631"/>
                  </a:lnTo>
                  <a:cubicBezTo>
                    <a:pt x="102603" y="138631"/>
                    <a:pt x="105143" y="138208"/>
                    <a:pt x="106243" y="137954"/>
                  </a:cubicBezTo>
                  <a:cubicBezTo>
                    <a:pt x="105482" y="137446"/>
                    <a:pt x="105651" y="136599"/>
                    <a:pt x="103111" y="136091"/>
                  </a:cubicBezTo>
                  <a:lnTo>
                    <a:pt x="106074" y="136091"/>
                  </a:lnTo>
                  <a:lnTo>
                    <a:pt x="107513" y="133975"/>
                  </a:lnTo>
                  <a:lnTo>
                    <a:pt x="107513" y="134398"/>
                  </a:lnTo>
                  <a:cubicBezTo>
                    <a:pt x="107691" y="134026"/>
                    <a:pt x="107920" y="133687"/>
                    <a:pt x="108191" y="133382"/>
                  </a:cubicBezTo>
                  <a:cubicBezTo>
                    <a:pt x="107657" y="134347"/>
                    <a:pt x="107234" y="135372"/>
                    <a:pt x="106921" y="136430"/>
                  </a:cubicBezTo>
                  <a:cubicBezTo>
                    <a:pt x="107513" y="134906"/>
                    <a:pt x="108191" y="135160"/>
                    <a:pt x="108868" y="133552"/>
                  </a:cubicBezTo>
                  <a:cubicBezTo>
                    <a:pt x="108919" y="134043"/>
                    <a:pt x="108766" y="134534"/>
                    <a:pt x="108445" y="134906"/>
                  </a:cubicBezTo>
                  <a:cubicBezTo>
                    <a:pt x="109460" y="133890"/>
                    <a:pt x="110307" y="132790"/>
                    <a:pt x="110984" y="132620"/>
                  </a:cubicBezTo>
                  <a:cubicBezTo>
                    <a:pt x="110409" y="133094"/>
                    <a:pt x="110019" y="133755"/>
                    <a:pt x="109884" y="134483"/>
                  </a:cubicBezTo>
                  <a:cubicBezTo>
                    <a:pt x="110688" y="133492"/>
                    <a:pt x="111424" y="132443"/>
                    <a:pt x="112085" y="131351"/>
                  </a:cubicBezTo>
                  <a:cubicBezTo>
                    <a:pt x="112762" y="131351"/>
                    <a:pt x="114709" y="128049"/>
                    <a:pt x="114370" y="129657"/>
                  </a:cubicBezTo>
                  <a:cubicBezTo>
                    <a:pt x="114370" y="129657"/>
                    <a:pt x="115386" y="128134"/>
                    <a:pt x="115979" y="127626"/>
                  </a:cubicBezTo>
                  <a:cubicBezTo>
                    <a:pt x="116571" y="127118"/>
                    <a:pt x="114963" y="129488"/>
                    <a:pt x="114624" y="130419"/>
                  </a:cubicBezTo>
                  <a:cubicBezTo>
                    <a:pt x="112169" y="133806"/>
                    <a:pt x="114624" y="130419"/>
                    <a:pt x="113439" y="130419"/>
                  </a:cubicBezTo>
                  <a:cubicBezTo>
                    <a:pt x="112254" y="130419"/>
                    <a:pt x="112085" y="132112"/>
                    <a:pt x="111492" y="132874"/>
                  </a:cubicBezTo>
                  <a:cubicBezTo>
                    <a:pt x="110900" y="133636"/>
                    <a:pt x="111492" y="134144"/>
                    <a:pt x="112339" y="132874"/>
                  </a:cubicBezTo>
                  <a:cubicBezTo>
                    <a:pt x="111848" y="134288"/>
                    <a:pt x="111069" y="135583"/>
                    <a:pt x="110053" y="136684"/>
                  </a:cubicBezTo>
                  <a:cubicBezTo>
                    <a:pt x="110053" y="136684"/>
                    <a:pt x="110561" y="136091"/>
                    <a:pt x="110815" y="135837"/>
                  </a:cubicBezTo>
                  <a:cubicBezTo>
                    <a:pt x="111069" y="135583"/>
                    <a:pt x="110392" y="138123"/>
                    <a:pt x="111746" y="136261"/>
                  </a:cubicBezTo>
                  <a:cubicBezTo>
                    <a:pt x="111323" y="136853"/>
                    <a:pt x="112254" y="135160"/>
                    <a:pt x="111238" y="136261"/>
                  </a:cubicBezTo>
                  <a:cubicBezTo>
                    <a:pt x="111831" y="135414"/>
                    <a:pt x="113693" y="133552"/>
                    <a:pt x="113355" y="134568"/>
                  </a:cubicBezTo>
                  <a:lnTo>
                    <a:pt x="115894" y="130843"/>
                  </a:lnTo>
                  <a:cubicBezTo>
                    <a:pt x="116402" y="130843"/>
                    <a:pt x="115386" y="131605"/>
                    <a:pt x="115217" y="132028"/>
                  </a:cubicBezTo>
                  <a:lnTo>
                    <a:pt x="117503" y="129234"/>
                  </a:lnTo>
                  <a:lnTo>
                    <a:pt x="116487" y="129742"/>
                  </a:lnTo>
                  <a:cubicBezTo>
                    <a:pt x="117985" y="128074"/>
                    <a:pt x="119264" y="126229"/>
                    <a:pt x="120296" y="124240"/>
                  </a:cubicBezTo>
                  <a:cubicBezTo>
                    <a:pt x="120296" y="124832"/>
                    <a:pt x="119365" y="126271"/>
                    <a:pt x="118603" y="127541"/>
                  </a:cubicBezTo>
                  <a:cubicBezTo>
                    <a:pt x="120042" y="126949"/>
                    <a:pt x="118603" y="126610"/>
                    <a:pt x="120550" y="125001"/>
                  </a:cubicBezTo>
                  <a:cubicBezTo>
                    <a:pt x="120550" y="125001"/>
                    <a:pt x="120550" y="125001"/>
                    <a:pt x="120550" y="125001"/>
                  </a:cubicBezTo>
                  <a:lnTo>
                    <a:pt x="121397" y="123308"/>
                  </a:lnTo>
                  <a:cubicBezTo>
                    <a:pt x="121397" y="122885"/>
                    <a:pt x="121397" y="123308"/>
                    <a:pt x="121397" y="123308"/>
                  </a:cubicBezTo>
                  <a:cubicBezTo>
                    <a:pt x="123005" y="120599"/>
                    <a:pt x="120804" y="123308"/>
                    <a:pt x="123344" y="119499"/>
                  </a:cubicBezTo>
                  <a:cubicBezTo>
                    <a:pt x="121482" y="121276"/>
                    <a:pt x="122243" y="121446"/>
                    <a:pt x="120804" y="122970"/>
                  </a:cubicBezTo>
                  <a:cubicBezTo>
                    <a:pt x="119365" y="124493"/>
                    <a:pt x="121820" y="120684"/>
                    <a:pt x="122074" y="120091"/>
                  </a:cubicBezTo>
                  <a:cubicBezTo>
                    <a:pt x="122328" y="119499"/>
                    <a:pt x="124275" y="118991"/>
                    <a:pt x="125630" y="116621"/>
                  </a:cubicBezTo>
                  <a:cubicBezTo>
                    <a:pt x="124614" y="118229"/>
                    <a:pt x="125630" y="117044"/>
                    <a:pt x="124275" y="119075"/>
                  </a:cubicBezTo>
                  <a:cubicBezTo>
                    <a:pt x="122921" y="121107"/>
                    <a:pt x="125037" y="119075"/>
                    <a:pt x="125460" y="118567"/>
                  </a:cubicBezTo>
                  <a:cubicBezTo>
                    <a:pt x="125884" y="118060"/>
                    <a:pt x="124699" y="118567"/>
                    <a:pt x="125968" y="117128"/>
                  </a:cubicBezTo>
                  <a:lnTo>
                    <a:pt x="125968" y="117128"/>
                  </a:lnTo>
                  <a:lnTo>
                    <a:pt x="127492" y="114335"/>
                  </a:lnTo>
                  <a:cubicBezTo>
                    <a:pt x="128508" y="113124"/>
                    <a:pt x="129414" y="111820"/>
                    <a:pt x="130201" y="110441"/>
                  </a:cubicBezTo>
                  <a:cubicBezTo>
                    <a:pt x="130768" y="109238"/>
                    <a:pt x="131539" y="108155"/>
                    <a:pt x="132487" y="107224"/>
                  </a:cubicBezTo>
                  <a:lnTo>
                    <a:pt x="131725" y="107224"/>
                  </a:lnTo>
                  <a:cubicBezTo>
                    <a:pt x="132741" y="105700"/>
                    <a:pt x="134011" y="103329"/>
                    <a:pt x="134603" y="102229"/>
                  </a:cubicBezTo>
                  <a:cubicBezTo>
                    <a:pt x="134603" y="102652"/>
                    <a:pt x="134603" y="103668"/>
                    <a:pt x="133587" y="104938"/>
                  </a:cubicBezTo>
                  <a:cubicBezTo>
                    <a:pt x="134434" y="103617"/>
                    <a:pt x="135171" y="102229"/>
                    <a:pt x="135788" y="100790"/>
                  </a:cubicBezTo>
                  <a:cubicBezTo>
                    <a:pt x="136296" y="99435"/>
                    <a:pt x="136720" y="98250"/>
                    <a:pt x="137058" y="97149"/>
                  </a:cubicBezTo>
                  <a:cubicBezTo>
                    <a:pt x="136279" y="98013"/>
                    <a:pt x="135543" y="98919"/>
                    <a:pt x="134857" y="99858"/>
                  </a:cubicBezTo>
                  <a:cubicBezTo>
                    <a:pt x="134857" y="97573"/>
                    <a:pt x="136550" y="97827"/>
                    <a:pt x="137312" y="95118"/>
                  </a:cubicBezTo>
                  <a:cubicBezTo>
                    <a:pt x="137905" y="95118"/>
                    <a:pt x="137312" y="96134"/>
                    <a:pt x="138243" y="95710"/>
                  </a:cubicBezTo>
                  <a:cubicBezTo>
                    <a:pt x="139175" y="95287"/>
                    <a:pt x="139175" y="92747"/>
                    <a:pt x="139429" y="91393"/>
                  </a:cubicBezTo>
                  <a:cubicBezTo>
                    <a:pt x="139683" y="90038"/>
                    <a:pt x="140106" y="92324"/>
                    <a:pt x="139429" y="94949"/>
                  </a:cubicBezTo>
                  <a:cubicBezTo>
                    <a:pt x="138574" y="96887"/>
                    <a:pt x="137609" y="98783"/>
                    <a:pt x="136550" y="100620"/>
                  </a:cubicBezTo>
                  <a:lnTo>
                    <a:pt x="137397" y="99858"/>
                  </a:lnTo>
                  <a:cubicBezTo>
                    <a:pt x="136550" y="101890"/>
                    <a:pt x="135704" y="102906"/>
                    <a:pt x="135027" y="104684"/>
                  </a:cubicBezTo>
                  <a:lnTo>
                    <a:pt x="135027" y="104684"/>
                  </a:lnTo>
                  <a:lnTo>
                    <a:pt x="135027" y="104091"/>
                  </a:lnTo>
                  <a:lnTo>
                    <a:pt x="135535" y="103245"/>
                  </a:lnTo>
                  <a:cubicBezTo>
                    <a:pt x="135323" y="104421"/>
                    <a:pt x="134950" y="105556"/>
                    <a:pt x="134434" y="106631"/>
                  </a:cubicBezTo>
                  <a:cubicBezTo>
                    <a:pt x="135323" y="105124"/>
                    <a:pt x="135763" y="103389"/>
                    <a:pt x="135704" y="101636"/>
                  </a:cubicBezTo>
                  <a:cubicBezTo>
                    <a:pt x="137143" y="99266"/>
                    <a:pt x="138413" y="98673"/>
                    <a:pt x="138921" y="96811"/>
                  </a:cubicBezTo>
                  <a:cubicBezTo>
                    <a:pt x="138921" y="96811"/>
                    <a:pt x="140191" y="95541"/>
                    <a:pt x="139852" y="96811"/>
                  </a:cubicBezTo>
                  <a:cubicBezTo>
                    <a:pt x="139513" y="98081"/>
                    <a:pt x="138413" y="99181"/>
                    <a:pt x="138752" y="99435"/>
                  </a:cubicBezTo>
                  <a:cubicBezTo>
                    <a:pt x="139429" y="97996"/>
                    <a:pt x="139344" y="98673"/>
                    <a:pt x="140529" y="96303"/>
                  </a:cubicBezTo>
                  <a:cubicBezTo>
                    <a:pt x="140275" y="94847"/>
                    <a:pt x="140275" y="93357"/>
                    <a:pt x="140529" y="91901"/>
                  </a:cubicBezTo>
                  <a:cubicBezTo>
                    <a:pt x="141096" y="90055"/>
                    <a:pt x="141774" y="88244"/>
                    <a:pt x="142561" y="86483"/>
                  </a:cubicBezTo>
                  <a:cubicBezTo>
                    <a:pt x="141968" y="88261"/>
                    <a:pt x="141799" y="90208"/>
                    <a:pt x="142561" y="89869"/>
                  </a:cubicBezTo>
                  <a:cubicBezTo>
                    <a:pt x="143323" y="89530"/>
                    <a:pt x="144170" y="86483"/>
                    <a:pt x="143323" y="86821"/>
                  </a:cubicBezTo>
                  <a:cubicBezTo>
                    <a:pt x="144170" y="84705"/>
                    <a:pt x="145016" y="81150"/>
                    <a:pt x="145693" y="81065"/>
                  </a:cubicBezTo>
                  <a:cubicBezTo>
                    <a:pt x="145262" y="82995"/>
                    <a:pt x="144703" y="84891"/>
                    <a:pt x="144000" y="86737"/>
                  </a:cubicBezTo>
                  <a:cubicBezTo>
                    <a:pt x="144000" y="86313"/>
                    <a:pt x="144508" y="85890"/>
                    <a:pt x="144508" y="86144"/>
                  </a:cubicBezTo>
                  <a:lnTo>
                    <a:pt x="143577" y="88684"/>
                  </a:lnTo>
                  <a:cubicBezTo>
                    <a:pt x="144364" y="87516"/>
                    <a:pt x="144965" y="86229"/>
                    <a:pt x="145355" y="84874"/>
                  </a:cubicBezTo>
                  <a:cubicBezTo>
                    <a:pt x="145355" y="84874"/>
                    <a:pt x="145355" y="85298"/>
                    <a:pt x="145355" y="84874"/>
                  </a:cubicBezTo>
                  <a:lnTo>
                    <a:pt x="145947" y="82843"/>
                  </a:lnTo>
                  <a:lnTo>
                    <a:pt x="146455" y="82843"/>
                  </a:lnTo>
                  <a:cubicBezTo>
                    <a:pt x="146735" y="81547"/>
                    <a:pt x="147099" y="80278"/>
                    <a:pt x="147556" y="79033"/>
                  </a:cubicBezTo>
                  <a:cubicBezTo>
                    <a:pt x="148072" y="77348"/>
                    <a:pt x="148411" y="75621"/>
                    <a:pt x="148572" y="73869"/>
                  </a:cubicBezTo>
                  <a:lnTo>
                    <a:pt x="148572" y="73869"/>
                  </a:lnTo>
                  <a:cubicBezTo>
                    <a:pt x="149249" y="71075"/>
                    <a:pt x="148148" y="70737"/>
                    <a:pt x="148572" y="67858"/>
                  </a:cubicBezTo>
                  <a:cubicBezTo>
                    <a:pt x="148572" y="68790"/>
                    <a:pt x="148995" y="68451"/>
                    <a:pt x="149249" y="68282"/>
                  </a:cubicBezTo>
                  <a:cubicBezTo>
                    <a:pt x="149367" y="67063"/>
                    <a:pt x="149655" y="65869"/>
                    <a:pt x="150095" y="64726"/>
                  </a:cubicBezTo>
                  <a:cubicBezTo>
                    <a:pt x="149587" y="66335"/>
                    <a:pt x="149672" y="63456"/>
                    <a:pt x="149334" y="64726"/>
                  </a:cubicBezTo>
                  <a:cubicBezTo>
                    <a:pt x="148995" y="65996"/>
                    <a:pt x="149334" y="61763"/>
                    <a:pt x="149334" y="60239"/>
                  </a:cubicBezTo>
                  <a:cubicBezTo>
                    <a:pt x="149334" y="58716"/>
                    <a:pt x="149334" y="65065"/>
                    <a:pt x="150180" y="62864"/>
                  </a:cubicBezTo>
                  <a:cubicBezTo>
                    <a:pt x="151027" y="60663"/>
                    <a:pt x="150180" y="60917"/>
                    <a:pt x="150180" y="61932"/>
                  </a:cubicBezTo>
                  <a:cubicBezTo>
                    <a:pt x="150468" y="59850"/>
                    <a:pt x="150891" y="57784"/>
                    <a:pt x="151450" y="55753"/>
                  </a:cubicBezTo>
                  <a:cubicBezTo>
                    <a:pt x="151458" y="54093"/>
                    <a:pt x="151230" y="52442"/>
                    <a:pt x="150773" y="50842"/>
                  </a:cubicBezTo>
                  <a:cubicBezTo>
                    <a:pt x="150773" y="52112"/>
                    <a:pt x="151281" y="52197"/>
                    <a:pt x="150773" y="53805"/>
                  </a:cubicBezTo>
                  <a:lnTo>
                    <a:pt x="150265" y="52028"/>
                  </a:lnTo>
                  <a:cubicBezTo>
                    <a:pt x="150265" y="49742"/>
                    <a:pt x="150857" y="47879"/>
                    <a:pt x="150857" y="46271"/>
                  </a:cubicBezTo>
                  <a:lnTo>
                    <a:pt x="150857" y="47964"/>
                  </a:lnTo>
                  <a:lnTo>
                    <a:pt x="150857" y="47964"/>
                  </a:lnTo>
                  <a:cubicBezTo>
                    <a:pt x="150857" y="48642"/>
                    <a:pt x="150857" y="50758"/>
                    <a:pt x="151365" y="50589"/>
                  </a:cubicBezTo>
                  <a:cubicBezTo>
                    <a:pt x="150857" y="49065"/>
                    <a:pt x="151365" y="47795"/>
                    <a:pt x="151365" y="45763"/>
                  </a:cubicBezTo>
                  <a:lnTo>
                    <a:pt x="151365" y="45763"/>
                  </a:lnTo>
                  <a:cubicBezTo>
                    <a:pt x="150857" y="42292"/>
                    <a:pt x="151365" y="39499"/>
                    <a:pt x="150434" y="37297"/>
                  </a:cubicBezTo>
                  <a:cubicBezTo>
                    <a:pt x="150434" y="37975"/>
                    <a:pt x="150434" y="39329"/>
                    <a:pt x="150434" y="38991"/>
                  </a:cubicBezTo>
                  <a:cubicBezTo>
                    <a:pt x="150434" y="38652"/>
                    <a:pt x="150434" y="35943"/>
                    <a:pt x="150434" y="35943"/>
                  </a:cubicBezTo>
                  <a:lnTo>
                    <a:pt x="150434" y="36705"/>
                  </a:lnTo>
                  <a:cubicBezTo>
                    <a:pt x="150307" y="35333"/>
                    <a:pt x="150053" y="33971"/>
                    <a:pt x="149672" y="32641"/>
                  </a:cubicBezTo>
                  <a:cubicBezTo>
                    <a:pt x="149164" y="32218"/>
                    <a:pt x="149079" y="32641"/>
                    <a:pt x="148402" y="31456"/>
                  </a:cubicBezTo>
                  <a:cubicBezTo>
                    <a:pt x="147640" y="27816"/>
                    <a:pt x="149672" y="32641"/>
                    <a:pt x="149249" y="30102"/>
                  </a:cubicBezTo>
                  <a:cubicBezTo>
                    <a:pt x="148825" y="29001"/>
                    <a:pt x="148233" y="27985"/>
                    <a:pt x="147810" y="26970"/>
                  </a:cubicBezTo>
                  <a:lnTo>
                    <a:pt x="147810" y="26123"/>
                  </a:lnTo>
                  <a:cubicBezTo>
                    <a:pt x="145837" y="21577"/>
                    <a:pt x="142959" y="17488"/>
                    <a:pt x="139344" y="14102"/>
                  </a:cubicBezTo>
                  <a:cubicBezTo>
                    <a:pt x="139344" y="14102"/>
                    <a:pt x="136381" y="15118"/>
                    <a:pt x="137228" y="15964"/>
                  </a:cubicBezTo>
                  <a:close/>
                  <a:moveTo>
                    <a:pt x="106413" y="129488"/>
                  </a:moveTo>
                  <a:lnTo>
                    <a:pt x="107005" y="128726"/>
                  </a:lnTo>
                  <a:lnTo>
                    <a:pt x="107005" y="128726"/>
                  </a:lnTo>
                  <a:close/>
                  <a:moveTo>
                    <a:pt x="119535" y="117298"/>
                  </a:moveTo>
                  <a:cubicBezTo>
                    <a:pt x="118747" y="119075"/>
                    <a:pt x="117596" y="120659"/>
                    <a:pt x="116148" y="121954"/>
                  </a:cubicBezTo>
                  <a:lnTo>
                    <a:pt x="117164" y="121276"/>
                  </a:lnTo>
                  <a:cubicBezTo>
                    <a:pt x="116064" y="123562"/>
                    <a:pt x="116402" y="121276"/>
                    <a:pt x="114794" y="123986"/>
                  </a:cubicBezTo>
                  <a:cubicBezTo>
                    <a:pt x="113439" y="124409"/>
                    <a:pt x="111154" y="125594"/>
                    <a:pt x="111831" y="123986"/>
                  </a:cubicBezTo>
                  <a:cubicBezTo>
                    <a:pt x="110739" y="125196"/>
                    <a:pt x="109723" y="126466"/>
                    <a:pt x="108783" y="127795"/>
                  </a:cubicBezTo>
                  <a:cubicBezTo>
                    <a:pt x="108106" y="127795"/>
                    <a:pt x="108106" y="127795"/>
                    <a:pt x="108191" y="127795"/>
                  </a:cubicBezTo>
                  <a:lnTo>
                    <a:pt x="112000" y="123393"/>
                  </a:lnTo>
                  <a:cubicBezTo>
                    <a:pt x="112000" y="123816"/>
                    <a:pt x="112000" y="123986"/>
                    <a:pt x="112000" y="123393"/>
                  </a:cubicBezTo>
                  <a:cubicBezTo>
                    <a:pt x="112567" y="123012"/>
                    <a:pt x="112914" y="122377"/>
                    <a:pt x="112931" y="121700"/>
                  </a:cubicBezTo>
                  <a:cubicBezTo>
                    <a:pt x="114540" y="119922"/>
                    <a:pt x="116233" y="118060"/>
                    <a:pt x="117926" y="116028"/>
                  </a:cubicBezTo>
                  <a:cubicBezTo>
                    <a:pt x="119619" y="113996"/>
                    <a:pt x="119535" y="114419"/>
                    <a:pt x="120804" y="112980"/>
                  </a:cubicBezTo>
                  <a:lnTo>
                    <a:pt x="120804" y="112980"/>
                  </a:lnTo>
                  <a:lnTo>
                    <a:pt x="121736" y="111795"/>
                  </a:lnTo>
                  <a:lnTo>
                    <a:pt x="121736" y="111795"/>
                  </a:lnTo>
                  <a:cubicBezTo>
                    <a:pt x="120635" y="115096"/>
                    <a:pt x="122159" y="114165"/>
                    <a:pt x="119535" y="117636"/>
                  </a:cubicBezTo>
                  <a:close/>
                  <a:moveTo>
                    <a:pt x="139429" y="74038"/>
                  </a:moveTo>
                  <a:cubicBezTo>
                    <a:pt x="139386" y="73844"/>
                    <a:pt x="139386" y="73641"/>
                    <a:pt x="139429" y="73446"/>
                  </a:cubicBezTo>
                  <a:lnTo>
                    <a:pt x="139429" y="74038"/>
                  </a:lnTo>
                  <a:close/>
                  <a:moveTo>
                    <a:pt x="141968" y="58716"/>
                  </a:moveTo>
                  <a:cubicBezTo>
                    <a:pt x="141968" y="59985"/>
                    <a:pt x="141968" y="61255"/>
                    <a:pt x="141968" y="62525"/>
                  </a:cubicBezTo>
                  <a:cubicBezTo>
                    <a:pt x="141968" y="63795"/>
                    <a:pt x="141206" y="63880"/>
                    <a:pt x="141037" y="63202"/>
                  </a:cubicBezTo>
                  <a:cubicBezTo>
                    <a:pt x="140614" y="65234"/>
                    <a:pt x="141037" y="68790"/>
                    <a:pt x="140106" y="68705"/>
                  </a:cubicBezTo>
                  <a:cubicBezTo>
                    <a:pt x="140106" y="71329"/>
                    <a:pt x="140614" y="67858"/>
                    <a:pt x="140783" y="67689"/>
                  </a:cubicBezTo>
                  <a:lnTo>
                    <a:pt x="140783" y="67689"/>
                  </a:lnTo>
                  <a:lnTo>
                    <a:pt x="140783" y="64895"/>
                  </a:lnTo>
                  <a:cubicBezTo>
                    <a:pt x="141630" y="64895"/>
                    <a:pt x="140191" y="68028"/>
                    <a:pt x="140783" y="68536"/>
                  </a:cubicBezTo>
                  <a:cubicBezTo>
                    <a:pt x="141376" y="69044"/>
                    <a:pt x="140783" y="69806"/>
                    <a:pt x="140783" y="70991"/>
                  </a:cubicBezTo>
                  <a:cubicBezTo>
                    <a:pt x="140250" y="72066"/>
                    <a:pt x="139852" y="73200"/>
                    <a:pt x="139598" y="74377"/>
                  </a:cubicBezTo>
                  <a:lnTo>
                    <a:pt x="139175" y="72260"/>
                  </a:lnTo>
                  <a:cubicBezTo>
                    <a:pt x="139132" y="71812"/>
                    <a:pt x="139132" y="71355"/>
                    <a:pt x="139175" y="70906"/>
                  </a:cubicBezTo>
                  <a:cubicBezTo>
                    <a:pt x="139937" y="65657"/>
                    <a:pt x="140783" y="60239"/>
                    <a:pt x="141206" y="54821"/>
                  </a:cubicBezTo>
                  <a:cubicBezTo>
                    <a:pt x="141206" y="55837"/>
                    <a:pt x="141206" y="57530"/>
                    <a:pt x="141714" y="58546"/>
                  </a:cubicBezTo>
                  <a:cubicBezTo>
                    <a:pt x="142222" y="58716"/>
                    <a:pt x="142053" y="59393"/>
                    <a:pt x="141968" y="59054"/>
                  </a:cubicBezTo>
                  <a:close/>
                </a:path>
              </a:pathLst>
            </a:custGeom>
            <a:solidFill>
              <a:srgbClr val="FF725E"/>
            </a:solidFill>
            <a:ln w="8458"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B3964233-3E96-8DAC-964E-B7C382B9F784}"/>
                </a:ext>
              </a:extLst>
            </p:cNvPr>
            <p:cNvSpPr/>
            <p:nvPr/>
          </p:nvSpPr>
          <p:spPr>
            <a:xfrm>
              <a:off x="4982677" y="3466412"/>
              <a:ext cx="133806" cy="122503"/>
            </a:xfrm>
            <a:custGeom>
              <a:avLst/>
              <a:gdLst>
                <a:gd name="connsiteX0" fmla="*/ 87578 w 133806"/>
                <a:gd name="connsiteY0" fmla="*/ 120218 h 122503"/>
                <a:gd name="connsiteX1" fmla="*/ 10964 w 133806"/>
                <a:gd name="connsiteY1" fmla="*/ 77297 h 122503"/>
                <a:gd name="connsiteX2" fmla="*/ 8086 w 133806"/>
                <a:gd name="connsiteY2" fmla="*/ 26504 h 122503"/>
                <a:gd name="connsiteX3" fmla="*/ 32043 w 133806"/>
                <a:gd name="connsiteY3" fmla="*/ 19900 h 122503"/>
                <a:gd name="connsiteX4" fmla="*/ 63366 w 133806"/>
                <a:gd name="connsiteY4" fmla="*/ 42927 h 122503"/>
                <a:gd name="connsiteX5" fmla="*/ 68403 w 133806"/>
                <a:gd name="connsiteY5" fmla="*/ 43985 h 122503"/>
                <a:gd name="connsiteX6" fmla="*/ 70054 w 133806"/>
                <a:gd name="connsiteY6" fmla="*/ 40895 h 122503"/>
                <a:gd name="connsiteX7" fmla="*/ 75049 w 133806"/>
                <a:gd name="connsiteY7" fmla="*/ 19816 h 122503"/>
                <a:gd name="connsiteX8" fmla="*/ 111806 w 133806"/>
                <a:gd name="connsiteY8" fmla="*/ 1513 h 122503"/>
                <a:gd name="connsiteX9" fmla="*/ 131006 w 133806"/>
                <a:gd name="connsiteY9" fmla="*/ 23117 h 122503"/>
                <a:gd name="connsiteX10" fmla="*/ 128467 w 133806"/>
                <a:gd name="connsiteY10" fmla="*/ 65446 h 122503"/>
                <a:gd name="connsiteX11" fmla="*/ 87916 w 133806"/>
                <a:gd name="connsiteY11" fmla="*/ 122504 h 12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06" h="122503">
                  <a:moveTo>
                    <a:pt x="87578" y="120218"/>
                  </a:moveTo>
                  <a:cubicBezTo>
                    <a:pt x="56763" y="118584"/>
                    <a:pt x="28454" y="102720"/>
                    <a:pt x="10964" y="77297"/>
                  </a:cubicBezTo>
                  <a:cubicBezTo>
                    <a:pt x="467" y="62229"/>
                    <a:pt x="-5967" y="40049"/>
                    <a:pt x="8086" y="26504"/>
                  </a:cubicBezTo>
                  <a:cubicBezTo>
                    <a:pt x="14528" y="20544"/>
                    <a:pt x="23459" y="18080"/>
                    <a:pt x="32043" y="19900"/>
                  </a:cubicBezTo>
                  <a:cubicBezTo>
                    <a:pt x="45063" y="23244"/>
                    <a:pt x="56289" y="31498"/>
                    <a:pt x="63366" y="42927"/>
                  </a:cubicBezTo>
                  <a:cubicBezTo>
                    <a:pt x="64467" y="44612"/>
                    <a:pt x="66718" y="45086"/>
                    <a:pt x="68403" y="43985"/>
                  </a:cubicBezTo>
                  <a:cubicBezTo>
                    <a:pt x="69444" y="43308"/>
                    <a:pt x="70071" y="42140"/>
                    <a:pt x="70054" y="40895"/>
                  </a:cubicBezTo>
                  <a:cubicBezTo>
                    <a:pt x="70426" y="33623"/>
                    <a:pt x="72119" y="26478"/>
                    <a:pt x="75049" y="19816"/>
                  </a:cubicBezTo>
                  <a:cubicBezTo>
                    <a:pt x="80145" y="4612"/>
                    <a:pt x="96602" y="-3583"/>
                    <a:pt x="111806" y="1513"/>
                  </a:cubicBezTo>
                  <a:cubicBezTo>
                    <a:pt x="121592" y="4789"/>
                    <a:pt x="128898" y="13018"/>
                    <a:pt x="131006" y="23117"/>
                  </a:cubicBezTo>
                  <a:cubicBezTo>
                    <a:pt x="135476" y="37052"/>
                    <a:pt x="134570" y="52146"/>
                    <a:pt x="128467" y="65446"/>
                  </a:cubicBezTo>
                  <a:cubicBezTo>
                    <a:pt x="122964" y="78652"/>
                    <a:pt x="96382" y="111329"/>
                    <a:pt x="87916" y="122504"/>
                  </a:cubicBezTo>
                </a:path>
              </a:pathLst>
            </a:custGeom>
            <a:solidFill>
              <a:srgbClr val="FF725E"/>
            </a:solidFill>
            <a:ln w="8458"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AB9C94AB-3A44-DE1F-EF5C-06EEF89434DF}"/>
                </a:ext>
              </a:extLst>
            </p:cNvPr>
            <p:cNvSpPr/>
            <p:nvPr/>
          </p:nvSpPr>
          <p:spPr>
            <a:xfrm rot="7805719" flipV="1">
              <a:off x="5394021" y="3447920"/>
              <a:ext cx="250748" cy="195169"/>
            </a:xfrm>
            <a:custGeom>
              <a:avLst/>
              <a:gdLst>
                <a:gd name="connsiteX0" fmla="*/ 87578 w 133806"/>
                <a:gd name="connsiteY0" fmla="*/ 120218 h 122503"/>
                <a:gd name="connsiteX1" fmla="*/ 10964 w 133806"/>
                <a:gd name="connsiteY1" fmla="*/ 77297 h 122503"/>
                <a:gd name="connsiteX2" fmla="*/ 8086 w 133806"/>
                <a:gd name="connsiteY2" fmla="*/ 26504 h 122503"/>
                <a:gd name="connsiteX3" fmla="*/ 32043 w 133806"/>
                <a:gd name="connsiteY3" fmla="*/ 19900 h 122503"/>
                <a:gd name="connsiteX4" fmla="*/ 63366 w 133806"/>
                <a:gd name="connsiteY4" fmla="*/ 42927 h 122503"/>
                <a:gd name="connsiteX5" fmla="*/ 68403 w 133806"/>
                <a:gd name="connsiteY5" fmla="*/ 43985 h 122503"/>
                <a:gd name="connsiteX6" fmla="*/ 70054 w 133806"/>
                <a:gd name="connsiteY6" fmla="*/ 40895 h 122503"/>
                <a:gd name="connsiteX7" fmla="*/ 75049 w 133806"/>
                <a:gd name="connsiteY7" fmla="*/ 19816 h 122503"/>
                <a:gd name="connsiteX8" fmla="*/ 111806 w 133806"/>
                <a:gd name="connsiteY8" fmla="*/ 1513 h 122503"/>
                <a:gd name="connsiteX9" fmla="*/ 131006 w 133806"/>
                <a:gd name="connsiteY9" fmla="*/ 23117 h 122503"/>
                <a:gd name="connsiteX10" fmla="*/ 128467 w 133806"/>
                <a:gd name="connsiteY10" fmla="*/ 65446 h 122503"/>
                <a:gd name="connsiteX11" fmla="*/ 87916 w 133806"/>
                <a:gd name="connsiteY11" fmla="*/ 122504 h 12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06" h="122503">
                  <a:moveTo>
                    <a:pt x="87578" y="120218"/>
                  </a:moveTo>
                  <a:cubicBezTo>
                    <a:pt x="56763" y="118584"/>
                    <a:pt x="28454" y="102720"/>
                    <a:pt x="10964" y="77297"/>
                  </a:cubicBezTo>
                  <a:cubicBezTo>
                    <a:pt x="467" y="62229"/>
                    <a:pt x="-5967" y="40049"/>
                    <a:pt x="8086" y="26504"/>
                  </a:cubicBezTo>
                  <a:cubicBezTo>
                    <a:pt x="14528" y="20544"/>
                    <a:pt x="23459" y="18080"/>
                    <a:pt x="32043" y="19900"/>
                  </a:cubicBezTo>
                  <a:cubicBezTo>
                    <a:pt x="45063" y="23244"/>
                    <a:pt x="56289" y="31498"/>
                    <a:pt x="63366" y="42927"/>
                  </a:cubicBezTo>
                  <a:cubicBezTo>
                    <a:pt x="64467" y="44612"/>
                    <a:pt x="66718" y="45086"/>
                    <a:pt x="68403" y="43985"/>
                  </a:cubicBezTo>
                  <a:cubicBezTo>
                    <a:pt x="69444" y="43308"/>
                    <a:pt x="70071" y="42140"/>
                    <a:pt x="70054" y="40895"/>
                  </a:cubicBezTo>
                  <a:cubicBezTo>
                    <a:pt x="70426" y="33623"/>
                    <a:pt x="72119" y="26478"/>
                    <a:pt x="75049" y="19816"/>
                  </a:cubicBezTo>
                  <a:cubicBezTo>
                    <a:pt x="80145" y="4612"/>
                    <a:pt x="96602" y="-3583"/>
                    <a:pt x="111806" y="1513"/>
                  </a:cubicBezTo>
                  <a:cubicBezTo>
                    <a:pt x="121592" y="4789"/>
                    <a:pt x="128898" y="13018"/>
                    <a:pt x="131006" y="23117"/>
                  </a:cubicBezTo>
                  <a:cubicBezTo>
                    <a:pt x="135476" y="37052"/>
                    <a:pt x="134570" y="52146"/>
                    <a:pt x="128467" y="65446"/>
                  </a:cubicBezTo>
                  <a:cubicBezTo>
                    <a:pt x="122964" y="78652"/>
                    <a:pt x="96382" y="111329"/>
                    <a:pt x="87916" y="122504"/>
                  </a:cubicBezTo>
                </a:path>
              </a:pathLst>
            </a:custGeom>
            <a:solidFill>
              <a:srgbClr val="FF725E"/>
            </a:solidFill>
            <a:ln w="8458"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623601D5-DE16-5683-C5D4-5EFBE4009D4D}"/>
                </a:ext>
              </a:extLst>
            </p:cNvPr>
            <p:cNvSpPr/>
            <p:nvPr/>
          </p:nvSpPr>
          <p:spPr>
            <a:xfrm rot="12879251" flipV="1">
              <a:off x="4638992" y="3609228"/>
              <a:ext cx="141591" cy="102960"/>
            </a:xfrm>
            <a:custGeom>
              <a:avLst/>
              <a:gdLst>
                <a:gd name="connsiteX0" fmla="*/ 87578 w 133806"/>
                <a:gd name="connsiteY0" fmla="*/ 120218 h 122503"/>
                <a:gd name="connsiteX1" fmla="*/ 10964 w 133806"/>
                <a:gd name="connsiteY1" fmla="*/ 77297 h 122503"/>
                <a:gd name="connsiteX2" fmla="*/ 8086 w 133806"/>
                <a:gd name="connsiteY2" fmla="*/ 26504 h 122503"/>
                <a:gd name="connsiteX3" fmla="*/ 32043 w 133806"/>
                <a:gd name="connsiteY3" fmla="*/ 19900 h 122503"/>
                <a:gd name="connsiteX4" fmla="*/ 63366 w 133806"/>
                <a:gd name="connsiteY4" fmla="*/ 42927 h 122503"/>
                <a:gd name="connsiteX5" fmla="*/ 68403 w 133806"/>
                <a:gd name="connsiteY5" fmla="*/ 43985 h 122503"/>
                <a:gd name="connsiteX6" fmla="*/ 70054 w 133806"/>
                <a:gd name="connsiteY6" fmla="*/ 40895 h 122503"/>
                <a:gd name="connsiteX7" fmla="*/ 75049 w 133806"/>
                <a:gd name="connsiteY7" fmla="*/ 19816 h 122503"/>
                <a:gd name="connsiteX8" fmla="*/ 111806 w 133806"/>
                <a:gd name="connsiteY8" fmla="*/ 1513 h 122503"/>
                <a:gd name="connsiteX9" fmla="*/ 131006 w 133806"/>
                <a:gd name="connsiteY9" fmla="*/ 23117 h 122503"/>
                <a:gd name="connsiteX10" fmla="*/ 128467 w 133806"/>
                <a:gd name="connsiteY10" fmla="*/ 65446 h 122503"/>
                <a:gd name="connsiteX11" fmla="*/ 87916 w 133806"/>
                <a:gd name="connsiteY11" fmla="*/ 122504 h 12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06" h="122503">
                  <a:moveTo>
                    <a:pt x="87578" y="120218"/>
                  </a:moveTo>
                  <a:cubicBezTo>
                    <a:pt x="56763" y="118584"/>
                    <a:pt x="28454" y="102720"/>
                    <a:pt x="10964" y="77297"/>
                  </a:cubicBezTo>
                  <a:cubicBezTo>
                    <a:pt x="467" y="62229"/>
                    <a:pt x="-5967" y="40049"/>
                    <a:pt x="8086" y="26504"/>
                  </a:cubicBezTo>
                  <a:cubicBezTo>
                    <a:pt x="14528" y="20544"/>
                    <a:pt x="23459" y="18080"/>
                    <a:pt x="32043" y="19900"/>
                  </a:cubicBezTo>
                  <a:cubicBezTo>
                    <a:pt x="45063" y="23244"/>
                    <a:pt x="56289" y="31498"/>
                    <a:pt x="63366" y="42927"/>
                  </a:cubicBezTo>
                  <a:cubicBezTo>
                    <a:pt x="64467" y="44612"/>
                    <a:pt x="66718" y="45086"/>
                    <a:pt x="68403" y="43985"/>
                  </a:cubicBezTo>
                  <a:cubicBezTo>
                    <a:pt x="69444" y="43308"/>
                    <a:pt x="70071" y="42140"/>
                    <a:pt x="70054" y="40895"/>
                  </a:cubicBezTo>
                  <a:cubicBezTo>
                    <a:pt x="70426" y="33623"/>
                    <a:pt x="72119" y="26478"/>
                    <a:pt x="75049" y="19816"/>
                  </a:cubicBezTo>
                  <a:cubicBezTo>
                    <a:pt x="80145" y="4612"/>
                    <a:pt x="96602" y="-3583"/>
                    <a:pt x="111806" y="1513"/>
                  </a:cubicBezTo>
                  <a:cubicBezTo>
                    <a:pt x="121592" y="4789"/>
                    <a:pt x="128898" y="13018"/>
                    <a:pt x="131006" y="23117"/>
                  </a:cubicBezTo>
                  <a:cubicBezTo>
                    <a:pt x="135476" y="37052"/>
                    <a:pt x="134570" y="52146"/>
                    <a:pt x="128467" y="65446"/>
                  </a:cubicBezTo>
                  <a:cubicBezTo>
                    <a:pt x="122964" y="78652"/>
                    <a:pt x="96382" y="111329"/>
                    <a:pt x="87916" y="122504"/>
                  </a:cubicBezTo>
                </a:path>
              </a:pathLst>
            </a:custGeom>
            <a:solidFill>
              <a:srgbClr val="FF725E"/>
            </a:solidFill>
            <a:ln w="8458" cap="flat">
              <a:noFill/>
              <a:prstDash val="solid"/>
              <a:miter/>
            </a:ln>
          </p:spPr>
          <p:txBody>
            <a:bodyPr rtlCol="0" anchor="ctr"/>
            <a:lstStyle/>
            <a:p>
              <a:endParaRPr lang="en-US"/>
            </a:p>
          </p:txBody>
        </p:sp>
      </p:grpSp>
    </p:spTree>
    <p:extLst>
      <p:ext uri="{BB962C8B-B14F-4D97-AF65-F5344CB8AC3E}">
        <p14:creationId xmlns:p14="http://schemas.microsoft.com/office/powerpoint/2010/main" val="2852358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142A-AA55-BD0D-3951-EA4EB6B14B15}"/>
            </a:ext>
          </a:extLst>
        </p:cNvPr>
        <p:cNvGrpSpPr/>
        <p:nvPr/>
      </p:nvGrpSpPr>
      <p:grpSpPr>
        <a:xfrm>
          <a:off x="0" y="0"/>
          <a:ext cx="0" cy="0"/>
          <a:chOff x="0" y="0"/>
          <a:chExt cx="0" cy="0"/>
        </a:xfrm>
      </p:grpSpPr>
      <p:pic>
        <p:nvPicPr>
          <p:cNvPr id="323" name="Graphic 322">
            <a:extLst>
              <a:ext uri="{FF2B5EF4-FFF2-40B4-BE49-F238E27FC236}">
                <a16:creationId xmlns:a16="http://schemas.microsoft.com/office/drawing/2014/main" id="{55EF3C75-F187-2B90-2910-FDD9A0669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6997" y="1464659"/>
            <a:ext cx="3609722" cy="3609722"/>
          </a:xfrm>
          <a:prstGeom prst="rect">
            <a:avLst/>
          </a:prstGeom>
        </p:spPr>
      </p:pic>
    </p:spTree>
    <p:extLst>
      <p:ext uri="{BB962C8B-B14F-4D97-AF65-F5344CB8AC3E}">
        <p14:creationId xmlns:p14="http://schemas.microsoft.com/office/powerpoint/2010/main" val="2767597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in a chair with a computer&#10;&#10;Description automatically generated">
            <a:extLst>
              <a:ext uri="{FF2B5EF4-FFF2-40B4-BE49-F238E27FC236}">
                <a16:creationId xmlns:a16="http://schemas.microsoft.com/office/drawing/2014/main" id="{DF9C1E62-BEB4-ACD6-E91A-AA69A33B31CE}"/>
              </a:ext>
            </a:extLst>
          </p:cNvPr>
          <p:cNvPicPr>
            <a:picLocks noChangeAspect="1"/>
          </p:cNvPicPr>
          <p:nvPr/>
        </p:nvPicPr>
        <p:blipFill>
          <a:blip r:embed="rId2"/>
          <a:stretch>
            <a:fillRect/>
          </a:stretch>
        </p:blipFill>
        <p:spPr>
          <a:xfrm>
            <a:off x="129471" y="1705901"/>
            <a:ext cx="4093053" cy="4093053"/>
          </a:xfrm>
          <a:prstGeom prst="rect">
            <a:avLst/>
          </a:prstGeom>
        </p:spPr>
      </p:pic>
    </p:spTree>
    <p:extLst>
      <p:ext uri="{BB962C8B-B14F-4D97-AF65-F5344CB8AC3E}">
        <p14:creationId xmlns:p14="http://schemas.microsoft.com/office/powerpoint/2010/main" val="4238674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35"/>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Nội dung bài học</a:t>
            </a:r>
            <a:endParaRPr dirty="0"/>
          </a:p>
        </p:txBody>
      </p:sp>
      <p:sp>
        <p:nvSpPr>
          <p:cNvPr id="744" name="Google Shape;744;p35"/>
          <p:cNvSpPr txBox="1">
            <a:spLocks noGrp="1"/>
          </p:cNvSpPr>
          <p:nvPr>
            <p:ph type="title" idx="5"/>
          </p:nvPr>
        </p:nvSpPr>
        <p:spPr>
          <a:xfrm>
            <a:off x="1283703" y="1221657"/>
            <a:ext cx="954600" cy="47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745" name="Google Shape;745;p35"/>
          <p:cNvSpPr txBox="1">
            <a:spLocks noGrp="1"/>
          </p:cNvSpPr>
          <p:nvPr>
            <p:ph type="title" idx="7"/>
          </p:nvPr>
        </p:nvSpPr>
        <p:spPr>
          <a:xfrm>
            <a:off x="4954853" y="1221657"/>
            <a:ext cx="954600" cy="47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746" name="Google Shape;746;p35"/>
          <p:cNvSpPr txBox="1">
            <a:spLocks noGrp="1"/>
          </p:cNvSpPr>
          <p:nvPr>
            <p:ph type="title" idx="8"/>
          </p:nvPr>
        </p:nvSpPr>
        <p:spPr>
          <a:xfrm>
            <a:off x="5024125" y="2363724"/>
            <a:ext cx="954600" cy="47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sp>
        <p:nvSpPr>
          <p:cNvPr id="747" name="Google Shape;747;p35"/>
          <p:cNvSpPr txBox="1">
            <a:spLocks noGrp="1"/>
          </p:cNvSpPr>
          <p:nvPr>
            <p:ph type="title" idx="6"/>
          </p:nvPr>
        </p:nvSpPr>
        <p:spPr>
          <a:xfrm>
            <a:off x="1352975" y="2363724"/>
            <a:ext cx="954600" cy="47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748" name="Google Shape;748;p35"/>
          <p:cNvSpPr txBox="1">
            <a:spLocks noGrp="1"/>
          </p:cNvSpPr>
          <p:nvPr>
            <p:ph type="subTitle" idx="9"/>
          </p:nvPr>
        </p:nvSpPr>
        <p:spPr>
          <a:xfrm>
            <a:off x="1761003" y="1717990"/>
            <a:ext cx="3144000" cy="44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Chèn hình ảnh</a:t>
            </a:r>
            <a:endParaRPr dirty="0"/>
          </a:p>
        </p:txBody>
      </p:sp>
      <p:sp>
        <p:nvSpPr>
          <p:cNvPr id="749" name="Google Shape;749;p35"/>
          <p:cNvSpPr txBox="1">
            <a:spLocks noGrp="1"/>
          </p:cNvSpPr>
          <p:nvPr>
            <p:ph type="subTitle" idx="13"/>
          </p:nvPr>
        </p:nvSpPr>
        <p:spPr>
          <a:xfrm>
            <a:off x="5501425" y="1683872"/>
            <a:ext cx="3144000" cy="44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Chèn âm thanh</a:t>
            </a:r>
            <a:endParaRPr dirty="0"/>
          </a:p>
        </p:txBody>
      </p:sp>
      <p:sp>
        <p:nvSpPr>
          <p:cNvPr id="750" name="Google Shape;750;p35"/>
          <p:cNvSpPr txBox="1">
            <a:spLocks noGrp="1"/>
          </p:cNvSpPr>
          <p:nvPr>
            <p:ph type="subTitle" idx="14"/>
          </p:nvPr>
        </p:nvSpPr>
        <p:spPr>
          <a:xfrm>
            <a:off x="1761003" y="2807408"/>
            <a:ext cx="3144000" cy="44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Chèn video</a:t>
            </a:r>
            <a:endParaRPr dirty="0"/>
          </a:p>
        </p:txBody>
      </p:sp>
      <p:sp>
        <p:nvSpPr>
          <p:cNvPr id="751" name="Google Shape;751;p35"/>
          <p:cNvSpPr txBox="1">
            <a:spLocks noGrp="1"/>
          </p:cNvSpPr>
          <p:nvPr>
            <p:ph type="subTitle" idx="15"/>
          </p:nvPr>
        </p:nvSpPr>
        <p:spPr>
          <a:xfrm>
            <a:off x="5501425" y="2807408"/>
            <a:ext cx="3144000" cy="44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Sử dụng khung</a:t>
            </a:r>
            <a:endParaRPr dirty="0"/>
          </a:p>
        </p:txBody>
      </p:sp>
      <p:sp>
        <p:nvSpPr>
          <p:cNvPr id="10" name="Google Shape;746;p35">
            <a:extLst>
              <a:ext uri="{FF2B5EF4-FFF2-40B4-BE49-F238E27FC236}">
                <a16:creationId xmlns:a16="http://schemas.microsoft.com/office/drawing/2014/main" id="{441644DC-76EE-77C3-061D-E4954D26AF9E}"/>
              </a:ext>
            </a:extLst>
          </p:cNvPr>
          <p:cNvSpPr txBox="1">
            <a:spLocks/>
          </p:cNvSpPr>
          <p:nvPr/>
        </p:nvSpPr>
        <p:spPr>
          <a:xfrm>
            <a:off x="4990666" y="3438296"/>
            <a:ext cx="954600" cy="47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r>
              <a:rPr lang="en" dirty="0"/>
              <a:t>05</a:t>
            </a:r>
          </a:p>
        </p:txBody>
      </p:sp>
      <p:sp>
        <p:nvSpPr>
          <p:cNvPr id="11" name="Google Shape;751;p35">
            <a:extLst>
              <a:ext uri="{FF2B5EF4-FFF2-40B4-BE49-F238E27FC236}">
                <a16:creationId xmlns:a16="http://schemas.microsoft.com/office/drawing/2014/main" id="{1CF8BBED-E25D-AF56-2325-D012E06CD21F}"/>
              </a:ext>
            </a:extLst>
          </p:cNvPr>
          <p:cNvSpPr txBox="1">
            <a:spLocks/>
          </p:cNvSpPr>
          <p:nvPr/>
        </p:nvSpPr>
        <p:spPr>
          <a:xfrm>
            <a:off x="5501425" y="3921843"/>
            <a:ext cx="3144000" cy="448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1"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err="1"/>
              <a:t>Thực</a:t>
            </a:r>
            <a:r>
              <a:rPr lang="en-US" dirty="0"/>
              <a:t> </a:t>
            </a:r>
            <a:r>
              <a:rPr lang="en-US" dirty="0" err="1"/>
              <a:t>hành</a:t>
            </a:r>
            <a:endParaRPr lang="en-US" dirty="0"/>
          </a:p>
        </p:txBody>
      </p:sp>
      <p:grpSp>
        <p:nvGrpSpPr>
          <p:cNvPr id="12" name="Google Shape;3074;p63">
            <a:extLst>
              <a:ext uri="{FF2B5EF4-FFF2-40B4-BE49-F238E27FC236}">
                <a16:creationId xmlns:a16="http://schemas.microsoft.com/office/drawing/2014/main" id="{E6F7125A-8C81-069A-4B59-A34EC091ED64}"/>
              </a:ext>
            </a:extLst>
          </p:cNvPr>
          <p:cNvGrpSpPr/>
          <p:nvPr/>
        </p:nvGrpSpPr>
        <p:grpSpPr>
          <a:xfrm>
            <a:off x="1435649" y="2851886"/>
            <a:ext cx="379821" cy="326796"/>
            <a:chOff x="3517676" y="4255094"/>
            <a:chExt cx="379821" cy="326796"/>
          </a:xfrm>
        </p:grpSpPr>
        <p:sp>
          <p:nvSpPr>
            <p:cNvPr id="13" name="Google Shape;3075;p63">
              <a:extLst>
                <a:ext uri="{FF2B5EF4-FFF2-40B4-BE49-F238E27FC236}">
                  <a16:creationId xmlns:a16="http://schemas.microsoft.com/office/drawing/2014/main" id="{8C56F355-4AF0-C2A5-2EE0-AB2C4D9D9907}"/>
                </a:ext>
              </a:extLst>
            </p:cNvPr>
            <p:cNvSpPr/>
            <p:nvPr/>
          </p:nvSpPr>
          <p:spPr>
            <a:xfrm>
              <a:off x="3523403" y="4470697"/>
              <a:ext cx="368815" cy="47765"/>
            </a:xfrm>
            <a:custGeom>
              <a:avLst/>
              <a:gdLst/>
              <a:ahLst/>
              <a:cxnLst/>
              <a:rect l="l" t="t" r="r" b="b"/>
              <a:pathLst>
                <a:path w="18933" h="2452" extrusionOk="0">
                  <a:moveTo>
                    <a:pt x="0" y="1"/>
                  </a:moveTo>
                  <a:lnTo>
                    <a:pt x="0" y="1494"/>
                  </a:lnTo>
                  <a:cubicBezTo>
                    <a:pt x="0" y="2034"/>
                    <a:pt x="441" y="2452"/>
                    <a:pt x="953" y="2452"/>
                  </a:cubicBezTo>
                  <a:lnTo>
                    <a:pt x="17951" y="2452"/>
                  </a:lnTo>
                  <a:cubicBezTo>
                    <a:pt x="18492" y="2452"/>
                    <a:pt x="18933" y="2034"/>
                    <a:pt x="18933" y="1494"/>
                  </a:cubicBezTo>
                  <a:lnTo>
                    <a:pt x="18933" y="1"/>
                  </a:ln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76;p63">
              <a:extLst>
                <a:ext uri="{FF2B5EF4-FFF2-40B4-BE49-F238E27FC236}">
                  <a16:creationId xmlns:a16="http://schemas.microsoft.com/office/drawing/2014/main" id="{A9E7C87B-43AC-0AC0-E6FB-F496C578C0E7}"/>
                </a:ext>
              </a:extLst>
            </p:cNvPr>
            <p:cNvSpPr/>
            <p:nvPr/>
          </p:nvSpPr>
          <p:spPr>
            <a:xfrm>
              <a:off x="3523403" y="4260821"/>
              <a:ext cx="368815" cy="209897"/>
            </a:xfrm>
            <a:custGeom>
              <a:avLst/>
              <a:gdLst/>
              <a:ahLst/>
              <a:cxnLst/>
              <a:rect l="l" t="t" r="r" b="b"/>
              <a:pathLst>
                <a:path w="18933" h="10775" extrusionOk="0">
                  <a:moveTo>
                    <a:pt x="953" y="1"/>
                  </a:moveTo>
                  <a:cubicBezTo>
                    <a:pt x="441" y="1"/>
                    <a:pt x="0" y="441"/>
                    <a:pt x="0" y="976"/>
                  </a:cubicBezTo>
                  <a:lnTo>
                    <a:pt x="0" y="10775"/>
                  </a:lnTo>
                  <a:lnTo>
                    <a:pt x="18933" y="10775"/>
                  </a:lnTo>
                  <a:lnTo>
                    <a:pt x="18933" y="976"/>
                  </a:lnTo>
                  <a:cubicBezTo>
                    <a:pt x="18933" y="441"/>
                    <a:pt x="18492" y="1"/>
                    <a:pt x="17951" y="1"/>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77;p63">
              <a:extLst>
                <a:ext uri="{FF2B5EF4-FFF2-40B4-BE49-F238E27FC236}">
                  <a16:creationId xmlns:a16="http://schemas.microsoft.com/office/drawing/2014/main" id="{034E25D7-3A24-9813-3D62-D535965E8B30}"/>
                </a:ext>
              </a:extLst>
            </p:cNvPr>
            <p:cNvSpPr/>
            <p:nvPr/>
          </p:nvSpPr>
          <p:spPr>
            <a:xfrm>
              <a:off x="3523403" y="4260821"/>
              <a:ext cx="368815" cy="209897"/>
            </a:xfrm>
            <a:custGeom>
              <a:avLst/>
              <a:gdLst/>
              <a:ahLst/>
              <a:cxnLst/>
              <a:rect l="l" t="t" r="r" b="b"/>
              <a:pathLst>
                <a:path w="18933" h="10775" extrusionOk="0">
                  <a:moveTo>
                    <a:pt x="953" y="1"/>
                  </a:moveTo>
                  <a:cubicBezTo>
                    <a:pt x="441" y="1"/>
                    <a:pt x="0" y="441"/>
                    <a:pt x="0" y="976"/>
                  </a:cubicBezTo>
                  <a:lnTo>
                    <a:pt x="0" y="10775"/>
                  </a:lnTo>
                  <a:lnTo>
                    <a:pt x="18933" y="10775"/>
                  </a:lnTo>
                  <a:lnTo>
                    <a:pt x="18933" y="976"/>
                  </a:lnTo>
                  <a:cubicBezTo>
                    <a:pt x="18933" y="441"/>
                    <a:pt x="18492" y="1"/>
                    <a:pt x="17951" y="1"/>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78;p63">
              <a:extLst>
                <a:ext uri="{FF2B5EF4-FFF2-40B4-BE49-F238E27FC236}">
                  <a16:creationId xmlns:a16="http://schemas.microsoft.com/office/drawing/2014/main" id="{0DE76453-7991-7ADC-2E1D-71E4AE328A9D}"/>
                </a:ext>
              </a:extLst>
            </p:cNvPr>
            <p:cNvSpPr/>
            <p:nvPr/>
          </p:nvSpPr>
          <p:spPr>
            <a:xfrm>
              <a:off x="3858320" y="4260821"/>
              <a:ext cx="33895" cy="209897"/>
            </a:xfrm>
            <a:custGeom>
              <a:avLst/>
              <a:gdLst/>
              <a:ahLst/>
              <a:cxnLst/>
              <a:rect l="l" t="t" r="r" b="b"/>
              <a:pathLst>
                <a:path w="1740" h="10775" extrusionOk="0">
                  <a:moveTo>
                    <a:pt x="0" y="1"/>
                  </a:moveTo>
                  <a:cubicBezTo>
                    <a:pt x="541" y="1"/>
                    <a:pt x="982" y="441"/>
                    <a:pt x="982" y="976"/>
                  </a:cubicBezTo>
                  <a:lnTo>
                    <a:pt x="982" y="10775"/>
                  </a:lnTo>
                  <a:lnTo>
                    <a:pt x="1740" y="10775"/>
                  </a:lnTo>
                  <a:lnTo>
                    <a:pt x="1740" y="976"/>
                  </a:lnTo>
                  <a:cubicBezTo>
                    <a:pt x="1740" y="441"/>
                    <a:pt x="1299" y="1"/>
                    <a:pt x="758" y="1"/>
                  </a:cubicBezTo>
                  <a:close/>
                </a:path>
              </a:pathLst>
            </a:custGeom>
            <a:solidFill>
              <a:srgbClr val="FF6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79;p63">
              <a:extLst>
                <a:ext uri="{FF2B5EF4-FFF2-40B4-BE49-F238E27FC236}">
                  <a16:creationId xmlns:a16="http://schemas.microsoft.com/office/drawing/2014/main" id="{99E406E0-D6EA-D445-0245-8795A0F6C207}"/>
                </a:ext>
              </a:extLst>
            </p:cNvPr>
            <p:cNvSpPr/>
            <p:nvPr/>
          </p:nvSpPr>
          <p:spPr>
            <a:xfrm>
              <a:off x="3858320" y="4470697"/>
              <a:ext cx="33895" cy="47765"/>
            </a:xfrm>
            <a:custGeom>
              <a:avLst/>
              <a:gdLst/>
              <a:ahLst/>
              <a:cxnLst/>
              <a:rect l="l" t="t" r="r" b="b"/>
              <a:pathLst>
                <a:path w="1740" h="2452" extrusionOk="0">
                  <a:moveTo>
                    <a:pt x="982" y="1"/>
                  </a:moveTo>
                  <a:lnTo>
                    <a:pt x="982" y="1494"/>
                  </a:lnTo>
                  <a:cubicBezTo>
                    <a:pt x="982" y="2034"/>
                    <a:pt x="541" y="2452"/>
                    <a:pt x="0" y="2452"/>
                  </a:cubicBezTo>
                  <a:lnTo>
                    <a:pt x="758" y="2452"/>
                  </a:lnTo>
                  <a:cubicBezTo>
                    <a:pt x="1299" y="2452"/>
                    <a:pt x="1740" y="2034"/>
                    <a:pt x="1740" y="1494"/>
                  </a:cubicBezTo>
                  <a:lnTo>
                    <a:pt x="1740" y="1"/>
                  </a:ln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80;p63">
              <a:extLst>
                <a:ext uri="{FF2B5EF4-FFF2-40B4-BE49-F238E27FC236}">
                  <a16:creationId xmlns:a16="http://schemas.microsoft.com/office/drawing/2014/main" id="{1421DFBB-95ED-FC79-355F-896B4FEC629C}"/>
                </a:ext>
              </a:extLst>
            </p:cNvPr>
            <p:cNvSpPr/>
            <p:nvPr/>
          </p:nvSpPr>
          <p:spPr>
            <a:xfrm>
              <a:off x="3665606" y="4518442"/>
              <a:ext cx="83959" cy="58187"/>
            </a:xfrm>
            <a:custGeom>
              <a:avLst/>
              <a:gdLst/>
              <a:ahLst/>
              <a:cxnLst/>
              <a:rect l="l" t="t" r="r" b="b"/>
              <a:pathLst>
                <a:path w="4310" h="2987" extrusionOk="0">
                  <a:moveTo>
                    <a:pt x="318" y="1"/>
                  </a:moveTo>
                  <a:cubicBezTo>
                    <a:pt x="318" y="1"/>
                    <a:pt x="295" y="2175"/>
                    <a:pt x="1" y="2987"/>
                  </a:cubicBezTo>
                  <a:lnTo>
                    <a:pt x="4309" y="2987"/>
                  </a:lnTo>
                  <a:cubicBezTo>
                    <a:pt x="4039" y="2175"/>
                    <a:pt x="4015" y="1"/>
                    <a:pt x="4015" y="1"/>
                  </a:cubicBez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81;p63">
              <a:extLst>
                <a:ext uri="{FF2B5EF4-FFF2-40B4-BE49-F238E27FC236}">
                  <a16:creationId xmlns:a16="http://schemas.microsoft.com/office/drawing/2014/main" id="{73C6D4F9-3CBD-6421-EE81-38EEA61A7869}"/>
                </a:ext>
              </a:extLst>
            </p:cNvPr>
            <p:cNvSpPr/>
            <p:nvPr/>
          </p:nvSpPr>
          <p:spPr>
            <a:xfrm>
              <a:off x="3671333" y="4518442"/>
              <a:ext cx="72953" cy="15253"/>
            </a:xfrm>
            <a:custGeom>
              <a:avLst/>
              <a:gdLst/>
              <a:ahLst/>
              <a:cxnLst/>
              <a:rect l="l" t="t" r="r" b="b"/>
              <a:pathLst>
                <a:path w="3745" h="783" extrusionOk="0">
                  <a:moveTo>
                    <a:pt x="24" y="1"/>
                  </a:moveTo>
                  <a:cubicBezTo>
                    <a:pt x="24" y="1"/>
                    <a:pt x="24" y="342"/>
                    <a:pt x="1" y="782"/>
                  </a:cubicBezTo>
                  <a:lnTo>
                    <a:pt x="3745" y="782"/>
                  </a:lnTo>
                  <a:cubicBezTo>
                    <a:pt x="3721" y="342"/>
                    <a:pt x="3721" y="1"/>
                    <a:pt x="3721" y="1"/>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82;p63">
              <a:extLst>
                <a:ext uri="{FF2B5EF4-FFF2-40B4-BE49-F238E27FC236}">
                  <a16:creationId xmlns:a16="http://schemas.microsoft.com/office/drawing/2014/main" id="{0B5A1024-79CF-68BE-DB3F-981F21B6205E}"/>
                </a:ext>
              </a:extLst>
            </p:cNvPr>
            <p:cNvSpPr/>
            <p:nvPr/>
          </p:nvSpPr>
          <p:spPr>
            <a:xfrm>
              <a:off x="3671333" y="4518442"/>
              <a:ext cx="72953" cy="15253"/>
            </a:xfrm>
            <a:custGeom>
              <a:avLst/>
              <a:gdLst/>
              <a:ahLst/>
              <a:cxnLst/>
              <a:rect l="l" t="t" r="r" b="b"/>
              <a:pathLst>
                <a:path w="3745" h="783" extrusionOk="0">
                  <a:moveTo>
                    <a:pt x="24" y="1"/>
                  </a:moveTo>
                  <a:cubicBezTo>
                    <a:pt x="24" y="1"/>
                    <a:pt x="24" y="342"/>
                    <a:pt x="1" y="782"/>
                  </a:cubicBezTo>
                  <a:lnTo>
                    <a:pt x="3745" y="782"/>
                  </a:lnTo>
                  <a:cubicBezTo>
                    <a:pt x="3721" y="342"/>
                    <a:pt x="3721" y="1"/>
                    <a:pt x="372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83;p63">
              <a:extLst>
                <a:ext uri="{FF2B5EF4-FFF2-40B4-BE49-F238E27FC236}">
                  <a16:creationId xmlns:a16="http://schemas.microsoft.com/office/drawing/2014/main" id="{5C45CD7E-28CF-B70A-6D95-169D973F7690}"/>
                </a:ext>
              </a:extLst>
            </p:cNvPr>
            <p:cNvSpPr/>
            <p:nvPr/>
          </p:nvSpPr>
          <p:spPr>
            <a:xfrm>
              <a:off x="3546760" y="4286593"/>
              <a:ext cx="322102" cy="184125"/>
            </a:xfrm>
            <a:custGeom>
              <a:avLst/>
              <a:gdLst/>
              <a:ahLst/>
              <a:cxnLst/>
              <a:rect l="l" t="t" r="r" b="b"/>
              <a:pathLst>
                <a:path w="16535" h="9452" extrusionOk="0">
                  <a:moveTo>
                    <a:pt x="418" y="0"/>
                  </a:moveTo>
                  <a:cubicBezTo>
                    <a:pt x="171" y="0"/>
                    <a:pt x="0" y="171"/>
                    <a:pt x="0" y="412"/>
                  </a:cubicBezTo>
                  <a:lnTo>
                    <a:pt x="0" y="9452"/>
                  </a:lnTo>
                  <a:lnTo>
                    <a:pt x="16535" y="9452"/>
                  </a:lnTo>
                  <a:lnTo>
                    <a:pt x="16535" y="412"/>
                  </a:lnTo>
                  <a:cubicBezTo>
                    <a:pt x="16535" y="171"/>
                    <a:pt x="16335" y="0"/>
                    <a:pt x="16117" y="0"/>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84;p63">
              <a:extLst>
                <a:ext uri="{FF2B5EF4-FFF2-40B4-BE49-F238E27FC236}">
                  <a16:creationId xmlns:a16="http://schemas.microsoft.com/office/drawing/2014/main" id="{3A5CAF27-C493-233B-6A7D-B07E110B90B8}"/>
                </a:ext>
              </a:extLst>
            </p:cNvPr>
            <p:cNvSpPr/>
            <p:nvPr/>
          </p:nvSpPr>
          <p:spPr>
            <a:xfrm>
              <a:off x="3845950" y="4286593"/>
              <a:ext cx="22908" cy="184125"/>
            </a:xfrm>
            <a:custGeom>
              <a:avLst/>
              <a:gdLst/>
              <a:ahLst/>
              <a:cxnLst/>
              <a:rect l="l" t="t" r="r" b="b"/>
              <a:pathLst>
                <a:path w="1176" h="9452" extrusionOk="0">
                  <a:moveTo>
                    <a:pt x="0" y="0"/>
                  </a:moveTo>
                  <a:cubicBezTo>
                    <a:pt x="218" y="0"/>
                    <a:pt x="412" y="171"/>
                    <a:pt x="412" y="412"/>
                  </a:cubicBezTo>
                  <a:lnTo>
                    <a:pt x="412" y="9452"/>
                  </a:lnTo>
                  <a:lnTo>
                    <a:pt x="1176" y="9452"/>
                  </a:lnTo>
                  <a:lnTo>
                    <a:pt x="1176" y="412"/>
                  </a:lnTo>
                  <a:cubicBezTo>
                    <a:pt x="1176" y="171"/>
                    <a:pt x="976" y="0"/>
                    <a:pt x="758" y="0"/>
                  </a:cubicBezTo>
                  <a:close/>
                </a:path>
              </a:pathLst>
            </a:custGeom>
            <a:solidFill>
              <a:srgbClr val="FF6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85;p63">
              <a:extLst>
                <a:ext uri="{FF2B5EF4-FFF2-40B4-BE49-F238E27FC236}">
                  <a16:creationId xmlns:a16="http://schemas.microsoft.com/office/drawing/2014/main" id="{2464ABD3-67AE-9287-E0EF-0B8A0DB2AECC}"/>
                </a:ext>
              </a:extLst>
            </p:cNvPr>
            <p:cNvSpPr/>
            <p:nvPr/>
          </p:nvSpPr>
          <p:spPr>
            <a:xfrm>
              <a:off x="3569668" y="4310397"/>
              <a:ext cx="276304" cy="105017"/>
            </a:xfrm>
            <a:custGeom>
              <a:avLst/>
              <a:gdLst/>
              <a:ahLst/>
              <a:cxnLst/>
              <a:rect l="l" t="t" r="r" b="b"/>
              <a:pathLst>
                <a:path w="14184" h="5391" extrusionOk="0">
                  <a:moveTo>
                    <a:pt x="223" y="1"/>
                  </a:moveTo>
                  <a:cubicBezTo>
                    <a:pt x="100" y="1"/>
                    <a:pt x="0" y="124"/>
                    <a:pt x="0" y="248"/>
                  </a:cubicBezTo>
                  <a:lnTo>
                    <a:pt x="0" y="5167"/>
                  </a:lnTo>
                  <a:cubicBezTo>
                    <a:pt x="0" y="5291"/>
                    <a:pt x="100" y="5391"/>
                    <a:pt x="223" y="5391"/>
                  </a:cubicBezTo>
                  <a:lnTo>
                    <a:pt x="13960" y="5391"/>
                  </a:lnTo>
                  <a:cubicBezTo>
                    <a:pt x="14083" y="5391"/>
                    <a:pt x="14183" y="5291"/>
                    <a:pt x="14183" y="5167"/>
                  </a:cubicBezTo>
                  <a:lnTo>
                    <a:pt x="14183" y="248"/>
                  </a:lnTo>
                  <a:cubicBezTo>
                    <a:pt x="14183" y="124"/>
                    <a:pt x="14083" y="1"/>
                    <a:pt x="13960" y="1"/>
                  </a:cubicBezTo>
                  <a:close/>
                </a:path>
              </a:pathLst>
            </a:custGeom>
            <a:solidFill>
              <a:srgbClr val="FF6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86;p63">
              <a:extLst>
                <a:ext uri="{FF2B5EF4-FFF2-40B4-BE49-F238E27FC236}">
                  <a16:creationId xmlns:a16="http://schemas.microsoft.com/office/drawing/2014/main" id="{8EF37402-13D1-1BD7-83E8-0307836486DD}"/>
                </a:ext>
              </a:extLst>
            </p:cNvPr>
            <p:cNvSpPr/>
            <p:nvPr/>
          </p:nvSpPr>
          <p:spPr>
            <a:xfrm>
              <a:off x="3692293" y="4345851"/>
              <a:ext cx="31499" cy="34304"/>
            </a:xfrm>
            <a:custGeom>
              <a:avLst/>
              <a:gdLst/>
              <a:ahLst/>
              <a:cxnLst/>
              <a:rect l="l" t="t" r="r" b="b"/>
              <a:pathLst>
                <a:path w="1617" h="1761" extrusionOk="0">
                  <a:moveTo>
                    <a:pt x="217" y="1"/>
                  </a:moveTo>
                  <a:cubicBezTo>
                    <a:pt x="110" y="1"/>
                    <a:pt x="0" y="73"/>
                    <a:pt x="0" y="191"/>
                  </a:cubicBezTo>
                  <a:lnTo>
                    <a:pt x="0" y="1584"/>
                  </a:lnTo>
                  <a:cubicBezTo>
                    <a:pt x="0" y="1691"/>
                    <a:pt x="91" y="1761"/>
                    <a:pt x="188" y="1761"/>
                  </a:cubicBezTo>
                  <a:cubicBezTo>
                    <a:pt x="224" y="1761"/>
                    <a:pt x="261" y="1751"/>
                    <a:pt x="294" y="1731"/>
                  </a:cubicBezTo>
                  <a:lnTo>
                    <a:pt x="1493" y="1043"/>
                  </a:lnTo>
                  <a:cubicBezTo>
                    <a:pt x="1617" y="973"/>
                    <a:pt x="1617" y="802"/>
                    <a:pt x="1493" y="726"/>
                  </a:cubicBezTo>
                  <a:lnTo>
                    <a:pt x="294" y="15"/>
                  </a:lnTo>
                  <a:cubicBezTo>
                    <a:pt x="270" y="5"/>
                    <a:pt x="243" y="1"/>
                    <a:pt x="217" y="1"/>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87;p63">
              <a:extLst>
                <a:ext uri="{FF2B5EF4-FFF2-40B4-BE49-F238E27FC236}">
                  <a16:creationId xmlns:a16="http://schemas.microsoft.com/office/drawing/2014/main" id="{9595005C-309C-D165-975A-D0AAB0242735}"/>
                </a:ext>
              </a:extLst>
            </p:cNvPr>
            <p:cNvSpPr/>
            <p:nvPr/>
          </p:nvSpPr>
          <p:spPr>
            <a:xfrm>
              <a:off x="3692293" y="4356194"/>
              <a:ext cx="31499" cy="23960"/>
            </a:xfrm>
            <a:custGeom>
              <a:avLst/>
              <a:gdLst/>
              <a:ahLst/>
              <a:cxnLst/>
              <a:rect l="l" t="t" r="r" b="b"/>
              <a:pathLst>
                <a:path w="1617" h="1230" extrusionOk="0">
                  <a:moveTo>
                    <a:pt x="1152" y="1"/>
                  </a:moveTo>
                  <a:cubicBezTo>
                    <a:pt x="1152" y="24"/>
                    <a:pt x="1129" y="48"/>
                    <a:pt x="1099" y="71"/>
                  </a:cubicBezTo>
                  <a:lnTo>
                    <a:pt x="0" y="712"/>
                  </a:lnTo>
                  <a:lnTo>
                    <a:pt x="0" y="1053"/>
                  </a:lnTo>
                  <a:cubicBezTo>
                    <a:pt x="0" y="1160"/>
                    <a:pt x="91" y="1230"/>
                    <a:pt x="188" y="1230"/>
                  </a:cubicBezTo>
                  <a:cubicBezTo>
                    <a:pt x="224" y="1230"/>
                    <a:pt x="261" y="1220"/>
                    <a:pt x="294" y="1200"/>
                  </a:cubicBezTo>
                  <a:lnTo>
                    <a:pt x="1493" y="512"/>
                  </a:lnTo>
                  <a:cubicBezTo>
                    <a:pt x="1617" y="442"/>
                    <a:pt x="1617" y="271"/>
                    <a:pt x="1493" y="195"/>
                  </a:cubicBezTo>
                  <a:lnTo>
                    <a:pt x="1152" y="1"/>
                  </a:ln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88;p63">
              <a:extLst>
                <a:ext uri="{FF2B5EF4-FFF2-40B4-BE49-F238E27FC236}">
                  <a16:creationId xmlns:a16="http://schemas.microsoft.com/office/drawing/2014/main" id="{6FCD2F2C-88BA-C8E5-0479-14542BEA1AD2}"/>
                </a:ext>
              </a:extLst>
            </p:cNvPr>
            <p:cNvSpPr/>
            <p:nvPr/>
          </p:nvSpPr>
          <p:spPr>
            <a:xfrm>
              <a:off x="3689430" y="4489242"/>
              <a:ext cx="36778" cy="11026"/>
            </a:xfrm>
            <a:custGeom>
              <a:avLst/>
              <a:gdLst/>
              <a:ahLst/>
              <a:cxnLst/>
              <a:rect l="l" t="t" r="r" b="b"/>
              <a:pathLst>
                <a:path w="1888" h="566" extrusionOk="0">
                  <a:moveTo>
                    <a:pt x="294" y="1"/>
                  </a:moveTo>
                  <a:cubicBezTo>
                    <a:pt x="124" y="1"/>
                    <a:pt x="0" y="124"/>
                    <a:pt x="0" y="271"/>
                  </a:cubicBezTo>
                  <a:cubicBezTo>
                    <a:pt x="0" y="442"/>
                    <a:pt x="124" y="565"/>
                    <a:pt x="294" y="565"/>
                  </a:cubicBezTo>
                  <a:lnTo>
                    <a:pt x="1593" y="565"/>
                  </a:lnTo>
                  <a:cubicBezTo>
                    <a:pt x="1740" y="565"/>
                    <a:pt x="1887" y="442"/>
                    <a:pt x="1887" y="271"/>
                  </a:cubicBezTo>
                  <a:cubicBezTo>
                    <a:pt x="1887" y="124"/>
                    <a:pt x="1740" y="1"/>
                    <a:pt x="15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89;p63">
              <a:extLst>
                <a:ext uri="{FF2B5EF4-FFF2-40B4-BE49-F238E27FC236}">
                  <a16:creationId xmlns:a16="http://schemas.microsoft.com/office/drawing/2014/main" id="{5553579C-0A6C-85CB-DAA0-4C69B3A9C1DF}"/>
                </a:ext>
              </a:extLst>
            </p:cNvPr>
            <p:cNvSpPr/>
            <p:nvPr/>
          </p:nvSpPr>
          <p:spPr>
            <a:xfrm>
              <a:off x="3517676" y="4255094"/>
              <a:ext cx="379821" cy="326796"/>
            </a:xfrm>
            <a:custGeom>
              <a:avLst/>
              <a:gdLst/>
              <a:ahLst/>
              <a:cxnLst/>
              <a:rect l="l" t="t" r="r" b="b"/>
              <a:pathLst>
                <a:path w="19498" h="16776" extrusionOk="0">
                  <a:moveTo>
                    <a:pt x="18245" y="588"/>
                  </a:moveTo>
                  <a:cubicBezTo>
                    <a:pt x="18639" y="588"/>
                    <a:pt x="18933" y="882"/>
                    <a:pt x="18933" y="1270"/>
                  </a:cubicBezTo>
                  <a:lnTo>
                    <a:pt x="18933" y="10798"/>
                  </a:lnTo>
                  <a:lnTo>
                    <a:pt x="18322" y="10798"/>
                  </a:lnTo>
                  <a:lnTo>
                    <a:pt x="18322" y="8053"/>
                  </a:lnTo>
                  <a:cubicBezTo>
                    <a:pt x="18322" y="7906"/>
                    <a:pt x="18198" y="7759"/>
                    <a:pt x="18028" y="7759"/>
                  </a:cubicBezTo>
                  <a:cubicBezTo>
                    <a:pt x="17881" y="7759"/>
                    <a:pt x="17734" y="7906"/>
                    <a:pt x="17734" y="8053"/>
                  </a:cubicBezTo>
                  <a:lnTo>
                    <a:pt x="17734" y="10798"/>
                  </a:lnTo>
                  <a:lnTo>
                    <a:pt x="1764" y="10798"/>
                  </a:lnTo>
                  <a:lnTo>
                    <a:pt x="1764" y="2029"/>
                  </a:lnTo>
                  <a:cubicBezTo>
                    <a:pt x="1764" y="1958"/>
                    <a:pt x="1834" y="1882"/>
                    <a:pt x="1911" y="1882"/>
                  </a:cubicBezTo>
                  <a:lnTo>
                    <a:pt x="17610" y="1882"/>
                  </a:lnTo>
                  <a:cubicBezTo>
                    <a:pt x="17681" y="1882"/>
                    <a:pt x="17734" y="1958"/>
                    <a:pt x="17734" y="2029"/>
                  </a:cubicBezTo>
                  <a:lnTo>
                    <a:pt x="17734" y="6760"/>
                  </a:lnTo>
                  <a:cubicBezTo>
                    <a:pt x="17734" y="6907"/>
                    <a:pt x="17881" y="7025"/>
                    <a:pt x="18028" y="7025"/>
                  </a:cubicBezTo>
                  <a:cubicBezTo>
                    <a:pt x="18198" y="7025"/>
                    <a:pt x="18322" y="6907"/>
                    <a:pt x="18322" y="6760"/>
                  </a:cubicBezTo>
                  <a:lnTo>
                    <a:pt x="18322" y="2029"/>
                  </a:lnTo>
                  <a:cubicBezTo>
                    <a:pt x="18322" y="1641"/>
                    <a:pt x="17998" y="1323"/>
                    <a:pt x="17610" y="1323"/>
                  </a:cubicBezTo>
                  <a:lnTo>
                    <a:pt x="1911" y="1323"/>
                  </a:lnTo>
                  <a:cubicBezTo>
                    <a:pt x="1517" y="1323"/>
                    <a:pt x="1200" y="1641"/>
                    <a:pt x="1200" y="2029"/>
                  </a:cubicBezTo>
                  <a:lnTo>
                    <a:pt x="1200" y="10798"/>
                  </a:lnTo>
                  <a:lnTo>
                    <a:pt x="588" y="10798"/>
                  </a:lnTo>
                  <a:lnTo>
                    <a:pt x="588" y="1270"/>
                  </a:lnTo>
                  <a:cubicBezTo>
                    <a:pt x="588" y="882"/>
                    <a:pt x="882" y="588"/>
                    <a:pt x="1247" y="588"/>
                  </a:cubicBezTo>
                  <a:close/>
                  <a:moveTo>
                    <a:pt x="18933" y="11362"/>
                  </a:moveTo>
                  <a:lnTo>
                    <a:pt x="18933" y="12562"/>
                  </a:lnTo>
                  <a:cubicBezTo>
                    <a:pt x="18933" y="12932"/>
                    <a:pt x="18639" y="13249"/>
                    <a:pt x="18245" y="13249"/>
                  </a:cubicBezTo>
                  <a:lnTo>
                    <a:pt x="1247" y="13249"/>
                  </a:lnTo>
                  <a:cubicBezTo>
                    <a:pt x="882" y="13249"/>
                    <a:pt x="588" y="12932"/>
                    <a:pt x="588" y="12562"/>
                  </a:cubicBezTo>
                  <a:lnTo>
                    <a:pt x="588" y="11362"/>
                  </a:lnTo>
                  <a:close/>
                  <a:moveTo>
                    <a:pt x="11315" y="13814"/>
                  </a:moveTo>
                  <a:cubicBezTo>
                    <a:pt x="11339" y="14325"/>
                    <a:pt x="11386" y="15477"/>
                    <a:pt x="11533" y="16212"/>
                  </a:cubicBezTo>
                  <a:lnTo>
                    <a:pt x="7959" y="16212"/>
                  </a:lnTo>
                  <a:cubicBezTo>
                    <a:pt x="8130" y="15477"/>
                    <a:pt x="8182" y="14325"/>
                    <a:pt x="8182" y="13814"/>
                  </a:cubicBezTo>
                  <a:close/>
                  <a:moveTo>
                    <a:pt x="1247" y="1"/>
                  </a:moveTo>
                  <a:cubicBezTo>
                    <a:pt x="565" y="1"/>
                    <a:pt x="1" y="559"/>
                    <a:pt x="1" y="1270"/>
                  </a:cubicBezTo>
                  <a:lnTo>
                    <a:pt x="1" y="12562"/>
                  </a:lnTo>
                  <a:cubicBezTo>
                    <a:pt x="1" y="13249"/>
                    <a:pt x="565" y="13814"/>
                    <a:pt x="1247" y="13814"/>
                  </a:cubicBezTo>
                  <a:lnTo>
                    <a:pt x="7618" y="13814"/>
                  </a:lnTo>
                  <a:cubicBezTo>
                    <a:pt x="7595" y="14472"/>
                    <a:pt x="7542" y="15600"/>
                    <a:pt x="7395" y="16212"/>
                  </a:cubicBezTo>
                  <a:lnTo>
                    <a:pt x="6390" y="16212"/>
                  </a:lnTo>
                  <a:cubicBezTo>
                    <a:pt x="6243" y="16212"/>
                    <a:pt x="6096" y="16335"/>
                    <a:pt x="6096" y="16506"/>
                  </a:cubicBezTo>
                  <a:cubicBezTo>
                    <a:pt x="6096" y="16653"/>
                    <a:pt x="6243" y="16776"/>
                    <a:pt x="6390" y="16776"/>
                  </a:cubicBezTo>
                  <a:lnTo>
                    <a:pt x="13126" y="16776"/>
                  </a:lnTo>
                  <a:cubicBezTo>
                    <a:pt x="13273" y="16776"/>
                    <a:pt x="13396" y="16653"/>
                    <a:pt x="13396" y="16506"/>
                  </a:cubicBezTo>
                  <a:cubicBezTo>
                    <a:pt x="13396" y="16335"/>
                    <a:pt x="13273" y="16212"/>
                    <a:pt x="13126" y="16212"/>
                  </a:cubicBezTo>
                  <a:lnTo>
                    <a:pt x="12121" y="16212"/>
                  </a:lnTo>
                  <a:cubicBezTo>
                    <a:pt x="11974" y="15600"/>
                    <a:pt x="11927" y="14472"/>
                    <a:pt x="11903" y="13814"/>
                  </a:cubicBezTo>
                  <a:lnTo>
                    <a:pt x="18245" y="13814"/>
                  </a:lnTo>
                  <a:cubicBezTo>
                    <a:pt x="18933" y="13814"/>
                    <a:pt x="19497" y="13249"/>
                    <a:pt x="19497" y="12562"/>
                  </a:cubicBezTo>
                  <a:lnTo>
                    <a:pt x="19497" y="1270"/>
                  </a:lnTo>
                  <a:cubicBezTo>
                    <a:pt x="19497" y="559"/>
                    <a:pt x="18933" y="1"/>
                    <a:pt x="1824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90;p63">
              <a:extLst>
                <a:ext uri="{FF2B5EF4-FFF2-40B4-BE49-F238E27FC236}">
                  <a16:creationId xmlns:a16="http://schemas.microsoft.com/office/drawing/2014/main" id="{A871B270-46C3-B589-C330-5EDF66D754BC}"/>
                </a:ext>
              </a:extLst>
            </p:cNvPr>
            <p:cNvSpPr/>
            <p:nvPr/>
          </p:nvSpPr>
          <p:spPr>
            <a:xfrm>
              <a:off x="3563941" y="4305138"/>
              <a:ext cx="287759" cy="116003"/>
            </a:xfrm>
            <a:custGeom>
              <a:avLst/>
              <a:gdLst/>
              <a:ahLst/>
              <a:cxnLst/>
              <a:rect l="l" t="t" r="r" b="b"/>
              <a:pathLst>
                <a:path w="14772" h="5955" extrusionOk="0">
                  <a:moveTo>
                    <a:pt x="517" y="0"/>
                  </a:moveTo>
                  <a:cubicBezTo>
                    <a:pt x="224" y="0"/>
                    <a:pt x="0" y="224"/>
                    <a:pt x="0" y="518"/>
                  </a:cubicBezTo>
                  <a:lnTo>
                    <a:pt x="0" y="5437"/>
                  </a:lnTo>
                  <a:cubicBezTo>
                    <a:pt x="0" y="5731"/>
                    <a:pt x="224" y="5955"/>
                    <a:pt x="517" y="5955"/>
                  </a:cubicBezTo>
                  <a:lnTo>
                    <a:pt x="14254" y="5955"/>
                  </a:lnTo>
                  <a:cubicBezTo>
                    <a:pt x="14524" y="5955"/>
                    <a:pt x="14771" y="5731"/>
                    <a:pt x="14771" y="5437"/>
                  </a:cubicBezTo>
                  <a:lnTo>
                    <a:pt x="14771" y="518"/>
                  </a:lnTo>
                  <a:cubicBezTo>
                    <a:pt x="14771" y="224"/>
                    <a:pt x="14524" y="0"/>
                    <a:pt x="14254" y="0"/>
                  </a:cubicBezTo>
                  <a:lnTo>
                    <a:pt x="4749" y="0"/>
                  </a:lnTo>
                  <a:cubicBezTo>
                    <a:pt x="4602" y="0"/>
                    <a:pt x="4485" y="124"/>
                    <a:pt x="4485" y="271"/>
                  </a:cubicBezTo>
                  <a:cubicBezTo>
                    <a:pt x="4485" y="441"/>
                    <a:pt x="4602" y="565"/>
                    <a:pt x="4749" y="565"/>
                  </a:cubicBezTo>
                  <a:lnTo>
                    <a:pt x="14183" y="565"/>
                  </a:lnTo>
                  <a:lnTo>
                    <a:pt x="14183" y="5390"/>
                  </a:lnTo>
                  <a:lnTo>
                    <a:pt x="564" y="5390"/>
                  </a:lnTo>
                  <a:lnTo>
                    <a:pt x="564" y="565"/>
                  </a:lnTo>
                  <a:lnTo>
                    <a:pt x="3427" y="565"/>
                  </a:lnTo>
                  <a:cubicBezTo>
                    <a:pt x="3603" y="565"/>
                    <a:pt x="3721" y="441"/>
                    <a:pt x="3721" y="271"/>
                  </a:cubicBezTo>
                  <a:cubicBezTo>
                    <a:pt x="3721" y="124"/>
                    <a:pt x="3603" y="0"/>
                    <a:pt x="342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91;p63">
              <a:extLst>
                <a:ext uri="{FF2B5EF4-FFF2-40B4-BE49-F238E27FC236}">
                  <a16:creationId xmlns:a16="http://schemas.microsoft.com/office/drawing/2014/main" id="{35584652-1AE4-37F6-AB46-FBB5C173FCC8}"/>
                </a:ext>
              </a:extLst>
            </p:cNvPr>
            <p:cNvSpPr/>
            <p:nvPr/>
          </p:nvSpPr>
          <p:spPr>
            <a:xfrm>
              <a:off x="3563941" y="4431542"/>
              <a:ext cx="287759" cy="20512"/>
            </a:xfrm>
            <a:custGeom>
              <a:avLst/>
              <a:gdLst/>
              <a:ahLst/>
              <a:cxnLst/>
              <a:rect l="l" t="t" r="r" b="b"/>
              <a:pathLst>
                <a:path w="14772" h="1053" extrusionOk="0">
                  <a:moveTo>
                    <a:pt x="9552" y="0"/>
                  </a:moveTo>
                  <a:cubicBezTo>
                    <a:pt x="9405" y="0"/>
                    <a:pt x="9281" y="124"/>
                    <a:pt x="9258" y="247"/>
                  </a:cubicBezTo>
                  <a:lnTo>
                    <a:pt x="294" y="247"/>
                  </a:lnTo>
                  <a:cubicBezTo>
                    <a:pt x="124" y="247"/>
                    <a:pt x="0" y="371"/>
                    <a:pt x="0" y="541"/>
                  </a:cubicBezTo>
                  <a:cubicBezTo>
                    <a:pt x="0" y="688"/>
                    <a:pt x="124" y="812"/>
                    <a:pt x="294" y="812"/>
                  </a:cubicBezTo>
                  <a:lnTo>
                    <a:pt x="9258" y="812"/>
                  </a:lnTo>
                  <a:cubicBezTo>
                    <a:pt x="9281" y="958"/>
                    <a:pt x="9405" y="1053"/>
                    <a:pt x="9552" y="1053"/>
                  </a:cubicBezTo>
                  <a:cubicBezTo>
                    <a:pt x="9699" y="1053"/>
                    <a:pt x="9798" y="958"/>
                    <a:pt x="9822" y="812"/>
                  </a:cubicBezTo>
                  <a:lnTo>
                    <a:pt x="14477" y="812"/>
                  </a:lnTo>
                  <a:cubicBezTo>
                    <a:pt x="14648" y="812"/>
                    <a:pt x="14771" y="688"/>
                    <a:pt x="14771" y="541"/>
                  </a:cubicBezTo>
                  <a:cubicBezTo>
                    <a:pt x="14771" y="371"/>
                    <a:pt x="14648" y="247"/>
                    <a:pt x="14477" y="247"/>
                  </a:cubicBezTo>
                  <a:lnTo>
                    <a:pt x="9822" y="247"/>
                  </a:lnTo>
                  <a:cubicBezTo>
                    <a:pt x="9798" y="124"/>
                    <a:pt x="9699" y="0"/>
                    <a:pt x="955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92;p63">
              <a:extLst>
                <a:ext uri="{FF2B5EF4-FFF2-40B4-BE49-F238E27FC236}">
                  <a16:creationId xmlns:a16="http://schemas.microsoft.com/office/drawing/2014/main" id="{2A613D2D-1BA3-3961-F7E6-18384DE90AA8}"/>
                </a:ext>
              </a:extLst>
            </p:cNvPr>
            <p:cNvSpPr/>
            <p:nvPr/>
          </p:nvSpPr>
          <p:spPr>
            <a:xfrm>
              <a:off x="3687014" y="4340318"/>
              <a:ext cx="41590" cy="45447"/>
            </a:xfrm>
            <a:custGeom>
              <a:avLst/>
              <a:gdLst/>
              <a:ahLst/>
              <a:cxnLst/>
              <a:rect l="l" t="t" r="r" b="b"/>
              <a:pathLst>
                <a:path w="2135" h="2333" extrusionOk="0">
                  <a:moveTo>
                    <a:pt x="565" y="645"/>
                  </a:moveTo>
                  <a:lnTo>
                    <a:pt x="1470" y="1157"/>
                  </a:lnTo>
                  <a:lnTo>
                    <a:pt x="565" y="1697"/>
                  </a:lnTo>
                  <a:lnTo>
                    <a:pt x="565" y="645"/>
                  </a:lnTo>
                  <a:close/>
                  <a:moveTo>
                    <a:pt x="456" y="0"/>
                  </a:moveTo>
                  <a:cubicBezTo>
                    <a:pt x="377" y="0"/>
                    <a:pt x="298" y="19"/>
                    <a:pt x="224" y="58"/>
                  </a:cubicBezTo>
                  <a:cubicBezTo>
                    <a:pt x="77" y="152"/>
                    <a:pt x="1" y="299"/>
                    <a:pt x="1" y="475"/>
                  </a:cubicBezTo>
                  <a:lnTo>
                    <a:pt x="1" y="1868"/>
                  </a:lnTo>
                  <a:cubicBezTo>
                    <a:pt x="1" y="2038"/>
                    <a:pt x="77" y="2185"/>
                    <a:pt x="224" y="2262"/>
                  </a:cubicBezTo>
                  <a:cubicBezTo>
                    <a:pt x="295" y="2309"/>
                    <a:pt x="395" y="2332"/>
                    <a:pt x="465" y="2332"/>
                  </a:cubicBezTo>
                  <a:cubicBezTo>
                    <a:pt x="542" y="2332"/>
                    <a:pt x="612" y="2309"/>
                    <a:pt x="689" y="2262"/>
                  </a:cubicBezTo>
                  <a:lnTo>
                    <a:pt x="1911" y="1574"/>
                  </a:lnTo>
                  <a:cubicBezTo>
                    <a:pt x="2058" y="1503"/>
                    <a:pt x="2134" y="1327"/>
                    <a:pt x="2134" y="1157"/>
                  </a:cubicBezTo>
                  <a:cubicBezTo>
                    <a:pt x="2134" y="1010"/>
                    <a:pt x="2058" y="839"/>
                    <a:pt x="1911" y="769"/>
                  </a:cubicBezTo>
                  <a:lnTo>
                    <a:pt x="689" y="58"/>
                  </a:lnTo>
                  <a:cubicBezTo>
                    <a:pt x="615" y="19"/>
                    <a:pt x="536" y="0"/>
                    <a:pt x="45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268;p63">
            <a:extLst>
              <a:ext uri="{FF2B5EF4-FFF2-40B4-BE49-F238E27FC236}">
                <a16:creationId xmlns:a16="http://schemas.microsoft.com/office/drawing/2014/main" id="{055CC421-105D-2C5A-6DC3-7BD655489E44}"/>
              </a:ext>
            </a:extLst>
          </p:cNvPr>
          <p:cNvGrpSpPr/>
          <p:nvPr/>
        </p:nvGrpSpPr>
        <p:grpSpPr>
          <a:xfrm>
            <a:off x="5155458" y="2820855"/>
            <a:ext cx="379821" cy="326913"/>
            <a:chOff x="3517676" y="1996038"/>
            <a:chExt cx="379821" cy="326913"/>
          </a:xfrm>
        </p:grpSpPr>
        <p:sp>
          <p:nvSpPr>
            <p:cNvPr id="32" name="Google Shape;3269;p63">
              <a:extLst>
                <a:ext uri="{FF2B5EF4-FFF2-40B4-BE49-F238E27FC236}">
                  <a16:creationId xmlns:a16="http://schemas.microsoft.com/office/drawing/2014/main" id="{9B4015A5-5D9D-2DA5-E48F-CF848B396911}"/>
                </a:ext>
              </a:extLst>
            </p:cNvPr>
            <p:cNvSpPr/>
            <p:nvPr/>
          </p:nvSpPr>
          <p:spPr>
            <a:xfrm>
              <a:off x="3523403" y="2211758"/>
              <a:ext cx="368815" cy="47648"/>
            </a:xfrm>
            <a:custGeom>
              <a:avLst/>
              <a:gdLst/>
              <a:ahLst/>
              <a:cxnLst/>
              <a:rect l="l" t="t" r="r" b="b"/>
              <a:pathLst>
                <a:path w="18933" h="2446" extrusionOk="0">
                  <a:moveTo>
                    <a:pt x="0" y="0"/>
                  </a:moveTo>
                  <a:lnTo>
                    <a:pt x="0" y="1470"/>
                  </a:lnTo>
                  <a:cubicBezTo>
                    <a:pt x="0" y="2005"/>
                    <a:pt x="441" y="2445"/>
                    <a:pt x="953" y="2445"/>
                  </a:cubicBezTo>
                  <a:lnTo>
                    <a:pt x="17951" y="2445"/>
                  </a:lnTo>
                  <a:cubicBezTo>
                    <a:pt x="18492" y="2445"/>
                    <a:pt x="18933" y="2005"/>
                    <a:pt x="18933" y="1470"/>
                  </a:cubicBezTo>
                  <a:lnTo>
                    <a:pt x="18933" y="0"/>
                  </a:ln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70;p63">
              <a:extLst>
                <a:ext uri="{FF2B5EF4-FFF2-40B4-BE49-F238E27FC236}">
                  <a16:creationId xmlns:a16="http://schemas.microsoft.com/office/drawing/2014/main" id="{97217EAC-A7F9-D53E-F96A-DE439C2BDEE6}"/>
                </a:ext>
              </a:extLst>
            </p:cNvPr>
            <p:cNvSpPr/>
            <p:nvPr/>
          </p:nvSpPr>
          <p:spPr>
            <a:xfrm>
              <a:off x="3523403" y="2001298"/>
              <a:ext cx="368815" cy="210481"/>
            </a:xfrm>
            <a:custGeom>
              <a:avLst/>
              <a:gdLst/>
              <a:ahLst/>
              <a:cxnLst/>
              <a:rect l="l" t="t" r="r" b="b"/>
              <a:pathLst>
                <a:path w="18933" h="10805" extrusionOk="0">
                  <a:moveTo>
                    <a:pt x="953" y="1"/>
                  </a:moveTo>
                  <a:cubicBezTo>
                    <a:pt x="441" y="1"/>
                    <a:pt x="0" y="442"/>
                    <a:pt x="0" y="982"/>
                  </a:cubicBezTo>
                  <a:lnTo>
                    <a:pt x="0" y="10804"/>
                  </a:lnTo>
                  <a:lnTo>
                    <a:pt x="18933" y="10804"/>
                  </a:lnTo>
                  <a:lnTo>
                    <a:pt x="18933" y="982"/>
                  </a:lnTo>
                  <a:cubicBezTo>
                    <a:pt x="18933" y="442"/>
                    <a:pt x="18492" y="1"/>
                    <a:pt x="17951" y="1"/>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71;p63">
              <a:extLst>
                <a:ext uri="{FF2B5EF4-FFF2-40B4-BE49-F238E27FC236}">
                  <a16:creationId xmlns:a16="http://schemas.microsoft.com/office/drawing/2014/main" id="{280D6D2E-4A44-9596-6AE0-8C22F56F791B}"/>
                </a:ext>
              </a:extLst>
            </p:cNvPr>
            <p:cNvSpPr/>
            <p:nvPr/>
          </p:nvSpPr>
          <p:spPr>
            <a:xfrm>
              <a:off x="3523403" y="2001298"/>
              <a:ext cx="368815" cy="210481"/>
            </a:xfrm>
            <a:custGeom>
              <a:avLst/>
              <a:gdLst/>
              <a:ahLst/>
              <a:cxnLst/>
              <a:rect l="l" t="t" r="r" b="b"/>
              <a:pathLst>
                <a:path w="18933" h="10805" extrusionOk="0">
                  <a:moveTo>
                    <a:pt x="953" y="1"/>
                  </a:moveTo>
                  <a:cubicBezTo>
                    <a:pt x="441" y="1"/>
                    <a:pt x="0" y="442"/>
                    <a:pt x="0" y="982"/>
                  </a:cubicBezTo>
                  <a:lnTo>
                    <a:pt x="0" y="10804"/>
                  </a:lnTo>
                  <a:lnTo>
                    <a:pt x="18933" y="10804"/>
                  </a:lnTo>
                  <a:lnTo>
                    <a:pt x="18933" y="982"/>
                  </a:lnTo>
                  <a:cubicBezTo>
                    <a:pt x="18933" y="442"/>
                    <a:pt x="18492" y="1"/>
                    <a:pt x="17951" y="1"/>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72;p63">
              <a:extLst>
                <a:ext uri="{FF2B5EF4-FFF2-40B4-BE49-F238E27FC236}">
                  <a16:creationId xmlns:a16="http://schemas.microsoft.com/office/drawing/2014/main" id="{566F11BF-9C5E-8A52-7A80-5C0681FED089}"/>
                </a:ext>
              </a:extLst>
            </p:cNvPr>
            <p:cNvSpPr/>
            <p:nvPr/>
          </p:nvSpPr>
          <p:spPr>
            <a:xfrm>
              <a:off x="3858320" y="2001298"/>
              <a:ext cx="33895" cy="210481"/>
            </a:xfrm>
            <a:custGeom>
              <a:avLst/>
              <a:gdLst/>
              <a:ahLst/>
              <a:cxnLst/>
              <a:rect l="l" t="t" r="r" b="b"/>
              <a:pathLst>
                <a:path w="1740" h="10805" extrusionOk="0">
                  <a:moveTo>
                    <a:pt x="0" y="1"/>
                  </a:moveTo>
                  <a:cubicBezTo>
                    <a:pt x="541" y="1"/>
                    <a:pt x="982" y="442"/>
                    <a:pt x="982" y="982"/>
                  </a:cubicBezTo>
                  <a:lnTo>
                    <a:pt x="982" y="10804"/>
                  </a:lnTo>
                  <a:lnTo>
                    <a:pt x="1740" y="10804"/>
                  </a:lnTo>
                  <a:lnTo>
                    <a:pt x="1740" y="982"/>
                  </a:lnTo>
                  <a:cubicBezTo>
                    <a:pt x="1740" y="442"/>
                    <a:pt x="1299" y="1"/>
                    <a:pt x="758" y="1"/>
                  </a:cubicBezTo>
                  <a:close/>
                </a:path>
              </a:pathLst>
            </a:custGeom>
            <a:solidFill>
              <a:srgbClr val="FF6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73;p63">
              <a:extLst>
                <a:ext uri="{FF2B5EF4-FFF2-40B4-BE49-F238E27FC236}">
                  <a16:creationId xmlns:a16="http://schemas.microsoft.com/office/drawing/2014/main" id="{5CCF904E-0863-1F84-0624-F95227B359BB}"/>
                </a:ext>
              </a:extLst>
            </p:cNvPr>
            <p:cNvSpPr/>
            <p:nvPr/>
          </p:nvSpPr>
          <p:spPr>
            <a:xfrm>
              <a:off x="3858320" y="2211758"/>
              <a:ext cx="33895" cy="47648"/>
            </a:xfrm>
            <a:custGeom>
              <a:avLst/>
              <a:gdLst/>
              <a:ahLst/>
              <a:cxnLst/>
              <a:rect l="l" t="t" r="r" b="b"/>
              <a:pathLst>
                <a:path w="1740" h="2446" extrusionOk="0">
                  <a:moveTo>
                    <a:pt x="982" y="0"/>
                  </a:moveTo>
                  <a:lnTo>
                    <a:pt x="982" y="1470"/>
                  </a:lnTo>
                  <a:cubicBezTo>
                    <a:pt x="982" y="2005"/>
                    <a:pt x="541" y="2445"/>
                    <a:pt x="0" y="2445"/>
                  </a:cubicBezTo>
                  <a:lnTo>
                    <a:pt x="758" y="2445"/>
                  </a:lnTo>
                  <a:cubicBezTo>
                    <a:pt x="1299" y="2445"/>
                    <a:pt x="1740" y="2005"/>
                    <a:pt x="1740" y="1470"/>
                  </a:cubicBezTo>
                  <a:lnTo>
                    <a:pt x="1740" y="0"/>
                  </a:ln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74;p63">
              <a:extLst>
                <a:ext uri="{FF2B5EF4-FFF2-40B4-BE49-F238E27FC236}">
                  <a16:creationId xmlns:a16="http://schemas.microsoft.com/office/drawing/2014/main" id="{2C52A36F-86E8-9B2B-AA64-6D197DF16900}"/>
                </a:ext>
              </a:extLst>
            </p:cNvPr>
            <p:cNvSpPr/>
            <p:nvPr/>
          </p:nvSpPr>
          <p:spPr>
            <a:xfrm>
              <a:off x="3665606" y="2259386"/>
              <a:ext cx="83959" cy="57836"/>
            </a:xfrm>
            <a:custGeom>
              <a:avLst/>
              <a:gdLst/>
              <a:ahLst/>
              <a:cxnLst/>
              <a:rect l="l" t="t" r="r" b="b"/>
              <a:pathLst>
                <a:path w="4310" h="2969" extrusionOk="0">
                  <a:moveTo>
                    <a:pt x="318" y="0"/>
                  </a:moveTo>
                  <a:cubicBezTo>
                    <a:pt x="318" y="0"/>
                    <a:pt x="295" y="2158"/>
                    <a:pt x="1" y="2969"/>
                  </a:cubicBezTo>
                  <a:lnTo>
                    <a:pt x="4309" y="2969"/>
                  </a:lnTo>
                  <a:cubicBezTo>
                    <a:pt x="4039" y="2158"/>
                    <a:pt x="4015" y="0"/>
                    <a:pt x="4015" y="0"/>
                  </a:cubicBez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75;p63">
              <a:extLst>
                <a:ext uri="{FF2B5EF4-FFF2-40B4-BE49-F238E27FC236}">
                  <a16:creationId xmlns:a16="http://schemas.microsoft.com/office/drawing/2014/main" id="{12D19464-A30A-F446-73C8-6CA525EFD5EF}"/>
                </a:ext>
              </a:extLst>
            </p:cNvPr>
            <p:cNvSpPr/>
            <p:nvPr/>
          </p:nvSpPr>
          <p:spPr>
            <a:xfrm>
              <a:off x="3671333" y="2259386"/>
              <a:ext cx="72953" cy="14902"/>
            </a:xfrm>
            <a:custGeom>
              <a:avLst/>
              <a:gdLst/>
              <a:ahLst/>
              <a:cxnLst/>
              <a:rect l="l" t="t" r="r" b="b"/>
              <a:pathLst>
                <a:path w="3745" h="765" extrusionOk="0">
                  <a:moveTo>
                    <a:pt x="24" y="0"/>
                  </a:moveTo>
                  <a:cubicBezTo>
                    <a:pt x="24" y="0"/>
                    <a:pt x="24" y="324"/>
                    <a:pt x="1" y="765"/>
                  </a:cubicBezTo>
                  <a:lnTo>
                    <a:pt x="3745" y="765"/>
                  </a:lnTo>
                  <a:cubicBezTo>
                    <a:pt x="3721" y="324"/>
                    <a:pt x="3721" y="0"/>
                    <a:pt x="3721" y="0"/>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76;p63">
              <a:extLst>
                <a:ext uri="{FF2B5EF4-FFF2-40B4-BE49-F238E27FC236}">
                  <a16:creationId xmlns:a16="http://schemas.microsoft.com/office/drawing/2014/main" id="{4DA1A8E7-FE88-CBF0-8436-99F60C17C4A3}"/>
                </a:ext>
              </a:extLst>
            </p:cNvPr>
            <p:cNvSpPr/>
            <p:nvPr/>
          </p:nvSpPr>
          <p:spPr>
            <a:xfrm>
              <a:off x="3671333" y="2259386"/>
              <a:ext cx="72953" cy="14902"/>
            </a:xfrm>
            <a:custGeom>
              <a:avLst/>
              <a:gdLst/>
              <a:ahLst/>
              <a:cxnLst/>
              <a:rect l="l" t="t" r="r" b="b"/>
              <a:pathLst>
                <a:path w="3745" h="765" extrusionOk="0">
                  <a:moveTo>
                    <a:pt x="24" y="0"/>
                  </a:moveTo>
                  <a:cubicBezTo>
                    <a:pt x="24" y="0"/>
                    <a:pt x="24" y="324"/>
                    <a:pt x="1" y="765"/>
                  </a:cubicBezTo>
                  <a:lnTo>
                    <a:pt x="3745" y="765"/>
                  </a:lnTo>
                  <a:cubicBezTo>
                    <a:pt x="3721" y="324"/>
                    <a:pt x="3721" y="0"/>
                    <a:pt x="372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77;p63">
              <a:extLst>
                <a:ext uri="{FF2B5EF4-FFF2-40B4-BE49-F238E27FC236}">
                  <a16:creationId xmlns:a16="http://schemas.microsoft.com/office/drawing/2014/main" id="{D149A759-8C53-8862-2E20-CB92CF18702D}"/>
                </a:ext>
              </a:extLst>
            </p:cNvPr>
            <p:cNvSpPr/>
            <p:nvPr/>
          </p:nvSpPr>
          <p:spPr>
            <a:xfrm>
              <a:off x="3546760" y="2027069"/>
              <a:ext cx="322102" cy="184709"/>
            </a:xfrm>
            <a:custGeom>
              <a:avLst/>
              <a:gdLst/>
              <a:ahLst/>
              <a:cxnLst/>
              <a:rect l="l" t="t" r="r" b="b"/>
              <a:pathLst>
                <a:path w="16535" h="9482" extrusionOk="0">
                  <a:moveTo>
                    <a:pt x="418" y="0"/>
                  </a:moveTo>
                  <a:cubicBezTo>
                    <a:pt x="171" y="0"/>
                    <a:pt x="0" y="200"/>
                    <a:pt x="0" y="418"/>
                  </a:cubicBezTo>
                  <a:lnTo>
                    <a:pt x="0" y="9481"/>
                  </a:lnTo>
                  <a:lnTo>
                    <a:pt x="16535" y="9481"/>
                  </a:lnTo>
                  <a:lnTo>
                    <a:pt x="16535" y="418"/>
                  </a:lnTo>
                  <a:cubicBezTo>
                    <a:pt x="16535" y="200"/>
                    <a:pt x="16335" y="0"/>
                    <a:pt x="16117" y="0"/>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78;p63">
              <a:extLst>
                <a:ext uri="{FF2B5EF4-FFF2-40B4-BE49-F238E27FC236}">
                  <a16:creationId xmlns:a16="http://schemas.microsoft.com/office/drawing/2014/main" id="{EEE55FD5-FB00-A544-8F5B-23A78825577A}"/>
                </a:ext>
              </a:extLst>
            </p:cNvPr>
            <p:cNvSpPr/>
            <p:nvPr/>
          </p:nvSpPr>
          <p:spPr>
            <a:xfrm>
              <a:off x="3546760" y="2027069"/>
              <a:ext cx="322102" cy="33915"/>
            </a:xfrm>
            <a:custGeom>
              <a:avLst/>
              <a:gdLst/>
              <a:ahLst/>
              <a:cxnLst/>
              <a:rect l="l" t="t" r="r" b="b"/>
              <a:pathLst>
                <a:path w="16535" h="1741" extrusionOk="0">
                  <a:moveTo>
                    <a:pt x="418" y="0"/>
                  </a:moveTo>
                  <a:cubicBezTo>
                    <a:pt x="171" y="0"/>
                    <a:pt x="0" y="200"/>
                    <a:pt x="0" y="418"/>
                  </a:cubicBezTo>
                  <a:lnTo>
                    <a:pt x="0" y="1740"/>
                  </a:lnTo>
                  <a:lnTo>
                    <a:pt x="16535" y="1740"/>
                  </a:lnTo>
                  <a:lnTo>
                    <a:pt x="16535" y="418"/>
                  </a:lnTo>
                  <a:cubicBezTo>
                    <a:pt x="16535" y="200"/>
                    <a:pt x="16335" y="0"/>
                    <a:pt x="16117" y="0"/>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79;p63">
              <a:extLst>
                <a:ext uri="{FF2B5EF4-FFF2-40B4-BE49-F238E27FC236}">
                  <a16:creationId xmlns:a16="http://schemas.microsoft.com/office/drawing/2014/main" id="{1F29E048-26A9-D8EA-DA89-455B30B41826}"/>
                </a:ext>
              </a:extLst>
            </p:cNvPr>
            <p:cNvSpPr/>
            <p:nvPr/>
          </p:nvSpPr>
          <p:spPr>
            <a:xfrm>
              <a:off x="3845950" y="2027069"/>
              <a:ext cx="22908" cy="33915"/>
            </a:xfrm>
            <a:custGeom>
              <a:avLst/>
              <a:gdLst/>
              <a:ahLst/>
              <a:cxnLst/>
              <a:rect l="l" t="t" r="r" b="b"/>
              <a:pathLst>
                <a:path w="1176" h="1741" extrusionOk="0">
                  <a:moveTo>
                    <a:pt x="0" y="0"/>
                  </a:moveTo>
                  <a:cubicBezTo>
                    <a:pt x="218" y="0"/>
                    <a:pt x="412" y="200"/>
                    <a:pt x="412" y="418"/>
                  </a:cubicBezTo>
                  <a:lnTo>
                    <a:pt x="412" y="1740"/>
                  </a:lnTo>
                  <a:lnTo>
                    <a:pt x="1176" y="1740"/>
                  </a:lnTo>
                  <a:lnTo>
                    <a:pt x="1176" y="418"/>
                  </a:lnTo>
                  <a:cubicBezTo>
                    <a:pt x="1176" y="224"/>
                    <a:pt x="1029" y="24"/>
                    <a:pt x="805" y="0"/>
                  </a:cubicBez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80;p63">
              <a:extLst>
                <a:ext uri="{FF2B5EF4-FFF2-40B4-BE49-F238E27FC236}">
                  <a16:creationId xmlns:a16="http://schemas.microsoft.com/office/drawing/2014/main" id="{90BD2C82-CFE4-6E37-8FD7-AD81815EF580}"/>
                </a:ext>
              </a:extLst>
            </p:cNvPr>
            <p:cNvSpPr/>
            <p:nvPr/>
          </p:nvSpPr>
          <p:spPr>
            <a:xfrm>
              <a:off x="3568285" y="2038523"/>
              <a:ext cx="11474" cy="11454"/>
            </a:xfrm>
            <a:custGeom>
              <a:avLst/>
              <a:gdLst/>
              <a:ahLst/>
              <a:cxnLst/>
              <a:rect l="l" t="t" r="r" b="b"/>
              <a:pathLst>
                <a:path w="589" h="588" extrusionOk="0">
                  <a:moveTo>
                    <a:pt x="294" y="0"/>
                  </a:moveTo>
                  <a:cubicBezTo>
                    <a:pt x="147" y="0"/>
                    <a:pt x="1" y="147"/>
                    <a:pt x="1" y="294"/>
                  </a:cubicBezTo>
                  <a:cubicBezTo>
                    <a:pt x="1" y="464"/>
                    <a:pt x="147" y="588"/>
                    <a:pt x="294" y="588"/>
                  </a:cubicBezTo>
                  <a:cubicBezTo>
                    <a:pt x="441" y="588"/>
                    <a:pt x="588" y="464"/>
                    <a:pt x="588" y="294"/>
                  </a:cubicBezTo>
                  <a:cubicBezTo>
                    <a:pt x="588" y="147"/>
                    <a:pt x="441" y="0"/>
                    <a:pt x="2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81;p63">
              <a:extLst>
                <a:ext uri="{FF2B5EF4-FFF2-40B4-BE49-F238E27FC236}">
                  <a16:creationId xmlns:a16="http://schemas.microsoft.com/office/drawing/2014/main" id="{262A9888-8591-3492-8D6F-806BB4C52553}"/>
                </a:ext>
              </a:extLst>
            </p:cNvPr>
            <p:cNvSpPr/>
            <p:nvPr/>
          </p:nvSpPr>
          <p:spPr>
            <a:xfrm>
              <a:off x="3590609" y="2038523"/>
              <a:ext cx="11006" cy="11454"/>
            </a:xfrm>
            <a:custGeom>
              <a:avLst/>
              <a:gdLst/>
              <a:ahLst/>
              <a:cxnLst/>
              <a:rect l="l" t="t" r="r" b="b"/>
              <a:pathLst>
                <a:path w="565" h="588" extrusionOk="0">
                  <a:moveTo>
                    <a:pt x="271" y="0"/>
                  </a:moveTo>
                  <a:cubicBezTo>
                    <a:pt x="124" y="0"/>
                    <a:pt x="1" y="147"/>
                    <a:pt x="1" y="294"/>
                  </a:cubicBezTo>
                  <a:cubicBezTo>
                    <a:pt x="1" y="464"/>
                    <a:pt x="124" y="588"/>
                    <a:pt x="271" y="588"/>
                  </a:cubicBezTo>
                  <a:cubicBezTo>
                    <a:pt x="442" y="588"/>
                    <a:pt x="565" y="464"/>
                    <a:pt x="565" y="294"/>
                  </a:cubicBezTo>
                  <a:cubicBezTo>
                    <a:pt x="565" y="147"/>
                    <a:pt x="442" y="0"/>
                    <a:pt x="27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82;p63">
              <a:extLst>
                <a:ext uri="{FF2B5EF4-FFF2-40B4-BE49-F238E27FC236}">
                  <a16:creationId xmlns:a16="http://schemas.microsoft.com/office/drawing/2014/main" id="{638E4D6A-BE31-DEBC-A814-991DCCA805FA}"/>
                </a:ext>
              </a:extLst>
            </p:cNvPr>
            <p:cNvSpPr/>
            <p:nvPr/>
          </p:nvSpPr>
          <p:spPr>
            <a:xfrm>
              <a:off x="3612601" y="2038523"/>
              <a:ext cx="11006" cy="11454"/>
            </a:xfrm>
            <a:custGeom>
              <a:avLst/>
              <a:gdLst/>
              <a:ahLst/>
              <a:cxnLst/>
              <a:rect l="l" t="t" r="r" b="b"/>
              <a:pathLst>
                <a:path w="565" h="588" extrusionOk="0">
                  <a:moveTo>
                    <a:pt x="294" y="0"/>
                  </a:moveTo>
                  <a:cubicBezTo>
                    <a:pt x="124" y="0"/>
                    <a:pt x="0" y="147"/>
                    <a:pt x="0" y="294"/>
                  </a:cubicBezTo>
                  <a:cubicBezTo>
                    <a:pt x="0" y="464"/>
                    <a:pt x="124" y="588"/>
                    <a:pt x="294" y="588"/>
                  </a:cubicBezTo>
                  <a:cubicBezTo>
                    <a:pt x="441" y="588"/>
                    <a:pt x="564" y="464"/>
                    <a:pt x="564" y="294"/>
                  </a:cubicBezTo>
                  <a:cubicBezTo>
                    <a:pt x="564" y="147"/>
                    <a:pt x="441" y="0"/>
                    <a:pt x="2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83;p63">
              <a:extLst>
                <a:ext uri="{FF2B5EF4-FFF2-40B4-BE49-F238E27FC236}">
                  <a16:creationId xmlns:a16="http://schemas.microsoft.com/office/drawing/2014/main" id="{1C644445-1FE4-7220-7394-4514F6AF27F2}"/>
                </a:ext>
              </a:extLst>
            </p:cNvPr>
            <p:cNvSpPr/>
            <p:nvPr/>
          </p:nvSpPr>
          <p:spPr>
            <a:xfrm>
              <a:off x="3612601" y="2095307"/>
              <a:ext cx="26240" cy="62998"/>
            </a:xfrm>
            <a:custGeom>
              <a:avLst/>
              <a:gdLst/>
              <a:ahLst/>
              <a:cxnLst/>
              <a:rect l="l" t="t" r="r" b="b"/>
              <a:pathLst>
                <a:path w="1347" h="3234" extrusionOk="0">
                  <a:moveTo>
                    <a:pt x="664" y="0"/>
                  </a:moveTo>
                  <a:cubicBezTo>
                    <a:pt x="517" y="0"/>
                    <a:pt x="394" y="124"/>
                    <a:pt x="394" y="271"/>
                  </a:cubicBezTo>
                  <a:lnTo>
                    <a:pt x="394" y="688"/>
                  </a:lnTo>
                  <a:lnTo>
                    <a:pt x="294" y="688"/>
                  </a:lnTo>
                  <a:cubicBezTo>
                    <a:pt x="124" y="688"/>
                    <a:pt x="0" y="812"/>
                    <a:pt x="0" y="982"/>
                  </a:cubicBezTo>
                  <a:cubicBezTo>
                    <a:pt x="0" y="1129"/>
                    <a:pt x="124" y="1252"/>
                    <a:pt x="294" y="1252"/>
                  </a:cubicBezTo>
                  <a:lnTo>
                    <a:pt x="394" y="1252"/>
                  </a:lnTo>
                  <a:lnTo>
                    <a:pt x="394" y="2939"/>
                  </a:lnTo>
                  <a:cubicBezTo>
                    <a:pt x="394" y="3110"/>
                    <a:pt x="517" y="3233"/>
                    <a:pt x="664" y="3233"/>
                  </a:cubicBezTo>
                  <a:cubicBezTo>
                    <a:pt x="835" y="3233"/>
                    <a:pt x="958" y="3110"/>
                    <a:pt x="958" y="2939"/>
                  </a:cubicBezTo>
                  <a:lnTo>
                    <a:pt x="958" y="1252"/>
                  </a:lnTo>
                  <a:lnTo>
                    <a:pt x="1052" y="1252"/>
                  </a:lnTo>
                  <a:cubicBezTo>
                    <a:pt x="1223" y="1252"/>
                    <a:pt x="1346" y="1129"/>
                    <a:pt x="1346" y="982"/>
                  </a:cubicBezTo>
                  <a:cubicBezTo>
                    <a:pt x="1346" y="812"/>
                    <a:pt x="1223" y="688"/>
                    <a:pt x="1052" y="688"/>
                  </a:cubicBezTo>
                  <a:lnTo>
                    <a:pt x="958" y="688"/>
                  </a:lnTo>
                  <a:lnTo>
                    <a:pt x="958" y="271"/>
                  </a:lnTo>
                  <a:cubicBezTo>
                    <a:pt x="958" y="124"/>
                    <a:pt x="835" y="0"/>
                    <a:pt x="66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84;p63">
              <a:extLst>
                <a:ext uri="{FF2B5EF4-FFF2-40B4-BE49-F238E27FC236}">
                  <a16:creationId xmlns:a16="http://schemas.microsoft.com/office/drawing/2014/main" id="{CD61AB0E-8A44-882B-619A-9EBFC4FC71FC}"/>
                </a:ext>
              </a:extLst>
            </p:cNvPr>
            <p:cNvSpPr/>
            <p:nvPr/>
          </p:nvSpPr>
          <p:spPr>
            <a:xfrm>
              <a:off x="3646496" y="2095307"/>
              <a:ext cx="25772" cy="62998"/>
            </a:xfrm>
            <a:custGeom>
              <a:avLst/>
              <a:gdLst/>
              <a:ahLst/>
              <a:cxnLst/>
              <a:rect l="l" t="t" r="r" b="b"/>
              <a:pathLst>
                <a:path w="1323" h="3234" extrusionOk="0">
                  <a:moveTo>
                    <a:pt x="658" y="0"/>
                  </a:moveTo>
                  <a:cubicBezTo>
                    <a:pt x="511" y="0"/>
                    <a:pt x="364" y="124"/>
                    <a:pt x="364" y="271"/>
                  </a:cubicBezTo>
                  <a:lnTo>
                    <a:pt x="364" y="688"/>
                  </a:lnTo>
                  <a:lnTo>
                    <a:pt x="270" y="688"/>
                  </a:lnTo>
                  <a:cubicBezTo>
                    <a:pt x="123" y="688"/>
                    <a:pt x="0" y="812"/>
                    <a:pt x="0" y="982"/>
                  </a:cubicBezTo>
                  <a:cubicBezTo>
                    <a:pt x="0" y="1129"/>
                    <a:pt x="123" y="1252"/>
                    <a:pt x="270" y="1252"/>
                  </a:cubicBezTo>
                  <a:lnTo>
                    <a:pt x="364" y="1252"/>
                  </a:lnTo>
                  <a:lnTo>
                    <a:pt x="364" y="2939"/>
                  </a:lnTo>
                  <a:cubicBezTo>
                    <a:pt x="364" y="3110"/>
                    <a:pt x="511" y="3233"/>
                    <a:pt x="658" y="3233"/>
                  </a:cubicBezTo>
                  <a:cubicBezTo>
                    <a:pt x="805" y="3233"/>
                    <a:pt x="952" y="3110"/>
                    <a:pt x="952" y="2939"/>
                  </a:cubicBezTo>
                  <a:lnTo>
                    <a:pt x="952" y="1252"/>
                  </a:lnTo>
                  <a:lnTo>
                    <a:pt x="1052" y="1252"/>
                  </a:lnTo>
                  <a:cubicBezTo>
                    <a:pt x="1199" y="1252"/>
                    <a:pt x="1323" y="1129"/>
                    <a:pt x="1323" y="982"/>
                  </a:cubicBezTo>
                  <a:cubicBezTo>
                    <a:pt x="1323" y="812"/>
                    <a:pt x="1199" y="688"/>
                    <a:pt x="1052" y="688"/>
                  </a:cubicBezTo>
                  <a:lnTo>
                    <a:pt x="952" y="688"/>
                  </a:lnTo>
                  <a:lnTo>
                    <a:pt x="952" y="271"/>
                  </a:lnTo>
                  <a:cubicBezTo>
                    <a:pt x="952" y="124"/>
                    <a:pt x="805" y="0"/>
                    <a:pt x="6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85;p63">
              <a:extLst>
                <a:ext uri="{FF2B5EF4-FFF2-40B4-BE49-F238E27FC236}">
                  <a16:creationId xmlns:a16="http://schemas.microsoft.com/office/drawing/2014/main" id="{9A7100D5-F189-76E6-2313-87EE03A41759}"/>
                </a:ext>
              </a:extLst>
            </p:cNvPr>
            <p:cNvSpPr/>
            <p:nvPr/>
          </p:nvSpPr>
          <p:spPr>
            <a:xfrm>
              <a:off x="3727104" y="2111943"/>
              <a:ext cx="34811" cy="45895"/>
            </a:xfrm>
            <a:custGeom>
              <a:avLst/>
              <a:gdLst/>
              <a:ahLst/>
              <a:cxnLst/>
              <a:rect l="l" t="t" r="r" b="b"/>
              <a:pathLst>
                <a:path w="1787" h="2356" extrusionOk="0">
                  <a:moveTo>
                    <a:pt x="936" y="0"/>
                  </a:moveTo>
                  <a:cubicBezTo>
                    <a:pt x="840" y="0"/>
                    <a:pt x="738" y="15"/>
                    <a:pt x="635" y="52"/>
                  </a:cubicBezTo>
                  <a:cubicBezTo>
                    <a:pt x="370" y="128"/>
                    <a:pt x="170" y="346"/>
                    <a:pt x="147" y="592"/>
                  </a:cubicBezTo>
                  <a:cubicBezTo>
                    <a:pt x="123" y="763"/>
                    <a:pt x="170" y="1010"/>
                    <a:pt x="294" y="1133"/>
                  </a:cubicBezTo>
                  <a:cubicBezTo>
                    <a:pt x="488" y="1304"/>
                    <a:pt x="782" y="1374"/>
                    <a:pt x="1005" y="1451"/>
                  </a:cubicBezTo>
                  <a:cubicBezTo>
                    <a:pt x="1105" y="1498"/>
                    <a:pt x="1199" y="1574"/>
                    <a:pt x="1199" y="1621"/>
                  </a:cubicBezTo>
                  <a:cubicBezTo>
                    <a:pt x="1176" y="1692"/>
                    <a:pt x="1105" y="1791"/>
                    <a:pt x="929" y="1791"/>
                  </a:cubicBezTo>
                  <a:cubicBezTo>
                    <a:pt x="782" y="1791"/>
                    <a:pt x="635" y="1721"/>
                    <a:pt x="541" y="1621"/>
                  </a:cubicBezTo>
                  <a:cubicBezTo>
                    <a:pt x="473" y="1553"/>
                    <a:pt x="392" y="1516"/>
                    <a:pt x="311" y="1516"/>
                  </a:cubicBezTo>
                  <a:cubicBezTo>
                    <a:pt x="245" y="1516"/>
                    <a:pt x="179" y="1542"/>
                    <a:pt x="123" y="1598"/>
                  </a:cubicBezTo>
                  <a:cubicBezTo>
                    <a:pt x="0" y="1692"/>
                    <a:pt x="0" y="1868"/>
                    <a:pt x="100" y="1985"/>
                  </a:cubicBezTo>
                  <a:cubicBezTo>
                    <a:pt x="317" y="2232"/>
                    <a:pt x="611" y="2356"/>
                    <a:pt x="929" y="2356"/>
                  </a:cubicBezTo>
                  <a:cubicBezTo>
                    <a:pt x="1346" y="2356"/>
                    <a:pt x="1693" y="2085"/>
                    <a:pt x="1740" y="1721"/>
                  </a:cubicBezTo>
                  <a:cubicBezTo>
                    <a:pt x="1787" y="1451"/>
                    <a:pt x="1693" y="1104"/>
                    <a:pt x="1199" y="910"/>
                  </a:cubicBezTo>
                  <a:cubicBezTo>
                    <a:pt x="982" y="839"/>
                    <a:pt x="782" y="763"/>
                    <a:pt x="711" y="739"/>
                  </a:cubicBezTo>
                  <a:lnTo>
                    <a:pt x="711" y="692"/>
                  </a:lnTo>
                  <a:cubicBezTo>
                    <a:pt x="711" y="639"/>
                    <a:pt x="758" y="616"/>
                    <a:pt x="811" y="592"/>
                  </a:cubicBezTo>
                  <a:cubicBezTo>
                    <a:pt x="850" y="579"/>
                    <a:pt x="888" y="573"/>
                    <a:pt x="924" y="573"/>
                  </a:cubicBezTo>
                  <a:cubicBezTo>
                    <a:pt x="1092" y="573"/>
                    <a:pt x="1223" y="692"/>
                    <a:pt x="1223" y="692"/>
                  </a:cubicBezTo>
                  <a:cubicBezTo>
                    <a:pt x="1276" y="733"/>
                    <a:pt x="1344" y="752"/>
                    <a:pt x="1411" y="752"/>
                  </a:cubicBezTo>
                  <a:cubicBezTo>
                    <a:pt x="1499" y="752"/>
                    <a:pt x="1587" y="720"/>
                    <a:pt x="1640" y="663"/>
                  </a:cubicBezTo>
                  <a:cubicBezTo>
                    <a:pt x="1740" y="545"/>
                    <a:pt x="1716" y="346"/>
                    <a:pt x="1593" y="252"/>
                  </a:cubicBezTo>
                  <a:cubicBezTo>
                    <a:pt x="1482" y="141"/>
                    <a:pt x="1232" y="0"/>
                    <a:pt x="93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86;p63">
              <a:extLst>
                <a:ext uri="{FF2B5EF4-FFF2-40B4-BE49-F238E27FC236}">
                  <a16:creationId xmlns:a16="http://schemas.microsoft.com/office/drawing/2014/main" id="{4D536D81-93AE-BF27-622F-4DB63BCDDEBD}"/>
                </a:ext>
              </a:extLst>
            </p:cNvPr>
            <p:cNvSpPr/>
            <p:nvPr/>
          </p:nvSpPr>
          <p:spPr>
            <a:xfrm>
              <a:off x="3571148" y="2095307"/>
              <a:ext cx="35746" cy="62998"/>
            </a:xfrm>
            <a:custGeom>
              <a:avLst/>
              <a:gdLst/>
              <a:ahLst/>
              <a:cxnLst/>
              <a:rect l="l" t="t" r="r" b="b"/>
              <a:pathLst>
                <a:path w="1835" h="3234" extrusionOk="0">
                  <a:moveTo>
                    <a:pt x="294" y="0"/>
                  </a:moveTo>
                  <a:cubicBezTo>
                    <a:pt x="118" y="0"/>
                    <a:pt x="0" y="124"/>
                    <a:pt x="0" y="271"/>
                  </a:cubicBezTo>
                  <a:lnTo>
                    <a:pt x="0" y="2939"/>
                  </a:lnTo>
                  <a:cubicBezTo>
                    <a:pt x="0" y="3110"/>
                    <a:pt x="118" y="3233"/>
                    <a:pt x="294" y="3233"/>
                  </a:cubicBezTo>
                  <a:cubicBezTo>
                    <a:pt x="441" y="3233"/>
                    <a:pt x="559" y="3110"/>
                    <a:pt x="559" y="2939"/>
                  </a:cubicBezTo>
                  <a:lnTo>
                    <a:pt x="559" y="2034"/>
                  </a:lnTo>
                  <a:cubicBezTo>
                    <a:pt x="559" y="1693"/>
                    <a:pt x="735" y="1446"/>
                    <a:pt x="953" y="1446"/>
                  </a:cubicBezTo>
                  <a:cubicBezTo>
                    <a:pt x="1100" y="1446"/>
                    <a:pt x="1123" y="1493"/>
                    <a:pt x="1147" y="1517"/>
                  </a:cubicBezTo>
                  <a:cubicBezTo>
                    <a:pt x="1200" y="1546"/>
                    <a:pt x="1270" y="1664"/>
                    <a:pt x="1270" y="2034"/>
                  </a:cubicBezTo>
                  <a:lnTo>
                    <a:pt x="1270" y="2939"/>
                  </a:lnTo>
                  <a:cubicBezTo>
                    <a:pt x="1270" y="3110"/>
                    <a:pt x="1393" y="3233"/>
                    <a:pt x="1540" y="3233"/>
                  </a:cubicBezTo>
                  <a:cubicBezTo>
                    <a:pt x="1711" y="3233"/>
                    <a:pt x="1834" y="3110"/>
                    <a:pt x="1834" y="2939"/>
                  </a:cubicBezTo>
                  <a:lnTo>
                    <a:pt x="1834" y="2034"/>
                  </a:lnTo>
                  <a:cubicBezTo>
                    <a:pt x="1834" y="1593"/>
                    <a:pt x="1734" y="1299"/>
                    <a:pt x="1564" y="1106"/>
                  </a:cubicBezTo>
                  <a:cubicBezTo>
                    <a:pt x="1417" y="959"/>
                    <a:pt x="1200" y="882"/>
                    <a:pt x="953" y="882"/>
                  </a:cubicBezTo>
                  <a:cubicBezTo>
                    <a:pt x="806" y="882"/>
                    <a:pt x="682" y="906"/>
                    <a:pt x="559" y="982"/>
                  </a:cubicBezTo>
                  <a:lnTo>
                    <a:pt x="559" y="271"/>
                  </a:lnTo>
                  <a:cubicBezTo>
                    <a:pt x="559" y="124"/>
                    <a:pt x="441" y="0"/>
                    <a:pt x="2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87;p63">
              <a:extLst>
                <a:ext uri="{FF2B5EF4-FFF2-40B4-BE49-F238E27FC236}">
                  <a16:creationId xmlns:a16="http://schemas.microsoft.com/office/drawing/2014/main" id="{D224B585-843F-A4AC-C664-901BDAD3E44E}"/>
                </a:ext>
              </a:extLst>
            </p:cNvPr>
            <p:cNvSpPr/>
            <p:nvPr/>
          </p:nvSpPr>
          <p:spPr>
            <a:xfrm>
              <a:off x="3790978" y="2105515"/>
              <a:ext cx="29688" cy="52791"/>
            </a:xfrm>
            <a:custGeom>
              <a:avLst/>
              <a:gdLst/>
              <a:ahLst/>
              <a:cxnLst/>
              <a:rect l="l" t="t" r="r" b="b"/>
              <a:pathLst>
                <a:path w="1524" h="2710" extrusionOk="0">
                  <a:moveTo>
                    <a:pt x="1203" y="0"/>
                  </a:moveTo>
                  <a:cubicBezTo>
                    <a:pt x="1085" y="0"/>
                    <a:pt x="972" y="72"/>
                    <a:pt x="935" y="188"/>
                  </a:cubicBezTo>
                  <a:lnTo>
                    <a:pt x="77" y="2315"/>
                  </a:lnTo>
                  <a:cubicBezTo>
                    <a:pt x="1" y="2515"/>
                    <a:pt x="148" y="2709"/>
                    <a:pt x="348" y="2709"/>
                  </a:cubicBezTo>
                  <a:cubicBezTo>
                    <a:pt x="471" y="2709"/>
                    <a:pt x="565" y="2639"/>
                    <a:pt x="618" y="2539"/>
                  </a:cubicBezTo>
                  <a:lnTo>
                    <a:pt x="1470" y="382"/>
                  </a:lnTo>
                  <a:cubicBezTo>
                    <a:pt x="1523" y="235"/>
                    <a:pt x="1447" y="88"/>
                    <a:pt x="1300" y="17"/>
                  </a:cubicBezTo>
                  <a:cubicBezTo>
                    <a:pt x="1268" y="6"/>
                    <a:pt x="1236" y="0"/>
                    <a:pt x="120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88;p63">
              <a:extLst>
                <a:ext uri="{FF2B5EF4-FFF2-40B4-BE49-F238E27FC236}">
                  <a16:creationId xmlns:a16="http://schemas.microsoft.com/office/drawing/2014/main" id="{6502111C-B623-885D-ACFE-D057B6476C43}"/>
                </a:ext>
              </a:extLst>
            </p:cNvPr>
            <p:cNvSpPr/>
            <p:nvPr/>
          </p:nvSpPr>
          <p:spPr>
            <a:xfrm>
              <a:off x="3815834" y="2105515"/>
              <a:ext cx="29103" cy="52791"/>
            </a:xfrm>
            <a:custGeom>
              <a:avLst/>
              <a:gdLst/>
              <a:ahLst/>
              <a:cxnLst/>
              <a:rect l="l" t="t" r="r" b="b"/>
              <a:pathLst>
                <a:path w="1494" h="2710" extrusionOk="0">
                  <a:moveTo>
                    <a:pt x="1182" y="0"/>
                  </a:moveTo>
                  <a:cubicBezTo>
                    <a:pt x="1069" y="0"/>
                    <a:pt x="966" y="72"/>
                    <a:pt x="906" y="188"/>
                  </a:cubicBezTo>
                  <a:lnTo>
                    <a:pt x="77" y="2315"/>
                  </a:lnTo>
                  <a:cubicBezTo>
                    <a:pt x="0" y="2462"/>
                    <a:pt x="77" y="2639"/>
                    <a:pt x="224" y="2686"/>
                  </a:cubicBezTo>
                  <a:cubicBezTo>
                    <a:pt x="247" y="2709"/>
                    <a:pt x="294" y="2709"/>
                    <a:pt x="318" y="2709"/>
                  </a:cubicBezTo>
                  <a:cubicBezTo>
                    <a:pt x="441" y="2709"/>
                    <a:pt x="541" y="2639"/>
                    <a:pt x="588" y="2539"/>
                  </a:cubicBezTo>
                  <a:lnTo>
                    <a:pt x="1446" y="382"/>
                  </a:lnTo>
                  <a:cubicBezTo>
                    <a:pt x="1493" y="235"/>
                    <a:pt x="1423" y="88"/>
                    <a:pt x="1276" y="17"/>
                  </a:cubicBezTo>
                  <a:cubicBezTo>
                    <a:pt x="1244" y="6"/>
                    <a:pt x="1213" y="0"/>
                    <a:pt x="11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89;p63">
              <a:extLst>
                <a:ext uri="{FF2B5EF4-FFF2-40B4-BE49-F238E27FC236}">
                  <a16:creationId xmlns:a16="http://schemas.microsoft.com/office/drawing/2014/main" id="{3F5D376E-D41B-356E-3444-C3D7B5844A19}"/>
                </a:ext>
              </a:extLst>
            </p:cNvPr>
            <p:cNvSpPr/>
            <p:nvPr/>
          </p:nvSpPr>
          <p:spPr>
            <a:xfrm>
              <a:off x="3680372" y="2112021"/>
              <a:ext cx="42505" cy="62083"/>
            </a:xfrm>
            <a:custGeom>
              <a:avLst/>
              <a:gdLst/>
              <a:ahLst/>
              <a:cxnLst/>
              <a:rect l="l" t="t" r="r" b="b"/>
              <a:pathLst>
                <a:path w="2182" h="3187" extrusionOk="0">
                  <a:moveTo>
                    <a:pt x="1077" y="565"/>
                  </a:moveTo>
                  <a:cubicBezTo>
                    <a:pt x="1370" y="565"/>
                    <a:pt x="1617" y="806"/>
                    <a:pt x="1617" y="1076"/>
                  </a:cubicBezTo>
                  <a:cubicBezTo>
                    <a:pt x="1617" y="1370"/>
                    <a:pt x="1370" y="1594"/>
                    <a:pt x="1077" y="1594"/>
                  </a:cubicBezTo>
                  <a:cubicBezTo>
                    <a:pt x="806" y="1594"/>
                    <a:pt x="565" y="1370"/>
                    <a:pt x="565" y="1076"/>
                  </a:cubicBezTo>
                  <a:cubicBezTo>
                    <a:pt x="565" y="806"/>
                    <a:pt x="806" y="565"/>
                    <a:pt x="1077" y="565"/>
                  </a:cubicBezTo>
                  <a:close/>
                  <a:moveTo>
                    <a:pt x="295" y="1"/>
                  </a:moveTo>
                  <a:cubicBezTo>
                    <a:pt x="124" y="1"/>
                    <a:pt x="1" y="124"/>
                    <a:pt x="1" y="295"/>
                  </a:cubicBezTo>
                  <a:lnTo>
                    <a:pt x="1" y="2893"/>
                  </a:lnTo>
                  <a:cubicBezTo>
                    <a:pt x="1" y="3063"/>
                    <a:pt x="124" y="3186"/>
                    <a:pt x="295" y="3186"/>
                  </a:cubicBezTo>
                  <a:cubicBezTo>
                    <a:pt x="442" y="3186"/>
                    <a:pt x="565" y="3063"/>
                    <a:pt x="565" y="2893"/>
                  </a:cubicBezTo>
                  <a:lnTo>
                    <a:pt x="565" y="2034"/>
                  </a:lnTo>
                  <a:cubicBezTo>
                    <a:pt x="736" y="2128"/>
                    <a:pt x="906" y="2181"/>
                    <a:pt x="1077" y="2181"/>
                  </a:cubicBezTo>
                  <a:cubicBezTo>
                    <a:pt x="1688" y="2181"/>
                    <a:pt x="2182" y="1688"/>
                    <a:pt x="2182" y="1076"/>
                  </a:cubicBezTo>
                  <a:cubicBezTo>
                    <a:pt x="2182" y="489"/>
                    <a:pt x="1688" y="1"/>
                    <a:pt x="1077" y="1"/>
                  </a:cubicBezTo>
                  <a:cubicBezTo>
                    <a:pt x="883" y="1"/>
                    <a:pt x="712" y="48"/>
                    <a:pt x="536" y="148"/>
                  </a:cubicBezTo>
                  <a:cubicBezTo>
                    <a:pt x="489" y="48"/>
                    <a:pt x="389" y="1"/>
                    <a:pt x="29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90;p63">
              <a:extLst>
                <a:ext uri="{FF2B5EF4-FFF2-40B4-BE49-F238E27FC236}">
                  <a16:creationId xmlns:a16="http://schemas.microsoft.com/office/drawing/2014/main" id="{16142D01-E6A9-47A8-E77D-66C4A382691C}"/>
                </a:ext>
              </a:extLst>
            </p:cNvPr>
            <p:cNvSpPr/>
            <p:nvPr/>
          </p:nvSpPr>
          <p:spPr>
            <a:xfrm>
              <a:off x="3772433" y="2118215"/>
              <a:ext cx="11006" cy="11454"/>
            </a:xfrm>
            <a:custGeom>
              <a:avLst/>
              <a:gdLst/>
              <a:ahLst/>
              <a:cxnLst/>
              <a:rect l="l" t="t" r="r" b="b"/>
              <a:pathLst>
                <a:path w="565" h="588" extrusionOk="0">
                  <a:moveTo>
                    <a:pt x="295" y="0"/>
                  </a:moveTo>
                  <a:cubicBezTo>
                    <a:pt x="124" y="0"/>
                    <a:pt x="1" y="147"/>
                    <a:pt x="1" y="294"/>
                  </a:cubicBezTo>
                  <a:cubicBezTo>
                    <a:pt x="1" y="441"/>
                    <a:pt x="124" y="588"/>
                    <a:pt x="295" y="588"/>
                  </a:cubicBezTo>
                  <a:cubicBezTo>
                    <a:pt x="441" y="588"/>
                    <a:pt x="565" y="441"/>
                    <a:pt x="565" y="294"/>
                  </a:cubicBezTo>
                  <a:cubicBezTo>
                    <a:pt x="565" y="147"/>
                    <a:pt x="441" y="0"/>
                    <a:pt x="2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91;p63">
              <a:extLst>
                <a:ext uri="{FF2B5EF4-FFF2-40B4-BE49-F238E27FC236}">
                  <a16:creationId xmlns:a16="http://schemas.microsoft.com/office/drawing/2014/main" id="{49D2CCB2-1EAE-234F-7498-F718E0D8205E}"/>
                </a:ext>
              </a:extLst>
            </p:cNvPr>
            <p:cNvSpPr/>
            <p:nvPr/>
          </p:nvSpPr>
          <p:spPr>
            <a:xfrm>
              <a:off x="3772433" y="2140656"/>
              <a:ext cx="11006" cy="11006"/>
            </a:xfrm>
            <a:custGeom>
              <a:avLst/>
              <a:gdLst/>
              <a:ahLst/>
              <a:cxnLst/>
              <a:rect l="l" t="t" r="r" b="b"/>
              <a:pathLst>
                <a:path w="565" h="565" extrusionOk="0">
                  <a:moveTo>
                    <a:pt x="295" y="0"/>
                  </a:moveTo>
                  <a:cubicBezTo>
                    <a:pt x="124" y="0"/>
                    <a:pt x="1" y="124"/>
                    <a:pt x="1" y="270"/>
                  </a:cubicBezTo>
                  <a:cubicBezTo>
                    <a:pt x="1" y="441"/>
                    <a:pt x="124" y="564"/>
                    <a:pt x="295" y="564"/>
                  </a:cubicBezTo>
                  <a:cubicBezTo>
                    <a:pt x="441" y="564"/>
                    <a:pt x="565" y="441"/>
                    <a:pt x="565" y="270"/>
                  </a:cubicBezTo>
                  <a:cubicBezTo>
                    <a:pt x="565" y="124"/>
                    <a:pt x="441" y="0"/>
                    <a:pt x="2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92;p63">
              <a:extLst>
                <a:ext uri="{FF2B5EF4-FFF2-40B4-BE49-F238E27FC236}">
                  <a16:creationId xmlns:a16="http://schemas.microsoft.com/office/drawing/2014/main" id="{054DB142-AE45-E5AD-8C12-4AA5B005C00A}"/>
                </a:ext>
              </a:extLst>
            </p:cNvPr>
            <p:cNvSpPr/>
            <p:nvPr/>
          </p:nvSpPr>
          <p:spPr>
            <a:xfrm>
              <a:off x="3689430" y="2229835"/>
              <a:ext cx="36778" cy="11026"/>
            </a:xfrm>
            <a:custGeom>
              <a:avLst/>
              <a:gdLst/>
              <a:ahLst/>
              <a:cxnLst/>
              <a:rect l="l" t="t" r="r" b="b"/>
              <a:pathLst>
                <a:path w="1888" h="566" extrusionOk="0">
                  <a:moveTo>
                    <a:pt x="294" y="1"/>
                  </a:moveTo>
                  <a:cubicBezTo>
                    <a:pt x="124" y="1"/>
                    <a:pt x="0" y="124"/>
                    <a:pt x="0" y="295"/>
                  </a:cubicBezTo>
                  <a:cubicBezTo>
                    <a:pt x="0" y="442"/>
                    <a:pt x="124" y="565"/>
                    <a:pt x="294" y="565"/>
                  </a:cubicBezTo>
                  <a:lnTo>
                    <a:pt x="1593" y="565"/>
                  </a:lnTo>
                  <a:cubicBezTo>
                    <a:pt x="1740" y="565"/>
                    <a:pt x="1887" y="442"/>
                    <a:pt x="1887" y="295"/>
                  </a:cubicBezTo>
                  <a:cubicBezTo>
                    <a:pt x="1887" y="124"/>
                    <a:pt x="1740" y="1"/>
                    <a:pt x="15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93;p63">
              <a:extLst>
                <a:ext uri="{FF2B5EF4-FFF2-40B4-BE49-F238E27FC236}">
                  <a16:creationId xmlns:a16="http://schemas.microsoft.com/office/drawing/2014/main" id="{AA399E85-030D-BB89-D7A2-90217E9077E3}"/>
                </a:ext>
              </a:extLst>
            </p:cNvPr>
            <p:cNvSpPr/>
            <p:nvPr/>
          </p:nvSpPr>
          <p:spPr>
            <a:xfrm>
              <a:off x="3517676" y="1996038"/>
              <a:ext cx="379821" cy="326913"/>
            </a:xfrm>
            <a:custGeom>
              <a:avLst/>
              <a:gdLst/>
              <a:ahLst/>
              <a:cxnLst/>
              <a:rect l="l" t="t" r="r" b="b"/>
              <a:pathLst>
                <a:path w="19498" h="16782" extrusionOk="0">
                  <a:moveTo>
                    <a:pt x="17734" y="3627"/>
                  </a:moveTo>
                  <a:lnTo>
                    <a:pt x="17734" y="10780"/>
                  </a:lnTo>
                  <a:lnTo>
                    <a:pt x="1764" y="10780"/>
                  </a:lnTo>
                  <a:lnTo>
                    <a:pt x="1764" y="3627"/>
                  </a:lnTo>
                  <a:close/>
                  <a:moveTo>
                    <a:pt x="18933" y="11345"/>
                  </a:moveTo>
                  <a:lnTo>
                    <a:pt x="18933" y="12544"/>
                  </a:lnTo>
                  <a:cubicBezTo>
                    <a:pt x="18933" y="12932"/>
                    <a:pt x="18639" y="13225"/>
                    <a:pt x="18245" y="13225"/>
                  </a:cubicBezTo>
                  <a:lnTo>
                    <a:pt x="1247" y="13225"/>
                  </a:lnTo>
                  <a:cubicBezTo>
                    <a:pt x="882" y="13225"/>
                    <a:pt x="588" y="12932"/>
                    <a:pt x="588" y="12544"/>
                  </a:cubicBezTo>
                  <a:lnTo>
                    <a:pt x="588" y="11345"/>
                  </a:lnTo>
                  <a:close/>
                  <a:moveTo>
                    <a:pt x="11315" y="13790"/>
                  </a:moveTo>
                  <a:cubicBezTo>
                    <a:pt x="11339" y="14331"/>
                    <a:pt x="11386" y="15459"/>
                    <a:pt x="11533" y="16194"/>
                  </a:cubicBezTo>
                  <a:lnTo>
                    <a:pt x="7959" y="16194"/>
                  </a:lnTo>
                  <a:cubicBezTo>
                    <a:pt x="8130" y="15459"/>
                    <a:pt x="8182" y="14331"/>
                    <a:pt x="8182" y="13790"/>
                  </a:cubicBezTo>
                  <a:close/>
                  <a:moveTo>
                    <a:pt x="1247" y="0"/>
                  </a:moveTo>
                  <a:cubicBezTo>
                    <a:pt x="565" y="0"/>
                    <a:pt x="1" y="565"/>
                    <a:pt x="1" y="1252"/>
                  </a:cubicBezTo>
                  <a:lnTo>
                    <a:pt x="1" y="5096"/>
                  </a:lnTo>
                  <a:cubicBezTo>
                    <a:pt x="1" y="5243"/>
                    <a:pt x="147" y="5390"/>
                    <a:pt x="294" y="5390"/>
                  </a:cubicBezTo>
                  <a:cubicBezTo>
                    <a:pt x="465" y="5390"/>
                    <a:pt x="588" y="5243"/>
                    <a:pt x="588" y="5096"/>
                  </a:cubicBezTo>
                  <a:lnTo>
                    <a:pt x="588" y="1252"/>
                  </a:lnTo>
                  <a:cubicBezTo>
                    <a:pt x="588" y="882"/>
                    <a:pt x="882" y="565"/>
                    <a:pt x="1247" y="565"/>
                  </a:cubicBezTo>
                  <a:lnTo>
                    <a:pt x="18245" y="565"/>
                  </a:lnTo>
                  <a:cubicBezTo>
                    <a:pt x="18639" y="565"/>
                    <a:pt x="18933" y="882"/>
                    <a:pt x="18933" y="1252"/>
                  </a:cubicBezTo>
                  <a:lnTo>
                    <a:pt x="18933" y="10780"/>
                  </a:lnTo>
                  <a:lnTo>
                    <a:pt x="18322" y="10780"/>
                  </a:lnTo>
                  <a:lnTo>
                    <a:pt x="18322" y="2011"/>
                  </a:lnTo>
                  <a:cubicBezTo>
                    <a:pt x="18322" y="1617"/>
                    <a:pt x="17998" y="1299"/>
                    <a:pt x="17610" y="1299"/>
                  </a:cubicBezTo>
                  <a:lnTo>
                    <a:pt x="13326" y="1299"/>
                  </a:lnTo>
                  <a:cubicBezTo>
                    <a:pt x="13149" y="1299"/>
                    <a:pt x="13032" y="1446"/>
                    <a:pt x="13032" y="1593"/>
                  </a:cubicBezTo>
                  <a:cubicBezTo>
                    <a:pt x="13032" y="1740"/>
                    <a:pt x="13149" y="1887"/>
                    <a:pt x="13326" y="1887"/>
                  </a:cubicBezTo>
                  <a:lnTo>
                    <a:pt x="17610" y="1887"/>
                  </a:lnTo>
                  <a:cubicBezTo>
                    <a:pt x="17681" y="1887"/>
                    <a:pt x="17734" y="1940"/>
                    <a:pt x="17734" y="2011"/>
                  </a:cubicBezTo>
                  <a:lnTo>
                    <a:pt x="17734" y="3063"/>
                  </a:lnTo>
                  <a:lnTo>
                    <a:pt x="1764" y="3063"/>
                  </a:lnTo>
                  <a:lnTo>
                    <a:pt x="1764" y="2011"/>
                  </a:lnTo>
                  <a:cubicBezTo>
                    <a:pt x="1764" y="1940"/>
                    <a:pt x="1834" y="1887"/>
                    <a:pt x="1911" y="1887"/>
                  </a:cubicBezTo>
                  <a:lnTo>
                    <a:pt x="12003" y="1887"/>
                  </a:lnTo>
                  <a:cubicBezTo>
                    <a:pt x="12173" y="1887"/>
                    <a:pt x="12297" y="1740"/>
                    <a:pt x="12297" y="1593"/>
                  </a:cubicBezTo>
                  <a:cubicBezTo>
                    <a:pt x="12297" y="1446"/>
                    <a:pt x="12173" y="1299"/>
                    <a:pt x="12003" y="1299"/>
                  </a:cubicBezTo>
                  <a:lnTo>
                    <a:pt x="1911" y="1299"/>
                  </a:lnTo>
                  <a:cubicBezTo>
                    <a:pt x="1517" y="1299"/>
                    <a:pt x="1200" y="1617"/>
                    <a:pt x="1200" y="2011"/>
                  </a:cubicBezTo>
                  <a:lnTo>
                    <a:pt x="1200" y="10780"/>
                  </a:lnTo>
                  <a:lnTo>
                    <a:pt x="588" y="10780"/>
                  </a:lnTo>
                  <a:lnTo>
                    <a:pt x="588" y="6419"/>
                  </a:lnTo>
                  <a:cubicBezTo>
                    <a:pt x="588" y="6249"/>
                    <a:pt x="465" y="6125"/>
                    <a:pt x="294" y="6125"/>
                  </a:cubicBezTo>
                  <a:cubicBezTo>
                    <a:pt x="147" y="6125"/>
                    <a:pt x="1" y="6249"/>
                    <a:pt x="1" y="6419"/>
                  </a:cubicBezTo>
                  <a:lnTo>
                    <a:pt x="1" y="12544"/>
                  </a:lnTo>
                  <a:cubicBezTo>
                    <a:pt x="1" y="13255"/>
                    <a:pt x="565" y="13790"/>
                    <a:pt x="1247" y="13790"/>
                  </a:cubicBezTo>
                  <a:lnTo>
                    <a:pt x="7618" y="13790"/>
                  </a:lnTo>
                  <a:cubicBezTo>
                    <a:pt x="7595" y="14454"/>
                    <a:pt x="7542" y="15577"/>
                    <a:pt x="7395" y="16194"/>
                  </a:cubicBezTo>
                  <a:lnTo>
                    <a:pt x="6390" y="16194"/>
                  </a:lnTo>
                  <a:cubicBezTo>
                    <a:pt x="6243" y="16194"/>
                    <a:pt x="6096" y="16311"/>
                    <a:pt x="6096" y="16488"/>
                  </a:cubicBezTo>
                  <a:cubicBezTo>
                    <a:pt x="6096" y="16635"/>
                    <a:pt x="6243" y="16782"/>
                    <a:pt x="6390" y="16782"/>
                  </a:cubicBezTo>
                  <a:lnTo>
                    <a:pt x="13126" y="16782"/>
                  </a:lnTo>
                  <a:cubicBezTo>
                    <a:pt x="13273" y="16782"/>
                    <a:pt x="13396" y="16635"/>
                    <a:pt x="13396" y="16488"/>
                  </a:cubicBezTo>
                  <a:cubicBezTo>
                    <a:pt x="13396" y="16311"/>
                    <a:pt x="13273" y="16194"/>
                    <a:pt x="13126" y="16194"/>
                  </a:cubicBezTo>
                  <a:lnTo>
                    <a:pt x="12121" y="16194"/>
                  </a:lnTo>
                  <a:cubicBezTo>
                    <a:pt x="11974" y="15577"/>
                    <a:pt x="11927" y="14454"/>
                    <a:pt x="11903" y="13790"/>
                  </a:cubicBezTo>
                  <a:lnTo>
                    <a:pt x="18245" y="13790"/>
                  </a:lnTo>
                  <a:cubicBezTo>
                    <a:pt x="18933" y="13790"/>
                    <a:pt x="19497" y="13255"/>
                    <a:pt x="19497" y="12544"/>
                  </a:cubicBezTo>
                  <a:lnTo>
                    <a:pt x="19497" y="1252"/>
                  </a:lnTo>
                  <a:cubicBezTo>
                    <a:pt x="19497" y="565"/>
                    <a:pt x="18933" y="0"/>
                    <a:pt x="1824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4014;p63">
            <a:extLst>
              <a:ext uri="{FF2B5EF4-FFF2-40B4-BE49-F238E27FC236}">
                <a16:creationId xmlns:a16="http://schemas.microsoft.com/office/drawing/2014/main" id="{4ADFCB78-767C-BAF5-B9DB-E4337ABFED74}"/>
              </a:ext>
            </a:extLst>
          </p:cNvPr>
          <p:cNvGrpSpPr/>
          <p:nvPr/>
        </p:nvGrpSpPr>
        <p:grpSpPr>
          <a:xfrm>
            <a:off x="1435647" y="1759589"/>
            <a:ext cx="379821" cy="326796"/>
            <a:chOff x="1789660" y="1308595"/>
            <a:chExt cx="379821" cy="326796"/>
          </a:xfrm>
        </p:grpSpPr>
        <p:sp>
          <p:nvSpPr>
            <p:cNvPr id="58" name="Google Shape;4015;p63">
              <a:extLst>
                <a:ext uri="{FF2B5EF4-FFF2-40B4-BE49-F238E27FC236}">
                  <a16:creationId xmlns:a16="http://schemas.microsoft.com/office/drawing/2014/main" id="{1C04A622-F7B7-1407-14FC-BF41ECB35013}"/>
                </a:ext>
              </a:extLst>
            </p:cNvPr>
            <p:cNvSpPr/>
            <p:nvPr/>
          </p:nvSpPr>
          <p:spPr>
            <a:xfrm>
              <a:off x="1794919" y="1524295"/>
              <a:ext cx="368834" cy="47648"/>
            </a:xfrm>
            <a:custGeom>
              <a:avLst/>
              <a:gdLst/>
              <a:ahLst/>
              <a:cxnLst/>
              <a:rect l="l" t="t" r="r" b="b"/>
              <a:pathLst>
                <a:path w="18934" h="2446" extrusionOk="0">
                  <a:moveTo>
                    <a:pt x="1" y="1"/>
                  </a:moveTo>
                  <a:lnTo>
                    <a:pt x="1" y="1494"/>
                  </a:lnTo>
                  <a:cubicBezTo>
                    <a:pt x="1" y="2029"/>
                    <a:pt x="442" y="2446"/>
                    <a:pt x="982" y="2446"/>
                  </a:cubicBezTo>
                  <a:lnTo>
                    <a:pt x="17975" y="2446"/>
                  </a:lnTo>
                  <a:cubicBezTo>
                    <a:pt x="18492" y="2446"/>
                    <a:pt x="18933" y="2029"/>
                    <a:pt x="18933" y="1494"/>
                  </a:cubicBezTo>
                  <a:lnTo>
                    <a:pt x="18933" y="1"/>
                  </a:ln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16;p63">
              <a:extLst>
                <a:ext uri="{FF2B5EF4-FFF2-40B4-BE49-F238E27FC236}">
                  <a16:creationId xmlns:a16="http://schemas.microsoft.com/office/drawing/2014/main" id="{C9490541-3BBD-774A-A0FF-F5A782CA53A4}"/>
                </a:ext>
              </a:extLst>
            </p:cNvPr>
            <p:cNvSpPr/>
            <p:nvPr/>
          </p:nvSpPr>
          <p:spPr>
            <a:xfrm>
              <a:off x="1794919" y="1314302"/>
              <a:ext cx="368834" cy="210014"/>
            </a:xfrm>
            <a:custGeom>
              <a:avLst/>
              <a:gdLst/>
              <a:ahLst/>
              <a:cxnLst/>
              <a:rect l="l" t="t" r="r" b="b"/>
              <a:pathLst>
                <a:path w="18934" h="10781" extrusionOk="0">
                  <a:moveTo>
                    <a:pt x="982" y="1"/>
                  </a:moveTo>
                  <a:cubicBezTo>
                    <a:pt x="442" y="1"/>
                    <a:pt x="1" y="418"/>
                    <a:pt x="1" y="959"/>
                  </a:cubicBezTo>
                  <a:lnTo>
                    <a:pt x="1" y="10781"/>
                  </a:lnTo>
                  <a:lnTo>
                    <a:pt x="18933" y="10781"/>
                  </a:lnTo>
                  <a:lnTo>
                    <a:pt x="18933" y="959"/>
                  </a:lnTo>
                  <a:cubicBezTo>
                    <a:pt x="18933" y="418"/>
                    <a:pt x="18492" y="1"/>
                    <a:pt x="17975" y="1"/>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17;p63">
              <a:extLst>
                <a:ext uri="{FF2B5EF4-FFF2-40B4-BE49-F238E27FC236}">
                  <a16:creationId xmlns:a16="http://schemas.microsoft.com/office/drawing/2014/main" id="{BFE91A87-649C-48DF-8C42-25F9B28F8A80}"/>
                </a:ext>
              </a:extLst>
            </p:cNvPr>
            <p:cNvSpPr/>
            <p:nvPr/>
          </p:nvSpPr>
          <p:spPr>
            <a:xfrm>
              <a:off x="1794919" y="1314302"/>
              <a:ext cx="368834" cy="210014"/>
            </a:xfrm>
            <a:custGeom>
              <a:avLst/>
              <a:gdLst/>
              <a:ahLst/>
              <a:cxnLst/>
              <a:rect l="l" t="t" r="r" b="b"/>
              <a:pathLst>
                <a:path w="18934" h="10781" extrusionOk="0">
                  <a:moveTo>
                    <a:pt x="982" y="1"/>
                  </a:moveTo>
                  <a:cubicBezTo>
                    <a:pt x="442" y="1"/>
                    <a:pt x="1" y="418"/>
                    <a:pt x="1" y="959"/>
                  </a:cubicBezTo>
                  <a:lnTo>
                    <a:pt x="1" y="10781"/>
                  </a:lnTo>
                  <a:lnTo>
                    <a:pt x="18933" y="10781"/>
                  </a:lnTo>
                  <a:lnTo>
                    <a:pt x="18933" y="959"/>
                  </a:lnTo>
                  <a:cubicBezTo>
                    <a:pt x="18933" y="418"/>
                    <a:pt x="18492" y="1"/>
                    <a:pt x="17975" y="1"/>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18;p63">
              <a:extLst>
                <a:ext uri="{FF2B5EF4-FFF2-40B4-BE49-F238E27FC236}">
                  <a16:creationId xmlns:a16="http://schemas.microsoft.com/office/drawing/2014/main" id="{833B002A-A6EE-7738-6ECF-6820896A2C6C}"/>
                </a:ext>
              </a:extLst>
            </p:cNvPr>
            <p:cNvSpPr/>
            <p:nvPr/>
          </p:nvSpPr>
          <p:spPr>
            <a:xfrm>
              <a:off x="2129836" y="1314302"/>
              <a:ext cx="33915" cy="210014"/>
            </a:xfrm>
            <a:custGeom>
              <a:avLst/>
              <a:gdLst/>
              <a:ahLst/>
              <a:cxnLst/>
              <a:rect l="l" t="t" r="r" b="b"/>
              <a:pathLst>
                <a:path w="1741" h="10781" extrusionOk="0">
                  <a:moveTo>
                    <a:pt x="1" y="1"/>
                  </a:moveTo>
                  <a:cubicBezTo>
                    <a:pt x="541" y="1"/>
                    <a:pt x="982" y="418"/>
                    <a:pt x="982" y="959"/>
                  </a:cubicBezTo>
                  <a:lnTo>
                    <a:pt x="982" y="10781"/>
                  </a:lnTo>
                  <a:lnTo>
                    <a:pt x="1740" y="10781"/>
                  </a:lnTo>
                  <a:lnTo>
                    <a:pt x="1740" y="959"/>
                  </a:lnTo>
                  <a:cubicBezTo>
                    <a:pt x="1740" y="418"/>
                    <a:pt x="1299" y="1"/>
                    <a:pt x="782" y="1"/>
                  </a:cubicBezTo>
                  <a:close/>
                </a:path>
              </a:pathLst>
            </a:custGeom>
            <a:solidFill>
              <a:srgbClr val="FF6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19;p63">
              <a:extLst>
                <a:ext uri="{FF2B5EF4-FFF2-40B4-BE49-F238E27FC236}">
                  <a16:creationId xmlns:a16="http://schemas.microsoft.com/office/drawing/2014/main" id="{C9ACAAD6-EDC5-4B3F-C7C5-F9BF7D6D5010}"/>
                </a:ext>
              </a:extLst>
            </p:cNvPr>
            <p:cNvSpPr/>
            <p:nvPr/>
          </p:nvSpPr>
          <p:spPr>
            <a:xfrm>
              <a:off x="1937590" y="1571923"/>
              <a:ext cx="83959" cy="57739"/>
            </a:xfrm>
            <a:custGeom>
              <a:avLst/>
              <a:gdLst/>
              <a:ahLst/>
              <a:cxnLst/>
              <a:rect l="l" t="t" r="r" b="b"/>
              <a:pathLst>
                <a:path w="4310" h="2964" extrusionOk="0">
                  <a:moveTo>
                    <a:pt x="295" y="1"/>
                  </a:moveTo>
                  <a:cubicBezTo>
                    <a:pt x="295" y="1"/>
                    <a:pt x="271" y="2182"/>
                    <a:pt x="1" y="2963"/>
                  </a:cubicBezTo>
                  <a:lnTo>
                    <a:pt x="4309" y="2963"/>
                  </a:lnTo>
                  <a:cubicBezTo>
                    <a:pt x="4015" y="2182"/>
                    <a:pt x="3992" y="1"/>
                    <a:pt x="3992" y="1"/>
                  </a:cubicBez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20;p63">
              <a:extLst>
                <a:ext uri="{FF2B5EF4-FFF2-40B4-BE49-F238E27FC236}">
                  <a16:creationId xmlns:a16="http://schemas.microsoft.com/office/drawing/2014/main" id="{5F809040-5D71-50C5-3DBF-F3B00FD928C9}"/>
                </a:ext>
              </a:extLst>
            </p:cNvPr>
            <p:cNvSpPr/>
            <p:nvPr/>
          </p:nvSpPr>
          <p:spPr>
            <a:xfrm>
              <a:off x="1942869" y="1571923"/>
              <a:ext cx="72953" cy="14805"/>
            </a:xfrm>
            <a:custGeom>
              <a:avLst/>
              <a:gdLst/>
              <a:ahLst/>
              <a:cxnLst/>
              <a:rect l="l" t="t" r="r" b="b"/>
              <a:pathLst>
                <a:path w="3745" h="760" extrusionOk="0">
                  <a:moveTo>
                    <a:pt x="24" y="1"/>
                  </a:moveTo>
                  <a:cubicBezTo>
                    <a:pt x="24" y="1"/>
                    <a:pt x="24" y="318"/>
                    <a:pt x="0" y="759"/>
                  </a:cubicBezTo>
                  <a:lnTo>
                    <a:pt x="3744" y="759"/>
                  </a:lnTo>
                  <a:cubicBezTo>
                    <a:pt x="3721" y="318"/>
                    <a:pt x="3721" y="1"/>
                    <a:pt x="3721" y="1"/>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4021;p63">
              <a:extLst>
                <a:ext uri="{FF2B5EF4-FFF2-40B4-BE49-F238E27FC236}">
                  <a16:creationId xmlns:a16="http://schemas.microsoft.com/office/drawing/2014/main" id="{0939821F-F3EE-853F-0414-1CF3FFFA68AB}"/>
                </a:ext>
              </a:extLst>
            </p:cNvPr>
            <p:cNvSpPr/>
            <p:nvPr/>
          </p:nvSpPr>
          <p:spPr>
            <a:xfrm>
              <a:off x="1942869" y="1571923"/>
              <a:ext cx="72953" cy="14805"/>
            </a:xfrm>
            <a:custGeom>
              <a:avLst/>
              <a:gdLst/>
              <a:ahLst/>
              <a:cxnLst/>
              <a:rect l="l" t="t" r="r" b="b"/>
              <a:pathLst>
                <a:path w="3745" h="760" extrusionOk="0">
                  <a:moveTo>
                    <a:pt x="24" y="1"/>
                  </a:moveTo>
                  <a:cubicBezTo>
                    <a:pt x="24" y="1"/>
                    <a:pt x="24" y="318"/>
                    <a:pt x="0" y="759"/>
                  </a:cubicBezTo>
                  <a:lnTo>
                    <a:pt x="3744" y="759"/>
                  </a:lnTo>
                  <a:cubicBezTo>
                    <a:pt x="3721" y="318"/>
                    <a:pt x="3721" y="1"/>
                    <a:pt x="372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4022;p63">
              <a:extLst>
                <a:ext uri="{FF2B5EF4-FFF2-40B4-BE49-F238E27FC236}">
                  <a16:creationId xmlns:a16="http://schemas.microsoft.com/office/drawing/2014/main" id="{B676F2F9-F8C0-7D5E-9E56-9AFFBA671D8F}"/>
                </a:ext>
              </a:extLst>
            </p:cNvPr>
            <p:cNvSpPr/>
            <p:nvPr/>
          </p:nvSpPr>
          <p:spPr>
            <a:xfrm>
              <a:off x="1818276" y="1339607"/>
              <a:ext cx="322121" cy="184709"/>
            </a:xfrm>
            <a:custGeom>
              <a:avLst/>
              <a:gdLst/>
              <a:ahLst/>
              <a:cxnLst/>
              <a:rect l="l" t="t" r="r" b="b"/>
              <a:pathLst>
                <a:path w="16536" h="9482" extrusionOk="0">
                  <a:moveTo>
                    <a:pt x="418" y="1"/>
                  </a:moveTo>
                  <a:cubicBezTo>
                    <a:pt x="201" y="1"/>
                    <a:pt x="1" y="195"/>
                    <a:pt x="1" y="442"/>
                  </a:cubicBezTo>
                  <a:lnTo>
                    <a:pt x="1" y="9482"/>
                  </a:lnTo>
                  <a:lnTo>
                    <a:pt x="16535" y="9482"/>
                  </a:lnTo>
                  <a:lnTo>
                    <a:pt x="16535" y="442"/>
                  </a:lnTo>
                  <a:cubicBezTo>
                    <a:pt x="16535" y="195"/>
                    <a:pt x="16365" y="1"/>
                    <a:pt x="16118" y="1"/>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4023;p63">
              <a:extLst>
                <a:ext uri="{FF2B5EF4-FFF2-40B4-BE49-F238E27FC236}">
                  <a16:creationId xmlns:a16="http://schemas.microsoft.com/office/drawing/2014/main" id="{5A4FA8A0-3D1A-3866-AD01-A340529D2C3E}"/>
                </a:ext>
              </a:extLst>
            </p:cNvPr>
            <p:cNvSpPr/>
            <p:nvPr/>
          </p:nvSpPr>
          <p:spPr>
            <a:xfrm>
              <a:off x="1818276" y="1339607"/>
              <a:ext cx="322121" cy="33915"/>
            </a:xfrm>
            <a:custGeom>
              <a:avLst/>
              <a:gdLst/>
              <a:ahLst/>
              <a:cxnLst/>
              <a:rect l="l" t="t" r="r" b="b"/>
              <a:pathLst>
                <a:path w="16536" h="1741" extrusionOk="0">
                  <a:moveTo>
                    <a:pt x="418" y="1"/>
                  </a:moveTo>
                  <a:cubicBezTo>
                    <a:pt x="201" y="1"/>
                    <a:pt x="1" y="195"/>
                    <a:pt x="1" y="442"/>
                  </a:cubicBezTo>
                  <a:lnTo>
                    <a:pt x="1" y="1741"/>
                  </a:lnTo>
                  <a:lnTo>
                    <a:pt x="16535" y="1741"/>
                  </a:lnTo>
                  <a:lnTo>
                    <a:pt x="16535" y="442"/>
                  </a:lnTo>
                  <a:cubicBezTo>
                    <a:pt x="16535" y="195"/>
                    <a:pt x="16365" y="1"/>
                    <a:pt x="16118" y="1"/>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4024;p63">
              <a:extLst>
                <a:ext uri="{FF2B5EF4-FFF2-40B4-BE49-F238E27FC236}">
                  <a16:creationId xmlns:a16="http://schemas.microsoft.com/office/drawing/2014/main" id="{FAEEC759-ECEA-1E21-FF0D-5268453657DF}"/>
                </a:ext>
              </a:extLst>
            </p:cNvPr>
            <p:cNvSpPr/>
            <p:nvPr/>
          </p:nvSpPr>
          <p:spPr>
            <a:xfrm>
              <a:off x="1949959" y="1396468"/>
              <a:ext cx="59667" cy="104958"/>
            </a:xfrm>
            <a:custGeom>
              <a:avLst/>
              <a:gdLst/>
              <a:ahLst/>
              <a:cxnLst/>
              <a:rect l="l" t="t" r="r" b="b"/>
              <a:pathLst>
                <a:path w="3063" h="5388" extrusionOk="0">
                  <a:moveTo>
                    <a:pt x="2356" y="1"/>
                  </a:moveTo>
                  <a:cubicBezTo>
                    <a:pt x="2119" y="1"/>
                    <a:pt x="1881" y="145"/>
                    <a:pt x="1787" y="391"/>
                  </a:cubicBezTo>
                  <a:lnTo>
                    <a:pt x="147" y="4553"/>
                  </a:lnTo>
                  <a:cubicBezTo>
                    <a:pt x="0" y="4870"/>
                    <a:pt x="171" y="5211"/>
                    <a:pt x="465" y="5334"/>
                  </a:cubicBezTo>
                  <a:cubicBezTo>
                    <a:pt x="565" y="5358"/>
                    <a:pt x="641" y="5387"/>
                    <a:pt x="712" y="5387"/>
                  </a:cubicBezTo>
                  <a:cubicBezTo>
                    <a:pt x="959" y="5387"/>
                    <a:pt x="1176" y="5240"/>
                    <a:pt x="1276" y="4993"/>
                  </a:cubicBezTo>
                  <a:lnTo>
                    <a:pt x="2916" y="832"/>
                  </a:lnTo>
                  <a:cubicBezTo>
                    <a:pt x="3063" y="538"/>
                    <a:pt x="2892" y="168"/>
                    <a:pt x="2575" y="44"/>
                  </a:cubicBezTo>
                  <a:cubicBezTo>
                    <a:pt x="2505" y="15"/>
                    <a:pt x="2431" y="1"/>
                    <a:pt x="2356"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4025;p63">
              <a:extLst>
                <a:ext uri="{FF2B5EF4-FFF2-40B4-BE49-F238E27FC236}">
                  <a16:creationId xmlns:a16="http://schemas.microsoft.com/office/drawing/2014/main" id="{BA62EBB6-A083-9DC7-4528-8F214AD74D50}"/>
                </a:ext>
              </a:extLst>
            </p:cNvPr>
            <p:cNvSpPr/>
            <p:nvPr/>
          </p:nvSpPr>
          <p:spPr>
            <a:xfrm>
              <a:off x="2027703" y="1400462"/>
              <a:ext cx="47765" cy="97069"/>
            </a:xfrm>
            <a:custGeom>
              <a:avLst/>
              <a:gdLst/>
              <a:ahLst/>
              <a:cxnLst/>
              <a:rect l="l" t="t" r="r" b="b"/>
              <a:pathLst>
                <a:path w="2452" h="4983" extrusionOk="0">
                  <a:moveTo>
                    <a:pt x="701" y="1"/>
                  </a:moveTo>
                  <a:cubicBezTo>
                    <a:pt x="593" y="1"/>
                    <a:pt x="487" y="28"/>
                    <a:pt x="394" y="86"/>
                  </a:cubicBezTo>
                  <a:cubicBezTo>
                    <a:pt x="100" y="257"/>
                    <a:pt x="0" y="627"/>
                    <a:pt x="177" y="921"/>
                  </a:cubicBezTo>
                  <a:lnTo>
                    <a:pt x="1106" y="2461"/>
                  </a:lnTo>
                  <a:lnTo>
                    <a:pt x="177" y="4054"/>
                  </a:lnTo>
                  <a:cubicBezTo>
                    <a:pt x="0" y="4348"/>
                    <a:pt x="100" y="4741"/>
                    <a:pt x="394" y="4888"/>
                  </a:cubicBezTo>
                  <a:cubicBezTo>
                    <a:pt x="494" y="4959"/>
                    <a:pt x="588" y="4982"/>
                    <a:pt x="688" y="4982"/>
                  </a:cubicBezTo>
                  <a:cubicBezTo>
                    <a:pt x="912" y="4982"/>
                    <a:pt x="1106" y="4859"/>
                    <a:pt x="1229" y="4665"/>
                  </a:cubicBezTo>
                  <a:lnTo>
                    <a:pt x="2328" y="2755"/>
                  </a:lnTo>
                  <a:cubicBezTo>
                    <a:pt x="2452" y="2561"/>
                    <a:pt x="2452" y="2314"/>
                    <a:pt x="2328" y="2143"/>
                  </a:cubicBezTo>
                  <a:lnTo>
                    <a:pt x="1229" y="280"/>
                  </a:lnTo>
                  <a:cubicBezTo>
                    <a:pt x="1117" y="102"/>
                    <a:pt x="908" y="1"/>
                    <a:pt x="701"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4026;p63">
              <a:extLst>
                <a:ext uri="{FF2B5EF4-FFF2-40B4-BE49-F238E27FC236}">
                  <a16:creationId xmlns:a16="http://schemas.microsoft.com/office/drawing/2014/main" id="{ECF87835-365F-D502-76C4-FF1316B71A98}"/>
                </a:ext>
              </a:extLst>
            </p:cNvPr>
            <p:cNvSpPr/>
            <p:nvPr/>
          </p:nvSpPr>
          <p:spPr>
            <a:xfrm>
              <a:off x="1883202" y="1400462"/>
              <a:ext cx="47765" cy="97069"/>
            </a:xfrm>
            <a:custGeom>
              <a:avLst/>
              <a:gdLst/>
              <a:ahLst/>
              <a:cxnLst/>
              <a:rect l="l" t="t" r="r" b="b"/>
              <a:pathLst>
                <a:path w="2452" h="4983" extrusionOk="0">
                  <a:moveTo>
                    <a:pt x="1765" y="1"/>
                  </a:moveTo>
                  <a:cubicBezTo>
                    <a:pt x="1558" y="1"/>
                    <a:pt x="1355" y="102"/>
                    <a:pt x="1223" y="280"/>
                  </a:cubicBezTo>
                  <a:lnTo>
                    <a:pt x="124" y="2143"/>
                  </a:lnTo>
                  <a:cubicBezTo>
                    <a:pt x="1" y="2314"/>
                    <a:pt x="1" y="2561"/>
                    <a:pt x="124" y="2755"/>
                  </a:cubicBezTo>
                  <a:lnTo>
                    <a:pt x="1223" y="4665"/>
                  </a:lnTo>
                  <a:cubicBezTo>
                    <a:pt x="1347" y="4859"/>
                    <a:pt x="1541" y="4982"/>
                    <a:pt x="1764" y="4982"/>
                  </a:cubicBezTo>
                  <a:cubicBezTo>
                    <a:pt x="1864" y="4982"/>
                    <a:pt x="1958" y="4959"/>
                    <a:pt x="2058" y="4888"/>
                  </a:cubicBezTo>
                  <a:cubicBezTo>
                    <a:pt x="2352" y="4741"/>
                    <a:pt x="2452" y="4348"/>
                    <a:pt x="2275" y="4054"/>
                  </a:cubicBezTo>
                  <a:lnTo>
                    <a:pt x="1347" y="2461"/>
                  </a:lnTo>
                  <a:lnTo>
                    <a:pt x="2275" y="921"/>
                  </a:lnTo>
                  <a:cubicBezTo>
                    <a:pt x="2452" y="627"/>
                    <a:pt x="2375" y="257"/>
                    <a:pt x="2081" y="86"/>
                  </a:cubicBezTo>
                  <a:cubicBezTo>
                    <a:pt x="1981" y="28"/>
                    <a:pt x="1872" y="1"/>
                    <a:pt x="1765"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4027;p63">
              <a:extLst>
                <a:ext uri="{FF2B5EF4-FFF2-40B4-BE49-F238E27FC236}">
                  <a16:creationId xmlns:a16="http://schemas.microsoft.com/office/drawing/2014/main" id="{D3F669CF-A82E-17F0-62AD-E77C81A86E2B}"/>
                </a:ext>
              </a:extLst>
            </p:cNvPr>
            <p:cNvSpPr/>
            <p:nvPr/>
          </p:nvSpPr>
          <p:spPr>
            <a:xfrm>
              <a:off x="1960946" y="1542392"/>
              <a:ext cx="36778" cy="11474"/>
            </a:xfrm>
            <a:custGeom>
              <a:avLst/>
              <a:gdLst/>
              <a:ahLst/>
              <a:cxnLst/>
              <a:rect l="l" t="t" r="r" b="b"/>
              <a:pathLst>
                <a:path w="1888" h="589" extrusionOk="0">
                  <a:moveTo>
                    <a:pt x="295" y="1"/>
                  </a:moveTo>
                  <a:cubicBezTo>
                    <a:pt x="148" y="1"/>
                    <a:pt x="1" y="147"/>
                    <a:pt x="1" y="294"/>
                  </a:cubicBezTo>
                  <a:cubicBezTo>
                    <a:pt x="1" y="465"/>
                    <a:pt x="148" y="588"/>
                    <a:pt x="295" y="588"/>
                  </a:cubicBezTo>
                  <a:lnTo>
                    <a:pt x="1594" y="588"/>
                  </a:lnTo>
                  <a:cubicBezTo>
                    <a:pt x="1764" y="588"/>
                    <a:pt x="1888" y="465"/>
                    <a:pt x="1888" y="294"/>
                  </a:cubicBezTo>
                  <a:cubicBezTo>
                    <a:pt x="1888" y="147"/>
                    <a:pt x="1764" y="1"/>
                    <a:pt x="15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4028;p63">
              <a:extLst>
                <a:ext uri="{FF2B5EF4-FFF2-40B4-BE49-F238E27FC236}">
                  <a16:creationId xmlns:a16="http://schemas.microsoft.com/office/drawing/2014/main" id="{279848C0-D3B6-56FC-CEB4-AF0F4AFF6B72}"/>
                </a:ext>
              </a:extLst>
            </p:cNvPr>
            <p:cNvSpPr/>
            <p:nvPr/>
          </p:nvSpPr>
          <p:spPr>
            <a:xfrm>
              <a:off x="1840268" y="1351528"/>
              <a:ext cx="11006" cy="11006"/>
            </a:xfrm>
            <a:custGeom>
              <a:avLst/>
              <a:gdLst/>
              <a:ahLst/>
              <a:cxnLst/>
              <a:rect l="l" t="t" r="r" b="b"/>
              <a:pathLst>
                <a:path w="565" h="565" extrusionOk="0">
                  <a:moveTo>
                    <a:pt x="271" y="0"/>
                  </a:moveTo>
                  <a:cubicBezTo>
                    <a:pt x="124" y="0"/>
                    <a:pt x="1" y="124"/>
                    <a:pt x="1" y="294"/>
                  </a:cubicBezTo>
                  <a:cubicBezTo>
                    <a:pt x="1" y="441"/>
                    <a:pt x="124" y="564"/>
                    <a:pt x="271" y="564"/>
                  </a:cubicBezTo>
                  <a:cubicBezTo>
                    <a:pt x="441" y="564"/>
                    <a:pt x="565" y="441"/>
                    <a:pt x="565" y="294"/>
                  </a:cubicBezTo>
                  <a:cubicBezTo>
                    <a:pt x="565" y="124"/>
                    <a:pt x="441" y="0"/>
                    <a:pt x="27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4029;p63">
              <a:extLst>
                <a:ext uri="{FF2B5EF4-FFF2-40B4-BE49-F238E27FC236}">
                  <a16:creationId xmlns:a16="http://schemas.microsoft.com/office/drawing/2014/main" id="{841A0F99-D31B-E633-E258-569E4D7ED333}"/>
                </a:ext>
              </a:extLst>
            </p:cNvPr>
            <p:cNvSpPr/>
            <p:nvPr/>
          </p:nvSpPr>
          <p:spPr>
            <a:xfrm>
              <a:off x="1862261" y="1351528"/>
              <a:ext cx="10889" cy="11006"/>
            </a:xfrm>
            <a:custGeom>
              <a:avLst/>
              <a:gdLst/>
              <a:ahLst/>
              <a:cxnLst/>
              <a:rect l="l" t="t" r="r" b="b"/>
              <a:pathLst>
                <a:path w="559" h="565" extrusionOk="0">
                  <a:moveTo>
                    <a:pt x="294" y="0"/>
                  </a:moveTo>
                  <a:cubicBezTo>
                    <a:pt x="118" y="0"/>
                    <a:pt x="0" y="124"/>
                    <a:pt x="0" y="294"/>
                  </a:cubicBezTo>
                  <a:cubicBezTo>
                    <a:pt x="0" y="441"/>
                    <a:pt x="118" y="564"/>
                    <a:pt x="294" y="564"/>
                  </a:cubicBezTo>
                  <a:cubicBezTo>
                    <a:pt x="441" y="564"/>
                    <a:pt x="558" y="441"/>
                    <a:pt x="558" y="294"/>
                  </a:cubicBezTo>
                  <a:cubicBezTo>
                    <a:pt x="558" y="124"/>
                    <a:pt x="441" y="0"/>
                    <a:pt x="2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4030;p63">
              <a:extLst>
                <a:ext uri="{FF2B5EF4-FFF2-40B4-BE49-F238E27FC236}">
                  <a16:creationId xmlns:a16="http://schemas.microsoft.com/office/drawing/2014/main" id="{E6310689-C5BD-36AD-634E-7A11682F78FE}"/>
                </a:ext>
              </a:extLst>
            </p:cNvPr>
            <p:cNvSpPr/>
            <p:nvPr/>
          </p:nvSpPr>
          <p:spPr>
            <a:xfrm>
              <a:off x="1883669" y="1351450"/>
              <a:ext cx="12389" cy="11162"/>
            </a:xfrm>
            <a:custGeom>
              <a:avLst/>
              <a:gdLst/>
              <a:ahLst/>
              <a:cxnLst/>
              <a:rect l="l" t="t" r="r" b="b"/>
              <a:pathLst>
                <a:path w="636" h="573" extrusionOk="0">
                  <a:moveTo>
                    <a:pt x="291" y="1"/>
                  </a:moveTo>
                  <a:cubicBezTo>
                    <a:pt x="276" y="1"/>
                    <a:pt x="262" y="2"/>
                    <a:pt x="247" y="4"/>
                  </a:cubicBezTo>
                  <a:cubicBezTo>
                    <a:pt x="100" y="57"/>
                    <a:pt x="0" y="204"/>
                    <a:pt x="24" y="351"/>
                  </a:cubicBezTo>
                  <a:cubicBezTo>
                    <a:pt x="71" y="483"/>
                    <a:pt x="194" y="572"/>
                    <a:pt x="325" y="572"/>
                  </a:cubicBezTo>
                  <a:cubicBezTo>
                    <a:pt x="340" y="572"/>
                    <a:pt x="355" y="571"/>
                    <a:pt x="371" y="568"/>
                  </a:cubicBezTo>
                  <a:cubicBezTo>
                    <a:pt x="541" y="521"/>
                    <a:pt x="635" y="375"/>
                    <a:pt x="588" y="228"/>
                  </a:cubicBezTo>
                  <a:cubicBezTo>
                    <a:pt x="567" y="95"/>
                    <a:pt x="426" y="1"/>
                    <a:pt x="2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4031;p63">
              <a:extLst>
                <a:ext uri="{FF2B5EF4-FFF2-40B4-BE49-F238E27FC236}">
                  <a16:creationId xmlns:a16="http://schemas.microsoft.com/office/drawing/2014/main" id="{163616E0-5776-484A-1339-15C96205FBFA}"/>
                </a:ext>
              </a:extLst>
            </p:cNvPr>
            <p:cNvSpPr/>
            <p:nvPr/>
          </p:nvSpPr>
          <p:spPr>
            <a:xfrm>
              <a:off x="1789660" y="1308595"/>
              <a:ext cx="379821" cy="326796"/>
            </a:xfrm>
            <a:custGeom>
              <a:avLst/>
              <a:gdLst/>
              <a:ahLst/>
              <a:cxnLst/>
              <a:rect l="l" t="t" r="r" b="b"/>
              <a:pathLst>
                <a:path w="19498" h="16776" extrusionOk="0">
                  <a:moveTo>
                    <a:pt x="17587" y="1887"/>
                  </a:moveTo>
                  <a:cubicBezTo>
                    <a:pt x="17657" y="1887"/>
                    <a:pt x="17734" y="1963"/>
                    <a:pt x="17734" y="2034"/>
                  </a:cubicBezTo>
                  <a:lnTo>
                    <a:pt x="17734" y="3062"/>
                  </a:lnTo>
                  <a:lnTo>
                    <a:pt x="1764" y="3062"/>
                  </a:lnTo>
                  <a:lnTo>
                    <a:pt x="1764" y="2034"/>
                  </a:lnTo>
                  <a:lnTo>
                    <a:pt x="1764" y="1987"/>
                  </a:lnTo>
                  <a:cubicBezTo>
                    <a:pt x="1764" y="1934"/>
                    <a:pt x="1840" y="1887"/>
                    <a:pt x="1887" y="1887"/>
                  </a:cubicBezTo>
                  <a:close/>
                  <a:moveTo>
                    <a:pt x="18245" y="588"/>
                  </a:moveTo>
                  <a:cubicBezTo>
                    <a:pt x="18616" y="588"/>
                    <a:pt x="18909" y="882"/>
                    <a:pt x="18909" y="1252"/>
                  </a:cubicBezTo>
                  <a:lnTo>
                    <a:pt x="18909" y="10780"/>
                  </a:lnTo>
                  <a:lnTo>
                    <a:pt x="18298" y="10780"/>
                  </a:lnTo>
                  <a:lnTo>
                    <a:pt x="18298" y="2034"/>
                  </a:lnTo>
                  <a:cubicBezTo>
                    <a:pt x="18298" y="1640"/>
                    <a:pt x="17981" y="1323"/>
                    <a:pt x="17587" y="1323"/>
                  </a:cubicBezTo>
                  <a:lnTo>
                    <a:pt x="1887" y="1323"/>
                  </a:lnTo>
                  <a:cubicBezTo>
                    <a:pt x="1523" y="1323"/>
                    <a:pt x="1229" y="1593"/>
                    <a:pt x="1176" y="1963"/>
                  </a:cubicBezTo>
                  <a:lnTo>
                    <a:pt x="1176" y="10780"/>
                  </a:lnTo>
                  <a:lnTo>
                    <a:pt x="565" y="10780"/>
                  </a:lnTo>
                  <a:lnTo>
                    <a:pt x="565" y="1252"/>
                  </a:lnTo>
                  <a:cubicBezTo>
                    <a:pt x="565" y="882"/>
                    <a:pt x="859" y="588"/>
                    <a:pt x="1252" y="588"/>
                  </a:cubicBezTo>
                  <a:close/>
                  <a:moveTo>
                    <a:pt x="17734" y="3627"/>
                  </a:moveTo>
                  <a:lnTo>
                    <a:pt x="17734" y="10780"/>
                  </a:lnTo>
                  <a:lnTo>
                    <a:pt x="15159" y="10780"/>
                  </a:lnTo>
                  <a:cubicBezTo>
                    <a:pt x="15012" y="10780"/>
                    <a:pt x="14895" y="10927"/>
                    <a:pt x="14895" y="11074"/>
                  </a:cubicBezTo>
                  <a:cubicBezTo>
                    <a:pt x="14895" y="11221"/>
                    <a:pt x="15012" y="11368"/>
                    <a:pt x="15159" y="11368"/>
                  </a:cubicBezTo>
                  <a:lnTo>
                    <a:pt x="18909" y="11368"/>
                  </a:lnTo>
                  <a:lnTo>
                    <a:pt x="18909" y="12567"/>
                  </a:lnTo>
                  <a:cubicBezTo>
                    <a:pt x="18909" y="12931"/>
                    <a:pt x="18616" y="13249"/>
                    <a:pt x="18245" y="13249"/>
                  </a:cubicBezTo>
                  <a:lnTo>
                    <a:pt x="1252" y="13249"/>
                  </a:lnTo>
                  <a:cubicBezTo>
                    <a:pt x="859" y="13249"/>
                    <a:pt x="565" y="12931"/>
                    <a:pt x="565" y="12567"/>
                  </a:cubicBezTo>
                  <a:lnTo>
                    <a:pt x="565" y="11368"/>
                  </a:lnTo>
                  <a:lnTo>
                    <a:pt x="13866" y="11368"/>
                  </a:lnTo>
                  <a:cubicBezTo>
                    <a:pt x="14013" y="11368"/>
                    <a:pt x="14131" y="11221"/>
                    <a:pt x="14131" y="11074"/>
                  </a:cubicBezTo>
                  <a:cubicBezTo>
                    <a:pt x="14131" y="10927"/>
                    <a:pt x="14013" y="10780"/>
                    <a:pt x="13866" y="10780"/>
                  </a:cubicBezTo>
                  <a:lnTo>
                    <a:pt x="1764" y="10780"/>
                  </a:lnTo>
                  <a:lnTo>
                    <a:pt x="1764" y="3627"/>
                  </a:lnTo>
                  <a:close/>
                  <a:moveTo>
                    <a:pt x="11315" y="13813"/>
                  </a:moveTo>
                  <a:cubicBezTo>
                    <a:pt x="11315" y="14330"/>
                    <a:pt x="11368" y="15453"/>
                    <a:pt x="11539" y="16217"/>
                  </a:cubicBezTo>
                  <a:lnTo>
                    <a:pt x="7959" y="16217"/>
                  </a:lnTo>
                  <a:cubicBezTo>
                    <a:pt x="8106" y="15453"/>
                    <a:pt x="8159" y="14330"/>
                    <a:pt x="8182" y="13813"/>
                  </a:cubicBezTo>
                  <a:close/>
                  <a:moveTo>
                    <a:pt x="1252" y="0"/>
                  </a:moveTo>
                  <a:cubicBezTo>
                    <a:pt x="565" y="0"/>
                    <a:pt x="1" y="564"/>
                    <a:pt x="1" y="1252"/>
                  </a:cubicBezTo>
                  <a:lnTo>
                    <a:pt x="1" y="12567"/>
                  </a:lnTo>
                  <a:cubicBezTo>
                    <a:pt x="1" y="13249"/>
                    <a:pt x="565" y="13813"/>
                    <a:pt x="1252" y="13813"/>
                  </a:cubicBezTo>
                  <a:lnTo>
                    <a:pt x="7595" y="13813"/>
                  </a:lnTo>
                  <a:cubicBezTo>
                    <a:pt x="7571" y="14477"/>
                    <a:pt x="7518" y="15600"/>
                    <a:pt x="7371" y="16217"/>
                  </a:cubicBezTo>
                  <a:lnTo>
                    <a:pt x="6372" y="16217"/>
                  </a:lnTo>
                  <a:cubicBezTo>
                    <a:pt x="6225" y="16217"/>
                    <a:pt x="6102" y="16334"/>
                    <a:pt x="6102" y="16481"/>
                  </a:cubicBezTo>
                  <a:cubicBezTo>
                    <a:pt x="6102" y="16658"/>
                    <a:pt x="6225" y="16775"/>
                    <a:pt x="6372" y="16775"/>
                  </a:cubicBezTo>
                  <a:lnTo>
                    <a:pt x="13102" y="16775"/>
                  </a:lnTo>
                  <a:cubicBezTo>
                    <a:pt x="13249" y="16775"/>
                    <a:pt x="13396" y="16658"/>
                    <a:pt x="13396" y="16481"/>
                  </a:cubicBezTo>
                  <a:cubicBezTo>
                    <a:pt x="13396" y="16334"/>
                    <a:pt x="13249" y="16217"/>
                    <a:pt x="13102" y="16217"/>
                  </a:cubicBezTo>
                  <a:lnTo>
                    <a:pt x="12126" y="16217"/>
                  </a:lnTo>
                  <a:cubicBezTo>
                    <a:pt x="11980" y="15600"/>
                    <a:pt x="11903" y="14477"/>
                    <a:pt x="11880" y="13813"/>
                  </a:cubicBezTo>
                  <a:lnTo>
                    <a:pt x="18245" y="13813"/>
                  </a:lnTo>
                  <a:cubicBezTo>
                    <a:pt x="18933" y="13813"/>
                    <a:pt x="19497" y="13249"/>
                    <a:pt x="19497" y="12567"/>
                  </a:cubicBezTo>
                  <a:lnTo>
                    <a:pt x="19497" y="1252"/>
                  </a:lnTo>
                  <a:cubicBezTo>
                    <a:pt x="19497" y="564"/>
                    <a:pt x="18933" y="0"/>
                    <a:pt x="1824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4032;p63">
              <a:extLst>
                <a:ext uri="{FF2B5EF4-FFF2-40B4-BE49-F238E27FC236}">
                  <a16:creationId xmlns:a16="http://schemas.microsoft.com/office/drawing/2014/main" id="{55CE36A0-D60F-17DD-8A4F-77C245E9E81F}"/>
                </a:ext>
              </a:extLst>
            </p:cNvPr>
            <p:cNvSpPr/>
            <p:nvPr/>
          </p:nvSpPr>
          <p:spPr>
            <a:xfrm>
              <a:off x="1945713" y="1391092"/>
              <a:ext cx="70109" cy="115692"/>
            </a:xfrm>
            <a:custGeom>
              <a:avLst/>
              <a:gdLst/>
              <a:ahLst/>
              <a:cxnLst/>
              <a:rect l="l" t="t" r="r" b="b"/>
              <a:pathLst>
                <a:path w="3599" h="5939" extrusionOk="0">
                  <a:moveTo>
                    <a:pt x="2584" y="564"/>
                  </a:moveTo>
                  <a:cubicBezTo>
                    <a:pt x="2713" y="564"/>
                    <a:pt x="2829" y="635"/>
                    <a:pt x="2863" y="761"/>
                  </a:cubicBezTo>
                  <a:cubicBezTo>
                    <a:pt x="2916" y="838"/>
                    <a:pt x="2916" y="932"/>
                    <a:pt x="2887" y="1008"/>
                  </a:cubicBezTo>
                  <a:lnTo>
                    <a:pt x="1224" y="5170"/>
                  </a:lnTo>
                  <a:cubicBezTo>
                    <a:pt x="1172" y="5295"/>
                    <a:pt x="1062" y="5370"/>
                    <a:pt x="940" y="5370"/>
                  </a:cubicBezTo>
                  <a:cubicBezTo>
                    <a:pt x="896" y="5370"/>
                    <a:pt x="851" y="5360"/>
                    <a:pt x="806" y="5340"/>
                  </a:cubicBezTo>
                  <a:cubicBezTo>
                    <a:pt x="636" y="5293"/>
                    <a:pt x="565" y="5099"/>
                    <a:pt x="612" y="4929"/>
                  </a:cubicBezTo>
                  <a:lnTo>
                    <a:pt x="2276" y="761"/>
                  </a:lnTo>
                  <a:cubicBezTo>
                    <a:pt x="2299" y="691"/>
                    <a:pt x="2376" y="614"/>
                    <a:pt x="2446" y="591"/>
                  </a:cubicBezTo>
                  <a:cubicBezTo>
                    <a:pt x="2492" y="572"/>
                    <a:pt x="2539" y="564"/>
                    <a:pt x="2584" y="564"/>
                  </a:cubicBezTo>
                  <a:close/>
                  <a:moveTo>
                    <a:pt x="2601" y="0"/>
                  </a:moveTo>
                  <a:cubicBezTo>
                    <a:pt x="2474" y="0"/>
                    <a:pt x="2347" y="25"/>
                    <a:pt x="2229" y="79"/>
                  </a:cubicBezTo>
                  <a:cubicBezTo>
                    <a:pt x="2005" y="150"/>
                    <a:pt x="1835" y="344"/>
                    <a:pt x="1741" y="567"/>
                  </a:cubicBezTo>
                  <a:lnTo>
                    <a:pt x="95" y="4729"/>
                  </a:lnTo>
                  <a:cubicBezTo>
                    <a:pt x="1" y="4952"/>
                    <a:pt x="1" y="5193"/>
                    <a:pt x="95" y="5416"/>
                  </a:cubicBezTo>
                  <a:cubicBezTo>
                    <a:pt x="254" y="5766"/>
                    <a:pt x="589" y="5938"/>
                    <a:pt x="924" y="5938"/>
                  </a:cubicBezTo>
                  <a:cubicBezTo>
                    <a:pt x="1270" y="5938"/>
                    <a:pt x="1615" y="5754"/>
                    <a:pt x="1764" y="5393"/>
                  </a:cubicBezTo>
                  <a:lnTo>
                    <a:pt x="3404" y="1226"/>
                  </a:lnTo>
                  <a:cubicBezTo>
                    <a:pt x="3598" y="761"/>
                    <a:pt x="3357" y="226"/>
                    <a:pt x="2916" y="50"/>
                  </a:cubicBezTo>
                  <a:cubicBezTo>
                    <a:pt x="2814" y="18"/>
                    <a:pt x="2708" y="0"/>
                    <a:pt x="260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4033;p63">
              <a:extLst>
                <a:ext uri="{FF2B5EF4-FFF2-40B4-BE49-F238E27FC236}">
                  <a16:creationId xmlns:a16="http://schemas.microsoft.com/office/drawing/2014/main" id="{CD304E67-5524-F4AD-F663-9295D028C807}"/>
                </a:ext>
              </a:extLst>
            </p:cNvPr>
            <p:cNvSpPr/>
            <p:nvPr/>
          </p:nvSpPr>
          <p:spPr>
            <a:xfrm>
              <a:off x="2023476" y="1394910"/>
              <a:ext cx="57719" cy="108348"/>
            </a:xfrm>
            <a:custGeom>
              <a:avLst/>
              <a:gdLst/>
              <a:ahLst/>
              <a:cxnLst/>
              <a:rect l="l" t="t" r="r" b="b"/>
              <a:pathLst>
                <a:path w="2963" h="5562" extrusionOk="0">
                  <a:moveTo>
                    <a:pt x="905" y="565"/>
                  </a:moveTo>
                  <a:cubicBezTo>
                    <a:pt x="1029" y="565"/>
                    <a:pt x="1129" y="618"/>
                    <a:pt x="1199" y="712"/>
                  </a:cubicBezTo>
                  <a:lnTo>
                    <a:pt x="2304" y="2575"/>
                  </a:lnTo>
                  <a:cubicBezTo>
                    <a:pt x="2375" y="2675"/>
                    <a:pt x="2375" y="2793"/>
                    <a:pt x="2304" y="2893"/>
                  </a:cubicBezTo>
                  <a:lnTo>
                    <a:pt x="1199" y="4827"/>
                  </a:lnTo>
                  <a:cubicBezTo>
                    <a:pt x="1152" y="4927"/>
                    <a:pt x="1029" y="4974"/>
                    <a:pt x="905" y="4974"/>
                  </a:cubicBezTo>
                  <a:cubicBezTo>
                    <a:pt x="782" y="4974"/>
                    <a:pt x="635" y="4879"/>
                    <a:pt x="611" y="4733"/>
                  </a:cubicBezTo>
                  <a:cubicBezTo>
                    <a:pt x="588" y="4656"/>
                    <a:pt x="588" y="4556"/>
                    <a:pt x="635" y="4486"/>
                  </a:cubicBezTo>
                  <a:lnTo>
                    <a:pt x="1569" y="2893"/>
                  </a:lnTo>
                  <a:cubicBezTo>
                    <a:pt x="1616" y="2793"/>
                    <a:pt x="1616" y="2675"/>
                    <a:pt x="1569" y="2599"/>
                  </a:cubicBezTo>
                  <a:lnTo>
                    <a:pt x="635" y="1059"/>
                  </a:lnTo>
                  <a:cubicBezTo>
                    <a:pt x="588" y="982"/>
                    <a:pt x="588" y="912"/>
                    <a:pt x="611" y="812"/>
                  </a:cubicBezTo>
                  <a:cubicBezTo>
                    <a:pt x="635" y="665"/>
                    <a:pt x="758" y="565"/>
                    <a:pt x="905" y="565"/>
                  </a:cubicBezTo>
                  <a:close/>
                  <a:moveTo>
                    <a:pt x="925" y="1"/>
                  </a:moveTo>
                  <a:cubicBezTo>
                    <a:pt x="768" y="1"/>
                    <a:pt x="609" y="41"/>
                    <a:pt x="464" y="124"/>
                  </a:cubicBezTo>
                  <a:cubicBezTo>
                    <a:pt x="247" y="248"/>
                    <a:pt x="100" y="442"/>
                    <a:pt x="47" y="665"/>
                  </a:cubicBezTo>
                  <a:cubicBezTo>
                    <a:pt x="0" y="912"/>
                    <a:pt x="24" y="1153"/>
                    <a:pt x="147" y="1353"/>
                  </a:cubicBezTo>
                  <a:lnTo>
                    <a:pt x="982" y="2746"/>
                  </a:lnTo>
                  <a:lnTo>
                    <a:pt x="147" y="4215"/>
                  </a:lnTo>
                  <a:cubicBezTo>
                    <a:pt x="24" y="4409"/>
                    <a:pt x="0" y="4656"/>
                    <a:pt x="47" y="4879"/>
                  </a:cubicBezTo>
                  <a:cubicBezTo>
                    <a:pt x="123" y="5120"/>
                    <a:pt x="270" y="5320"/>
                    <a:pt x="464" y="5438"/>
                  </a:cubicBezTo>
                  <a:cubicBezTo>
                    <a:pt x="611" y="5514"/>
                    <a:pt x="758" y="5561"/>
                    <a:pt x="905" y="5561"/>
                  </a:cubicBezTo>
                  <a:cubicBezTo>
                    <a:pt x="1223" y="5561"/>
                    <a:pt x="1540" y="5391"/>
                    <a:pt x="1687" y="5097"/>
                  </a:cubicBezTo>
                  <a:lnTo>
                    <a:pt x="2815" y="3187"/>
                  </a:lnTo>
                  <a:cubicBezTo>
                    <a:pt x="2962" y="2893"/>
                    <a:pt x="2962" y="2552"/>
                    <a:pt x="2792" y="2281"/>
                  </a:cubicBezTo>
                  <a:lnTo>
                    <a:pt x="1687" y="418"/>
                  </a:lnTo>
                  <a:cubicBezTo>
                    <a:pt x="1514" y="145"/>
                    <a:pt x="1223" y="1"/>
                    <a:pt x="9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4034;p63">
              <a:extLst>
                <a:ext uri="{FF2B5EF4-FFF2-40B4-BE49-F238E27FC236}">
                  <a16:creationId xmlns:a16="http://schemas.microsoft.com/office/drawing/2014/main" id="{B2DED553-36E3-D4C5-7BC1-69260F11BE21}"/>
                </a:ext>
              </a:extLst>
            </p:cNvPr>
            <p:cNvSpPr/>
            <p:nvPr/>
          </p:nvSpPr>
          <p:spPr>
            <a:xfrm>
              <a:off x="1877475" y="1394774"/>
              <a:ext cx="58187" cy="108484"/>
            </a:xfrm>
            <a:custGeom>
              <a:avLst/>
              <a:gdLst/>
              <a:ahLst/>
              <a:cxnLst/>
              <a:rect l="l" t="t" r="r" b="b"/>
              <a:pathLst>
                <a:path w="2987" h="5569" extrusionOk="0">
                  <a:moveTo>
                    <a:pt x="2042" y="582"/>
                  </a:moveTo>
                  <a:cubicBezTo>
                    <a:pt x="2188" y="582"/>
                    <a:pt x="2335" y="664"/>
                    <a:pt x="2375" y="819"/>
                  </a:cubicBezTo>
                  <a:cubicBezTo>
                    <a:pt x="2399" y="919"/>
                    <a:pt x="2375" y="989"/>
                    <a:pt x="2328" y="1066"/>
                  </a:cubicBezTo>
                  <a:lnTo>
                    <a:pt x="1394" y="2606"/>
                  </a:lnTo>
                  <a:cubicBezTo>
                    <a:pt x="1347" y="2682"/>
                    <a:pt x="1347" y="2800"/>
                    <a:pt x="1394" y="2900"/>
                  </a:cubicBezTo>
                  <a:lnTo>
                    <a:pt x="2328" y="4493"/>
                  </a:lnTo>
                  <a:cubicBezTo>
                    <a:pt x="2375" y="4563"/>
                    <a:pt x="2399" y="4663"/>
                    <a:pt x="2375" y="4740"/>
                  </a:cubicBezTo>
                  <a:cubicBezTo>
                    <a:pt x="2328" y="4886"/>
                    <a:pt x="2205" y="4981"/>
                    <a:pt x="2058" y="4981"/>
                  </a:cubicBezTo>
                  <a:cubicBezTo>
                    <a:pt x="1935" y="4981"/>
                    <a:pt x="1835" y="4934"/>
                    <a:pt x="1764" y="4834"/>
                  </a:cubicBezTo>
                  <a:lnTo>
                    <a:pt x="659" y="2900"/>
                  </a:lnTo>
                  <a:cubicBezTo>
                    <a:pt x="612" y="2800"/>
                    <a:pt x="612" y="2682"/>
                    <a:pt x="659" y="2582"/>
                  </a:cubicBezTo>
                  <a:lnTo>
                    <a:pt x="1764" y="719"/>
                  </a:lnTo>
                  <a:cubicBezTo>
                    <a:pt x="1827" y="627"/>
                    <a:pt x="1934" y="582"/>
                    <a:pt x="2042" y="582"/>
                  </a:cubicBezTo>
                  <a:close/>
                  <a:moveTo>
                    <a:pt x="2072" y="0"/>
                  </a:moveTo>
                  <a:cubicBezTo>
                    <a:pt x="1995" y="0"/>
                    <a:pt x="1916" y="12"/>
                    <a:pt x="1835" y="37"/>
                  </a:cubicBezTo>
                  <a:cubicBezTo>
                    <a:pt x="1617" y="84"/>
                    <a:pt x="1423" y="231"/>
                    <a:pt x="1276" y="425"/>
                  </a:cubicBezTo>
                  <a:lnTo>
                    <a:pt x="171" y="2288"/>
                  </a:lnTo>
                  <a:cubicBezTo>
                    <a:pt x="1" y="2559"/>
                    <a:pt x="1" y="2900"/>
                    <a:pt x="171" y="3194"/>
                  </a:cubicBezTo>
                  <a:lnTo>
                    <a:pt x="1276" y="5104"/>
                  </a:lnTo>
                  <a:cubicBezTo>
                    <a:pt x="1447" y="5398"/>
                    <a:pt x="1741" y="5568"/>
                    <a:pt x="2058" y="5568"/>
                  </a:cubicBezTo>
                  <a:cubicBezTo>
                    <a:pt x="2205" y="5568"/>
                    <a:pt x="2375" y="5521"/>
                    <a:pt x="2499" y="5445"/>
                  </a:cubicBezTo>
                  <a:cubicBezTo>
                    <a:pt x="2716" y="5327"/>
                    <a:pt x="2863" y="5127"/>
                    <a:pt x="2916" y="4886"/>
                  </a:cubicBezTo>
                  <a:cubicBezTo>
                    <a:pt x="2987" y="4663"/>
                    <a:pt x="2940" y="4416"/>
                    <a:pt x="2840" y="4222"/>
                  </a:cubicBezTo>
                  <a:lnTo>
                    <a:pt x="1982" y="2753"/>
                  </a:lnTo>
                  <a:lnTo>
                    <a:pt x="2816" y="1360"/>
                  </a:lnTo>
                  <a:cubicBezTo>
                    <a:pt x="2940" y="1160"/>
                    <a:pt x="2987" y="919"/>
                    <a:pt x="2916" y="672"/>
                  </a:cubicBezTo>
                  <a:cubicBezTo>
                    <a:pt x="2863" y="449"/>
                    <a:pt x="2716" y="255"/>
                    <a:pt x="2522" y="131"/>
                  </a:cubicBezTo>
                  <a:cubicBezTo>
                    <a:pt x="2377" y="49"/>
                    <a:pt x="2228" y="0"/>
                    <a:pt x="20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4035;p63">
            <a:extLst>
              <a:ext uri="{FF2B5EF4-FFF2-40B4-BE49-F238E27FC236}">
                <a16:creationId xmlns:a16="http://schemas.microsoft.com/office/drawing/2014/main" id="{934290C7-CDE2-09F7-4124-647422FCBC8B}"/>
              </a:ext>
            </a:extLst>
          </p:cNvPr>
          <p:cNvGrpSpPr/>
          <p:nvPr/>
        </p:nvGrpSpPr>
        <p:grpSpPr>
          <a:xfrm>
            <a:off x="5121623" y="1718136"/>
            <a:ext cx="379802" cy="291070"/>
            <a:chOff x="5822432" y="4273191"/>
            <a:chExt cx="379802" cy="291070"/>
          </a:xfrm>
        </p:grpSpPr>
        <p:sp>
          <p:nvSpPr>
            <p:cNvPr id="719" name="Google Shape;4036;p63">
              <a:extLst>
                <a:ext uri="{FF2B5EF4-FFF2-40B4-BE49-F238E27FC236}">
                  <a16:creationId xmlns:a16="http://schemas.microsoft.com/office/drawing/2014/main" id="{AAFA9CE4-E27E-80B0-AE5D-6788A7436538}"/>
                </a:ext>
              </a:extLst>
            </p:cNvPr>
            <p:cNvSpPr/>
            <p:nvPr/>
          </p:nvSpPr>
          <p:spPr>
            <a:xfrm>
              <a:off x="5827692" y="4507455"/>
              <a:ext cx="368815" cy="51077"/>
            </a:xfrm>
            <a:custGeom>
              <a:avLst/>
              <a:gdLst/>
              <a:ahLst/>
              <a:cxnLst/>
              <a:rect l="l" t="t" r="r" b="b"/>
              <a:pathLst>
                <a:path w="18933" h="2622" extrusionOk="0">
                  <a:moveTo>
                    <a:pt x="488" y="0"/>
                  </a:moveTo>
                  <a:cubicBezTo>
                    <a:pt x="218" y="0"/>
                    <a:pt x="0" y="218"/>
                    <a:pt x="0" y="488"/>
                  </a:cubicBezTo>
                  <a:cubicBezTo>
                    <a:pt x="0" y="1664"/>
                    <a:pt x="953" y="2622"/>
                    <a:pt x="2158" y="2622"/>
                  </a:cubicBezTo>
                  <a:lnTo>
                    <a:pt x="16799" y="2622"/>
                  </a:lnTo>
                  <a:cubicBezTo>
                    <a:pt x="17975" y="2622"/>
                    <a:pt x="18933" y="1664"/>
                    <a:pt x="18933" y="488"/>
                  </a:cubicBezTo>
                  <a:cubicBezTo>
                    <a:pt x="18933" y="218"/>
                    <a:pt x="18710" y="0"/>
                    <a:pt x="18469" y="0"/>
                  </a:cubicBez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4037;p63">
              <a:extLst>
                <a:ext uri="{FF2B5EF4-FFF2-40B4-BE49-F238E27FC236}">
                  <a16:creationId xmlns:a16="http://schemas.microsoft.com/office/drawing/2014/main" id="{E11A535C-35DB-0E8D-2B8C-6E5EC6913FFA}"/>
                </a:ext>
              </a:extLst>
            </p:cNvPr>
            <p:cNvSpPr/>
            <p:nvPr/>
          </p:nvSpPr>
          <p:spPr>
            <a:xfrm>
              <a:off x="6137304" y="4507455"/>
              <a:ext cx="59200" cy="51077"/>
            </a:xfrm>
            <a:custGeom>
              <a:avLst/>
              <a:gdLst/>
              <a:ahLst/>
              <a:cxnLst/>
              <a:rect l="l" t="t" r="r" b="b"/>
              <a:pathLst>
                <a:path w="3039" h="2622" extrusionOk="0">
                  <a:moveTo>
                    <a:pt x="1663" y="0"/>
                  </a:moveTo>
                  <a:cubicBezTo>
                    <a:pt x="1910" y="0"/>
                    <a:pt x="2134" y="218"/>
                    <a:pt x="2134" y="488"/>
                  </a:cubicBezTo>
                  <a:cubicBezTo>
                    <a:pt x="2134" y="1076"/>
                    <a:pt x="1887" y="1617"/>
                    <a:pt x="1517" y="1981"/>
                  </a:cubicBezTo>
                  <a:cubicBezTo>
                    <a:pt x="1129" y="2375"/>
                    <a:pt x="588" y="2622"/>
                    <a:pt x="0" y="2622"/>
                  </a:cubicBezTo>
                  <a:lnTo>
                    <a:pt x="905" y="2622"/>
                  </a:lnTo>
                  <a:cubicBezTo>
                    <a:pt x="1493" y="2622"/>
                    <a:pt x="2034" y="2375"/>
                    <a:pt x="2428" y="1981"/>
                  </a:cubicBezTo>
                  <a:cubicBezTo>
                    <a:pt x="2792" y="1617"/>
                    <a:pt x="3039" y="1076"/>
                    <a:pt x="3039" y="488"/>
                  </a:cubicBezTo>
                  <a:cubicBezTo>
                    <a:pt x="3039" y="218"/>
                    <a:pt x="2816" y="0"/>
                    <a:pt x="254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4038;p63">
              <a:extLst>
                <a:ext uri="{FF2B5EF4-FFF2-40B4-BE49-F238E27FC236}">
                  <a16:creationId xmlns:a16="http://schemas.microsoft.com/office/drawing/2014/main" id="{4AC73A44-09E0-4812-A3B0-B75024DD606F}"/>
                </a:ext>
              </a:extLst>
            </p:cNvPr>
            <p:cNvSpPr/>
            <p:nvPr/>
          </p:nvSpPr>
          <p:spPr>
            <a:xfrm>
              <a:off x="5849100" y="4278918"/>
              <a:ext cx="326348" cy="228559"/>
            </a:xfrm>
            <a:custGeom>
              <a:avLst/>
              <a:gdLst/>
              <a:ahLst/>
              <a:cxnLst/>
              <a:rect l="l" t="t" r="r" b="b"/>
              <a:pathLst>
                <a:path w="16753" h="11733" extrusionOk="0">
                  <a:moveTo>
                    <a:pt x="859" y="0"/>
                  </a:moveTo>
                  <a:cubicBezTo>
                    <a:pt x="371" y="0"/>
                    <a:pt x="1" y="365"/>
                    <a:pt x="1" y="858"/>
                  </a:cubicBezTo>
                  <a:lnTo>
                    <a:pt x="1" y="10874"/>
                  </a:lnTo>
                  <a:cubicBezTo>
                    <a:pt x="1" y="11339"/>
                    <a:pt x="371" y="11732"/>
                    <a:pt x="859" y="11732"/>
                  </a:cubicBezTo>
                  <a:lnTo>
                    <a:pt x="15900" y="11732"/>
                  </a:lnTo>
                  <a:cubicBezTo>
                    <a:pt x="16364" y="11732"/>
                    <a:pt x="16752" y="11339"/>
                    <a:pt x="16752" y="10874"/>
                  </a:cubicBezTo>
                  <a:lnTo>
                    <a:pt x="16752" y="858"/>
                  </a:lnTo>
                  <a:cubicBezTo>
                    <a:pt x="16752" y="365"/>
                    <a:pt x="16364" y="0"/>
                    <a:pt x="15900" y="0"/>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4039;p63">
              <a:extLst>
                <a:ext uri="{FF2B5EF4-FFF2-40B4-BE49-F238E27FC236}">
                  <a16:creationId xmlns:a16="http://schemas.microsoft.com/office/drawing/2014/main" id="{C42C904B-40D4-4D82-E4C7-DF1601176F84}"/>
                </a:ext>
              </a:extLst>
            </p:cNvPr>
            <p:cNvSpPr/>
            <p:nvPr/>
          </p:nvSpPr>
          <p:spPr>
            <a:xfrm>
              <a:off x="6143927" y="4278918"/>
              <a:ext cx="31519" cy="228559"/>
            </a:xfrm>
            <a:custGeom>
              <a:avLst/>
              <a:gdLst/>
              <a:ahLst/>
              <a:cxnLst/>
              <a:rect l="l" t="t" r="r" b="b"/>
              <a:pathLst>
                <a:path w="1618" h="11733" extrusionOk="0">
                  <a:moveTo>
                    <a:pt x="1" y="0"/>
                  </a:moveTo>
                  <a:cubicBezTo>
                    <a:pt x="471" y="0"/>
                    <a:pt x="859" y="365"/>
                    <a:pt x="859" y="858"/>
                  </a:cubicBezTo>
                  <a:lnTo>
                    <a:pt x="859" y="10874"/>
                  </a:lnTo>
                  <a:cubicBezTo>
                    <a:pt x="859" y="11339"/>
                    <a:pt x="471" y="11732"/>
                    <a:pt x="1" y="11732"/>
                  </a:cubicBezTo>
                  <a:lnTo>
                    <a:pt x="765" y="11732"/>
                  </a:lnTo>
                  <a:cubicBezTo>
                    <a:pt x="1229" y="11732"/>
                    <a:pt x="1617" y="11339"/>
                    <a:pt x="1617" y="10874"/>
                  </a:cubicBezTo>
                  <a:lnTo>
                    <a:pt x="1617" y="858"/>
                  </a:lnTo>
                  <a:cubicBezTo>
                    <a:pt x="1617" y="365"/>
                    <a:pt x="1229" y="0"/>
                    <a:pt x="765" y="0"/>
                  </a:cubicBez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4040;p63">
              <a:extLst>
                <a:ext uri="{FF2B5EF4-FFF2-40B4-BE49-F238E27FC236}">
                  <a16:creationId xmlns:a16="http://schemas.microsoft.com/office/drawing/2014/main" id="{F62F6CA5-3C44-B1A1-03CD-B8D2B725AB8F}"/>
                </a:ext>
              </a:extLst>
            </p:cNvPr>
            <p:cNvSpPr/>
            <p:nvPr/>
          </p:nvSpPr>
          <p:spPr>
            <a:xfrm>
              <a:off x="5873041" y="4298943"/>
              <a:ext cx="278583" cy="188488"/>
            </a:xfrm>
            <a:custGeom>
              <a:avLst/>
              <a:gdLst/>
              <a:ahLst/>
              <a:cxnLst/>
              <a:rect l="l" t="t" r="r" b="b"/>
              <a:pathLst>
                <a:path w="14301" h="9676" extrusionOk="0">
                  <a:moveTo>
                    <a:pt x="317" y="1"/>
                  </a:moveTo>
                  <a:cubicBezTo>
                    <a:pt x="147" y="1"/>
                    <a:pt x="0" y="148"/>
                    <a:pt x="0" y="318"/>
                  </a:cubicBezTo>
                  <a:lnTo>
                    <a:pt x="0" y="9358"/>
                  </a:lnTo>
                  <a:cubicBezTo>
                    <a:pt x="0" y="9529"/>
                    <a:pt x="147" y="9676"/>
                    <a:pt x="317" y="9676"/>
                  </a:cubicBezTo>
                  <a:lnTo>
                    <a:pt x="13983" y="9676"/>
                  </a:lnTo>
                  <a:cubicBezTo>
                    <a:pt x="14154" y="9676"/>
                    <a:pt x="14301" y="9529"/>
                    <a:pt x="14301" y="9358"/>
                  </a:cubicBezTo>
                  <a:lnTo>
                    <a:pt x="14301" y="318"/>
                  </a:lnTo>
                  <a:cubicBezTo>
                    <a:pt x="14301" y="148"/>
                    <a:pt x="14154" y="1"/>
                    <a:pt x="13983" y="1"/>
                  </a:cubicBezTo>
                  <a:close/>
                </a:path>
              </a:pathLst>
            </a:custGeom>
            <a:solidFill>
              <a:srgbClr val="FFE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4041;p63">
              <a:extLst>
                <a:ext uri="{FF2B5EF4-FFF2-40B4-BE49-F238E27FC236}">
                  <a16:creationId xmlns:a16="http://schemas.microsoft.com/office/drawing/2014/main" id="{AC85DF09-EA99-85B0-422E-83B8FA32B4BF}"/>
                </a:ext>
              </a:extLst>
            </p:cNvPr>
            <p:cNvSpPr/>
            <p:nvPr/>
          </p:nvSpPr>
          <p:spPr>
            <a:xfrm>
              <a:off x="5873041" y="4298943"/>
              <a:ext cx="278583" cy="42973"/>
            </a:xfrm>
            <a:custGeom>
              <a:avLst/>
              <a:gdLst/>
              <a:ahLst/>
              <a:cxnLst/>
              <a:rect l="l" t="t" r="r" b="b"/>
              <a:pathLst>
                <a:path w="14301" h="2206" extrusionOk="0">
                  <a:moveTo>
                    <a:pt x="317" y="1"/>
                  </a:moveTo>
                  <a:cubicBezTo>
                    <a:pt x="147" y="1"/>
                    <a:pt x="0" y="148"/>
                    <a:pt x="0" y="318"/>
                  </a:cubicBezTo>
                  <a:lnTo>
                    <a:pt x="0" y="2205"/>
                  </a:lnTo>
                  <a:lnTo>
                    <a:pt x="14301" y="2205"/>
                  </a:lnTo>
                  <a:lnTo>
                    <a:pt x="14301" y="318"/>
                  </a:lnTo>
                  <a:cubicBezTo>
                    <a:pt x="14301" y="148"/>
                    <a:pt x="14154" y="1"/>
                    <a:pt x="13983" y="1"/>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4042;p63">
              <a:extLst>
                <a:ext uri="{FF2B5EF4-FFF2-40B4-BE49-F238E27FC236}">
                  <a16:creationId xmlns:a16="http://schemas.microsoft.com/office/drawing/2014/main" id="{90B01796-1F6C-CC48-9FC8-F5FD3A632F46}"/>
                </a:ext>
              </a:extLst>
            </p:cNvPr>
            <p:cNvSpPr/>
            <p:nvPr/>
          </p:nvSpPr>
          <p:spPr>
            <a:xfrm>
              <a:off x="6130194" y="4298943"/>
              <a:ext cx="21428" cy="42973"/>
            </a:xfrm>
            <a:custGeom>
              <a:avLst/>
              <a:gdLst/>
              <a:ahLst/>
              <a:cxnLst/>
              <a:rect l="l" t="t" r="r" b="b"/>
              <a:pathLst>
                <a:path w="1100" h="2206" extrusionOk="0">
                  <a:moveTo>
                    <a:pt x="1" y="1"/>
                  </a:moveTo>
                  <a:cubicBezTo>
                    <a:pt x="171" y="1"/>
                    <a:pt x="318" y="148"/>
                    <a:pt x="318" y="318"/>
                  </a:cubicBezTo>
                  <a:lnTo>
                    <a:pt x="318" y="2205"/>
                  </a:lnTo>
                  <a:lnTo>
                    <a:pt x="1100" y="2205"/>
                  </a:lnTo>
                  <a:lnTo>
                    <a:pt x="1100" y="318"/>
                  </a:lnTo>
                  <a:cubicBezTo>
                    <a:pt x="1100" y="148"/>
                    <a:pt x="953" y="1"/>
                    <a:pt x="782" y="1"/>
                  </a:cubicBezTo>
                  <a:close/>
                </a:path>
              </a:pathLst>
            </a:custGeom>
            <a:solidFill>
              <a:srgbClr val="FF6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4043;p63">
              <a:extLst>
                <a:ext uri="{FF2B5EF4-FFF2-40B4-BE49-F238E27FC236}">
                  <a16:creationId xmlns:a16="http://schemas.microsoft.com/office/drawing/2014/main" id="{16329980-68A9-2B75-253D-0D4C57028144}"/>
                </a:ext>
              </a:extLst>
            </p:cNvPr>
            <p:cNvSpPr/>
            <p:nvPr/>
          </p:nvSpPr>
          <p:spPr>
            <a:xfrm>
              <a:off x="5977920" y="4507455"/>
              <a:ext cx="68258" cy="21896"/>
            </a:xfrm>
            <a:custGeom>
              <a:avLst/>
              <a:gdLst/>
              <a:ahLst/>
              <a:cxnLst/>
              <a:rect l="l" t="t" r="r" b="b"/>
              <a:pathLst>
                <a:path w="3504" h="1124" extrusionOk="0">
                  <a:moveTo>
                    <a:pt x="0" y="0"/>
                  </a:moveTo>
                  <a:lnTo>
                    <a:pt x="0" y="565"/>
                  </a:lnTo>
                  <a:cubicBezTo>
                    <a:pt x="0" y="882"/>
                    <a:pt x="271" y="1123"/>
                    <a:pt x="564" y="1123"/>
                  </a:cubicBezTo>
                  <a:lnTo>
                    <a:pt x="2939" y="1123"/>
                  </a:lnTo>
                  <a:cubicBezTo>
                    <a:pt x="3262" y="1123"/>
                    <a:pt x="3503" y="882"/>
                    <a:pt x="3503" y="565"/>
                  </a:cubicBezTo>
                  <a:lnTo>
                    <a:pt x="3503" y="0"/>
                  </a:ln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4044;p63">
              <a:extLst>
                <a:ext uri="{FF2B5EF4-FFF2-40B4-BE49-F238E27FC236}">
                  <a16:creationId xmlns:a16="http://schemas.microsoft.com/office/drawing/2014/main" id="{9D72CA9A-2DC0-5A19-96D1-20DD41D294B7}"/>
                </a:ext>
              </a:extLst>
            </p:cNvPr>
            <p:cNvSpPr/>
            <p:nvPr/>
          </p:nvSpPr>
          <p:spPr>
            <a:xfrm>
              <a:off x="5898793" y="4314644"/>
              <a:ext cx="11006" cy="11454"/>
            </a:xfrm>
            <a:custGeom>
              <a:avLst/>
              <a:gdLst/>
              <a:ahLst/>
              <a:cxnLst/>
              <a:rect l="l" t="t" r="r" b="b"/>
              <a:pathLst>
                <a:path w="565" h="588" extrusionOk="0">
                  <a:moveTo>
                    <a:pt x="294" y="0"/>
                  </a:moveTo>
                  <a:cubicBezTo>
                    <a:pt x="124" y="0"/>
                    <a:pt x="1" y="147"/>
                    <a:pt x="1" y="294"/>
                  </a:cubicBezTo>
                  <a:cubicBezTo>
                    <a:pt x="1" y="470"/>
                    <a:pt x="124" y="588"/>
                    <a:pt x="294" y="588"/>
                  </a:cubicBezTo>
                  <a:cubicBezTo>
                    <a:pt x="441" y="588"/>
                    <a:pt x="565" y="470"/>
                    <a:pt x="565" y="294"/>
                  </a:cubicBezTo>
                  <a:cubicBezTo>
                    <a:pt x="565" y="147"/>
                    <a:pt x="441" y="0"/>
                    <a:pt x="2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4045;p63">
              <a:extLst>
                <a:ext uri="{FF2B5EF4-FFF2-40B4-BE49-F238E27FC236}">
                  <a16:creationId xmlns:a16="http://schemas.microsoft.com/office/drawing/2014/main" id="{54F95377-D78D-2ECA-8C64-BFA0C608A385}"/>
                </a:ext>
              </a:extLst>
            </p:cNvPr>
            <p:cNvSpPr/>
            <p:nvPr/>
          </p:nvSpPr>
          <p:spPr>
            <a:xfrm>
              <a:off x="5920669" y="4314644"/>
              <a:ext cx="11454" cy="11454"/>
            </a:xfrm>
            <a:custGeom>
              <a:avLst/>
              <a:gdLst/>
              <a:ahLst/>
              <a:cxnLst/>
              <a:rect l="l" t="t" r="r" b="b"/>
              <a:pathLst>
                <a:path w="588" h="588" extrusionOk="0">
                  <a:moveTo>
                    <a:pt x="294" y="0"/>
                  </a:moveTo>
                  <a:cubicBezTo>
                    <a:pt x="124" y="0"/>
                    <a:pt x="0" y="147"/>
                    <a:pt x="0" y="294"/>
                  </a:cubicBezTo>
                  <a:cubicBezTo>
                    <a:pt x="0" y="470"/>
                    <a:pt x="124" y="588"/>
                    <a:pt x="294" y="588"/>
                  </a:cubicBezTo>
                  <a:cubicBezTo>
                    <a:pt x="441" y="588"/>
                    <a:pt x="588" y="470"/>
                    <a:pt x="588" y="294"/>
                  </a:cubicBezTo>
                  <a:cubicBezTo>
                    <a:pt x="588" y="147"/>
                    <a:pt x="441" y="0"/>
                    <a:pt x="2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4046;p63">
              <a:extLst>
                <a:ext uri="{FF2B5EF4-FFF2-40B4-BE49-F238E27FC236}">
                  <a16:creationId xmlns:a16="http://schemas.microsoft.com/office/drawing/2014/main" id="{83FACB65-AEAF-B5D9-7D45-36654CB96264}"/>
                </a:ext>
              </a:extLst>
            </p:cNvPr>
            <p:cNvSpPr/>
            <p:nvPr/>
          </p:nvSpPr>
          <p:spPr>
            <a:xfrm>
              <a:off x="5942642" y="4314644"/>
              <a:ext cx="11474" cy="11454"/>
            </a:xfrm>
            <a:custGeom>
              <a:avLst/>
              <a:gdLst/>
              <a:ahLst/>
              <a:cxnLst/>
              <a:rect l="l" t="t" r="r" b="b"/>
              <a:pathLst>
                <a:path w="589" h="588" extrusionOk="0">
                  <a:moveTo>
                    <a:pt x="295" y="0"/>
                  </a:moveTo>
                  <a:cubicBezTo>
                    <a:pt x="148" y="0"/>
                    <a:pt x="1" y="147"/>
                    <a:pt x="1" y="294"/>
                  </a:cubicBezTo>
                  <a:cubicBezTo>
                    <a:pt x="1" y="470"/>
                    <a:pt x="148" y="588"/>
                    <a:pt x="295" y="588"/>
                  </a:cubicBezTo>
                  <a:cubicBezTo>
                    <a:pt x="465" y="588"/>
                    <a:pt x="589" y="470"/>
                    <a:pt x="589" y="294"/>
                  </a:cubicBezTo>
                  <a:cubicBezTo>
                    <a:pt x="589" y="147"/>
                    <a:pt x="465" y="0"/>
                    <a:pt x="2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4047;p63">
              <a:extLst>
                <a:ext uri="{FF2B5EF4-FFF2-40B4-BE49-F238E27FC236}">
                  <a16:creationId xmlns:a16="http://schemas.microsoft.com/office/drawing/2014/main" id="{C2F0C19A-31CA-CF97-EBB5-498EC90D7F5F}"/>
                </a:ext>
              </a:extLst>
            </p:cNvPr>
            <p:cNvSpPr/>
            <p:nvPr/>
          </p:nvSpPr>
          <p:spPr>
            <a:xfrm>
              <a:off x="5867314" y="4293684"/>
              <a:ext cx="289590" cy="199027"/>
            </a:xfrm>
            <a:custGeom>
              <a:avLst/>
              <a:gdLst/>
              <a:ahLst/>
              <a:cxnLst/>
              <a:rect l="l" t="t" r="r" b="b"/>
              <a:pathLst>
                <a:path w="14866" h="10217" extrusionOk="0">
                  <a:moveTo>
                    <a:pt x="14277" y="565"/>
                  </a:moveTo>
                  <a:lnTo>
                    <a:pt x="14301" y="588"/>
                  </a:lnTo>
                  <a:lnTo>
                    <a:pt x="14301" y="2181"/>
                  </a:lnTo>
                  <a:lnTo>
                    <a:pt x="11556" y="2181"/>
                  </a:lnTo>
                  <a:cubicBezTo>
                    <a:pt x="11385" y="2181"/>
                    <a:pt x="11262" y="2328"/>
                    <a:pt x="11262" y="2475"/>
                  </a:cubicBezTo>
                  <a:cubicBezTo>
                    <a:pt x="11262" y="2622"/>
                    <a:pt x="11385" y="2769"/>
                    <a:pt x="11556" y="2769"/>
                  </a:cubicBezTo>
                  <a:lnTo>
                    <a:pt x="14301" y="2769"/>
                  </a:lnTo>
                  <a:lnTo>
                    <a:pt x="14301" y="9628"/>
                  </a:lnTo>
                  <a:lnTo>
                    <a:pt x="14277" y="9652"/>
                  </a:lnTo>
                  <a:lnTo>
                    <a:pt x="611" y="9652"/>
                  </a:lnTo>
                  <a:cubicBezTo>
                    <a:pt x="588" y="9652"/>
                    <a:pt x="588" y="9628"/>
                    <a:pt x="588" y="9628"/>
                  </a:cubicBezTo>
                  <a:lnTo>
                    <a:pt x="588" y="2769"/>
                  </a:lnTo>
                  <a:lnTo>
                    <a:pt x="10210" y="2769"/>
                  </a:lnTo>
                  <a:cubicBezTo>
                    <a:pt x="10357" y="2769"/>
                    <a:pt x="10504" y="2622"/>
                    <a:pt x="10504" y="2475"/>
                  </a:cubicBezTo>
                  <a:cubicBezTo>
                    <a:pt x="10504" y="2328"/>
                    <a:pt x="10357" y="2181"/>
                    <a:pt x="10210" y="2181"/>
                  </a:cubicBezTo>
                  <a:lnTo>
                    <a:pt x="588" y="2181"/>
                  </a:lnTo>
                  <a:lnTo>
                    <a:pt x="588" y="588"/>
                  </a:lnTo>
                  <a:cubicBezTo>
                    <a:pt x="588" y="588"/>
                    <a:pt x="588" y="565"/>
                    <a:pt x="611" y="565"/>
                  </a:cubicBezTo>
                  <a:close/>
                  <a:moveTo>
                    <a:pt x="611" y="1"/>
                  </a:moveTo>
                  <a:cubicBezTo>
                    <a:pt x="271" y="1"/>
                    <a:pt x="0" y="271"/>
                    <a:pt x="0" y="588"/>
                  </a:cubicBezTo>
                  <a:lnTo>
                    <a:pt x="0" y="9628"/>
                  </a:lnTo>
                  <a:cubicBezTo>
                    <a:pt x="0" y="9946"/>
                    <a:pt x="271" y="10216"/>
                    <a:pt x="611" y="10216"/>
                  </a:cubicBezTo>
                  <a:lnTo>
                    <a:pt x="14277" y="10216"/>
                  </a:lnTo>
                  <a:cubicBezTo>
                    <a:pt x="14595" y="10216"/>
                    <a:pt x="14865" y="9946"/>
                    <a:pt x="14865" y="9628"/>
                  </a:cubicBezTo>
                  <a:lnTo>
                    <a:pt x="14865" y="588"/>
                  </a:lnTo>
                  <a:cubicBezTo>
                    <a:pt x="14865" y="271"/>
                    <a:pt x="14595" y="1"/>
                    <a:pt x="142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4048;p63">
              <a:extLst>
                <a:ext uri="{FF2B5EF4-FFF2-40B4-BE49-F238E27FC236}">
                  <a16:creationId xmlns:a16="http://schemas.microsoft.com/office/drawing/2014/main" id="{D8F2DBFC-0B84-8183-9A22-D31756130ADF}"/>
                </a:ext>
              </a:extLst>
            </p:cNvPr>
            <p:cNvSpPr/>
            <p:nvPr/>
          </p:nvSpPr>
          <p:spPr>
            <a:xfrm>
              <a:off x="5822432" y="4273191"/>
              <a:ext cx="379802" cy="291070"/>
            </a:xfrm>
            <a:custGeom>
              <a:avLst/>
              <a:gdLst/>
              <a:ahLst/>
              <a:cxnLst/>
              <a:rect l="l" t="t" r="r" b="b"/>
              <a:pathLst>
                <a:path w="19497" h="14942" extrusionOk="0">
                  <a:moveTo>
                    <a:pt x="17269" y="565"/>
                  </a:moveTo>
                  <a:cubicBezTo>
                    <a:pt x="17586" y="565"/>
                    <a:pt x="17827" y="835"/>
                    <a:pt x="17827" y="1152"/>
                  </a:cubicBezTo>
                  <a:lnTo>
                    <a:pt x="17827" y="11168"/>
                  </a:lnTo>
                  <a:cubicBezTo>
                    <a:pt x="17827" y="11486"/>
                    <a:pt x="17586" y="11732"/>
                    <a:pt x="17269" y="11732"/>
                  </a:cubicBezTo>
                  <a:lnTo>
                    <a:pt x="2228" y="11732"/>
                  </a:lnTo>
                  <a:cubicBezTo>
                    <a:pt x="1910" y="11732"/>
                    <a:pt x="1640" y="11486"/>
                    <a:pt x="1640" y="11168"/>
                  </a:cubicBezTo>
                  <a:lnTo>
                    <a:pt x="1640" y="1152"/>
                  </a:lnTo>
                  <a:cubicBezTo>
                    <a:pt x="1640" y="835"/>
                    <a:pt x="1910" y="565"/>
                    <a:pt x="2228" y="565"/>
                  </a:cubicBezTo>
                  <a:close/>
                  <a:moveTo>
                    <a:pt x="11215" y="12320"/>
                  </a:moveTo>
                  <a:lnTo>
                    <a:pt x="11215" y="12591"/>
                  </a:lnTo>
                  <a:cubicBezTo>
                    <a:pt x="11215" y="12738"/>
                    <a:pt x="11068" y="12855"/>
                    <a:pt x="10921" y="12855"/>
                  </a:cubicBezTo>
                  <a:lnTo>
                    <a:pt x="8546" y="12855"/>
                  </a:lnTo>
                  <a:cubicBezTo>
                    <a:pt x="8399" y="12855"/>
                    <a:pt x="8276" y="12738"/>
                    <a:pt x="8276" y="12591"/>
                  </a:cubicBezTo>
                  <a:lnTo>
                    <a:pt x="8276" y="12320"/>
                  </a:lnTo>
                  <a:close/>
                  <a:moveTo>
                    <a:pt x="2228" y="0"/>
                  </a:moveTo>
                  <a:cubicBezTo>
                    <a:pt x="1593" y="0"/>
                    <a:pt x="1076" y="512"/>
                    <a:pt x="1076" y="1152"/>
                  </a:cubicBezTo>
                  <a:lnTo>
                    <a:pt x="1076" y="11168"/>
                  </a:lnTo>
                  <a:cubicBezTo>
                    <a:pt x="1076" y="11386"/>
                    <a:pt x="1129" y="11586"/>
                    <a:pt x="1223" y="11732"/>
                  </a:cubicBezTo>
                  <a:lnTo>
                    <a:pt x="758" y="11732"/>
                  </a:lnTo>
                  <a:cubicBezTo>
                    <a:pt x="341" y="11732"/>
                    <a:pt x="0" y="12073"/>
                    <a:pt x="0" y="12514"/>
                  </a:cubicBezTo>
                  <a:cubicBezTo>
                    <a:pt x="0" y="13837"/>
                    <a:pt x="1076" y="14942"/>
                    <a:pt x="2428" y="14942"/>
                  </a:cubicBezTo>
                  <a:lnTo>
                    <a:pt x="3186" y="14942"/>
                  </a:lnTo>
                  <a:cubicBezTo>
                    <a:pt x="3333" y="14942"/>
                    <a:pt x="3456" y="14795"/>
                    <a:pt x="3456" y="14648"/>
                  </a:cubicBezTo>
                  <a:cubicBezTo>
                    <a:pt x="3456" y="14472"/>
                    <a:pt x="3333" y="14354"/>
                    <a:pt x="3186" y="14354"/>
                  </a:cubicBezTo>
                  <a:lnTo>
                    <a:pt x="2428" y="14354"/>
                  </a:lnTo>
                  <a:cubicBezTo>
                    <a:pt x="1399" y="14354"/>
                    <a:pt x="564" y="13519"/>
                    <a:pt x="564" y="12514"/>
                  </a:cubicBezTo>
                  <a:cubicBezTo>
                    <a:pt x="564" y="12391"/>
                    <a:pt x="664" y="12320"/>
                    <a:pt x="758" y="12320"/>
                  </a:cubicBezTo>
                  <a:lnTo>
                    <a:pt x="7718" y="12320"/>
                  </a:lnTo>
                  <a:lnTo>
                    <a:pt x="7718" y="12591"/>
                  </a:lnTo>
                  <a:cubicBezTo>
                    <a:pt x="7718" y="13055"/>
                    <a:pt x="8082" y="13443"/>
                    <a:pt x="8546" y="13443"/>
                  </a:cubicBezTo>
                  <a:lnTo>
                    <a:pt x="10921" y="13443"/>
                  </a:lnTo>
                  <a:cubicBezTo>
                    <a:pt x="11391" y="13443"/>
                    <a:pt x="11779" y="13055"/>
                    <a:pt x="11779" y="12591"/>
                  </a:cubicBezTo>
                  <a:lnTo>
                    <a:pt x="11779" y="12320"/>
                  </a:lnTo>
                  <a:lnTo>
                    <a:pt x="18709" y="12320"/>
                  </a:lnTo>
                  <a:cubicBezTo>
                    <a:pt x="18833" y="12320"/>
                    <a:pt x="18909" y="12391"/>
                    <a:pt x="18909" y="12514"/>
                  </a:cubicBezTo>
                  <a:cubicBezTo>
                    <a:pt x="18909" y="13519"/>
                    <a:pt x="18074" y="14354"/>
                    <a:pt x="17069" y="14354"/>
                  </a:cubicBezTo>
                  <a:lnTo>
                    <a:pt x="4508" y="14354"/>
                  </a:lnTo>
                  <a:cubicBezTo>
                    <a:pt x="4338" y="14354"/>
                    <a:pt x="4214" y="14472"/>
                    <a:pt x="4214" y="14648"/>
                  </a:cubicBezTo>
                  <a:cubicBezTo>
                    <a:pt x="4214" y="14795"/>
                    <a:pt x="4338" y="14942"/>
                    <a:pt x="4508" y="14942"/>
                  </a:cubicBezTo>
                  <a:lnTo>
                    <a:pt x="17069" y="14942"/>
                  </a:lnTo>
                  <a:cubicBezTo>
                    <a:pt x="18392" y="14942"/>
                    <a:pt x="19497" y="13837"/>
                    <a:pt x="19497" y="12514"/>
                  </a:cubicBezTo>
                  <a:cubicBezTo>
                    <a:pt x="19497" y="12073"/>
                    <a:pt x="19150" y="11732"/>
                    <a:pt x="18739" y="11732"/>
                  </a:cubicBezTo>
                  <a:lnTo>
                    <a:pt x="18245" y="11732"/>
                  </a:lnTo>
                  <a:cubicBezTo>
                    <a:pt x="18345" y="11586"/>
                    <a:pt x="18392" y="11386"/>
                    <a:pt x="18392" y="11168"/>
                  </a:cubicBezTo>
                  <a:lnTo>
                    <a:pt x="18392" y="1152"/>
                  </a:lnTo>
                  <a:cubicBezTo>
                    <a:pt x="18392" y="512"/>
                    <a:pt x="17880" y="0"/>
                    <a:pt x="172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4049;p63">
              <a:extLst>
                <a:ext uri="{FF2B5EF4-FFF2-40B4-BE49-F238E27FC236}">
                  <a16:creationId xmlns:a16="http://schemas.microsoft.com/office/drawing/2014/main" id="{D5987EA7-55B3-0881-059E-51BF76A6C1EC}"/>
                </a:ext>
              </a:extLst>
            </p:cNvPr>
            <p:cNvSpPr/>
            <p:nvPr/>
          </p:nvSpPr>
          <p:spPr>
            <a:xfrm>
              <a:off x="5923065" y="4372324"/>
              <a:ext cx="22012" cy="33934"/>
            </a:xfrm>
            <a:custGeom>
              <a:avLst/>
              <a:gdLst/>
              <a:ahLst/>
              <a:cxnLst/>
              <a:rect l="l" t="t" r="r" b="b"/>
              <a:pathLst>
                <a:path w="1130" h="1742" extrusionOk="0">
                  <a:moveTo>
                    <a:pt x="785" y="1"/>
                  </a:moveTo>
                  <a:cubicBezTo>
                    <a:pt x="676" y="1"/>
                    <a:pt x="576" y="71"/>
                    <a:pt x="541" y="178"/>
                  </a:cubicBezTo>
                  <a:lnTo>
                    <a:pt x="77" y="1353"/>
                  </a:lnTo>
                  <a:cubicBezTo>
                    <a:pt x="1" y="1500"/>
                    <a:pt x="77" y="1671"/>
                    <a:pt x="224" y="1718"/>
                  </a:cubicBezTo>
                  <a:cubicBezTo>
                    <a:pt x="271" y="1741"/>
                    <a:pt x="295" y="1741"/>
                    <a:pt x="347" y="1741"/>
                  </a:cubicBezTo>
                  <a:cubicBezTo>
                    <a:pt x="441" y="1741"/>
                    <a:pt x="565" y="1671"/>
                    <a:pt x="588" y="1571"/>
                  </a:cubicBezTo>
                  <a:lnTo>
                    <a:pt x="1082" y="395"/>
                  </a:lnTo>
                  <a:cubicBezTo>
                    <a:pt x="1129" y="248"/>
                    <a:pt x="1053" y="78"/>
                    <a:pt x="906" y="31"/>
                  </a:cubicBezTo>
                  <a:cubicBezTo>
                    <a:pt x="866" y="10"/>
                    <a:pt x="825" y="1"/>
                    <a:pt x="78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4050;p63">
              <a:extLst>
                <a:ext uri="{FF2B5EF4-FFF2-40B4-BE49-F238E27FC236}">
                  <a16:creationId xmlns:a16="http://schemas.microsoft.com/office/drawing/2014/main" id="{C2DC9397-1777-AB89-BF24-75DA029E93F5}"/>
                </a:ext>
              </a:extLst>
            </p:cNvPr>
            <p:cNvSpPr/>
            <p:nvPr/>
          </p:nvSpPr>
          <p:spPr>
            <a:xfrm>
              <a:off x="5953648" y="4373337"/>
              <a:ext cx="18564" cy="32006"/>
            </a:xfrm>
            <a:custGeom>
              <a:avLst/>
              <a:gdLst/>
              <a:ahLst/>
              <a:cxnLst/>
              <a:rect l="l" t="t" r="r" b="b"/>
              <a:pathLst>
                <a:path w="953" h="1643" extrusionOk="0">
                  <a:moveTo>
                    <a:pt x="336" y="1"/>
                  </a:moveTo>
                  <a:cubicBezTo>
                    <a:pt x="287" y="1"/>
                    <a:pt x="237" y="16"/>
                    <a:pt x="194" y="49"/>
                  </a:cubicBezTo>
                  <a:cubicBezTo>
                    <a:pt x="47" y="126"/>
                    <a:pt x="0" y="296"/>
                    <a:pt x="100" y="443"/>
                  </a:cubicBezTo>
                  <a:lnTo>
                    <a:pt x="317" y="808"/>
                  </a:lnTo>
                  <a:lnTo>
                    <a:pt x="100" y="1202"/>
                  </a:lnTo>
                  <a:cubicBezTo>
                    <a:pt x="0" y="1348"/>
                    <a:pt x="47" y="1519"/>
                    <a:pt x="194" y="1595"/>
                  </a:cubicBezTo>
                  <a:cubicBezTo>
                    <a:pt x="247" y="1619"/>
                    <a:pt x="294" y="1642"/>
                    <a:pt x="341" y="1642"/>
                  </a:cubicBezTo>
                  <a:cubicBezTo>
                    <a:pt x="441" y="1642"/>
                    <a:pt x="541" y="1595"/>
                    <a:pt x="588" y="1495"/>
                  </a:cubicBezTo>
                  <a:lnTo>
                    <a:pt x="905" y="955"/>
                  </a:lnTo>
                  <a:cubicBezTo>
                    <a:pt x="952" y="861"/>
                    <a:pt x="952" y="761"/>
                    <a:pt x="905" y="661"/>
                  </a:cubicBezTo>
                  <a:lnTo>
                    <a:pt x="588" y="149"/>
                  </a:lnTo>
                  <a:cubicBezTo>
                    <a:pt x="523" y="54"/>
                    <a:pt x="429" y="1"/>
                    <a:pt x="33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4051;p63">
              <a:extLst>
                <a:ext uri="{FF2B5EF4-FFF2-40B4-BE49-F238E27FC236}">
                  <a16:creationId xmlns:a16="http://schemas.microsoft.com/office/drawing/2014/main" id="{78C8A471-C38D-B591-FE62-6F965BED64EE}"/>
                </a:ext>
              </a:extLst>
            </p:cNvPr>
            <p:cNvSpPr/>
            <p:nvPr/>
          </p:nvSpPr>
          <p:spPr>
            <a:xfrm>
              <a:off x="5895929" y="4373337"/>
              <a:ext cx="18116" cy="32006"/>
            </a:xfrm>
            <a:custGeom>
              <a:avLst/>
              <a:gdLst/>
              <a:ahLst/>
              <a:cxnLst/>
              <a:rect l="l" t="t" r="r" b="b"/>
              <a:pathLst>
                <a:path w="930" h="1643" extrusionOk="0">
                  <a:moveTo>
                    <a:pt x="600" y="1"/>
                  </a:moveTo>
                  <a:cubicBezTo>
                    <a:pt x="504" y="1"/>
                    <a:pt x="415" y="54"/>
                    <a:pt x="365" y="149"/>
                  </a:cubicBezTo>
                  <a:lnTo>
                    <a:pt x="48" y="661"/>
                  </a:lnTo>
                  <a:cubicBezTo>
                    <a:pt x="1" y="761"/>
                    <a:pt x="1" y="861"/>
                    <a:pt x="48" y="955"/>
                  </a:cubicBezTo>
                  <a:lnTo>
                    <a:pt x="365" y="1495"/>
                  </a:lnTo>
                  <a:cubicBezTo>
                    <a:pt x="418" y="1595"/>
                    <a:pt x="512" y="1642"/>
                    <a:pt x="612" y="1642"/>
                  </a:cubicBezTo>
                  <a:cubicBezTo>
                    <a:pt x="659" y="1642"/>
                    <a:pt x="712" y="1619"/>
                    <a:pt x="759" y="1595"/>
                  </a:cubicBezTo>
                  <a:cubicBezTo>
                    <a:pt x="882" y="1519"/>
                    <a:pt x="929" y="1348"/>
                    <a:pt x="859" y="1202"/>
                  </a:cubicBezTo>
                  <a:lnTo>
                    <a:pt x="635" y="808"/>
                  </a:lnTo>
                  <a:lnTo>
                    <a:pt x="859" y="443"/>
                  </a:lnTo>
                  <a:cubicBezTo>
                    <a:pt x="929" y="296"/>
                    <a:pt x="882" y="126"/>
                    <a:pt x="759" y="49"/>
                  </a:cubicBezTo>
                  <a:cubicBezTo>
                    <a:pt x="707" y="16"/>
                    <a:pt x="653" y="1"/>
                    <a:pt x="60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4052;p63">
              <a:extLst>
                <a:ext uri="{FF2B5EF4-FFF2-40B4-BE49-F238E27FC236}">
                  <a16:creationId xmlns:a16="http://schemas.microsoft.com/office/drawing/2014/main" id="{04E11B03-7147-F89B-EF2C-85250D1F8529}"/>
                </a:ext>
              </a:extLst>
            </p:cNvPr>
            <p:cNvSpPr/>
            <p:nvPr/>
          </p:nvSpPr>
          <p:spPr>
            <a:xfrm>
              <a:off x="6028529" y="4393868"/>
              <a:ext cx="99738" cy="11474"/>
            </a:xfrm>
            <a:custGeom>
              <a:avLst/>
              <a:gdLst/>
              <a:ahLst/>
              <a:cxnLst/>
              <a:rect l="l" t="t" r="r" b="b"/>
              <a:pathLst>
                <a:path w="5120" h="589" extrusionOk="0">
                  <a:moveTo>
                    <a:pt x="294" y="1"/>
                  </a:moveTo>
                  <a:cubicBezTo>
                    <a:pt x="124" y="1"/>
                    <a:pt x="0" y="148"/>
                    <a:pt x="0" y="294"/>
                  </a:cubicBezTo>
                  <a:cubicBezTo>
                    <a:pt x="0" y="441"/>
                    <a:pt x="124" y="588"/>
                    <a:pt x="294" y="588"/>
                  </a:cubicBezTo>
                  <a:lnTo>
                    <a:pt x="4826" y="588"/>
                  </a:lnTo>
                  <a:cubicBezTo>
                    <a:pt x="4996" y="588"/>
                    <a:pt x="5120" y="441"/>
                    <a:pt x="5120" y="294"/>
                  </a:cubicBezTo>
                  <a:cubicBezTo>
                    <a:pt x="5120" y="148"/>
                    <a:pt x="4996" y="1"/>
                    <a:pt x="482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4053;p63">
              <a:extLst>
                <a:ext uri="{FF2B5EF4-FFF2-40B4-BE49-F238E27FC236}">
                  <a16:creationId xmlns:a16="http://schemas.microsoft.com/office/drawing/2014/main" id="{336B0BF5-40DA-8506-8E5A-12F645410261}"/>
                </a:ext>
              </a:extLst>
            </p:cNvPr>
            <p:cNvSpPr/>
            <p:nvPr/>
          </p:nvSpPr>
          <p:spPr>
            <a:xfrm>
              <a:off x="5978952" y="4393868"/>
              <a:ext cx="35726" cy="11474"/>
            </a:xfrm>
            <a:custGeom>
              <a:avLst/>
              <a:gdLst/>
              <a:ahLst/>
              <a:cxnLst/>
              <a:rect l="l" t="t" r="r" b="b"/>
              <a:pathLst>
                <a:path w="1834" h="589" extrusionOk="0">
                  <a:moveTo>
                    <a:pt x="270" y="1"/>
                  </a:moveTo>
                  <a:cubicBezTo>
                    <a:pt x="123" y="1"/>
                    <a:pt x="0" y="148"/>
                    <a:pt x="0" y="294"/>
                  </a:cubicBezTo>
                  <a:cubicBezTo>
                    <a:pt x="0" y="441"/>
                    <a:pt x="123" y="588"/>
                    <a:pt x="270" y="588"/>
                  </a:cubicBezTo>
                  <a:lnTo>
                    <a:pt x="1540" y="588"/>
                  </a:lnTo>
                  <a:cubicBezTo>
                    <a:pt x="1687" y="588"/>
                    <a:pt x="1834" y="441"/>
                    <a:pt x="1834" y="294"/>
                  </a:cubicBezTo>
                  <a:cubicBezTo>
                    <a:pt x="1834" y="148"/>
                    <a:pt x="1687" y="1"/>
                    <a:pt x="154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4054;p63">
              <a:extLst>
                <a:ext uri="{FF2B5EF4-FFF2-40B4-BE49-F238E27FC236}">
                  <a16:creationId xmlns:a16="http://schemas.microsoft.com/office/drawing/2014/main" id="{35094B02-A1DE-413D-BB22-5B23F29E496E}"/>
                </a:ext>
              </a:extLst>
            </p:cNvPr>
            <p:cNvSpPr/>
            <p:nvPr/>
          </p:nvSpPr>
          <p:spPr>
            <a:xfrm>
              <a:off x="5948369" y="4419640"/>
              <a:ext cx="179898" cy="11454"/>
            </a:xfrm>
            <a:custGeom>
              <a:avLst/>
              <a:gdLst/>
              <a:ahLst/>
              <a:cxnLst/>
              <a:rect l="l" t="t" r="r" b="b"/>
              <a:pathLst>
                <a:path w="9235" h="588" extrusionOk="0">
                  <a:moveTo>
                    <a:pt x="295" y="0"/>
                  </a:moveTo>
                  <a:cubicBezTo>
                    <a:pt x="124" y="0"/>
                    <a:pt x="1" y="147"/>
                    <a:pt x="1" y="294"/>
                  </a:cubicBezTo>
                  <a:cubicBezTo>
                    <a:pt x="1" y="464"/>
                    <a:pt x="124" y="588"/>
                    <a:pt x="295" y="588"/>
                  </a:cubicBezTo>
                  <a:lnTo>
                    <a:pt x="8941" y="588"/>
                  </a:lnTo>
                  <a:cubicBezTo>
                    <a:pt x="9111" y="588"/>
                    <a:pt x="9235" y="464"/>
                    <a:pt x="9235" y="294"/>
                  </a:cubicBezTo>
                  <a:cubicBezTo>
                    <a:pt x="9235" y="147"/>
                    <a:pt x="9111" y="0"/>
                    <a:pt x="89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4055;p63">
              <a:extLst>
                <a:ext uri="{FF2B5EF4-FFF2-40B4-BE49-F238E27FC236}">
                  <a16:creationId xmlns:a16="http://schemas.microsoft.com/office/drawing/2014/main" id="{73A93382-8DBC-1928-BB95-6CD1E9D8E4DC}"/>
                </a:ext>
              </a:extLst>
            </p:cNvPr>
            <p:cNvSpPr/>
            <p:nvPr/>
          </p:nvSpPr>
          <p:spPr>
            <a:xfrm>
              <a:off x="5895929" y="4419640"/>
              <a:ext cx="39057" cy="11454"/>
            </a:xfrm>
            <a:custGeom>
              <a:avLst/>
              <a:gdLst/>
              <a:ahLst/>
              <a:cxnLst/>
              <a:rect l="l" t="t" r="r" b="b"/>
              <a:pathLst>
                <a:path w="2005" h="588" extrusionOk="0">
                  <a:moveTo>
                    <a:pt x="295" y="0"/>
                  </a:moveTo>
                  <a:cubicBezTo>
                    <a:pt x="148" y="0"/>
                    <a:pt x="1" y="147"/>
                    <a:pt x="1" y="294"/>
                  </a:cubicBezTo>
                  <a:cubicBezTo>
                    <a:pt x="1" y="464"/>
                    <a:pt x="148" y="588"/>
                    <a:pt x="295" y="588"/>
                  </a:cubicBezTo>
                  <a:lnTo>
                    <a:pt x="1740" y="588"/>
                  </a:lnTo>
                  <a:cubicBezTo>
                    <a:pt x="1887" y="588"/>
                    <a:pt x="2005" y="464"/>
                    <a:pt x="2005" y="294"/>
                  </a:cubicBezTo>
                  <a:cubicBezTo>
                    <a:pt x="2005" y="147"/>
                    <a:pt x="1887" y="0"/>
                    <a:pt x="174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4056;p63">
              <a:extLst>
                <a:ext uri="{FF2B5EF4-FFF2-40B4-BE49-F238E27FC236}">
                  <a16:creationId xmlns:a16="http://schemas.microsoft.com/office/drawing/2014/main" id="{BE499027-0708-9732-1D75-2066906FACE1}"/>
                </a:ext>
              </a:extLst>
            </p:cNvPr>
            <p:cNvSpPr/>
            <p:nvPr/>
          </p:nvSpPr>
          <p:spPr>
            <a:xfrm>
              <a:off x="5895929" y="4445860"/>
              <a:ext cx="232338" cy="11006"/>
            </a:xfrm>
            <a:custGeom>
              <a:avLst/>
              <a:gdLst/>
              <a:ahLst/>
              <a:cxnLst/>
              <a:rect l="l" t="t" r="r" b="b"/>
              <a:pathLst>
                <a:path w="11927" h="565" extrusionOk="0">
                  <a:moveTo>
                    <a:pt x="295" y="0"/>
                  </a:moveTo>
                  <a:cubicBezTo>
                    <a:pt x="148" y="0"/>
                    <a:pt x="1" y="124"/>
                    <a:pt x="1" y="271"/>
                  </a:cubicBezTo>
                  <a:cubicBezTo>
                    <a:pt x="1" y="441"/>
                    <a:pt x="148" y="564"/>
                    <a:pt x="295" y="564"/>
                  </a:cubicBezTo>
                  <a:lnTo>
                    <a:pt x="11633" y="564"/>
                  </a:lnTo>
                  <a:cubicBezTo>
                    <a:pt x="11803" y="564"/>
                    <a:pt x="11927" y="441"/>
                    <a:pt x="11927" y="271"/>
                  </a:cubicBezTo>
                  <a:cubicBezTo>
                    <a:pt x="11927" y="124"/>
                    <a:pt x="11803" y="0"/>
                    <a:pt x="116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3454;p63">
            <a:extLst>
              <a:ext uri="{FF2B5EF4-FFF2-40B4-BE49-F238E27FC236}">
                <a16:creationId xmlns:a16="http://schemas.microsoft.com/office/drawing/2014/main" id="{7DD85AC7-0F6C-43FD-1868-A167D6032550}"/>
              </a:ext>
            </a:extLst>
          </p:cNvPr>
          <p:cNvGrpSpPr/>
          <p:nvPr/>
        </p:nvGrpSpPr>
        <p:grpSpPr>
          <a:xfrm>
            <a:off x="5121623" y="3982928"/>
            <a:ext cx="379802" cy="326329"/>
            <a:chOff x="5822432" y="2819976"/>
            <a:chExt cx="379802" cy="326329"/>
          </a:xfrm>
        </p:grpSpPr>
        <p:sp>
          <p:nvSpPr>
            <p:cNvPr id="754" name="Google Shape;3455;p63">
              <a:extLst>
                <a:ext uri="{FF2B5EF4-FFF2-40B4-BE49-F238E27FC236}">
                  <a16:creationId xmlns:a16="http://schemas.microsoft.com/office/drawing/2014/main" id="{1869DF83-8819-5457-434E-B744319F4B31}"/>
                </a:ext>
              </a:extLst>
            </p:cNvPr>
            <p:cNvSpPr/>
            <p:nvPr/>
          </p:nvSpPr>
          <p:spPr>
            <a:xfrm>
              <a:off x="5827692" y="3035111"/>
              <a:ext cx="368815" cy="48232"/>
            </a:xfrm>
            <a:custGeom>
              <a:avLst/>
              <a:gdLst/>
              <a:ahLst/>
              <a:cxnLst/>
              <a:rect l="l" t="t" r="r" b="b"/>
              <a:pathLst>
                <a:path w="18933" h="2476" extrusionOk="0">
                  <a:moveTo>
                    <a:pt x="0" y="1"/>
                  </a:moveTo>
                  <a:lnTo>
                    <a:pt x="0" y="1499"/>
                  </a:lnTo>
                  <a:cubicBezTo>
                    <a:pt x="0" y="2034"/>
                    <a:pt x="441" y="2475"/>
                    <a:pt x="982" y="2475"/>
                  </a:cubicBezTo>
                  <a:lnTo>
                    <a:pt x="17975" y="2475"/>
                  </a:lnTo>
                  <a:cubicBezTo>
                    <a:pt x="18492" y="2475"/>
                    <a:pt x="18933" y="2034"/>
                    <a:pt x="18933" y="1499"/>
                  </a:cubicBezTo>
                  <a:lnTo>
                    <a:pt x="18933" y="1"/>
                  </a:ln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3456;p63">
              <a:extLst>
                <a:ext uri="{FF2B5EF4-FFF2-40B4-BE49-F238E27FC236}">
                  <a16:creationId xmlns:a16="http://schemas.microsoft.com/office/drawing/2014/main" id="{9A9A7F75-4220-2F01-ADF9-DFD51CC42DFB}"/>
                </a:ext>
              </a:extLst>
            </p:cNvPr>
            <p:cNvSpPr/>
            <p:nvPr/>
          </p:nvSpPr>
          <p:spPr>
            <a:xfrm>
              <a:off x="5827692" y="2825236"/>
              <a:ext cx="368815" cy="209897"/>
            </a:xfrm>
            <a:custGeom>
              <a:avLst/>
              <a:gdLst/>
              <a:ahLst/>
              <a:cxnLst/>
              <a:rect l="l" t="t" r="r" b="b"/>
              <a:pathLst>
                <a:path w="18933" h="10775" extrusionOk="0">
                  <a:moveTo>
                    <a:pt x="982" y="1"/>
                  </a:moveTo>
                  <a:cubicBezTo>
                    <a:pt x="441" y="1"/>
                    <a:pt x="0" y="441"/>
                    <a:pt x="0" y="982"/>
                  </a:cubicBezTo>
                  <a:lnTo>
                    <a:pt x="0" y="10775"/>
                  </a:lnTo>
                  <a:lnTo>
                    <a:pt x="18933" y="10775"/>
                  </a:lnTo>
                  <a:lnTo>
                    <a:pt x="18933" y="982"/>
                  </a:lnTo>
                  <a:cubicBezTo>
                    <a:pt x="18933" y="441"/>
                    <a:pt x="18492" y="1"/>
                    <a:pt x="17975" y="1"/>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3457;p63">
              <a:extLst>
                <a:ext uri="{FF2B5EF4-FFF2-40B4-BE49-F238E27FC236}">
                  <a16:creationId xmlns:a16="http://schemas.microsoft.com/office/drawing/2014/main" id="{BAE16322-6418-6E17-82EE-69B4EB38D207}"/>
                </a:ext>
              </a:extLst>
            </p:cNvPr>
            <p:cNvSpPr/>
            <p:nvPr/>
          </p:nvSpPr>
          <p:spPr>
            <a:xfrm>
              <a:off x="5827692" y="2825236"/>
              <a:ext cx="368815" cy="209897"/>
            </a:xfrm>
            <a:custGeom>
              <a:avLst/>
              <a:gdLst/>
              <a:ahLst/>
              <a:cxnLst/>
              <a:rect l="l" t="t" r="r" b="b"/>
              <a:pathLst>
                <a:path w="18933" h="10775" extrusionOk="0">
                  <a:moveTo>
                    <a:pt x="982" y="1"/>
                  </a:moveTo>
                  <a:cubicBezTo>
                    <a:pt x="441" y="1"/>
                    <a:pt x="0" y="441"/>
                    <a:pt x="0" y="982"/>
                  </a:cubicBezTo>
                  <a:lnTo>
                    <a:pt x="0" y="10775"/>
                  </a:lnTo>
                  <a:lnTo>
                    <a:pt x="18933" y="10775"/>
                  </a:lnTo>
                  <a:lnTo>
                    <a:pt x="18933" y="982"/>
                  </a:lnTo>
                  <a:cubicBezTo>
                    <a:pt x="18933" y="441"/>
                    <a:pt x="18492" y="1"/>
                    <a:pt x="17975" y="1"/>
                  </a:cubicBezTo>
                  <a:close/>
                </a:path>
              </a:pathLst>
            </a:custGeom>
            <a:solidFill>
              <a:srgbClr val="F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3458;p63">
              <a:extLst>
                <a:ext uri="{FF2B5EF4-FFF2-40B4-BE49-F238E27FC236}">
                  <a16:creationId xmlns:a16="http://schemas.microsoft.com/office/drawing/2014/main" id="{134150D8-B09A-283D-F2DC-CDAA42C12800}"/>
                </a:ext>
              </a:extLst>
            </p:cNvPr>
            <p:cNvSpPr/>
            <p:nvPr/>
          </p:nvSpPr>
          <p:spPr>
            <a:xfrm>
              <a:off x="6163056" y="2825236"/>
              <a:ext cx="33447" cy="209897"/>
            </a:xfrm>
            <a:custGeom>
              <a:avLst/>
              <a:gdLst/>
              <a:ahLst/>
              <a:cxnLst/>
              <a:rect l="l" t="t" r="r" b="b"/>
              <a:pathLst>
                <a:path w="1717" h="10775" extrusionOk="0">
                  <a:moveTo>
                    <a:pt x="1" y="1"/>
                  </a:moveTo>
                  <a:cubicBezTo>
                    <a:pt x="518" y="1"/>
                    <a:pt x="959" y="441"/>
                    <a:pt x="959" y="982"/>
                  </a:cubicBezTo>
                  <a:lnTo>
                    <a:pt x="959" y="10775"/>
                  </a:lnTo>
                  <a:lnTo>
                    <a:pt x="1717" y="10775"/>
                  </a:lnTo>
                  <a:lnTo>
                    <a:pt x="1717" y="982"/>
                  </a:lnTo>
                  <a:cubicBezTo>
                    <a:pt x="1717" y="441"/>
                    <a:pt x="1276" y="1"/>
                    <a:pt x="759" y="1"/>
                  </a:cubicBezTo>
                  <a:close/>
                </a:path>
              </a:pathLst>
            </a:custGeom>
            <a:solidFill>
              <a:srgbClr val="FF6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3459;p63">
              <a:extLst>
                <a:ext uri="{FF2B5EF4-FFF2-40B4-BE49-F238E27FC236}">
                  <a16:creationId xmlns:a16="http://schemas.microsoft.com/office/drawing/2014/main" id="{017D6B87-FE75-A752-245E-50895B01D402}"/>
                </a:ext>
              </a:extLst>
            </p:cNvPr>
            <p:cNvSpPr/>
            <p:nvPr/>
          </p:nvSpPr>
          <p:spPr>
            <a:xfrm>
              <a:off x="6163056" y="3035111"/>
              <a:ext cx="33447" cy="48232"/>
            </a:xfrm>
            <a:custGeom>
              <a:avLst/>
              <a:gdLst/>
              <a:ahLst/>
              <a:cxnLst/>
              <a:rect l="l" t="t" r="r" b="b"/>
              <a:pathLst>
                <a:path w="1717" h="2476" extrusionOk="0">
                  <a:moveTo>
                    <a:pt x="959" y="1"/>
                  </a:moveTo>
                  <a:lnTo>
                    <a:pt x="959" y="1499"/>
                  </a:lnTo>
                  <a:cubicBezTo>
                    <a:pt x="959" y="2034"/>
                    <a:pt x="518" y="2475"/>
                    <a:pt x="1" y="2475"/>
                  </a:cubicBezTo>
                  <a:lnTo>
                    <a:pt x="759" y="2475"/>
                  </a:lnTo>
                  <a:cubicBezTo>
                    <a:pt x="1276" y="2475"/>
                    <a:pt x="1717" y="2034"/>
                    <a:pt x="1717" y="1499"/>
                  </a:cubicBezTo>
                  <a:lnTo>
                    <a:pt x="1717" y="1"/>
                  </a:ln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3460;p63">
              <a:extLst>
                <a:ext uri="{FF2B5EF4-FFF2-40B4-BE49-F238E27FC236}">
                  <a16:creationId xmlns:a16="http://schemas.microsoft.com/office/drawing/2014/main" id="{672C11DC-D965-B43A-95EC-731F9D7475EE}"/>
                </a:ext>
              </a:extLst>
            </p:cNvPr>
            <p:cNvSpPr/>
            <p:nvPr/>
          </p:nvSpPr>
          <p:spPr>
            <a:xfrm>
              <a:off x="5970362" y="3083324"/>
              <a:ext cx="83939" cy="57719"/>
            </a:xfrm>
            <a:custGeom>
              <a:avLst/>
              <a:gdLst/>
              <a:ahLst/>
              <a:cxnLst/>
              <a:rect l="l" t="t" r="r" b="b"/>
              <a:pathLst>
                <a:path w="4309" h="2963" extrusionOk="0">
                  <a:moveTo>
                    <a:pt x="294" y="0"/>
                  </a:moveTo>
                  <a:cubicBezTo>
                    <a:pt x="294" y="0"/>
                    <a:pt x="271" y="2157"/>
                    <a:pt x="0" y="2963"/>
                  </a:cubicBezTo>
                  <a:lnTo>
                    <a:pt x="4309" y="2963"/>
                  </a:lnTo>
                  <a:cubicBezTo>
                    <a:pt x="4038" y="2157"/>
                    <a:pt x="3991" y="0"/>
                    <a:pt x="3991" y="0"/>
                  </a:cubicBezTo>
                  <a:close/>
                </a:path>
              </a:pathLst>
            </a:custGeom>
            <a:solidFill>
              <a:srgbClr val="866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3461;p63">
              <a:extLst>
                <a:ext uri="{FF2B5EF4-FFF2-40B4-BE49-F238E27FC236}">
                  <a16:creationId xmlns:a16="http://schemas.microsoft.com/office/drawing/2014/main" id="{7ECFC28D-6077-F789-C951-D27420EC7FF5}"/>
                </a:ext>
              </a:extLst>
            </p:cNvPr>
            <p:cNvSpPr/>
            <p:nvPr/>
          </p:nvSpPr>
          <p:spPr>
            <a:xfrm>
              <a:off x="5975621" y="3083324"/>
              <a:ext cx="72953" cy="14785"/>
            </a:xfrm>
            <a:custGeom>
              <a:avLst/>
              <a:gdLst/>
              <a:ahLst/>
              <a:cxnLst/>
              <a:rect l="l" t="t" r="r" b="b"/>
              <a:pathLst>
                <a:path w="3745" h="759" extrusionOk="0">
                  <a:moveTo>
                    <a:pt x="24" y="0"/>
                  </a:moveTo>
                  <a:cubicBezTo>
                    <a:pt x="24" y="0"/>
                    <a:pt x="24" y="318"/>
                    <a:pt x="1" y="758"/>
                  </a:cubicBezTo>
                  <a:lnTo>
                    <a:pt x="3745" y="758"/>
                  </a:lnTo>
                  <a:cubicBezTo>
                    <a:pt x="3721" y="318"/>
                    <a:pt x="3721" y="0"/>
                    <a:pt x="3721" y="0"/>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3462;p63">
              <a:extLst>
                <a:ext uri="{FF2B5EF4-FFF2-40B4-BE49-F238E27FC236}">
                  <a16:creationId xmlns:a16="http://schemas.microsoft.com/office/drawing/2014/main" id="{244BB07F-74C7-F7D7-F83E-44895912FD2E}"/>
                </a:ext>
              </a:extLst>
            </p:cNvPr>
            <p:cNvSpPr/>
            <p:nvPr/>
          </p:nvSpPr>
          <p:spPr>
            <a:xfrm>
              <a:off x="5975621" y="3083324"/>
              <a:ext cx="72953" cy="14785"/>
            </a:xfrm>
            <a:custGeom>
              <a:avLst/>
              <a:gdLst/>
              <a:ahLst/>
              <a:cxnLst/>
              <a:rect l="l" t="t" r="r" b="b"/>
              <a:pathLst>
                <a:path w="3745" h="759" extrusionOk="0">
                  <a:moveTo>
                    <a:pt x="24" y="0"/>
                  </a:moveTo>
                  <a:cubicBezTo>
                    <a:pt x="24" y="0"/>
                    <a:pt x="24" y="318"/>
                    <a:pt x="1" y="758"/>
                  </a:cubicBezTo>
                  <a:lnTo>
                    <a:pt x="3745" y="758"/>
                  </a:lnTo>
                  <a:cubicBezTo>
                    <a:pt x="3721" y="318"/>
                    <a:pt x="3721" y="0"/>
                    <a:pt x="372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3463;p63">
              <a:extLst>
                <a:ext uri="{FF2B5EF4-FFF2-40B4-BE49-F238E27FC236}">
                  <a16:creationId xmlns:a16="http://schemas.microsoft.com/office/drawing/2014/main" id="{B3DF5C1D-5C34-A501-C82F-FA299A5CB8C8}"/>
                </a:ext>
              </a:extLst>
            </p:cNvPr>
            <p:cNvSpPr/>
            <p:nvPr/>
          </p:nvSpPr>
          <p:spPr>
            <a:xfrm>
              <a:off x="5851048" y="2851008"/>
              <a:ext cx="322102" cy="184125"/>
            </a:xfrm>
            <a:custGeom>
              <a:avLst/>
              <a:gdLst/>
              <a:ahLst/>
              <a:cxnLst/>
              <a:rect l="l" t="t" r="r" b="b"/>
              <a:pathLst>
                <a:path w="16535" h="9452" extrusionOk="0">
                  <a:moveTo>
                    <a:pt x="418" y="0"/>
                  </a:moveTo>
                  <a:cubicBezTo>
                    <a:pt x="194" y="0"/>
                    <a:pt x="1" y="171"/>
                    <a:pt x="1" y="417"/>
                  </a:cubicBezTo>
                  <a:lnTo>
                    <a:pt x="1" y="9452"/>
                  </a:lnTo>
                  <a:lnTo>
                    <a:pt x="16535" y="9452"/>
                  </a:lnTo>
                  <a:lnTo>
                    <a:pt x="16535" y="417"/>
                  </a:lnTo>
                  <a:cubicBezTo>
                    <a:pt x="16535" y="171"/>
                    <a:pt x="16358" y="0"/>
                    <a:pt x="16117" y="0"/>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3464;p63">
              <a:extLst>
                <a:ext uri="{FF2B5EF4-FFF2-40B4-BE49-F238E27FC236}">
                  <a16:creationId xmlns:a16="http://schemas.microsoft.com/office/drawing/2014/main" id="{6F8E7B3E-B504-B146-7DF9-0D4A77209F91}"/>
                </a:ext>
              </a:extLst>
            </p:cNvPr>
            <p:cNvSpPr/>
            <p:nvPr/>
          </p:nvSpPr>
          <p:spPr>
            <a:xfrm>
              <a:off x="6150239" y="2851008"/>
              <a:ext cx="22908" cy="184125"/>
            </a:xfrm>
            <a:custGeom>
              <a:avLst/>
              <a:gdLst/>
              <a:ahLst/>
              <a:cxnLst/>
              <a:rect l="l" t="t" r="r" b="b"/>
              <a:pathLst>
                <a:path w="1176" h="9452" extrusionOk="0">
                  <a:moveTo>
                    <a:pt x="0" y="0"/>
                  </a:moveTo>
                  <a:cubicBezTo>
                    <a:pt x="241" y="0"/>
                    <a:pt x="412" y="171"/>
                    <a:pt x="412" y="417"/>
                  </a:cubicBezTo>
                  <a:lnTo>
                    <a:pt x="412" y="9452"/>
                  </a:lnTo>
                  <a:lnTo>
                    <a:pt x="1176" y="9452"/>
                  </a:lnTo>
                  <a:lnTo>
                    <a:pt x="1176" y="417"/>
                  </a:lnTo>
                  <a:cubicBezTo>
                    <a:pt x="1176" y="171"/>
                    <a:pt x="999" y="0"/>
                    <a:pt x="758" y="0"/>
                  </a:cubicBezTo>
                  <a:close/>
                </a:path>
              </a:pathLst>
            </a:custGeom>
            <a:solidFill>
              <a:srgbClr val="00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3465;p63">
              <a:extLst>
                <a:ext uri="{FF2B5EF4-FFF2-40B4-BE49-F238E27FC236}">
                  <a16:creationId xmlns:a16="http://schemas.microsoft.com/office/drawing/2014/main" id="{25E5CBF9-B557-3B2C-1DEB-88FDB04F5789}"/>
                </a:ext>
              </a:extLst>
            </p:cNvPr>
            <p:cNvSpPr/>
            <p:nvPr/>
          </p:nvSpPr>
          <p:spPr>
            <a:xfrm>
              <a:off x="5958908" y="2883403"/>
              <a:ext cx="186989" cy="51544"/>
            </a:xfrm>
            <a:custGeom>
              <a:avLst/>
              <a:gdLst/>
              <a:ahLst/>
              <a:cxnLst/>
              <a:rect l="l" t="t" r="r" b="b"/>
              <a:pathLst>
                <a:path w="9599" h="2646" extrusionOk="0">
                  <a:moveTo>
                    <a:pt x="218" y="0"/>
                  </a:moveTo>
                  <a:cubicBezTo>
                    <a:pt x="94" y="0"/>
                    <a:pt x="0" y="100"/>
                    <a:pt x="0" y="224"/>
                  </a:cubicBezTo>
                  <a:lnTo>
                    <a:pt x="0" y="2452"/>
                  </a:lnTo>
                  <a:cubicBezTo>
                    <a:pt x="0" y="2551"/>
                    <a:pt x="94" y="2645"/>
                    <a:pt x="218" y="2645"/>
                  </a:cubicBezTo>
                  <a:lnTo>
                    <a:pt x="9381" y="2645"/>
                  </a:lnTo>
                  <a:cubicBezTo>
                    <a:pt x="9499" y="2645"/>
                    <a:pt x="9599" y="2551"/>
                    <a:pt x="9599" y="2452"/>
                  </a:cubicBezTo>
                  <a:lnTo>
                    <a:pt x="9599" y="224"/>
                  </a:lnTo>
                  <a:cubicBezTo>
                    <a:pt x="9599" y="100"/>
                    <a:pt x="9499" y="0"/>
                    <a:pt x="9381" y="0"/>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3466;p63">
              <a:extLst>
                <a:ext uri="{FF2B5EF4-FFF2-40B4-BE49-F238E27FC236}">
                  <a16:creationId xmlns:a16="http://schemas.microsoft.com/office/drawing/2014/main" id="{E447820A-1723-11E7-1C44-48709E36ADCB}"/>
                </a:ext>
              </a:extLst>
            </p:cNvPr>
            <p:cNvSpPr/>
            <p:nvPr/>
          </p:nvSpPr>
          <p:spPr>
            <a:xfrm>
              <a:off x="6126765" y="2883403"/>
              <a:ext cx="19129" cy="51544"/>
            </a:xfrm>
            <a:custGeom>
              <a:avLst/>
              <a:gdLst/>
              <a:ahLst/>
              <a:cxnLst/>
              <a:rect l="l" t="t" r="r" b="b"/>
              <a:pathLst>
                <a:path w="982" h="2646" extrusionOk="0">
                  <a:moveTo>
                    <a:pt x="0" y="0"/>
                  </a:moveTo>
                  <a:cubicBezTo>
                    <a:pt x="124" y="0"/>
                    <a:pt x="224" y="100"/>
                    <a:pt x="224" y="224"/>
                  </a:cubicBezTo>
                  <a:lnTo>
                    <a:pt x="224" y="2452"/>
                  </a:lnTo>
                  <a:cubicBezTo>
                    <a:pt x="224" y="2551"/>
                    <a:pt x="124" y="2645"/>
                    <a:pt x="0" y="2645"/>
                  </a:cubicBezTo>
                  <a:lnTo>
                    <a:pt x="764" y="2645"/>
                  </a:lnTo>
                  <a:cubicBezTo>
                    <a:pt x="882" y="2645"/>
                    <a:pt x="982" y="2551"/>
                    <a:pt x="982" y="2452"/>
                  </a:cubicBezTo>
                  <a:lnTo>
                    <a:pt x="982" y="224"/>
                  </a:lnTo>
                  <a:cubicBezTo>
                    <a:pt x="982" y="100"/>
                    <a:pt x="882" y="0"/>
                    <a:pt x="764" y="0"/>
                  </a:cubicBezTo>
                  <a:close/>
                </a:path>
              </a:pathLst>
            </a:custGeom>
            <a:solidFill>
              <a:srgbClr val="AE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3467;p63">
              <a:extLst>
                <a:ext uri="{FF2B5EF4-FFF2-40B4-BE49-F238E27FC236}">
                  <a16:creationId xmlns:a16="http://schemas.microsoft.com/office/drawing/2014/main" id="{572E2ED5-106A-21B2-E025-013A0326BBA2}"/>
                </a:ext>
              </a:extLst>
            </p:cNvPr>
            <p:cNvSpPr/>
            <p:nvPr/>
          </p:nvSpPr>
          <p:spPr>
            <a:xfrm>
              <a:off x="5994166" y="3053773"/>
              <a:ext cx="36330" cy="11006"/>
            </a:xfrm>
            <a:custGeom>
              <a:avLst/>
              <a:gdLst/>
              <a:ahLst/>
              <a:cxnLst/>
              <a:rect l="l" t="t" r="r" b="b"/>
              <a:pathLst>
                <a:path w="1865" h="565" extrusionOk="0">
                  <a:moveTo>
                    <a:pt x="271" y="1"/>
                  </a:moveTo>
                  <a:cubicBezTo>
                    <a:pt x="124" y="1"/>
                    <a:pt x="1" y="124"/>
                    <a:pt x="1" y="271"/>
                  </a:cubicBezTo>
                  <a:cubicBezTo>
                    <a:pt x="1" y="441"/>
                    <a:pt x="124" y="565"/>
                    <a:pt x="271" y="565"/>
                  </a:cubicBezTo>
                  <a:lnTo>
                    <a:pt x="1570" y="565"/>
                  </a:lnTo>
                  <a:cubicBezTo>
                    <a:pt x="1741" y="565"/>
                    <a:pt x="1864" y="441"/>
                    <a:pt x="1864" y="271"/>
                  </a:cubicBezTo>
                  <a:cubicBezTo>
                    <a:pt x="1864" y="124"/>
                    <a:pt x="1741" y="1"/>
                    <a:pt x="157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3468;p63">
              <a:extLst>
                <a:ext uri="{FF2B5EF4-FFF2-40B4-BE49-F238E27FC236}">
                  <a16:creationId xmlns:a16="http://schemas.microsoft.com/office/drawing/2014/main" id="{882B9667-87ED-D896-C181-FA0AAEA55F04}"/>
                </a:ext>
              </a:extLst>
            </p:cNvPr>
            <p:cNvSpPr/>
            <p:nvPr/>
          </p:nvSpPr>
          <p:spPr>
            <a:xfrm>
              <a:off x="5822432" y="2819976"/>
              <a:ext cx="379802" cy="326329"/>
            </a:xfrm>
            <a:custGeom>
              <a:avLst/>
              <a:gdLst/>
              <a:ahLst/>
              <a:cxnLst/>
              <a:rect l="l" t="t" r="r" b="b"/>
              <a:pathLst>
                <a:path w="19497" h="16752" extrusionOk="0">
                  <a:moveTo>
                    <a:pt x="17586" y="1863"/>
                  </a:moveTo>
                  <a:cubicBezTo>
                    <a:pt x="17657" y="1863"/>
                    <a:pt x="17733" y="1934"/>
                    <a:pt x="17733" y="2010"/>
                  </a:cubicBezTo>
                  <a:lnTo>
                    <a:pt x="17733" y="10780"/>
                  </a:lnTo>
                  <a:lnTo>
                    <a:pt x="1763" y="10780"/>
                  </a:lnTo>
                  <a:lnTo>
                    <a:pt x="1763" y="2010"/>
                  </a:lnTo>
                  <a:cubicBezTo>
                    <a:pt x="1763" y="1934"/>
                    <a:pt x="1810" y="1863"/>
                    <a:pt x="1887" y="1863"/>
                  </a:cubicBezTo>
                  <a:close/>
                  <a:moveTo>
                    <a:pt x="18909" y="11338"/>
                  </a:moveTo>
                  <a:lnTo>
                    <a:pt x="18909" y="12543"/>
                  </a:lnTo>
                  <a:cubicBezTo>
                    <a:pt x="18909" y="12908"/>
                    <a:pt x="18615" y="13225"/>
                    <a:pt x="18245" y="13225"/>
                  </a:cubicBezTo>
                  <a:lnTo>
                    <a:pt x="1252" y="13225"/>
                  </a:lnTo>
                  <a:cubicBezTo>
                    <a:pt x="882" y="13225"/>
                    <a:pt x="564" y="12908"/>
                    <a:pt x="564" y="12543"/>
                  </a:cubicBezTo>
                  <a:lnTo>
                    <a:pt x="564" y="11338"/>
                  </a:lnTo>
                  <a:close/>
                  <a:moveTo>
                    <a:pt x="11315" y="13790"/>
                  </a:moveTo>
                  <a:cubicBezTo>
                    <a:pt x="11315" y="14330"/>
                    <a:pt x="11391" y="15453"/>
                    <a:pt x="11538" y="16188"/>
                  </a:cubicBezTo>
                  <a:lnTo>
                    <a:pt x="7959" y="16188"/>
                  </a:lnTo>
                  <a:cubicBezTo>
                    <a:pt x="8106" y="15453"/>
                    <a:pt x="8158" y="14330"/>
                    <a:pt x="8182" y="13790"/>
                  </a:cubicBezTo>
                  <a:close/>
                  <a:moveTo>
                    <a:pt x="1252" y="0"/>
                  </a:moveTo>
                  <a:cubicBezTo>
                    <a:pt x="564" y="0"/>
                    <a:pt x="0" y="541"/>
                    <a:pt x="0" y="1252"/>
                  </a:cubicBezTo>
                  <a:lnTo>
                    <a:pt x="0" y="12543"/>
                  </a:lnTo>
                  <a:cubicBezTo>
                    <a:pt x="0" y="13225"/>
                    <a:pt x="564" y="13790"/>
                    <a:pt x="1252" y="13790"/>
                  </a:cubicBezTo>
                  <a:lnTo>
                    <a:pt x="7594" y="13790"/>
                  </a:lnTo>
                  <a:cubicBezTo>
                    <a:pt x="7594" y="14454"/>
                    <a:pt x="7518" y="15576"/>
                    <a:pt x="7371" y="16188"/>
                  </a:cubicBezTo>
                  <a:lnTo>
                    <a:pt x="6366" y="16188"/>
                  </a:lnTo>
                  <a:cubicBezTo>
                    <a:pt x="6219" y="16188"/>
                    <a:pt x="6101" y="16311"/>
                    <a:pt x="6101" y="16482"/>
                  </a:cubicBezTo>
                  <a:cubicBezTo>
                    <a:pt x="6101" y="16628"/>
                    <a:pt x="6219" y="16752"/>
                    <a:pt x="6366" y="16752"/>
                  </a:cubicBezTo>
                  <a:lnTo>
                    <a:pt x="13102" y="16752"/>
                  </a:lnTo>
                  <a:cubicBezTo>
                    <a:pt x="13249" y="16752"/>
                    <a:pt x="13396" y="16628"/>
                    <a:pt x="13396" y="16482"/>
                  </a:cubicBezTo>
                  <a:cubicBezTo>
                    <a:pt x="13396" y="16311"/>
                    <a:pt x="13249" y="16188"/>
                    <a:pt x="13102" y="16188"/>
                  </a:cubicBezTo>
                  <a:lnTo>
                    <a:pt x="12126" y="16188"/>
                  </a:lnTo>
                  <a:cubicBezTo>
                    <a:pt x="11979" y="15576"/>
                    <a:pt x="11903" y="14454"/>
                    <a:pt x="11879" y="13790"/>
                  </a:cubicBezTo>
                  <a:lnTo>
                    <a:pt x="18245" y="13790"/>
                  </a:lnTo>
                  <a:cubicBezTo>
                    <a:pt x="18933" y="13790"/>
                    <a:pt x="19497" y="13225"/>
                    <a:pt x="19497" y="12543"/>
                  </a:cubicBezTo>
                  <a:lnTo>
                    <a:pt x="19497" y="9311"/>
                  </a:lnTo>
                  <a:cubicBezTo>
                    <a:pt x="19497" y="9164"/>
                    <a:pt x="19373" y="9040"/>
                    <a:pt x="19203" y="9040"/>
                  </a:cubicBezTo>
                  <a:cubicBezTo>
                    <a:pt x="19056" y="9040"/>
                    <a:pt x="18909" y="9164"/>
                    <a:pt x="18909" y="9311"/>
                  </a:cubicBezTo>
                  <a:lnTo>
                    <a:pt x="18909" y="10780"/>
                  </a:lnTo>
                  <a:lnTo>
                    <a:pt x="18298" y="10780"/>
                  </a:lnTo>
                  <a:lnTo>
                    <a:pt x="18298" y="2010"/>
                  </a:lnTo>
                  <a:cubicBezTo>
                    <a:pt x="18298" y="1617"/>
                    <a:pt x="17974" y="1299"/>
                    <a:pt x="17586" y="1299"/>
                  </a:cubicBezTo>
                  <a:lnTo>
                    <a:pt x="1887" y="1299"/>
                  </a:lnTo>
                  <a:cubicBezTo>
                    <a:pt x="1493" y="1299"/>
                    <a:pt x="1176" y="1617"/>
                    <a:pt x="1176" y="2010"/>
                  </a:cubicBezTo>
                  <a:lnTo>
                    <a:pt x="1176" y="10780"/>
                  </a:lnTo>
                  <a:lnTo>
                    <a:pt x="564" y="10780"/>
                  </a:lnTo>
                  <a:lnTo>
                    <a:pt x="564" y="1252"/>
                  </a:lnTo>
                  <a:cubicBezTo>
                    <a:pt x="564" y="858"/>
                    <a:pt x="882" y="564"/>
                    <a:pt x="1252" y="564"/>
                  </a:cubicBezTo>
                  <a:lnTo>
                    <a:pt x="18245" y="564"/>
                  </a:lnTo>
                  <a:cubicBezTo>
                    <a:pt x="18615" y="564"/>
                    <a:pt x="18909" y="858"/>
                    <a:pt x="18909" y="1252"/>
                  </a:cubicBezTo>
                  <a:lnTo>
                    <a:pt x="18909" y="7988"/>
                  </a:lnTo>
                  <a:cubicBezTo>
                    <a:pt x="18909" y="8135"/>
                    <a:pt x="19056" y="8282"/>
                    <a:pt x="19203" y="8282"/>
                  </a:cubicBezTo>
                  <a:cubicBezTo>
                    <a:pt x="19373" y="8282"/>
                    <a:pt x="19497" y="8135"/>
                    <a:pt x="19497" y="7988"/>
                  </a:cubicBezTo>
                  <a:lnTo>
                    <a:pt x="19497" y="1252"/>
                  </a:lnTo>
                  <a:cubicBezTo>
                    <a:pt x="19497" y="541"/>
                    <a:pt x="18933" y="0"/>
                    <a:pt x="1824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3469;p63">
              <a:extLst>
                <a:ext uri="{FF2B5EF4-FFF2-40B4-BE49-F238E27FC236}">
                  <a16:creationId xmlns:a16="http://schemas.microsoft.com/office/drawing/2014/main" id="{BBB85E5A-6A13-A944-E9E7-E1B4762BC219}"/>
                </a:ext>
              </a:extLst>
            </p:cNvPr>
            <p:cNvSpPr/>
            <p:nvPr/>
          </p:nvSpPr>
          <p:spPr>
            <a:xfrm>
              <a:off x="5927428" y="2868637"/>
              <a:ext cx="11454" cy="149314"/>
            </a:xfrm>
            <a:custGeom>
              <a:avLst/>
              <a:gdLst/>
              <a:ahLst/>
              <a:cxnLst/>
              <a:rect l="l" t="t" r="r" b="b"/>
              <a:pathLst>
                <a:path w="588" h="7665" extrusionOk="0">
                  <a:moveTo>
                    <a:pt x="294" y="0"/>
                  </a:moveTo>
                  <a:cubicBezTo>
                    <a:pt x="147" y="0"/>
                    <a:pt x="0" y="124"/>
                    <a:pt x="0" y="271"/>
                  </a:cubicBezTo>
                  <a:lnTo>
                    <a:pt x="0" y="7371"/>
                  </a:lnTo>
                  <a:cubicBezTo>
                    <a:pt x="0" y="7518"/>
                    <a:pt x="147" y="7665"/>
                    <a:pt x="294" y="7665"/>
                  </a:cubicBezTo>
                  <a:cubicBezTo>
                    <a:pt x="464" y="7665"/>
                    <a:pt x="588" y="7518"/>
                    <a:pt x="588" y="7371"/>
                  </a:cubicBezTo>
                  <a:lnTo>
                    <a:pt x="588" y="271"/>
                  </a:lnTo>
                  <a:cubicBezTo>
                    <a:pt x="588" y="124"/>
                    <a:pt x="464" y="0"/>
                    <a:pt x="2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3470;p63">
              <a:extLst>
                <a:ext uri="{FF2B5EF4-FFF2-40B4-BE49-F238E27FC236}">
                  <a16:creationId xmlns:a16="http://schemas.microsoft.com/office/drawing/2014/main" id="{2FCD3443-194A-F596-8C3D-4BD92F5BDC7E}"/>
                </a:ext>
              </a:extLst>
            </p:cNvPr>
            <p:cNvSpPr/>
            <p:nvPr/>
          </p:nvSpPr>
          <p:spPr>
            <a:xfrm>
              <a:off x="5873041" y="2881571"/>
              <a:ext cx="41453" cy="11006"/>
            </a:xfrm>
            <a:custGeom>
              <a:avLst/>
              <a:gdLst/>
              <a:ahLst/>
              <a:cxnLst/>
              <a:rect l="l" t="t" r="r" b="b"/>
              <a:pathLst>
                <a:path w="2128" h="565" extrusionOk="0">
                  <a:moveTo>
                    <a:pt x="270" y="0"/>
                  </a:moveTo>
                  <a:cubicBezTo>
                    <a:pt x="123" y="0"/>
                    <a:pt x="0" y="124"/>
                    <a:pt x="0" y="294"/>
                  </a:cubicBezTo>
                  <a:cubicBezTo>
                    <a:pt x="0" y="441"/>
                    <a:pt x="123" y="565"/>
                    <a:pt x="270" y="565"/>
                  </a:cubicBezTo>
                  <a:lnTo>
                    <a:pt x="1857" y="565"/>
                  </a:lnTo>
                  <a:cubicBezTo>
                    <a:pt x="2004" y="565"/>
                    <a:pt x="2128" y="441"/>
                    <a:pt x="2128" y="294"/>
                  </a:cubicBezTo>
                  <a:cubicBezTo>
                    <a:pt x="2128" y="124"/>
                    <a:pt x="2004" y="0"/>
                    <a:pt x="185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3471;p63">
              <a:extLst>
                <a:ext uri="{FF2B5EF4-FFF2-40B4-BE49-F238E27FC236}">
                  <a16:creationId xmlns:a16="http://schemas.microsoft.com/office/drawing/2014/main" id="{E6E92CB7-FEB3-AA5E-A261-618202BABA7D}"/>
                </a:ext>
              </a:extLst>
            </p:cNvPr>
            <p:cNvSpPr/>
            <p:nvPr/>
          </p:nvSpPr>
          <p:spPr>
            <a:xfrm>
              <a:off x="5873041" y="2904012"/>
              <a:ext cx="41453" cy="10889"/>
            </a:xfrm>
            <a:custGeom>
              <a:avLst/>
              <a:gdLst/>
              <a:ahLst/>
              <a:cxnLst/>
              <a:rect l="l" t="t" r="r" b="b"/>
              <a:pathLst>
                <a:path w="2128" h="559" extrusionOk="0">
                  <a:moveTo>
                    <a:pt x="270" y="0"/>
                  </a:moveTo>
                  <a:cubicBezTo>
                    <a:pt x="123" y="0"/>
                    <a:pt x="0" y="118"/>
                    <a:pt x="0" y="265"/>
                  </a:cubicBezTo>
                  <a:cubicBezTo>
                    <a:pt x="0" y="441"/>
                    <a:pt x="123" y="559"/>
                    <a:pt x="270" y="559"/>
                  </a:cubicBezTo>
                  <a:lnTo>
                    <a:pt x="1857" y="559"/>
                  </a:lnTo>
                  <a:cubicBezTo>
                    <a:pt x="2004" y="559"/>
                    <a:pt x="2128" y="441"/>
                    <a:pt x="2128" y="265"/>
                  </a:cubicBezTo>
                  <a:cubicBezTo>
                    <a:pt x="2128" y="118"/>
                    <a:pt x="2004" y="0"/>
                    <a:pt x="185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3472;p63">
              <a:extLst>
                <a:ext uri="{FF2B5EF4-FFF2-40B4-BE49-F238E27FC236}">
                  <a16:creationId xmlns:a16="http://schemas.microsoft.com/office/drawing/2014/main" id="{B304EFF2-66B2-F34B-BE47-35B16A0E361B}"/>
                </a:ext>
              </a:extLst>
            </p:cNvPr>
            <p:cNvSpPr/>
            <p:nvPr/>
          </p:nvSpPr>
          <p:spPr>
            <a:xfrm>
              <a:off x="5873041" y="2925888"/>
              <a:ext cx="41453" cy="11454"/>
            </a:xfrm>
            <a:custGeom>
              <a:avLst/>
              <a:gdLst/>
              <a:ahLst/>
              <a:cxnLst/>
              <a:rect l="l" t="t" r="r" b="b"/>
              <a:pathLst>
                <a:path w="2128" h="588" extrusionOk="0">
                  <a:moveTo>
                    <a:pt x="270" y="0"/>
                  </a:moveTo>
                  <a:cubicBezTo>
                    <a:pt x="123" y="0"/>
                    <a:pt x="0" y="147"/>
                    <a:pt x="0" y="294"/>
                  </a:cubicBezTo>
                  <a:cubicBezTo>
                    <a:pt x="0" y="441"/>
                    <a:pt x="123" y="588"/>
                    <a:pt x="270" y="588"/>
                  </a:cubicBezTo>
                  <a:lnTo>
                    <a:pt x="1857" y="588"/>
                  </a:lnTo>
                  <a:cubicBezTo>
                    <a:pt x="2004" y="588"/>
                    <a:pt x="2128" y="441"/>
                    <a:pt x="2128" y="294"/>
                  </a:cubicBezTo>
                  <a:cubicBezTo>
                    <a:pt x="2128" y="147"/>
                    <a:pt x="2004" y="0"/>
                    <a:pt x="185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3473;p63">
              <a:extLst>
                <a:ext uri="{FF2B5EF4-FFF2-40B4-BE49-F238E27FC236}">
                  <a16:creationId xmlns:a16="http://schemas.microsoft.com/office/drawing/2014/main" id="{7FAE212E-046F-79CD-E1D9-B1B412A75D0E}"/>
                </a:ext>
              </a:extLst>
            </p:cNvPr>
            <p:cNvSpPr/>
            <p:nvPr/>
          </p:nvSpPr>
          <p:spPr>
            <a:xfrm>
              <a:off x="5953648" y="2878240"/>
              <a:ext cx="197975" cy="62433"/>
            </a:xfrm>
            <a:custGeom>
              <a:avLst/>
              <a:gdLst/>
              <a:ahLst/>
              <a:cxnLst/>
              <a:rect l="l" t="t" r="r" b="b"/>
              <a:pathLst>
                <a:path w="10163" h="3205" extrusionOk="0">
                  <a:moveTo>
                    <a:pt x="488" y="1"/>
                  </a:moveTo>
                  <a:cubicBezTo>
                    <a:pt x="218" y="1"/>
                    <a:pt x="0" y="218"/>
                    <a:pt x="0" y="489"/>
                  </a:cubicBezTo>
                  <a:lnTo>
                    <a:pt x="0" y="2717"/>
                  </a:lnTo>
                  <a:cubicBezTo>
                    <a:pt x="0" y="2987"/>
                    <a:pt x="218" y="3204"/>
                    <a:pt x="488" y="3204"/>
                  </a:cubicBezTo>
                  <a:lnTo>
                    <a:pt x="9651" y="3204"/>
                  </a:lnTo>
                  <a:cubicBezTo>
                    <a:pt x="9945" y="3204"/>
                    <a:pt x="10163" y="2987"/>
                    <a:pt x="10163" y="2717"/>
                  </a:cubicBezTo>
                  <a:lnTo>
                    <a:pt x="10163" y="489"/>
                  </a:lnTo>
                  <a:cubicBezTo>
                    <a:pt x="10163" y="218"/>
                    <a:pt x="9945" y="1"/>
                    <a:pt x="9651" y="1"/>
                  </a:cubicBezTo>
                  <a:lnTo>
                    <a:pt x="3156" y="1"/>
                  </a:lnTo>
                  <a:cubicBezTo>
                    <a:pt x="3009" y="1"/>
                    <a:pt x="2863" y="119"/>
                    <a:pt x="2863" y="265"/>
                  </a:cubicBezTo>
                  <a:cubicBezTo>
                    <a:pt x="2863" y="442"/>
                    <a:pt x="3009" y="559"/>
                    <a:pt x="3156" y="559"/>
                  </a:cubicBezTo>
                  <a:lnTo>
                    <a:pt x="9599" y="559"/>
                  </a:lnTo>
                  <a:lnTo>
                    <a:pt x="9599" y="2646"/>
                  </a:lnTo>
                  <a:lnTo>
                    <a:pt x="564" y="2646"/>
                  </a:lnTo>
                  <a:lnTo>
                    <a:pt x="564" y="559"/>
                  </a:lnTo>
                  <a:lnTo>
                    <a:pt x="1834" y="559"/>
                  </a:lnTo>
                  <a:cubicBezTo>
                    <a:pt x="1981" y="559"/>
                    <a:pt x="2104" y="442"/>
                    <a:pt x="2104" y="265"/>
                  </a:cubicBezTo>
                  <a:cubicBezTo>
                    <a:pt x="2104" y="119"/>
                    <a:pt x="1981" y="1"/>
                    <a:pt x="18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3474;p63">
              <a:extLst>
                <a:ext uri="{FF2B5EF4-FFF2-40B4-BE49-F238E27FC236}">
                  <a16:creationId xmlns:a16="http://schemas.microsoft.com/office/drawing/2014/main" id="{C32378AA-6FCC-1AFD-294C-6D869EEF3591}"/>
                </a:ext>
              </a:extLst>
            </p:cNvPr>
            <p:cNvSpPr/>
            <p:nvPr/>
          </p:nvSpPr>
          <p:spPr>
            <a:xfrm>
              <a:off x="5953648" y="2954056"/>
              <a:ext cx="197975" cy="11006"/>
            </a:xfrm>
            <a:custGeom>
              <a:avLst/>
              <a:gdLst/>
              <a:ahLst/>
              <a:cxnLst/>
              <a:rect l="l" t="t" r="r" b="b"/>
              <a:pathLst>
                <a:path w="10163" h="565" extrusionOk="0">
                  <a:moveTo>
                    <a:pt x="270" y="0"/>
                  </a:moveTo>
                  <a:cubicBezTo>
                    <a:pt x="123" y="0"/>
                    <a:pt x="0" y="124"/>
                    <a:pt x="0" y="270"/>
                  </a:cubicBezTo>
                  <a:cubicBezTo>
                    <a:pt x="0" y="441"/>
                    <a:pt x="123" y="564"/>
                    <a:pt x="270" y="564"/>
                  </a:cubicBezTo>
                  <a:lnTo>
                    <a:pt x="9869" y="564"/>
                  </a:lnTo>
                  <a:cubicBezTo>
                    <a:pt x="10039" y="564"/>
                    <a:pt x="10163" y="441"/>
                    <a:pt x="10163" y="270"/>
                  </a:cubicBezTo>
                  <a:cubicBezTo>
                    <a:pt x="10163" y="124"/>
                    <a:pt x="10039" y="0"/>
                    <a:pt x="98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3475;p63">
              <a:extLst>
                <a:ext uri="{FF2B5EF4-FFF2-40B4-BE49-F238E27FC236}">
                  <a16:creationId xmlns:a16="http://schemas.microsoft.com/office/drawing/2014/main" id="{851DEF2C-6C1E-1DCC-AD2A-900790917C64}"/>
                </a:ext>
              </a:extLst>
            </p:cNvPr>
            <p:cNvSpPr/>
            <p:nvPr/>
          </p:nvSpPr>
          <p:spPr>
            <a:xfrm>
              <a:off x="6030477" y="2976029"/>
              <a:ext cx="121146" cy="11474"/>
            </a:xfrm>
            <a:custGeom>
              <a:avLst/>
              <a:gdLst/>
              <a:ahLst/>
              <a:cxnLst/>
              <a:rect l="l" t="t" r="r" b="b"/>
              <a:pathLst>
                <a:path w="6219" h="589" extrusionOk="0">
                  <a:moveTo>
                    <a:pt x="294" y="1"/>
                  </a:moveTo>
                  <a:cubicBezTo>
                    <a:pt x="123" y="1"/>
                    <a:pt x="0" y="148"/>
                    <a:pt x="0" y="295"/>
                  </a:cubicBezTo>
                  <a:cubicBezTo>
                    <a:pt x="0" y="441"/>
                    <a:pt x="123" y="588"/>
                    <a:pt x="294" y="588"/>
                  </a:cubicBezTo>
                  <a:lnTo>
                    <a:pt x="5925" y="588"/>
                  </a:lnTo>
                  <a:cubicBezTo>
                    <a:pt x="6095" y="588"/>
                    <a:pt x="6219" y="441"/>
                    <a:pt x="6219" y="295"/>
                  </a:cubicBezTo>
                  <a:cubicBezTo>
                    <a:pt x="6219" y="148"/>
                    <a:pt x="6095" y="1"/>
                    <a:pt x="59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3476;p63">
              <a:extLst>
                <a:ext uri="{FF2B5EF4-FFF2-40B4-BE49-F238E27FC236}">
                  <a16:creationId xmlns:a16="http://schemas.microsoft.com/office/drawing/2014/main" id="{71CFE3CA-5763-31A1-DFD5-4C47EDD45965}"/>
                </a:ext>
              </a:extLst>
            </p:cNvPr>
            <p:cNvSpPr/>
            <p:nvPr/>
          </p:nvSpPr>
          <p:spPr>
            <a:xfrm>
              <a:off x="5953648" y="2976029"/>
              <a:ext cx="53940" cy="11474"/>
            </a:xfrm>
            <a:custGeom>
              <a:avLst/>
              <a:gdLst/>
              <a:ahLst/>
              <a:cxnLst/>
              <a:rect l="l" t="t" r="r" b="b"/>
              <a:pathLst>
                <a:path w="2769" h="589" extrusionOk="0">
                  <a:moveTo>
                    <a:pt x="270" y="1"/>
                  </a:moveTo>
                  <a:cubicBezTo>
                    <a:pt x="123" y="1"/>
                    <a:pt x="0" y="148"/>
                    <a:pt x="0" y="295"/>
                  </a:cubicBezTo>
                  <a:cubicBezTo>
                    <a:pt x="0" y="441"/>
                    <a:pt x="123" y="588"/>
                    <a:pt x="270" y="588"/>
                  </a:cubicBezTo>
                  <a:lnTo>
                    <a:pt x="2498" y="588"/>
                  </a:lnTo>
                  <a:cubicBezTo>
                    <a:pt x="2645" y="588"/>
                    <a:pt x="2768" y="441"/>
                    <a:pt x="2768" y="295"/>
                  </a:cubicBezTo>
                  <a:cubicBezTo>
                    <a:pt x="2768" y="148"/>
                    <a:pt x="2645" y="1"/>
                    <a:pt x="249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3477;p63">
              <a:extLst>
                <a:ext uri="{FF2B5EF4-FFF2-40B4-BE49-F238E27FC236}">
                  <a16:creationId xmlns:a16="http://schemas.microsoft.com/office/drawing/2014/main" id="{C6EC7AF0-F1BF-71AA-1B5E-83CE226AB0F2}"/>
                </a:ext>
              </a:extLst>
            </p:cNvPr>
            <p:cNvSpPr/>
            <p:nvPr/>
          </p:nvSpPr>
          <p:spPr>
            <a:xfrm>
              <a:off x="5953648" y="2998470"/>
              <a:ext cx="197975" cy="10909"/>
            </a:xfrm>
            <a:custGeom>
              <a:avLst/>
              <a:gdLst/>
              <a:ahLst/>
              <a:cxnLst/>
              <a:rect l="l" t="t" r="r" b="b"/>
              <a:pathLst>
                <a:path w="10163" h="560" extrusionOk="0">
                  <a:moveTo>
                    <a:pt x="270" y="1"/>
                  </a:moveTo>
                  <a:cubicBezTo>
                    <a:pt x="123" y="1"/>
                    <a:pt x="0" y="118"/>
                    <a:pt x="0" y="295"/>
                  </a:cubicBezTo>
                  <a:cubicBezTo>
                    <a:pt x="0" y="442"/>
                    <a:pt x="123" y="559"/>
                    <a:pt x="270" y="559"/>
                  </a:cubicBezTo>
                  <a:lnTo>
                    <a:pt x="9869" y="559"/>
                  </a:lnTo>
                  <a:cubicBezTo>
                    <a:pt x="10039" y="559"/>
                    <a:pt x="10163" y="442"/>
                    <a:pt x="10163" y="295"/>
                  </a:cubicBezTo>
                  <a:cubicBezTo>
                    <a:pt x="10163" y="118"/>
                    <a:pt x="10039" y="1"/>
                    <a:pt x="986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51770-7D15-5AF8-0A0C-0EDDC66BFA4E}"/>
            </a:ext>
          </a:extLst>
        </p:cNvPr>
        <p:cNvGrpSpPr/>
        <p:nvPr/>
      </p:nvGrpSpPr>
      <p:grpSpPr>
        <a:xfrm>
          <a:off x="0" y="0"/>
          <a:ext cx="0" cy="0"/>
          <a:chOff x="0" y="0"/>
          <a:chExt cx="0" cy="0"/>
        </a:xfrm>
      </p:grpSpPr>
      <p:sp>
        <p:nvSpPr>
          <p:cNvPr id="5" name="Freeform: Shape 4">
            <a:extLst>
              <a:ext uri="{FF2B5EF4-FFF2-40B4-BE49-F238E27FC236}">
                <a16:creationId xmlns:a16="http://schemas.microsoft.com/office/drawing/2014/main" id="{59C13A40-B4E4-0E8D-973B-0C8DC1698193}"/>
              </a:ext>
            </a:extLst>
          </p:cNvPr>
          <p:cNvSpPr/>
          <p:nvPr/>
        </p:nvSpPr>
        <p:spPr>
          <a:xfrm>
            <a:off x="1409266" y="4085113"/>
            <a:ext cx="6049455" cy="4569"/>
          </a:xfrm>
          <a:custGeom>
            <a:avLst/>
            <a:gdLst>
              <a:gd name="connsiteX0" fmla="*/ 6049456 w 6049455"/>
              <a:gd name="connsiteY0" fmla="*/ 2284 h 4569"/>
              <a:gd name="connsiteX1" fmla="*/ 3024904 w 6049455"/>
              <a:gd name="connsiteY1" fmla="*/ 4569 h 4569"/>
              <a:gd name="connsiteX2" fmla="*/ 0 w 6049455"/>
              <a:gd name="connsiteY2" fmla="*/ 2284 h 4569"/>
              <a:gd name="connsiteX3" fmla="*/ 3024904 w 6049455"/>
              <a:gd name="connsiteY3" fmla="*/ 0 h 4569"/>
              <a:gd name="connsiteX4" fmla="*/ 6049456 w 6049455"/>
              <a:gd name="connsiteY4" fmla="*/ 2284 h 4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9455" h="4569">
                <a:moveTo>
                  <a:pt x="6049456" y="2284"/>
                </a:moveTo>
                <a:cubicBezTo>
                  <a:pt x="6049456" y="3603"/>
                  <a:pt x="4695125" y="4569"/>
                  <a:pt x="3024904" y="4569"/>
                </a:cubicBezTo>
                <a:cubicBezTo>
                  <a:pt x="1354682" y="4569"/>
                  <a:pt x="0" y="3603"/>
                  <a:pt x="0" y="2284"/>
                </a:cubicBezTo>
                <a:cubicBezTo>
                  <a:pt x="0" y="966"/>
                  <a:pt x="1353979" y="0"/>
                  <a:pt x="3024904" y="0"/>
                </a:cubicBezTo>
                <a:cubicBezTo>
                  <a:pt x="4695828" y="0"/>
                  <a:pt x="6049456" y="1054"/>
                  <a:pt x="6049456" y="2284"/>
                </a:cubicBezTo>
                <a:close/>
              </a:path>
            </a:pathLst>
          </a:custGeom>
          <a:solidFill>
            <a:srgbClr val="263238"/>
          </a:solidFill>
          <a:ln w="8776"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BF665895-334F-3151-C50C-3C5CD7508C0A}"/>
              </a:ext>
            </a:extLst>
          </p:cNvPr>
          <p:cNvGrpSpPr/>
          <p:nvPr/>
        </p:nvGrpSpPr>
        <p:grpSpPr>
          <a:xfrm>
            <a:off x="2323571" y="1363212"/>
            <a:ext cx="4118952" cy="2722779"/>
            <a:chOff x="2323571" y="1363212"/>
            <a:chExt cx="4118952" cy="2722779"/>
          </a:xfrm>
        </p:grpSpPr>
        <p:sp>
          <p:nvSpPr>
            <p:cNvPr id="8" name="Freeform: Shape 7">
              <a:extLst>
                <a:ext uri="{FF2B5EF4-FFF2-40B4-BE49-F238E27FC236}">
                  <a16:creationId xmlns:a16="http://schemas.microsoft.com/office/drawing/2014/main" id="{ABA10E58-AD5B-D23B-9C18-D00BA29136E5}"/>
                </a:ext>
              </a:extLst>
            </p:cNvPr>
            <p:cNvSpPr/>
            <p:nvPr/>
          </p:nvSpPr>
          <p:spPr>
            <a:xfrm>
              <a:off x="2485051" y="1365116"/>
              <a:ext cx="3798593" cy="2679664"/>
            </a:xfrm>
            <a:custGeom>
              <a:avLst/>
              <a:gdLst>
                <a:gd name="connsiteX0" fmla="*/ 3595528 w 3798593"/>
                <a:gd name="connsiteY0" fmla="*/ 2679665 h 2679664"/>
                <a:gd name="connsiteX1" fmla="*/ 203066 w 3798593"/>
                <a:gd name="connsiteY1" fmla="*/ 2679665 h 2679664"/>
                <a:gd name="connsiteX2" fmla="*/ 0 w 3798593"/>
                <a:gd name="connsiteY2" fmla="*/ 2476599 h 2679664"/>
                <a:gd name="connsiteX3" fmla="*/ 0 w 3798593"/>
                <a:gd name="connsiteY3" fmla="*/ 148060 h 2679664"/>
                <a:gd name="connsiteX4" fmla="*/ 148060 w 3798593"/>
                <a:gd name="connsiteY4" fmla="*/ 0 h 2679664"/>
                <a:gd name="connsiteX5" fmla="*/ 3658618 w 3798593"/>
                <a:gd name="connsiteY5" fmla="*/ 0 h 2679664"/>
                <a:gd name="connsiteX6" fmla="*/ 3798594 w 3798593"/>
                <a:gd name="connsiteY6" fmla="*/ 139976 h 2679664"/>
                <a:gd name="connsiteX7" fmla="*/ 3798594 w 3798593"/>
                <a:gd name="connsiteY7" fmla="*/ 140152 h 2679664"/>
                <a:gd name="connsiteX8" fmla="*/ 3798594 w 3798593"/>
                <a:gd name="connsiteY8" fmla="*/ 2476599 h 2679664"/>
                <a:gd name="connsiteX9" fmla="*/ 3595528 w 3798593"/>
                <a:gd name="connsiteY9" fmla="*/ 2679665 h 267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8593" h="2679664">
                  <a:moveTo>
                    <a:pt x="3595528" y="2679665"/>
                  </a:moveTo>
                  <a:lnTo>
                    <a:pt x="203066" y="2679665"/>
                  </a:lnTo>
                  <a:cubicBezTo>
                    <a:pt x="90918" y="2679665"/>
                    <a:pt x="0" y="2588746"/>
                    <a:pt x="0" y="2476599"/>
                  </a:cubicBezTo>
                  <a:lnTo>
                    <a:pt x="0" y="148060"/>
                  </a:lnTo>
                  <a:cubicBezTo>
                    <a:pt x="53" y="66309"/>
                    <a:pt x="66306" y="48"/>
                    <a:pt x="148060" y="0"/>
                  </a:cubicBezTo>
                  <a:lnTo>
                    <a:pt x="3658618" y="0"/>
                  </a:lnTo>
                  <a:cubicBezTo>
                    <a:pt x="3735925" y="0"/>
                    <a:pt x="3798594" y="62669"/>
                    <a:pt x="3798594" y="139976"/>
                  </a:cubicBezTo>
                  <a:cubicBezTo>
                    <a:pt x="3798594" y="140035"/>
                    <a:pt x="3798594" y="140093"/>
                    <a:pt x="3798594" y="140152"/>
                  </a:cubicBezTo>
                  <a:lnTo>
                    <a:pt x="3798594" y="2476599"/>
                  </a:lnTo>
                  <a:cubicBezTo>
                    <a:pt x="3798594" y="2588746"/>
                    <a:pt x="3707675" y="2679665"/>
                    <a:pt x="3595528" y="2679665"/>
                  </a:cubicBezTo>
                  <a:close/>
                </a:path>
              </a:pathLst>
            </a:custGeom>
            <a:solidFill>
              <a:srgbClr val="E0E0E0"/>
            </a:solidFill>
            <a:ln w="877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D300548-AE36-EA29-4A1E-96BA84B1B7E0}"/>
                </a:ext>
              </a:extLst>
            </p:cNvPr>
            <p:cNvSpPr/>
            <p:nvPr/>
          </p:nvSpPr>
          <p:spPr>
            <a:xfrm>
              <a:off x="2483439" y="1363212"/>
              <a:ext cx="3801874" cy="2682183"/>
            </a:xfrm>
            <a:custGeom>
              <a:avLst/>
              <a:gdLst>
                <a:gd name="connsiteX0" fmla="*/ 3597140 w 3801874"/>
                <a:gd name="connsiteY0" fmla="*/ 2681569 h 2682183"/>
                <a:gd name="connsiteX1" fmla="*/ 3605399 w 3801874"/>
                <a:gd name="connsiteY1" fmla="*/ 2681041 h 2682183"/>
                <a:gd name="connsiteX2" fmla="*/ 3615592 w 3801874"/>
                <a:gd name="connsiteY2" fmla="*/ 2680426 h 2682183"/>
                <a:gd name="connsiteX3" fmla="*/ 3629651 w 3801874"/>
                <a:gd name="connsiteY3" fmla="*/ 2678493 h 2682183"/>
                <a:gd name="connsiteX4" fmla="*/ 3638438 w 3801874"/>
                <a:gd name="connsiteY4" fmla="*/ 2677175 h 2682183"/>
                <a:gd name="connsiteX5" fmla="*/ 3647752 w 3801874"/>
                <a:gd name="connsiteY5" fmla="*/ 2674715 h 2682183"/>
                <a:gd name="connsiteX6" fmla="*/ 3657945 w 3801874"/>
                <a:gd name="connsiteY6" fmla="*/ 2672079 h 2682183"/>
                <a:gd name="connsiteX7" fmla="*/ 3668665 w 3801874"/>
                <a:gd name="connsiteY7" fmla="*/ 2668125 h 2682183"/>
                <a:gd name="connsiteX8" fmla="*/ 3692302 w 3801874"/>
                <a:gd name="connsiteY8" fmla="*/ 2657580 h 2682183"/>
                <a:gd name="connsiteX9" fmla="*/ 3704692 w 3801874"/>
                <a:gd name="connsiteY9" fmla="*/ 2650287 h 2682183"/>
                <a:gd name="connsiteX10" fmla="*/ 3711106 w 3801874"/>
                <a:gd name="connsiteY10" fmla="*/ 2646333 h 2682183"/>
                <a:gd name="connsiteX11" fmla="*/ 3716730 w 3801874"/>
                <a:gd name="connsiteY11" fmla="*/ 2641939 h 2682183"/>
                <a:gd name="connsiteX12" fmla="*/ 3796251 w 3801874"/>
                <a:gd name="connsiteY12" fmla="*/ 2512859 h 2682183"/>
                <a:gd name="connsiteX13" fmla="*/ 3797921 w 3801874"/>
                <a:gd name="connsiteY13" fmla="*/ 2501348 h 2682183"/>
                <a:gd name="connsiteX14" fmla="*/ 3798712 w 3801874"/>
                <a:gd name="connsiteY14" fmla="*/ 2489574 h 2682183"/>
                <a:gd name="connsiteX15" fmla="*/ 3799239 w 3801874"/>
                <a:gd name="connsiteY15" fmla="*/ 2465146 h 2682183"/>
                <a:gd name="connsiteX16" fmla="*/ 3799239 w 3801874"/>
                <a:gd name="connsiteY16" fmla="*/ 2413479 h 2682183"/>
                <a:gd name="connsiteX17" fmla="*/ 3799239 w 3801874"/>
                <a:gd name="connsiteY17" fmla="*/ 2300128 h 2682183"/>
                <a:gd name="connsiteX18" fmla="*/ 3798624 w 3801874"/>
                <a:gd name="connsiteY18" fmla="*/ 943776 h 2682183"/>
                <a:gd name="connsiteX19" fmla="*/ 3798624 w 3801874"/>
                <a:gd name="connsiteY19" fmla="*/ 494324 h 2682183"/>
                <a:gd name="connsiteX20" fmla="*/ 3798624 w 3801874"/>
                <a:gd name="connsiteY20" fmla="*/ 255056 h 2682183"/>
                <a:gd name="connsiteX21" fmla="*/ 3798624 w 3801874"/>
                <a:gd name="connsiteY21" fmla="*/ 193547 h 2682183"/>
                <a:gd name="connsiteX22" fmla="*/ 3798624 w 3801874"/>
                <a:gd name="connsiteY22" fmla="*/ 163056 h 2682183"/>
                <a:gd name="connsiteX23" fmla="*/ 3798624 w 3801874"/>
                <a:gd name="connsiteY23" fmla="*/ 132214 h 2682183"/>
                <a:gd name="connsiteX24" fmla="*/ 3739488 w 3801874"/>
                <a:gd name="connsiteY24" fmla="*/ 28440 h 2682183"/>
                <a:gd name="connsiteX25" fmla="*/ 3681582 w 3801874"/>
                <a:gd name="connsiteY25" fmla="*/ 5858 h 2682183"/>
                <a:gd name="connsiteX26" fmla="*/ 3673849 w 3801874"/>
                <a:gd name="connsiteY26" fmla="*/ 4716 h 2682183"/>
                <a:gd name="connsiteX27" fmla="*/ 3665941 w 3801874"/>
                <a:gd name="connsiteY27" fmla="*/ 4716 h 2682183"/>
                <a:gd name="connsiteX28" fmla="*/ 3650037 w 3801874"/>
                <a:gd name="connsiteY28" fmla="*/ 4716 h 2682183"/>
                <a:gd name="connsiteX29" fmla="*/ 2669942 w 3801874"/>
                <a:gd name="connsiteY29" fmla="*/ 4716 h 2682183"/>
                <a:gd name="connsiteX30" fmla="*/ 206699 w 3801874"/>
                <a:gd name="connsiteY30" fmla="*/ 4716 h 2682183"/>
                <a:gd name="connsiteX31" fmla="*/ 165752 w 3801874"/>
                <a:gd name="connsiteY31" fmla="*/ 4716 h 2682183"/>
                <a:gd name="connsiteX32" fmla="*/ 145366 w 3801874"/>
                <a:gd name="connsiteY32" fmla="*/ 4716 h 2682183"/>
                <a:gd name="connsiteX33" fmla="*/ 135349 w 3801874"/>
                <a:gd name="connsiteY33" fmla="*/ 5243 h 2682183"/>
                <a:gd name="connsiteX34" fmla="*/ 125332 w 3801874"/>
                <a:gd name="connsiteY34" fmla="*/ 6737 h 2682183"/>
                <a:gd name="connsiteX35" fmla="*/ 115491 w 3801874"/>
                <a:gd name="connsiteY35" fmla="*/ 8758 h 2682183"/>
                <a:gd name="connsiteX36" fmla="*/ 105737 w 3801874"/>
                <a:gd name="connsiteY36" fmla="*/ 11306 h 2682183"/>
                <a:gd name="connsiteX37" fmla="*/ 87109 w 3801874"/>
                <a:gd name="connsiteY37" fmla="*/ 18775 h 2682183"/>
                <a:gd name="connsiteX38" fmla="*/ 53718 w 3801874"/>
                <a:gd name="connsiteY38" fmla="*/ 40742 h 2682183"/>
                <a:gd name="connsiteX39" fmla="*/ 27358 w 3801874"/>
                <a:gd name="connsiteY39" fmla="*/ 70881 h 2682183"/>
                <a:gd name="connsiteX40" fmla="*/ 10223 w 3801874"/>
                <a:gd name="connsiteY40" fmla="*/ 106908 h 2682183"/>
                <a:gd name="connsiteX41" fmla="*/ 3809 w 3801874"/>
                <a:gd name="connsiteY41" fmla="*/ 146273 h 2682183"/>
                <a:gd name="connsiteX42" fmla="*/ 3809 w 3801874"/>
                <a:gd name="connsiteY42" fmla="*/ 186693 h 2682183"/>
                <a:gd name="connsiteX43" fmla="*/ 3809 w 3801874"/>
                <a:gd name="connsiteY43" fmla="*/ 508207 h 2682183"/>
                <a:gd name="connsiteX44" fmla="*/ 3809 w 3801874"/>
                <a:gd name="connsiteY44" fmla="*/ 1136649 h 2682183"/>
                <a:gd name="connsiteX45" fmla="*/ 3809 w 3801874"/>
                <a:gd name="connsiteY45" fmla="*/ 2324819 h 2682183"/>
                <a:gd name="connsiteX46" fmla="*/ 3809 w 3801874"/>
                <a:gd name="connsiteY46" fmla="*/ 2465849 h 2682183"/>
                <a:gd name="connsiteX47" fmla="*/ 5039 w 3801874"/>
                <a:gd name="connsiteY47" fmla="*/ 2500997 h 2682183"/>
                <a:gd name="connsiteX48" fmla="*/ 7587 w 3801874"/>
                <a:gd name="connsiteY48" fmla="*/ 2518044 h 2682183"/>
                <a:gd name="connsiteX49" fmla="*/ 11717 w 3801874"/>
                <a:gd name="connsiteY49" fmla="*/ 2534827 h 2682183"/>
                <a:gd name="connsiteX50" fmla="*/ 41592 w 3801874"/>
                <a:gd name="connsiteY50" fmla="*/ 2596335 h 2682183"/>
                <a:gd name="connsiteX51" fmla="*/ 150990 w 3801874"/>
                <a:gd name="connsiteY51" fmla="*/ 2672869 h 2682183"/>
                <a:gd name="connsiteX52" fmla="*/ 167421 w 3801874"/>
                <a:gd name="connsiteY52" fmla="*/ 2676736 h 2682183"/>
                <a:gd name="connsiteX53" fmla="*/ 184029 w 3801874"/>
                <a:gd name="connsiteY53" fmla="*/ 2679284 h 2682183"/>
                <a:gd name="connsiteX54" fmla="*/ 217771 w 3801874"/>
                <a:gd name="connsiteY54" fmla="*/ 2680426 h 2682183"/>
                <a:gd name="connsiteX55" fmla="*/ 807110 w 3801874"/>
                <a:gd name="connsiteY55" fmla="*/ 2680426 h 2682183"/>
                <a:gd name="connsiteX56" fmla="*/ 1743798 w 3801874"/>
                <a:gd name="connsiteY56" fmla="*/ 2680426 h 2682183"/>
                <a:gd name="connsiteX57" fmla="*/ 3100062 w 3801874"/>
                <a:gd name="connsiteY57" fmla="*/ 2681041 h 2682183"/>
                <a:gd name="connsiteX58" fmla="*/ 3469114 w 3801874"/>
                <a:gd name="connsiteY58" fmla="*/ 2681041 h 2682183"/>
                <a:gd name="connsiteX59" fmla="*/ 3564979 w 3801874"/>
                <a:gd name="connsiteY59" fmla="*/ 2681041 h 2682183"/>
                <a:gd name="connsiteX60" fmla="*/ 3597667 w 3801874"/>
                <a:gd name="connsiteY60" fmla="*/ 2681041 h 2682183"/>
                <a:gd name="connsiteX61" fmla="*/ 3564979 w 3801874"/>
                <a:gd name="connsiteY61" fmla="*/ 2681041 h 2682183"/>
                <a:gd name="connsiteX62" fmla="*/ 3469114 w 3801874"/>
                <a:gd name="connsiteY62" fmla="*/ 2681041 h 2682183"/>
                <a:gd name="connsiteX63" fmla="*/ 3100062 w 3801874"/>
                <a:gd name="connsiteY63" fmla="*/ 2681481 h 2682183"/>
                <a:gd name="connsiteX64" fmla="*/ 1743798 w 3801874"/>
                <a:gd name="connsiteY64" fmla="*/ 2682184 h 2682183"/>
                <a:gd name="connsiteX65" fmla="*/ 807110 w 3801874"/>
                <a:gd name="connsiteY65" fmla="*/ 2682184 h 2682183"/>
                <a:gd name="connsiteX66" fmla="*/ 285254 w 3801874"/>
                <a:gd name="connsiteY66" fmla="*/ 2682184 h 2682183"/>
                <a:gd name="connsiteX67" fmla="*/ 217771 w 3801874"/>
                <a:gd name="connsiteY67" fmla="*/ 2682184 h 2682183"/>
                <a:gd name="connsiteX68" fmla="*/ 183677 w 3801874"/>
                <a:gd name="connsiteY68" fmla="*/ 2681041 h 2682183"/>
                <a:gd name="connsiteX69" fmla="*/ 166806 w 3801874"/>
                <a:gd name="connsiteY69" fmla="*/ 2679723 h 2682183"/>
                <a:gd name="connsiteX70" fmla="*/ 150111 w 3801874"/>
                <a:gd name="connsiteY70" fmla="*/ 2675769 h 2682183"/>
                <a:gd name="connsiteX71" fmla="*/ 8202 w 3801874"/>
                <a:gd name="connsiteY71" fmla="*/ 2535178 h 2682183"/>
                <a:gd name="connsiteX72" fmla="*/ 3984 w 3801874"/>
                <a:gd name="connsiteY72" fmla="*/ 2518132 h 2682183"/>
                <a:gd name="connsiteX73" fmla="*/ 1260 w 3801874"/>
                <a:gd name="connsiteY73" fmla="*/ 2500558 h 2682183"/>
                <a:gd name="connsiteX74" fmla="*/ 30 w 3801874"/>
                <a:gd name="connsiteY74" fmla="*/ 2465410 h 2682183"/>
                <a:gd name="connsiteX75" fmla="*/ 30 w 3801874"/>
                <a:gd name="connsiteY75" fmla="*/ 2324467 h 2682183"/>
                <a:gd name="connsiteX76" fmla="*/ 30 w 3801874"/>
                <a:gd name="connsiteY76" fmla="*/ 1136298 h 2682183"/>
                <a:gd name="connsiteX77" fmla="*/ 30 w 3801874"/>
                <a:gd name="connsiteY77" fmla="*/ 186342 h 2682183"/>
                <a:gd name="connsiteX78" fmla="*/ 30 w 3801874"/>
                <a:gd name="connsiteY78" fmla="*/ 145834 h 2682183"/>
                <a:gd name="connsiteX79" fmla="*/ 24282 w 3801874"/>
                <a:gd name="connsiteY79" fmla="*/ 68245 h 2682183"/>
                <a:gd name="connsiteX80" fmla="*/ 51258 w 3801874"/>
                <a:gd name="connsiteY80" fmla="*/ 37227 h 2682183"/>
                <a:gd name="connsiteX81" fmla="*/ 85351 w 3801874"/>
                <a:gd name="connsiteY81" fmla="*/ 14645 h 2682183"/>
                <a:gd name="connsiteX82" fmla="*/ 104507 w 3801874"/>
                <a:gd name="connsiteY82" fmla="*/ 6912 h 2682183"/>
                <a:gd name="connsiteX83" fmla="*/ 114524 w 3801874"/>
                <a:gd name="connsiteY83" fmla="*/ 4276 h 2682183"/>
                <a:gd name="connsiteX84" fmla="*/ 124629 w 3801874"/>
                <a:gd name="connsiteY84" fmla="*/ 2255 h 2682183"/>
                <a:gd name="connsiteX85" fmla="*/ 134910 w 3801874"/>
                <a:gd name="connsiteY85" fmla="*/ 762 h 2682183"/>
                <a:gd name="connsiteX86" fmla="*/ 145278 w 3801874"/>
                <a:gd name="connsiteY86" fmla="*/ 234 h 2682183"/>
                <a:gd name="connsiteX87" fmla="*/ 165752 w 3801874"/>
                <a:gd name="connsiteY87" fmla="*/ 234 h 2682183"/>
                <a:gd name="connsiteX88" fmla="*/ 206699 w 3801874"/>
                <a:gd name="connsiteY88" fmla="*/ 234 h 2682183"/>
                <a:gd name="connsiteX89" fmla="*/ 2669942 w 3801874"/>
                <a:gd name="connsiteY89" fmla="*/ 234 h 2682183"/>
                <a:gd name="connsiteX90" fmla="*/ 3649597 w 3801874"/>
                <a:gd name="connsiteY90" fmla="*/ 234 h 2682183"/>
                <a:gd name="connsiteX91" fmla="*/ 3665678 w 3801874"/>
                <a:gd name="connsiteY91" fmla="*/ 234 h 2682183"/>
                <a:gd name="connsiteX92" fmla="*/ 3673761 w 3801874"/>
                <a:gd name="connsiteY92" fmla="*/ 234 h 2682183"/>
                <a:gd name="connsiteX93" fmla="*/ 3681670 w 3801874"/>
                <a:gd name="connsiteY93" fmla="*/ 1289 h 2682183"/>
                <a:gd name="connsiteX94" fmla="*/ 3801348 w 3801874"/>
                <a:gd name="connsiteY94" fmla="*/ 131248 h 2682183"/>
                <a:gd name="connsiteX95" fmla="*/ 3801875 w 3801874"/>
                <a:gd name="connsiteY95" fmla="*/ 162265 h 2682183"/>
                <a:gd name="connsiteX96" fmla="*/ 3801875 w 3801874"/>
                <a:gd name="connsiteY96" fmla="*/ 254265 h 2682183"/>
                <a:gd name="connsiteX97" fmla="*/ 3801875 w 3801874"/>
                <a:gd name="connsiteY97" fmla="*/ 493357 h 2682183"/>
                <a:gd name="connsiteX98" fmla="*/ 3801875 w 3801874"/>
                <a:gd name="connsiteY98" fmla="*/ 942809 h 2682183"/>
                <a:gd name="connsiteX99" fmla="*/ 3801172 w 3801874"/>
                <a:gd name="connsiteY99" fmla="*/ 2299161 h 2682183"/>
                <a:gd name="connsiteX100" fmla="*/ 3801172 w 3801874"/>
                <a:gd name="connsiteY100" fmla="*/ 2412513 h 2682183"/>
                <a:gd name="connsiteX101" fmla="*/ 3801172 w 3801874"/>
                <a:gd name="connsiteY101" fmla="*/ 2464004 h 2682183"/>
                <a:gd name="connsiteX102" fmla="*/ 3800645 w 3801874"/>
                <a:gd name="connsiteY102" fmla="*/ 2488432 h 2682183"/>
                <a:gd name="connsiteX103" fmla="*/ 3799854 w 3801874"/>
                <a:gd name="connsiteY103" fmla="*/ 2500382 h 2682183"/>
                <a:gd name="connsiteX104" fmla="*/ 3798097 w 3801874"/>
                <a:gd name="connsiteY104" fmla="*/ 2511893 h 2682183"/>
                <a:gd name="connsiteX105" fmla="*/ 3717433 w 3801874"/>
                <a:gd name="connsiteY105" fmla="*/ 2641939 h 2682183"/>
                <a:gd name="connsiteX106" fmla="*/ 3711194 w 3801874"/>
                <a:gd name="connsiteY106" fmla="*/ 2646597 h 2682183"/>
                <a:gd name="connsiteX107" fmla="*/ 3704779 w 3801874"/>
                <a:gd name="connsiteY107" fmla="*/ 2650551 h 2682183"/>
                <a:gd name="connsiteX108" fmla="*/ 3692302 w 3801874"/>
                <a:gd name="connsiteY108" fmla="*/ 2657844 h 2682183"/>
                <a:gd name="connsiteX109" fmla="*/ 3668577 w 3801874"/>
                <a:gd name="connsiteY109" fmla="*/ 2668388 h 2682183"/>
                <a:gd name="connsiteX110" fmla="*/ 3657769 w 3801874"/>
                <a:gd name="connsiteY110" fmla="*/ 2672255 h 2682183"/>
                <a:gd name="connsiteX111" fmla="*/ 3647488 w 3801874"/>
                <a:gd name="connsiteY111" fmla="*/ 2674890 h 2682183"/>
                <a:gd name="connsiteX112" fmla="*/ 3638174 w 3801874"/>
                <a:gd name="connsiteY112" fmla="*/ 2677263 h 2682183"/>
                <a:gd name="connsiteX113" fmla="*/ 3629387 w 3801874"/>
                <a:gd name="connsiteY113" fmla="*/ 2678581 h 2682183"/>
                <a:gd name="connsiteX114" fmla="*/ 3615329 w 3801874"/>
                <a:gd name="connsiteY114" fmla="*/ 2680426 h 2682183"/>
                <a:gd name="connsiteX115" fmla="*/ 3605135 w 3801874"/>
                <a:gd name="connsiteY115" fmla="*/ 2680866 h 268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801874" h="2682183">
                  <a:moveTo>
                    <a:pt x="3597140" y="2681569"/>
                  </a:moveTo>
                  <a:cubicBezTo>
                    <a:pt x="3597140" y="2681569"/>
                    <a:pt x="3599863" y="2681569"/>
                    <a:pt x="3605399" y="2681041"/>
                  </a:cubicBezTo>
                  <a:lnTo>
                    <a:pt x="3615592" y="2680426"/>
                  </a:lnTo>
                  <a:cubicBezTo>
                    <a:pt x="3619634" y="2680426"/>
                    <a:pt x="3624379" y="2679196"/>
                    <a:pt x="3629651" y="2678493"/>
                  </a:cubicBezTo>
                  <a:lnTo>
                    <a:pt x="3638438" y="2677175"/>
                  </a:lnTo>
                  <a:lnTo>
                    <a:pt x="3647752" y="2674715"/>
                  </a:lnTo>
                  <a:lnTo>
                    <a:pt x="3657945" y="2672079"/>
                  </a:lnTo>
                  <a:lnTo>
                    <a:pt x="3668665" y="2668125"/>
                  </a:lnTo>
                  <a:cubicBezTo>
                    <a:pt x="3676758" y="2665102"/>
                    <a:pt x="3684648" y="2661587"/>
                    <a:pt x="3692302" y="2657580"/>
                  </a:cubicBezTo>
                  <a:cubicBezTo>
                    <a:pt x="3696432" y="2655471"/>
                    <a:pt x="3700386" y="2652747"/>
                    <a:pt x="3704692" y="2650287"/>
                  </a:cubicBezTo>
                  <a:lnTo>
                    <a:pt x="3711106" y="2646333"/>
                  </a:lnTo>
                  <a:lnTo>
                    <a:pt x="3716730" y="2641939"/>
                  </a:lnTo>
                  <a:cubicBezTo>
                    <a:pt x="3759109" y="2610974"/>
                    <a:pt x="3787658" y="2564632"/>
                    <a:pt x="3796251" y="2512859"/>
                  </a:cubicBezTo>
                  <a:cubicBezTo>
                    <a:pt x="3796778" y="2509081"/>
                    <a:pt x="3797394" y="2505215"/>
                    <a:pt x="3797921" y="2501348"/>
                  </a:cubicBezTo>
                  <a:cubicBezTo>
                    <a:pt x="3798448" y="2497482"/>
                    <a:pt x="3798448" y="2493528"/>
                    <a:pt x="3798712" y="2489574"/>
                  </a:cubicBezTo>
                  <a:cubicBezTo>
                    <a:pt x="3799239" y="2481578"/>
                    <a:pt x="3799327" y="2473406"/>
                    <a:pt x="3799239" y="2465146"/>
                  </a:cubicBezTo>
                  <a:lnTo>
                    <a:pt x="3799239" y="2413479"/>
                  </a:lnTo>
                  <a:cubicBezTo>
                    <a:pt x="3799239" y="2377980"/>
                    <a:pt x="3799239" y="2340196"/>
                    <a:pt x="3799239" y="2300128"/>
                  </a:cubicBezTo>
                  <a:cubicBezTo>
                    <a:pt x="3799239" y="1979844"/>
                    <a:pt x="3799239" y="1516421"/>
                    <a:pt x="3798624" y="943776"/>
                  </a:cubicBezTo>
                  <a:cubicBezTo>
                    <a:pt x="3798624" y="800663"/>
                    <a:pt x="3798624" y="650846"/>
                    <a:pt x="3798624" y="494324"/>
                  </a:cubicBezTo>
                  <a:lnTo>
                    <a:pt x="3798624" y="255056"/>
                  </a:lnTo>
                  <a:cubicBezTo>
                    <a:pt x="3798624" y="234758"/>
                    <a:pt x="3798624" y="214372"/>
                    <a:pt x="3798624" y="193547"/>
                  </a:cubicBezTo>
                  <a:lnTo>
                    <a:pt x="3798624" y="163056"/>
                  </a:lnTo>
                  <a:cubicBezTo>
                    <a:pt x="3798624" y="152776"/>
                    <a:pt x="3798624" y="142407"/>
                    <a:pt x="3798624" y="132214"/>
                  </a:cubicBezTo>
                  <a:cubicBezTo>
                    <a:pt x="3795584" y="90471"/>
                    <a:pt x="3773853" y="52334"/>
                    <a:pt x="3739488" y="28440"/>
                  </a:cubicBezTo>
                  <a:cubicBezTo>
                    <a:pt x="3722195" y="16528"/>
                    <a:pt x="3702372" y="8797"/>
                    <a:pt x="3681582" y="5858"/>
                  </a:cubicBezTo>
                  <a:cubicBezTo>
                    <a:pt x="3679034" y="5858"/>
                    <a:pt x="3676485" y="4979"/>
                    <a:pt x="3673849" y="4716"/>
                  </a:cubicBezTo>
                  <a:lnTo>
                    <a:pt x="3665941" y="4716"/>
                  </a:lnTo>
                  <a:cubicBezTo>
                    <a:pt x="3660757" y="4716"/>
                    <a:pt x="3655397" y="4716"/>
                    <a:pt x="3650037" y="4716"/>
                  </a:cubicBezTo>
                  <a:lnTo>
                    <a:pt x="2669942" y="4716"/>
                  </a:lnTo>
                  <a:lnTo>
                    <a:pt x="206699" y="4716"/>
                  </a:lnTo>
                  <a:lnTo>
                    <a:pt x="165752" y="4716"/>
                  </a:lnTo>
                  <a:cubicBezTo>
                    <a:pt x="158986" y="4716"/>
                    <a:pt x="152044" y="4716"/>
                    <a:pt x="145366" y="4716"/>
                  </a:cubicBezTo>
                  <a:lnTo>
                    <a:pt x="135349" y="5243"/>
                  </a:lnTo>
                  <a:lnTo>
                    <a:pt x="125332" y="6737"/>
                  </a:lnTo>
                  <a:cubicBezTo>
                    <a:pt x="121993" y="7105"/>
                    <a:pt x="118698" y="7781"/>
                    <a:pt x="115491" y="8758"/>
                  </a:cubicBezTo>
                  <a:cubicBezTo>
                    <a:pt x="112239" y="9548"/>
                    <a:pt x="108988" y="10339"/>
                    <a:pt x="105737" y="11306"/>
                  </a:cubicBezTo>
                  <a:cubicBezTo>
                    <a:pt x="99375" y="13407"/>
                    <a:pt x="93154" y="15901"/>
                    <a:pt x="87109" y="18775"/>
                  </a:cubicBezTo>
                  <a:cubicBezTo>
                    <a:pt x="74974" y="24440"/>
                    <a:pt x="63727" y="31839"/>
                    <a:pt x="53718" y="40742"/>
                  </a:cubicBezTo>
                  <a:cubicBezTo>
                    <a:pt x="43561" y="49505"/>
                    <a:pt x="34695" y="59651"/>
                    <a:pt x="27358" y="70881"/>
                  </a:cubicBezTo>
                  <a:cubicBezTo>
                    <a:pt x="20144" y="82115"/>
                    <a:pt x="14388" y="94221"/>
                    <a:pt x="10223" y="106908"/>
                  </a:cubicBezTo>
                  <a:cubicBezTo>
                    <a:pt x="6383" y="119695"/>
                    <a:pt x="4230" y="132929"/>
                    <a:pt x="3809" y="146273"/>
                  </a:cubicBezTo>
                  <a:cubicBezTo>
                    <a:pt x="3369" y="159629"/>
                    <a:pt x="3809" y="173249"/>
                    <a:pt x="3809" y="186693"/>
                  </a:cubicBezTo>
                  <a:lnTo>
                    <a:pt x="3809" y="508207"/>
                  </a:lnTo>
                  <a:cubicBezTo>
                    <a:pt x="3809" y="720965"/>
                    <a:pt x="3809" y="930446"/>
                    <a:pt x="3809" y="1136649"/>
                  </a:cubicBezTo>
                  <a:cubicBezTo>
                    <a:pt x="3809" y="1548756"/>
                    <a:pt x="3809" y="1946190"/>
                    <a:pt x="3809" y="2324819"/>
                  </a:cubicBezTo>
                  <a:lnTo>
                    <a:pt x="3809" y="2465849"/>
                  </a:lnTo>
                  <a:cubicBezTo>
                    <a:pt x="3809" y="2477624"/>
                    <a:pt x="3809" y="2489134"/>
                    <a:pt x="5039" y="2500997"/>
                  </a:cubicBezTo>
                  <a:lnTo>
                    <a:pt x="7587" y="2518044"/>
                  </a:lnTo>
                  <a:cubicBezTo>
                    <a:pt x="8729" y="2523755"/>
                    <a:pt x="10399" y="2529291"/>
                    <a:pt x="11717" y="2534827"/>
                  </a:cubicBezTo>
                  <a:cubicBezTo>
                    <a:pt x="18140" y="2556864"/>
                    <a:pt x="28245" y="2577663"/>
                    <a:pt x="41592" y="2596335"/>
                  </a:cubicBezTo>
                  <a:cubicBezTo>
                    <a:pt x="68261" y="2633583"/>
                    <a:pt x="106862" y="2660585"/>
                    <a:pt x="150990" y="2672869"/>
                  </a:cubicBezTo>
                  <a:cubicBezTo>
                    <a:pt x="156438" y="2674100"/>
                    <a:pt x="161798" y="2675945"/>
                    <a:pt x="167421" y="2676736"/>
                  </a:cubicBezTo>
                  <a:lnTo>
                    <a:pt x="184029" y="2679284"/>
                  </a:lnTo>
                  <a:cubicBezTo>
                    <a:pt x="195276" y="2679899"/>
                    <a:pt x="206435" y="2680602"/>
                    <a:pt x="217771" y="2680426"/>
                  </a:cubicBezTo>
                  <a:lnTo>
                    <a:pt x="807110" y="2680426"/>
                  </a:lnTo>
                  <a:lnTo>
                    <a:pt x="1743798" y="2680426"/>
                  </a:lnTo>
                  <a:lnTo>
                    <a:pt x="3100062" y="2681041"/>
                  </a:lnTo>
                  <a:lnTo>
                    <a:pt x="3469114" y="2681041"/>
                  </a:lnTo>
                  <a:lnTo>
                    <a:pt x="3564979" y="2681041"/>
                  </a:lnTo>
                  <a:lnTo>
                    <a:pt x="3597667" y="2681041"/>
                  </a:lnTo>
                  <a:lnTo>
                    <a:pt x="3564979" y="2681041"/>
                  </a:lnTo>
                  <a:lnTo>
                    <a:pt x="3469114" y="2681041"/>
                  </a:lnTo>
                  <a:lnTo>
                    <a:pt x="3100062" y="2681481"/>
                  </a:lnTo>
                  <a:lnTo>
                    <a:pt x="1743798" y="2682184"/>
                  </a:lnTo>
                  <a:lnTo>
                    <a:pt x="807110" y="2682184"/>
                  </a:lnTo>
                  <a:lnTo>
                    <a:pt x="285254" y="2682184"/>
                  </a:lnTo>
                  <a:lnTo>
                    <a:pt x="217771" y="2682184"/>
                  </a:lnTo>
                  <a:cubicBezTo>
                    <a:pt x="206523" y="2682184"/>
                    <a:pt x="195100" y="2681744"/>
                    <a:pt x="183677" y="2681041"/>
                  </a:cubicBezTo>
                  <a:lnTo>
                    <a:pt x="166806" y="2679723"/>
                  </a:lnTo>
                  <a:cubicBezTo>
                    <a:pt x="161095" y="2678932"/>
                    <a:pt x="155647" y="2676999"/>
                    <a:pt x="150111" y="2675769"/>
                  </a:cubicBezTo>
                  <a:cubicBezTo>
                    <a:pt x="81635" y="2656684"/>
                    <a:pt x="27929" y="2603479"/>
                    <a:pt x="8202" y="2535178"/>
                  </a:cubicBezTo>
                  <a:cubicBezTo>
                    <a:pt x="6796" y="2529467"/>
                    <a:pt x="5039" y="2523843"/>
                    <a:pt x="3984" y="2518132"/>
                  </a:cubicBezTo>
                  <a:lnTo>
                    <a:pt x="1260" y="2500558"/>
                  </a:lnTo>
                  <a:cubicBezTo>
                    <a:pt x="470" y="2488783"/>
                    <a:pt x="-146" y="2477009"/>
                    <a:pt x="30" y="2465410"/>
                  </a:cubicBezTo>
                  <a:lnTo>
                    <a:pt x="30" y="2324467"/>
                  </a:lnTo>
                  <a:cubicBezTo>
                    <a:pt x="30" y="1945838"/>
                    <a:pt x="30" y="1548405"/>
                    <a:pt x="30" y="1136298"/>
                  </a:cubicBezTo>
                  <a:lnTo>
                    <a:pt x="30" y="186342"/>
                  </a:lnTo>
                  <a:cubicBezTo>
                    <a:pt x="30" y="172810"/>
                    <a:pt x="30" y="159454"/>
                    <a:pt x="30" y="145834"/>
                  </a:cubicBezTo>
                  <a:cubicBezTo>
                    <a:pt x="689" y="118210"/>
                    <a:pt x="9089" y="91327"/>
                    <a:pt x="24282" y="68245"/>
                  </a:cubicBezTo>
                  <a:cubicBezTo>
                    <a:pt x="31777" y="56690"/>
                    <a:pt x="40854" y="46249"/>
                    <a:pt x="51258" y="37227"/>
                  </a:cubicBezTo>
                  <a:cubicBezTo>
                    <a:pt x="61495" y="28126"/>
                    <a:pt x="72979" y="20522"/>
                    <a:pt x="85351" y="14645"/>
                  </a:cubicBezTo>
                  <a:cubicBezTo>
                    <a:pt x="91555" y="11632"/>
                    <a:pt x="97952" y="9048"/>
                    <a:pt x="104507" y="6912"/>
                  </a:cubicBezTo>
                  <a:cubicBezTo>
                    <a:pt x="107846" y="5946"/>
                    <a:pt x="111185" y="5155"/>
                    <a:pt x="114524" y="4276"/>
                  </a:cubicBezTo>
                  <a:cubicBezTo>
                    <a:pt x="117828" y="3300"/>
                    <a:pt x="121211" y="2623"/>
                    <a:pt x="124629" y="2255"/>
                  </a:cubicBezTo>
                  <a:cubicBezTo>
                    <a:pt x="128056" y="1728"/>
                    <a:pt x="131483" y="1113"/>
                    <a:pt x="134910" y="762"/>
                  </a:cubicBezTo>
                  <a:lnTo>
                    <a:pt x="145278" y="234"/>
                  </a:lnTo>
                  <a:cubicBezTo>
                    <a:pt x="152220" y="-293"/>
                    <a:pt x="158898" y="234"/>
                    <a:pt x="165752" y="234"/>
                  </a:cubicBezTo>
                  <a:lnTo>
                    <a:pt x="206699" y="234"/>
                  </a:lnTo>
                  <a:lnTo>
                    <a:pt x="2669942" y="234"/>
                  </a:lnTo>
                  <a:lnTo>
                    <a:pt x="3649597" y="234"/>
                  </a:lnTo>
                  <a:cubicBezTo>
                    <a:pt x="3654957" y="234"/>
                    <a:pt x="3660230" y="234"/>
                    <a:pt x="3665678" y="234"/>
                  </a:cubicBezTo>
                  <a:lnTo>
                    <a:pt x="3673761" y="234"/>
                  </a:lnTo>
                  <a:cubicBezTo>
                    <a:pt x="3676397" y="234"/>
                    <a:pt x="3679034" y="937"/>
                    <a:pt x="3681670" y="1289"/>
                  </a:cubicBezTo>
                  <a:cubicBezTo>
                    <a:pt x="3747097" y="11190"/>
                    <a:pt x="3796858" y="65226"/>
                    <a:pt x="3801348" y="131248"/>
                  </a:cubicBezTo>
                  <a:cubicBezTo>
                    <a:pt x="3802138" y="141704"/>
                    <a:pt x="3801348" y="151985"/>
                    <a:pt x="3801875" y="162265"/>
                  </a:cubicBezTo>
                  <a:lnTo>
                    <a:pt x="3801875" y="254265"/>
                  </a:lnTo>
                  <a:cubicBezTo>
                    <a:pt x="3801875" y="335570"/>
                    <a:pt x="3801875" y="415268"/>
                    <a:pt x="3801875" y="493357"/>
                  </a:cubicBezTo>
                  <a:cubicBezTo>
                    <a:pt x="3801875" y="649703"/>
                    <a:pt x="3801875" y="799521"/>
                    <a:pt x="3801875" y="942809"/>
                  </a:cubicBezTo>
                  <a:cubicBezTo>
                    <a:pt x="3801875" y="1515454"/>
                    <a:pt x="3801348" y="1978877"/>
                    <a:pt x="3801172" y="2299161"/>
                  </a:cubicBezTo>
                  <a:cubicBezTo>
                    <a:pt x="3801172" y="2339229"/>
                    <a:pt x="3801172" y="2377013"/>
                    <a:pt x="3801172" y="2412513"/>
                  </a:cubicBezTo>
                  <a:cubicBezTo>
                    <a:pt x="3801172" y="2430087"/>
                    <a:pt x="3801172" y="2447660"/>
                    <a:pt x="3801172" y="2464004"/>
                  </a:cubicBezTo>
                  <a:cubicBezTo>
                    <a:pt x="3801172" y="2472264"/>
                    <a:pt x="3801172" y="2480436"/>
                    <a:pt x="3800645" y="2488432"/>
                  </a:cubicBezTo>
                  <a:cubicBezTo>
                    <a:pt x="3800645" y="2492474"/>
                    <a:pt x="3800645" y="2496428"/>
                    <a:pt x="3799854" y="2500382"/>
                  </a:cubicBezTo>
                  <a:cubicBezTo>
                    <a:pt x="3799063" y="2504336"/>
                    <a:pt x="3798624" y="2508114"/>
                    <a:pt x="3798097" y="2511893"/>
                  </a:cubicBezTo>
                  <a:cubicBezTo>
                    <a:pt x="3789424" y="2564184"/>
                    <a:pt x="3760427" y="2610930"/>
                    <a:pt x="3717433" y="2641939"/>
                  </a:cubicBezTo>
                  <a:lnTo>
                    <a:pt x="3711194" y="2646597"/>
                  </a:lnTo>
                  <a:lnTo>
                    <a:pt x="3704779" y="2650551"/>
                  </a:lnTo>
                  <a:cubicBezTo>
                    <a:pt x="3700474" y="2653099"/>
                    <a:pt x="3696432" y="2655823"/>
                    <a:pt x="3692302" y="2657844"/>
                  </a:cubicBezTo>
                  <a:cubicBezTo>
                    <a:pt x="3684613" y="2661833"/>
                    <a:pt x="3676687" y="2665357"/>
                    <a:pt x="3668577" y="2668388"/>
                  </a:cubicBezTo>
                  <a:lnTo>
                    <a:pt x="3657769" y="2672255"/>
                  </a:lnTo>
                  <a:lnTo>
                    <a:pt x="3647488" y="2674890"/>
                  </a:lnTo>
                  <a:lnTo>
                    <a:pt x="3638174" y="2677263"/>
                  </a:lnTo>
                  <a:lnTo>
                    <a:pt x="3629387" y="2678581"/>
                  </a:lnTo>
                  <a:cubicBezTo>
                    <a:pt x="3624028" y="2679284"/>
                    <a:pt x="3619370" y="2680250"/>
                    <a:pt x="3615329" y="2680426"/>
                  </a:cubicBezTo>
                  <a:lnTo>
                    <a:pt x="3605135" y="2680866"/>
                  </a:lnTo>
                  <a:close/>
                </a:path>
              </a:pathLst>
            </a:custGeom>
            <a:solidFill>
              <a:srgbClr val="263238"/>
            </a:solidFill>
            <a:ln w="877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E42B61C-8311-9357-9DA3-5B6060F1D5A5}"/>
                </a:ext>
              </a:extLst>
            </p:cNvPr>
            <p:cNvSpPr/>
            <p:nvPr/>
          </p:nvSpPr>
          <p:spPr>
            <a:xfrm>
              <a:off x="2326183" y="3851116"/>
              <a:ext cx="4115450" cy="234436"/>
            </a:xfrm>
            <a:custGeom>
              <a:avLst/>
              <a:gdLst>
                <a:gd name="connsiteX0" fmla="*/ 3953507 w 4115450"/>
                <a:gd name="connsiteY0" fmla="*/ 234436 h 234436"/>
                <a:gd name="connsiteX1" fmla="*/ 196300 w 4115450"/>
                <a:gd name="connsiteY1" fmla="*/ 234436 h 234436"/>
                <a:gd name="connsiteX2" fmla="*/ 0 w 4115450"/>
                <a:gd name="connsiteY2" fmla="*/ 38136 h 234436"/>
                <a:gd name="connsiteX3" fmla="*/ 0 w 4115450"/>
                <a:gd name="connsiteY3" fmla="*/ 7557 h 234436"/>
                <a:gd name="connsiteX4" fmla="*/ 7557 w 4115450"/>
                <a:gd name="connsiteY4" fmla="*/ 1 h 234436"/>
                <a:gd name="connsiteX5" fmla="*/ 4107894 w 4115450"/>
                <a:gd name="connsiteY5" fmla="*/ 1 h 234436"/>
                <a:gd name="connsiteX6" fmla="*/ 4115451 w 4115450"/>
                <a:gd name="connsiteY6" fmla="*/ 7382 h 234436"/>
                <a:gd name="connsiteX7" fmla="*/ 4115451 w 4115450"/>
                <a:gd name="connsiteY7" fmla="*/ 7557 h 234436"/>
                <a:gd name="connsiteX8" fmla="*/ 4115451 w 4115450"/>
                <a:gd name="connsiteY8" fmla="*/ 72405 h 234436"/>
                <a:gd name="connsiteX9" fmla="*/ 3953507 w 4115450"/>
                <a:gd name="connsiteY9" fmla="*/ 234436 h 23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5450" h="234436">
                  <a:moveTo>
                    <a:pt x="3953507" y="234436"/>
                  </a:moveTo>
                  <a:lnTo>
                    <a:pt x="196300" y="234436"/>
                  </a:lnTo>
                  <a:cubicBezTo>
                    <a:pt x="87887" y="234436"/>
                    <a:pt x="0" y="146549"/>
                    <a:pt x="0" y="38136"/>
                  </a:cubicBezTo>
                  <a:lnTo>
                    <a:pt x="0" y="7557"/>
                  </a:lnTo>
                  <a:cubicBezTo>
                    <a:pt x="0" y="3384"/>
                    <a:pt x="3383" y="1"/>
                    <a:pt x="7557" y="1"/>
                  </a:cubicBezTo>
                  <a:lnTo>
                    <a:pt x="4107894" y="1"/>
                  </a:lnTo>
                  <a:cubicBezTo>
                    <a:pt x="4112015" y="-52"/>
                    <a:pt x="4115398" y="3252"/>
                    <a:pt x="4115451" y="7382"/>
                  </a:cubicBezTo>
                  <a:cubicBezTo>
                    <a:pt x="4115451" y="7443"/>
                    <a:pt x="4115451" y="7496"/>
                    <a:pt x="4115451" y="7557"/>
                  </a:cubicBezTo>
                  <a:lnTo>
                    <a:pt x="4115451" y="72405"/>
                  </a:lnTo>
                  <a:cubicBezTo>
                    <a:pt x="4115451" y="161856"/>
                    <a:pt x="4042958" y="234384"/>
                    <a:pt x="3953507" y="234436"/>
                  </a:cubicBezTo>
                  <a:close/>
                </a:path>
              </a:pathLst>
            </a:custGeom>
            <a:solidFill>
              <a:srgbClr val="E0E0E0"/>
            </a:solidFill>
            <a:ln w="877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49016EB-A053-AA8A-181A-8DEFC155CD6F}"/>
                </a:ext>
              </a:extLst>
            </p:cNvPr>
            <p:cNvSpPr/>
            <p:nvPr/>
          </p:nvSpPr>
          <p:spPr>
            <a:xfrm>
              <a:off x="2323571" y="3847337"/>
              <a:ext cx="4118952" cy="238655"/>
            </a:xfrm>
            <a:custGeom>
              <a:avLst/>
              <a:gdLst>
                <a:gd name="connsiteX0" fmla="*/ 3956119 w 4118952"/>
                <a:gd name="connsiteY0" fmla="*/ 238216 h 238655"/>
                <a:gd name="connsiteX1" fmla="*/ 3961655 w 4118952"/>
                <a:gd name="connsiteY1" fmla="*/ 238216 h 238655"/>
                <a:gd name="connsiteX2" fmla="*/ 3977999 w 4118952"/>
                <a:gd name="connsiteY2" fmla="*/ 236810 h 238655"/>
                <a:gd name="connsiteX3" fmla="*/ 4075095 w 4118952"/>
                <a:gd name="connsiteY3" fmla="*/ 185494 h 238655"/>
                <a:gd name="connsiteX4" fmla="*/ 4105585 w 4118952"/>
                <a:gd name="connsiteY4" fmla="*/ 137342 h 238655"/>
                <a:gd name="connsiteX5" fmla="*/ 4117360 w 4118952"/>
                <a:gd name="connsiteY5" fmla="*/ 71967 h 238655"/>
                <a:gd name="connsiteX6" fmla="*/ 4117360 w 4118952"/>
                <a:gd name="connsiteY6" fmla="*/ 34798 h 238655"/>
                <a:gd name="connsiteX7" fmla="*/ 4117360 w 4118952"/>
                <a:gd name="connsiteY7" fmla="*/ 15379 h 238655"/>
                <a:gd name="connsiteX8" fmla="*/ 4115251 w 4118952"/>
                <a:gd name="connsiteY8" fmla="*/ 6592 h 238655"/>
                <a:gd name="connsiteX9" fmla="*/ 4106464 w 4118952"/>
                <a:gd name="connsiteY9" fmla="*/ 4747 h 238655"/>
                <a:gd name="connsiteX10" fmla="*/ 3191216 w 4118952"/>
                <a:gd name="connsiteY10" fmla="*/ 5274 h 238655"/>
                <a:gd name="connsiteX11" fmla="*/ 172288 w 4118952"/>
                <a:gd name="connsiteY11" fmla="*/ 5889 h 238655"/>
                <a:gd name="connsiteX12" fmla="*/ 10344 w 4118952"/>
                <a:gd name="connsiteY12" fmla="*/ 5889 h 238655"/>
                <a:gd name="connsiteX13" fmla="*/ 7884 w 4118952"/>
                <a:gd name="connsiteY13" fmla="*/ 6328 h 238655"/>
                <a:gd name="connsiteX14" fmla="*/ 4721 w 4118952"/>
                <a:gd name="connsiteY14" fmla="*/ 9931 h 238655"/>
                <a:gd name="connsiteX15" fmla="*/ 4721 w 4118952"/>
                <a:gd name="connsiteY15" fmla="*/ 16170 h 238655"/>
                <a:gd name="connsiteX16" fmla="*/ 4721 w 4118952"/>
                <a:gd name="connsiteY16" fmla="*/ 29877 h 238655"/>
                <a:gd name="connsiteX17" fmla="*/ 5512 w 4118952"/>
                <a:gd name="connsiteY17" fmla="*/ 57029 h 238655"/>
                <a:gd name="connsiteX18" fmla="*/ 17022 w 4118952"/>
                <a:gd name="connsiteY18" fmla="*/ 109751 h 238655"/>
                <a:gd name="connsiteX19" fmla="*/ 42417 w 4118952"/>
                <a:gd name="connsiteY19" fmla="*/ 156849 h 238655"/>
                <a:gd name="connsiteX20" fmla="*/ 125453 w 4118952"/>
                <a:gd name="connsiteY20" fmla="*/ 221872 h 238655"/>
                <a:gd name="connsiteX21" fmla="*/ 176857 w 4118952"/>
                <a:gd name="connsiteY21" fmla="*/ 235052 h 238655"/>
                <a:gd name="connsiteX22" fmla="*/ 230106 w 4118952"/>
                <a:gd name="connsiteY22" fmla="*/ 236370 h 238655"/>
                <a:gd name="connsiteX23" fmla="*/ 546436 w 4118952"/>
                <a:gd name="connsiteY23" fmla="*/ 236370 h 238655"/>
                <a:gd name="connsiteX24" fmla="*/ 1347980 w 4118952"/>
                <a:gd name="connsiteY24" fmla="*/ 236370 h 238655"/>
                <a:gd name="connsiteX25" fmla="*/ 2705211 w 4118952"/>
                <a:gd name="connsiteY25" fmla="*/ 236810 h 238655"/>
                <a:gd name="connsiteX26" fmla="*/ 3620195 w 4118952"/>
                <a:gd name="connsiteY26" fmla="*/ 237513 h 238655"/>
                <a:gd name="connsiteX27" fmla="*/ 3868953 w 4118952"/>
                <a:gd name="connsiteY27" fmla="*/ 237513 h 238655"/>
                <a:gd name="connsiteX28" fmla="*/ 3933713 w 4118952"/>
                <a:gd name="connsiteY28" fmla="*/ 237513 h 238655"/>
                <a:gd name="connsiteX29" fmla="*/ 3955768 w 4118952"/>
                <a:gd name="connsiteY29" fmla="*/ 237513 h 238655"/>
                <a:gd name="connsiteX30" fmla="*/ 3933713 w 4118952"/>
                <a:gd name="connsiteY30" fmla="*/ 237513 h 238655"/>
                <a:gd name="connsiteX31" fmla="*/ 3868953 w 4118952"/>
                <a:gd name="connsiteY31" fmla="*/ 237513 h 238655"/>
                <a:gd name="connsiteX32" fmla="*/ 3620195 w 4118952"/>
                <a:gd name="connsiteY32" fmla="*/ 237513 h 238655"/>
                <a:gd name="connsiteX33" fmla="*/ 2705211 w 4118952"/>
                <a:gd name="connsiteY33" fmla="*/ 238216 h 238655"/>
                <a:gd name="connsiteX34" fmla="*/ 1347980 w 4118952"/>
                <a:gd name="connsiteY34" fmla="*/ 238655 h 238655"/>
                <a:gd name="connsiteX35" fmla="*/ 230018 w 4118952"/>
                <a:gd name="connsiteY35" fmla="*/ 238655 h 238655"/>
                <a:gd name="connsiteX36" fmla="*/ 176242 w 4118952"/>
                <a:gd name="connsiteY36" fmla="*/ 237249 h 238655"/>
                <a:gd name="connsiteX37" fmla="*/ 123520 w 4118952"/>
                <a:gd name="connsiteY37" fmla="*/ 223805 h 238655"/>
                <a:gd name="connsiteX38" fmla="*/ 38726 w 4118952"/>
                <a:gd name="connsiteY38" fmla="*/ 157376 h 238655"/>
                <a:gd name="connsiteX39" fmla="*/ 23876 w 4118952"/>
                <a:gd name="connsiteY39" fmla="*/ 134354 h 238655"/>
                <a:gd name="connsiteX40" fmla="*/ 12717 w 4118952"/>
                <a:gd name="connsiteY40" fmla="*/ 109223 h 238655"/>
                <a:gd name="connsiteX41" fmla="*/ 942 w 4118952"/>
                <a:gd name="connsiteY41" fmla="*/ 55623 h 238655"/>
                <a:gd name="connsiteX42" fmla="*/ 152 w 4118952"/>
                <a:gd name="connsiteY42" fmla="*/ 28208 h 238655"/>
                <a:gd name="connsiteX43" fmla="*/ 152 w 4118952"/>
                <a:gd name="connsiteY43" fmla="*/ 14500 h 238655"/>
                <a:gd name="connsiteX44" fmla="*/ 152 w 4118952"/>
                <a:gd name="connsiteY44" fmla="*/ 7207 h 238655"/>
                <a:gd name="connsiteX45" fmla="*/ 5687 w 4118952"/>
                <a:gd name="connsiteY45" fmla="*/ 793 h 238655"/>
                <a:gd name="connsiteX46" fmla="*/ 9817 w 4118952"/>
                <a:gd name="connsiteY46" fmla="*/ 2 h 238655"/>
                <a:gd name="connsiteX47" fmla="*/ 171497 w 4118952"/>
                <a:gd name="connsiteY47" fmla="*/ 2 h 238655"/>
                <a:gd name="connsiteX48" fmla="*/ 3191216 w 4118952"/>
                <a:gd name="connsiteY48" fmla="*/ 2286 h 238655"/>
                <a:gd name="connsiteX49" fmla="*/ 4106200 w 4118952"/>
                <a:gd name="connsiteY49" fmla="*/ 2901 h 238655"/>
                <a:gd name="connsiteX50" fmla="*/ 4111384 w 4118952"/>
                <a:gd name="connsiteY50" fmla="*/ 2901 h 238655"/>
                <a:gd name="connsiteX51" fmla="*/ 4116306 w 4118952"/>
                <a:gd name="connsiteY51" fmla="*/ 5098 h 238655"/>
                <a:gd name="connsiteX52" fmla="*/ 4118854 w 4118952"/>
                <a:gd name="connsiteY52" fmla="*/ 9843 h 238655"/>
                <a:gd name="connsiteX53" fmla="*/ 4118854 w 4118952"/>
                <a:gd name="connsiteY53" fmla="*/ 14939 h 238655"/>
                <a:gd name="connsiteX54" fmla="*/ 4118854 w 4118952"/>
                <a:gd name="connsiteY54" fmla="*/ 71440 h 238655"/>
                <a:gd name="connsiteX55" fmla="*/ 4106728 w 4118952"/>
                <a:gd name="connsiteY55" fmla="*/ 137254 h 238655"/>
                <a:gd name="connsiteX56" fmla="*/ 4075885 w 4118952"/>
                <a:gd name="connsiteY56" fmla="*/ 185670 h 238655"/>
                <a:gd name="connsiteX57" fmla="*/ 4038892 w 4118952"/>
                <a:gd name="connsiteY57" fmla="*/ 215633 h 238655"/>
                <a:gd name="connsiteX58" fmla="*/ 3978087 w 4118952"/>
                <a:gd name="connsiteY58" fmla="*/ 236634 h 238655"/>
                <a:gd name="connsiteX59" fmla="*/ 3961655 w 4118952"/>
                <a:gd name="connsiteY59" fmla="*/ 2379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118952" h="238655">
                  <a:moveTo>
                    <a:pt x="3956119" y="238216"/>
                  </a:moveTo>
                  <a:lnTo>
                    <a:pt x="3961655" y="238216"/>
                  </a:lnTo>
                  <a:cubicBezTo>
                    <a:pt x="3967129" y="238128"/>
                    <a:pt x="3972586" y="237662"/>
                    <a:pt x="3977999" y="236810"/>
                  </a:cubicBezTo>
                  <a:cubicBezTo>
                    <a:pt x="4015352" y="231538"/>
                    <a:pt x="4049691" y="213384"/>
                    <a:pt x="4075095" y="185494"/>
                  </a:cubicBezTo>
                  <a:cubicBezTo>
                    <a:pt x="4088003" y="171356"/>
                    <a:pt x="4098327" y="155056"/>
                    <a:pt x="4105585" y="137342"/>
                  </a:cubicBezTo>
                  <a:cubicBezTo>
                    <a:pt x="4113845" y="116560"/>
                    <a:pt x="4117852" y="94329"/>
                    <a:pt x="4117360" y="71967"/>
                  </a:cubicBezTo>
                  <a:lnTo>
                    <a:pt x="4117360" y="34798"/>
                  </a:lnTo>
                  <a:cubicBezTo>
                    <a:pt x="4117360" y="28383"/>
                    <a:pt x="4117360" y="21969"/>
                    <a:pt x="4117360" y="15379"/>
                  </a:cubicBezTo>
                  <a:cubicBezTo>
                    <a:pt x="4117360" y="12040"/>
                    <a:pt x="4117360" y="8789"/>
                    <a:pt x="4115251" y="6592"/>
                  </a:cubicBezTo>
                  <a:cubicBezTo>
                    <a:pt x="4113142" y="4395"/>
                    <a:pt x="4109627" y="4747"/>
                    <a:pt x="4106464" y="4747"/>
                  </a:cubicBezTo>
                  <a:lnTo>
                    <a:pt x="3191216" y="5274"/>
                  </a:lnTo>
                  <a:lnTo>
                    <a:pt x="172288" y="5889"/>
                  </a:lnTo>
                  <a:lnTo>
                    <a:pt x="10344" y="5889"/>
                  </a:lnTo>
                  <a:cubicBezTo>
                    <a:pt x="9501" y="5845"/>
                    <a:pt x="8657" y="6003"/>
                    <a:pt x="7884" y="6328"/>
                  </a:cubicBezTo>
                  <a:cubicBezTo>
                    <a:pt x="6320" y="6961"/>
                    <a:pt x="5151" y="8297"/>
                    <a:pt x="4721" y="9931"/>
                  </a:cubicBezTo>
                  <a:cubicBezTo>
                    <a:pt x="4580" y="12005"/>
                    <a:pt x="4580" y="14096"/>
                    <a:pt x="4721" y="16170"/>
                  </a:cubicBezTo>
                  <a:lnTo>
                    <a:pt x="4721" y="29877"/>
                  </a:lnTo>
                  <a:cubicBezTo>
                    <a:pt x="4721" y="38664"/>
                    <a:pt x="4721" y="48066"/>
                    <a:pt x="5512" y="57029"/>
                  </a:cubicBezTo>
                  <a:cubicBezTo>
                    <a:pt x="6759" y="75069"/>
                    <a:pt x="10643" y="92827"/>
                    <a:pt x="17022" y="109751"/>
                  </a:cubicBezTo>
                  <a:cubicBezTo>
                    <a:pt x="23033" y="126657"/>
                    <a:pt x="31600" y="142535"/>
                    <a:pt x="42417" y="156849"/>
                  </a:cubicBezTo>
                  <a:cubicBezTo>
                    <a:pt x="63602" y="185740"/>
                    <a:pt x="92327" y="208235"/>
                    <a:pt x="125453" y="221872"/>
                  </a:cubicBezTo>
                  <a:cubicBezTo>
                    <a:pt x="141946" y="228480"/>
                    <a:pt x="159221" y="232908"/>
                    <a:pt x="176857" y="235052"/>
                  </a:cubicBezTo>
                  <a:cubicBezTo>
                    <a:pt x="194431" y="236722"/>
                    <a:pt x="212005" y="236370"/>
                    <a:pt x="230106" y="236370"/>
                  </a:cubicBezTo>
                  <a:lnTo>
                    <a:pt x="546436" y="236370"/>
                  </a:lnTo>
                  <a:lnTo>
                    <a:pt x="1347980" y="236370"/>
                  </a:lnTo>
                  <a:lnTo>
                    <a:pt x="2705211" y="236810"/>
                  </a:lnTo>
                  <a:lnTo>
                    <a:pt x="3620195" y="237513"/>
                  </a:lnTo>
                  <a:lnTo>
                    <a:pt x="3868953" y="237513"/>
                  </a:lnTo>
                  <a:lnTo>
                    <a:pt x="3933713" y="237513"/>
                  </a:lnTo>
                  <a:lnTo>
                    <a:pt x="3955768" y="237513"/>
                  </a:lnTo>
                  <a:cubicBezTo>
                    <a:pt x="3955768" y="237513"/>
                    <a:pt x="3948299" y="237513"/>
                    <a:pt x="3933713" y="237513"/>
                  </a:cubicBezTo>
                  <a:lnTo>
                    <a:pt x="3868953" y="237513"/>
                  </a:lnTo>
                  <a:lnTo>
                    <a:pt x="3620195" y="237513"/>
                  </a:lnTo>
                  <a:lnTo>
                    <a:pt x="2705211" y="238216"/>
                  </a:lnTo>
                  <a:lnTo>
                    <a:pt x="1347980" y="238655"/>
                  </a:lnTo>
                  <a:lnTo>
                    <a:pt x="230018" y="238655"/>
                  </a:lnTo>
                  <a:cubicBezTo>
                    <a:pt x="212444" y="238655"/>
                    <a:pt x="194343" y="238655"/>
                    <a:pt x="176242" y="237249"/>
                  </a:cubicBezTo>
                  <a:cubicBezTo>
                    <a:pt x="158150" y="235123"/>
                    <a:pt x="140417" y="230597"/>
                    <a:pt x="123520" y="223805"/>
                  </a:cubicBezTo>
                  <a:cubicBezTo>
                    <a:pt x="89690" y="209878"/>
                    <a:pt x="60351" y="186891"/>
                    <a:pt x="38726" y="157376"/>
                  </a:cubicBezTo>
                  <a:cubicBezTo>
                    <a:pt x="33296" y="150021"/>
                    <a:pt x="28340" y="142333"/>
                    <a:pt x="23876" y="134354"/>
                  </a:cubicBezTo>
                  <a:cubicBezTo>
                    <a:pt x="19641" y="126217"/>
                    <a:pt x="15915" y="117826"/>
                    <a:pt x="12717" y="109223"/>
                  </a:cubicBezTo>
                  <a:cubicBezTo>
                    <a:pt x="6250" y="92010"/>
                    <a:pt x="2287" y="73961"/>
                    <a:pt x="942" y="55623"/>
                  </a:cubicBezTo>
                  <a:cubicBezTo>
                    <a:pt x="415" y="46836"/>
                    <a:pt x="-24" y="37258"/>
                    <a:pt x="152" y="28208"/>
                  </a:cubicBezTo>
                  <a:lnTo>
                    <a:pt x="152" y="14500"/>
                  </a:lnTo>
                  <a:cubicBezTo>
                    <a:pt x="-51" y="12075"/>
                    <a:pt x="-51" y="9632"/>
                    <a:pt x="152" y="7207"/>
                  </a:cubicBezTo>
                  <a:cubicBezTo>
                    <a:pt x="872" y="4307"/>
                    <a:pt x="2928" y="1935"/>
                    <a:pt x="5687" y="793"/>
                  </a:cubicBezTo>
                  <a:cubicBezTo>
                    <a:pt x="6997" y="239"/>
                    <a:pt x="8403" y="-25"/>
                    <a:pt x="9817" y="2"/>
                  </a:cubicBezTo>
                  <a:lnTo>
                    <a:pt x="171497" y="2"/>
                  </a:lnTo>
                  <a:lnTo>
                    <a:pt x="3191216" y="2286"/>
                  </a:lnTo>
                  <a:lnTo>
                    <a:pt x="4106200" y="2901"/>
                  </a:lnTo>
                  <a:lnTo>
                    <a:pt x="4111384" y="2901"/>
                  </a:lnTo>
                  <a:cubicBezTo>
                    <a:pt x="4113212" y="3104"/>
                    <a:pt x="4114935" y="3868"/>
                    <a:pt x="4116306" y="5098"/>
                  </a:cubicBezTo>
                  <a:cubicBezTo>
                    <a:pt x="4117685" y="6337"/>
                    <a:pt x="4118581" y="8015"/>
                    <a:pt x="4118854" y="9843"/>
                  </a:cubicBezTo>
                  <a:cubicBezTo>
                    <a:pt x="4118985" y="11539"/>
                    <a:pt x="4118985" y="13244"/>
                    <a:pt x="4118854" y="14939"/>
                  </a:cubicBezTo>
                  <a:lnTo>
                    <a:pt x="4118854" y="71440"/>
                  </a:lnTo>
                  <a:cubicBezTo>
                    <a:pt x="4119231" y="93969"/>
                    <a:pt x="4115110" y="116341"/>
                    <a:pt x="4106728" y="137254"/>
                  </a:cubicBezTo>
                  <a:cubicBezTo>
                    <a:pt x="4099390" y="155091"/>
                    <a:pt x="4088951" y="171479"/>
                    <a:pt x="4075885" y="185670"/>
                  </a:cubicBezTo>
                  <a:cubicBezTo>
                    <a:pt x="4065183" y="197515"/>
                    <a:pt x="4052705" y="207620"/>
                    <a:pt x="4038892" y="215633"/>
                  </a:cubicBezTo>
                  <a:cubicBezTo>
                    <a:pt x="4020352" y="226889"/>
                    <a:pt x="3999623" y="234051"/>
                    <a:pt x="3978087" y="236634"/>
                  </a:cubicBezTo>
                  <a:cubicBezTo>
                    <a:pt x="3972648" y="237460"/>
                    <a:pt x="3967156" y="237908"/>
                    <a:pt x="3961655" y="237952"/>
                  </a:cubicBezTo>
                  <a:close/>
                </a:path>
              </a:pathLst>
            </a:custGeom>
            <a:solidFill>
              <a:srgbClr val="263238"/>
            </a:solidFill>
            <a:ln w="8776"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7B65ED1-8FB2-6143-A2D4-CED4A3B8DB21}"/>
                </a:ext>
              </a:extLst>
            </p:cNvPr>
            <p:cNvSpPr/>
            <p:nvPr/>
          </p:nvSpPr>
          <p:spPr>
            <a:xfrm>
              <a:off x="2640755" y="1528817"/>
              <a:ext cx="3476552" cy="2194889"/>
            </a:xfrm>
            <a:custGeom>
              <a:avLst/>
              <a:gdLst>
                <a:gd name="connsiteX0" fmla="*/ 3434287 w 3476552"/>
                <a:gd name="connsiteY0" fmla="*/ 0 h 2194889"/>
                <a:gd name="connsiteX1" fmla="*/ 3476552 w 3476552"/>
                <a:gd name="connsiteY1" fmla="*/ 0 h 2194889"/>
                <a:gd name="connsiteX2" fmla="*/ 3476552 w 3476552"/>
                <a:gd name="connsiteY2" fmla="*/ 2194889 h 2194889"/>
                <a:gd name="connsiteX3" fmla="*/ 3434287 w 3476552"/>
                <a:gd name="connsiteY3" fmla="*/ 2194889 h 2194889"/>
                <a:gd name="connsiteX4" fmla="*/ 42265 w 3476552"/>
                <a:gd name="connsiteY4" fmla="*/ 2194889 h 2194889"/>
                <a:gd name="connsiteX5" fmla="*/ 0 w 3476552"/>
                <a:gd name="connsiteY5" fmla="*/ 2194889 h 2194889"/>
                <a:gd name="connsiteX6" fmla="*/ 0 w 3476552"/>
                <a:gd name="connsiteY6" fmla="*/ 0 h 2194889"/>
                <a:gd name="connsiteX7" fmla="*/ 42265 w 3476552"/>
                <a:gd name="connsiteY7" fmla="*/ 0 h 219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552" h="2194889">
                  <a:moveTo>
                    <a:pt x="3434287" y="0"/>
                  </a:moveTo>
                  <a:cubicBezTo>
                    <a:pt x="3457630" y="0"/>
                    <a:pt x="3476552" y="0"/>
                    <a:pt x="3476552" y="0"/>
                  </a:cubicBezTo>
                  <a:lnTo>
                    <a:pt x="3476552" y="2194889"/>
                  </a:lnTo>
                  <a:cubicBezTo>
                    <a:pt x="3476552" y="2194889"/>
                    <a:pt x="3457630" y="2194889"/>
                    <a:pt x="3434287" y="2194889"/>
                  </a:cubicBezTo>
                  <a:lnTo>
                    <a:pt x="42265" y="2194889"/>
                  </a:lnTo>
                  <a:cubicBezTo>
                    <a:pt x="18923" y="2194889"/>
                    <a:pt x="0" y="2194889"/>
                    <a:pt x="0" y="2194889"/>
                  </a:cubicBezTo>
                  <a:lnTo>
                    <a:pt x="0" y="0"/>
                  </a:lnTo>
                  <a:cubicBezTo>
                    <a:pt x="0" y="0"/>
                    <a:pt x="18923" y="0"/>
                    <a:pt x="42265" y="0"/>
                  </a:cubicBezTo>
                  <a:close/>
                </a:path>
              </a:pathLst>
            </a:custGeom>
            <a:solidFill>
              <a:srgbClr val="FFFFFF"/>
            </a:solidFill>
            <a:ln w="877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D8C9CF9-AEDD-6DF0-1A5F-632032E0FCB6}"/>
                </a:ext>
              </a:extLst>
            </p:cNvPr>
            <p:cNvSpPr/>
            <p:nvPr/>
          </p:nvSpPr>
          <p:spPr>
            <a:xfrm>
              <a:off x="4009848" y="3846548"/>
              <a:ext cx="817097" cy="86639"/>
            </a:xfrm>
            <a:custGeom>
              <a:avLst/>
              <a:gdLst>
                <a:gd name="connsiteX0" fmla="*/ 0 w 817097"/>
                <a:gd name="connsiteY0" fmla="*/ 0 h 86639"/>
                <a:gd name="connsiteX1" fmla="*/ 51052 w 817097"/>
                <a:gd name="connsiteY1" fmla="*/ 86639 h 86639"/>
                <a:gd name="connsiteX2" fmla="*/ 769736 w 817097"/>
                <a:gd name="connsiteY2" fmla="*/ 86639 h 86639"/>
                <a:gd name="connsiteX3" fmla="*/ 817097 w 817097"/>
                <a:gd name="connsiteY3" fmla="*/ 0 h 86639"/>
                <a:gd name="connsiteX4" fmla="*/ 0 w 817097"/>
                <a:gd name="connsiteY4" fmla="*/ 0 h 8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097" h="86639">
                  <a:moveTo>
                    <a:pt x="0" y="0"/>
                  </a:moveTo>
                  <a:lnTo>
                    <a:pt x="51052" y="86639"/>
                  </a:lnTo>
                  <a:lnTo>
                    <a:pt x="769736" y="86639"/>
                  </a:lnTo>
                  <a:lnTo>
                    <a:pt x="817097" y="0"/>
                  </a:lnTo>
                  <a:lnTo>
                    <a:pt x="0" y="0"/>
                  </a:lnTo>
                  <a:close/>
                </a:path>
              </a:pathLst>
            </a:custGeom>
            <a:solidFill>
              <a:srgbClr val="263238"/>
            </a:solidFill>
            <a:ln w="877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35F601F-758B-95C2-FA33-6B4E0F1F7469}"/>
                </a:ext>
              </a:extLst>
            </p:cNvPr>
            <p:cNvSpPr/>
            <p:nvPr/>
          </p:nvSpPr>
          <p:spPr>
            <a:xfrm>
              <a:off x="4355438" y="1426098"/>
              <a:ext cx="56939" cy="56939"/>
            </a:xfrm>
            <a:custGeom>
              <a:avLst/>
              <a:gdLst>
                <a:gd name="connsiteX0" fmla="*/ 56939 w 56939"/>
                <a:gd name="connsiteY0" fmla="*/ 28470 h 56939"/>
                <a:gd name="connsiteX1" fmla="*/ 28470 w 56939"/>
                <a:gd name="connsiteY1" fmla="*/ 56939 h 56939"/>
                <a:gd name="connsiteX2" fmla="*/ 0 w 56939"/>
                <a:gd name="connsiteY2" fmla="*/ 28470 h 56939"/>
                <a:gd name="connsiteX3" fmla="*/ 28470 w 56939"/>
                <a:gd name="connsiteY3" fmla="*/ 0 h 56939"/>
                <a:gd name="connsiteX4" fmla="*/ 56939 w 56939"/>
                <a:gd name="connsiteY4" fmla="*/ 28470 h 56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9" h="56939">
                  <a:moveTo>
                    <a:pt x="56939" y="28470"/>
                  </a:moveTo>
                  <a:cubicBezTo>
                    <a:pt x="56939" y="44193"/>
                    <a:pt x="44193" y="56939"/>
                    <a:pt x="28470" y="56939"/>
                  </a:cubicBezTo>
                  <a:cubicBezTo>
                    <a:pt x="12747" y="56939"/>
                    <a:pt x="0" y="44193"/>
                    <a:pt x="0" y="28470"/>
                  </a:cubicBezTo>
                  <a:cubicBezTo>
                    <a:pt x="0" y="12746"/>
                    <a:pt x="12747" y="0"/>
                    <a:pt x="28470" y="0"/>
                  </a:cubicBezTo>
                  <a:cubicBezTo>
                    <a:pt x="44193" y="0"/>
                    <a:pt x="56939" y="12746"/>
                    <a:pt x="56939" y="28470"/>
                  </a:cubicBezTo>
                  <a:close/>
                </a:path>
              </a:pathLst>
            </a:custGeom>
            <a:solidFill>
              <a:srgbClr val="263238"/>
            </a:solidFill>
            <a:ln w="877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9C8B6C1-378C-8AF4-61E8-337C6CFF3466}"/>
                </a:ext>
              </a:extLst>
            </p:cNvPr>
            <p:cNvSpPr/>
            <p:nvPr/>
          </p:nvSpPr>
          <p:spPr>
            <a:xfrm>
              <a:off x="2640755" y="1743833"/>
              <a:ext cx="611395" cy="1980136"/>
            </a:xfrm>
            <a:custGeom>
              <a:avLst/>
              <a:gdLst>
                <a:gd name="connsiteX0" fmla="*/ 0 w 611395"/>
                <a:gd name="connsiteY0" fmla="*/ 0 h 1980136"/>
                <a:gd name="connsiteX1" fmla="*/ 611395 w 611395"/>
                <a:gd name="connsiteY1" fmla="*/ 0 h 1980136"/>
                <a:gd name="connsiteX2" fmla="*/ 611395 w 611395"/>
                <a:gd name="connsiteY2" fmla="*/ 0 h 1980136"/>
                <a:gd name="connsiteX3" fmla="*/ 611395 w 611395"/>
                <a:gd name="connsiteY3" fmla="*/ 1980137 h 1980136"/>
                <a:gd name="connsiteX4" fmla="*/ 611395 w 611395"/>
                <a:gd name="connsiteY4" fmla="*/ 1980137 h 1980136"/>
                <a:gd name="connsiteX5" fmla="*/ 46307 w 611395"/>
                <a:gd name="connsiteY5" fmla="*/ 1980137 h 1980136"/>
                <a:gd name="connsiteX6" fmla="*/ 0 w 611395"/>
                <a:gd name="connsiteY6" fmla="*/ 1933829 h 1980136"/>
                <a:gd name="connsiteX7" fmla="*/ 0 w 611395"/>
                <a:gd name="connsiteY7" fmla="*/ 0 h 1980136"/>
                <a:gd name="connsiteX8" fmla="*/ 0 w 611395"/>
                <a:gd name="connsiteY8" fmla="*/ 0 h 198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395" h="1980136">
                  <a:moveTo>
                    <a:pt x="0" y="0"/>
                  </a:moveTo>
                  <a:lnTo>
                    <a:pt x="611395" y="0"/>
                  </a:lnTo>
                  <a:lnTo>
                    <a:pt x="611395" y="0"/>
                  </a:lnTo>
                  <a:lnTo>
                    <a:pt x="611395" y="1980137"/>
                  </a:lnTo>
                  <a:lnTo>
                    <a:pt x="611395" y="1980137"/>
                  </a:lnTo>
                  <a:lnTo>
                    <a:pt x="46307" y="1980137"/>
                  </a:lnTo>
                  <a:cubicBezTo>
                    <a:pt x="20728" y="1980137"/>
                    <a:pt x="0" y="1959408"/>
                    <a:pt x="0" y="1933829"/>
                  </a:cubicBezTo>
                  <a:lnTo>
                    <a:pt x="0" y="0"/>
                  </a:lnTo>
                  <a:lnTo>
                    <a:pt x="0" y="0"/>
                  </a:lnTo>
                  <a:close/>
                </a:path>
              </a:pathLst>
            </a:custGeom>
            <a:solidFill>
              <a:srgbClr val="F5F5F5"/>
            </a:solidFill>
            <a:ln w="877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01E80F5-2336-C361-C681-DB63F4FAEAE7}"/>
                </a:ext>
              </a:extLst>
            </p:cNvPr>
            <p:cNvSpPr/>
            <p:nvPr/>
          </p:nvSpPr>
          <p:spPr>
            <a:xfrm>
              <a:off x="2880111" y="1818698"/>
              <a:ext cx="101313" cy="101225"/>
            </a:xfrm>
            <a:custGeom>
              <a:avLst/>
              <a:gdLst>
                <a:gd name="connsiteX0" fmla="*/ 28997 w 101313"/>
                <a:gd name="connsiteY0" fmla="*/ 14499 h 101225"/>
                <a:gd name="connsiteX1" fmla="*/ 39190 w 101313"/>
                <a:gd name="connsiteY1" fmla="*/ 10105 h 101225"/>
                <a:gd name="connsiteX2" fmla="*/ 41299 w 101313"/>
                <a:gd name="connsiteY2" fmla="*/ 0 h 101225"/>
                <a:gd name="connsiteX3" fmla="*/ 58345 w 101313"/>
                <a:gd name="connsiteY3" fmla="*/ 0 h 101225"/>
                <a:gd name="connsiteX4" fmla="*/ 60718 w 101313"/>
                <a:gd name="connsiteY4" fmla="*/ 10017 h 101225"/>
                <a:gd name="connsiteX5" fmla="*/ 71086 w 101313"/>
                <a:gd name="connsiteY5" fmla="*/ 14059 h 101225"/>
                <a:gd name="connsiteX6" fmla="*/ 79873 w 101313"/>
                <a:gd name="connsiteY6" fmla="*/ 8436 h 101225"/>
                <a:gd name="connsiteX7" fmla="*/ 92087 w 101313"/>
                <a:gd name="connsiteY7" fmla="*/ 20210 h 101225"/>
                <a:gd name="connsiteX8" fmla="*/ 86815 w 101313"/>
                <a:gd name="connsiteY8" fmla="*/ 28997 h 101225"/>
                <a:gd name="connsiteX9" fmla="*/ 91208 w 101313"/>
                <a:gd name="connsiteY9" fmla="*/ 39102 h 101225"/>
                <a:gd name="connsiteX10" fmla="*/ 101313 w 101313"/>
                <a:gd name="connsiteY10" fmla="*/ 41211 h 101225"/>
                <a:gd name="connsiteX11" fmla="*/ 101313 w 101313"/>
                <a:gd name="connsiteY11" fmla="*/ 58257 h 101225"/>
                <a:gd name="connsiteX12" fmla="*/ 91296 w 101313"/>
                <a:gd name="connsiteY12" fmla="*/ 60718 h 101225"/>
                <a:gd name="connsiteX13" fmla="*/ 87254 w 101313"/>
                <a:gd name="connsiteY13" fmla="*/ 70998 h 101225"/>
                <a:gd name="connsiteX14" fmla="*/ 92878 w 101313"/>
                <a:gd name="connsiteY14" fmla="*/ 79785 h 101225"/>
                <a:gd name="connsiteX15" fmla="*/ 81103 w 101313"/>
                <a:gd name="connsiteY15" fmla="*/ 92087 h 101225"/>
                <a:gd name="connsiteX16" fmla="*/ 72316 w 101313"/>
                <a:gd name="connsiteY16" fmla="*/ 86727 h 101225"/>
                <a:gd name="connsiteX17" fmla="*/ 62124 w 101313"/>
                <a:gd name="connsiteY17" fmla="*/ 91121 h 101225"/>
                <a:gd name="connsiteX18" fmla="*/ 60015 w 101313"/>
                <a:gd name="connsiteY18" fmla="*/ 101226 h 101225"/>
                <a:gd name="connsiteX19" fmla="*/ 42968 w 101313"/>
                <a:gd name="connsiteY19" fmla="*/ 101226 h 101225"/>
                <a:gd name="connsiteX20" fmla="*/ 40508 w 101313"/>
                <a:gd name="connsiteY20" fmla="*/ 91296 h 101225"/>
                <a:gd name="connsiteX21" fmla="*/ 30227 w 101313"/>
                <a:gd name="connsiteY21" fmla="*/ 87166 h 101225"/>
                <a:gd name="connsiteX22" fmla="*/ 21440 w 101313"/>
                <a:gd name="connsiteY22" fmla="*/ 92878 h 101225"/>
                <a:gd name="connsiteX23" fmla="*/ 9138 w 101313"/>
                <a:gd name="connsiteY23" fmla="*/ 81016 h 101225"/>
                <a:gd name="connsiteX24" fmla="*/ 14498 w 101313"/>
                <a:gd name="connsiteY24" fmla="*/ 72229 h 101225"/>
                <a:gd name="connsiteX25" fmla="*/ 10105 w 101313"/>
                <a:gd name="connsiteY25" fmla="*/ 62036 h 101225"/>
                <a:gd name="connsiteX26" fmla="*/ 0 w 101313"/>
                <a:gd name="connsiteY26" fmla="*/ 59927 h 101225"/>
                <a:gd name="connsiteX27" fmla="*/ 0 w 101313"/>
                <a:gd name="connsiteY27" fmla="*/ 42880 h 101225"/>
                <a:gd name="connsiteX28" fmla="*/ 9929 w 101313"/>
                <a:gd name="connsiteY28" fmla="*/ 40508 h 101225"/>
                <a:gd name="connsiteX29" fmla="*/ 14059 w 101313"/>
                <a:gd name="connsiteY29" fmla="*/ 30139 h 101225"/>
                <a:gd name="connsiteX30" fmla="*/ 8348 w 101313"/>
                <a:gd name="connsiteY30" fmla="*/ 21352 h 101225"/>
                <a:gd name="connsiteX31" fmla="*/ 20210 w 101313"/>
                <a:gd name="connsiteY31" fmla="*/ 9138 h 101225"/>
                <a:gd name="connsiteX32" fmla="*/ 28997 w 101313"/>
                <a:gd name="connsiteY32" fmla="*/ 14411 h 101225"/>
                <a:gd name="connsiteX33" fmla="*/ 37784 w 101313"/>
                <a:gd name="connsiteY33" fmla="*/ 37257 h 101225"/>
                <a:gd name="connsiteX34" fmla="*/ 38302 w 101313"/>
                <a:gd name="connsiteY34" fmla="*/ 63099 h 101225"/>
                <a:gd name="connsiteX35" fmla="*/ 64145 w 101313"/>
                <a:gd name="connsiteY35" fmla="*/ 62581 h 101225"/>
                <a:gd name="connsiteX36" fmla="*/ 63626 w 101313"/>
                <a:gd name="connsiteY36" fmla="*/ 36738 h 101225"/>
                <a:gd name="connsiteX37" fmla="*/ 63617 w 101313"/>
                <a:gd name="connsiteY37" fmla="*/ 36729 h 101225"/>
                <a:gd name="connsiteX38" fmla="*/ 38047 w 101313"/>
                <a:gd name="connsiteY38" fmla="*/ 37257 h 10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1313" h="101225">
                  <a:moveTo>
                    <a:pt x="28997" y="14499"/>
                  </a:moveTo>
                  <a:cubicBezTo>
                    <a:pt x="32187" y="12583"/>
                    <a:pt x="35613" y="11107"/>
                    <a:pt x="39190" y="10105"/>
                  </a:cubicBezTo>
                  <a:lnTo>
                    <a:pt x="41299" y="0"/>
                  </a:lnTo>
                  <a:lnTo>
                    <a:pt x="58345" y="0"/>
                  </a:lnTo>
                  <a:lnTo>
                    <a:pt x="60718" y="10017"/>
                  </a:lnTo>
                  <a:cubicBezTo>
                    <a:pt x="64347" y="10878"/>
                    <a:pt x="67835" y="12240"/>
                    <a:pt x="71086" y="14059"/>
                  </a:cubicBezTo>
                  <a:lnTo>
                    <a:pt x="79873" y="8436"/>
                  </a:lnTo>
                  <a:lnTo>
                    <a:pt x="92087" y="20210"/>
                  </a:lnTo>
                  <a:lnTo>
                    <a:pt x="86815" y="28997"/>
                  </a:lnTo>
                  <a:cubicBezTo>
                    <a:pt x="88739" y="32143"/>
                    <a:pt x="90224" y="35543"/>
                    <a:pt x="91208" y="39102"/>
                  </a:cubicBezTo>
                  <a:lnTo>
                    <a:pt x="101313" y="41211"/>
                  </a:lnTo>
                  <a:lnTo>
                    <a:pt x="101313" y="58257"/>
                  </a:lnTo>
                  <a:lnTo>
                    <a:pt x="91296" y="60718"/>
                  </a:lnTo>
                  <a:cubicBezTo>
                    <a:pt x="90418" y="64312"/>
                    <a:pt x="89056" y="67774"/>
                    <a:pt x="87254" y="70998"/>
                  </a:cubicBezTo>
                  <a:lnTo>
                    <a:pt x="92878" y="79785"/>
                  </a:lnTo>
                  <a:lnTo>
                    <a:pt x="81103" y="92087"/>
                  </a:lnTo>
                  <a:lnTo>
                    <a:pt x="72316" y="86727"/>
                  </a:lnTo>
                  <a:cubicBezTo>
                    <a:pt x="69127" y="88643"/>
                    <a:pt x="65700" y="90119"/>
                    <a:pt x="62124" y="91121"/>
                  </a:cubicBezTo>
                  <a:lnTo>
                    <a:pt x="60015" y="101226"/>
                  </a:lnTo>
                  <a:lnTo>
                    <a:pt x="42968" y="101226"/>
                  </a:lnTo>
                  <a:lnTo>
                    <a:pt x="40508" y="91296"/>
                  </a:lnTo>
                  <a:cubicBezTo>
                    <a:pt x="36914" y="90391"/>
                    <a:pt x="33452" y="89003"/>
                    <a:pt x="30227" y="87166"/>
                  </a:cubicBezTo>
                  <a:lnTo>
                    <a:pt x="21440" y="92878"/>
                  </a:lnTo>
                  <a:lnTo>
                    <a:pt x="9138" y="81016"/>
                  </a:lnTo>
                  <a:lnTo>
                    <a:pt x="14498" y="72229"/>
                  </a:lnTo>
                  <a:cubicBezTo>
                    <a:pt x="12583" y="69039"/>
                    <a:pt x="11107" y="65612"/>
                    <a:pt x="10105" y="62036"/>
                  </a:cubicBezTo>
                  <a:lnTo>
                    <a:pt x="0" y="59927"/>
                  </a:lnTo>
                  <a:lnTo>
                    <a:pt x="0" y="42880"/>
                  </a:lnTo>
                  <a:lnTo>
                    <a:pt x="9929" y="40508"/>
                  </a:lnTo>
                  <a:cubicBezTo>
                    <a:pt x="10825" y="36879"/>
                    <a:pt x="12214" y="33390"/>
                    <a:pt x="14059" y="30139"/>
                  </a:cubicBezTo>
                  <a:lnTo>
                    <a:pt x="8348" y="21352"/>
                  </a:lnTo>
                  <a:lnTo>
                    <a:pt x="20210" y="9138"/>
                  </a:lnTo>
                  <a:lnTo>
                    <a:pt x="28997" y="14411"/>
                  </a:lnTo>
                  <a:close/>
                  <a:moveTo>
                    <a:pt x="37784" y="37257"/>
                  </a:moveTo>
                  <a:cubicBezTo>
                    <a:pt x="30789" y="44532"/>
                    <a:pt x="31027" y="56105"/>
                    <a:pt x="38302" y="63099"/>
                  </a:cubicBezTo>
                  <a:cubicBezTo>
                    <a:pt x="45587" y="70093"/>
                    <a:pt x="57150" y="69856"/>
                    <a:pt x="64145" y="62581"/>
                  </a:cubicBezTo>
                  <a:cubicBezTo>
                    <a:pt x="71139" y="55296"/>
                    <a:pt x="70902" y="43733"/>
                    <a:pt x="63626" y="36738"/>
                  </a:cubicBezTo>
                  <a:cubicBezTo>
                    <a:pt x="63626" y="36738"/>
                    <a:pt x="63617" y="36729"/>
                    <a:pt x="63617" y="36729"/>
                  </a:cubicBezTo>
                  <a:cubicBezTo>
                    <a:pt x="56386" y="29876"/>
                    <a:pt x="44989" y="30104"/>
                    <a:pt x="38047" y="37257"/>
                  </a:cubicBezTo>
                  <a:close/>
                </a:path>
              </a:pathLst>
            </a:custGeom>
            <a:solidFill>
              <a:srgbClr val="E0E0E0"/>
            </a:solidFill>
            <a:ln w="877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0137092-482D-B43D-78D2-4F42486DBD62}"/>
                </a:ext>
              </a:extLst>
            </p:cNvPr>
            <p:cNvSpPr/>
            <p:nvPr/>
          </p:nvSpPr>
          <p:spPr>
            <a:xfrm>
              <a:off x="2756479" y="2255497"/>
              <a:ext cx="321250" cy="54830"/>
            </a:xfrm>
            <a:custGeom>
              <a:avLst/>
              <a:gdLst>
                <a:gd name="connsiteX0" fmla="*/ 293923 w 321250"/>
                <a:gd name="connsiteY0" fmla="*/ 54830 h 54830"/>
                <a:gd name="connsiteX1" fmla="*/ 27327 w 321250"/>
                <a:gd name="connsiteY1" fmla="*/ 54830 h 54830"/>
                <a:gd name="connsiteX2" fmla="*/ 0 w 321250"/>
                <a:gd name="connsiteY2" fmla="*/ 27415 h 54830"/>
                <a:gd name="connsiteX3" fmla="*/ 0 w 321250"/>
                <a:gd name="connsiteY3" fmla="*/ 27415 h 54830"/>
                <a:gd name="connsiteX4" fmla="*/ 27327 w 321250"/>
                <a:gd name="connsiteY4" fmla="*/ 0 h 54830"/>
                <a:gd name="connsiteX5" fmla="*/ 293923 w 321250"/>
                <a:gd name="connsiteY5" fmla="*/ 0 h 54830"/>
                <a:gd name="connsiteX6" fmla="*/ 321250 w 321250"/>
                <a:gd name="connsiteY6" fmla="*/ 27415 h 54830"/>
                <a:gd name="connsiteX7" fmla="*/ 321250 w 321250"/>
                <a:gd name="connsiteY7" fmla="*/ 27415 h 54830"/>
                <a:gd name="connsiteX8" fmla="*/ 293923 w 321250"/>
                <a:gd name="connsiteY8" fmla="*/ 54830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250" h="54830">
                  <a:moveTo>
                    <a:pt x="293923" y="54830"/>
                  </a:moveTo>
                  <a:lnTo>
                    <a:pt x="27327" y="54830"/>
                  </a:lnTo>
                  <a:cubicBezTo>
                    <a:pt x="12223" y="54778"/>
                    <a:pt x="0" y="42520"/>
                    <a:pt x="0" y="27415"/>
                  </a:cubicBezTo>
                  <a:lnTo>
                    <a:pt x="0" y="27415"/>
                  </a:lnTo>
                  <a:cubicBezTo>
                    <a:pt x="0" y="12311"/>
                    <a:pt x="12223" y="53"/>
                    <a:pt x="27327" y="0"/>
                  </a:cubicBezTo>
                  <a:lnTo>
                    <a:pt x="293923" y="0"/>
                  </a:lnTo>
                  <a:cubicBezTo>
                    <a:pt x="309028" y="53"/>
                    <a:pt x="321250" y="12311"/>
                    <a:pt x="321250" y="27415"/>
                  </a:cubicBezTo>
                  <a:lnTo>
                    <a:pt x="321250" y="27415"/>
                  </a:lnTo>
                  <a:cubicBezTo>
                    <a:pt x="321250" y="42520"/>
                    <a:pt x="309028" y="54778"/>
                    <a:pt x="293923" y="54830"/>
                  </a:cubicBezTo>
                  <a:close/>
                </a:path>
              </a:pathLst>
            </a:custGeom>
            <a:solidFill>
              <a:srgbClr val="E0E0E0"/>
            </a:solidFill>
            <a:ln w="877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E380AE3-952D-4331-1E37-FB635461407D}"/>
                </a:ext>
              </a:extLst>
            </p:cNvPr>
            <p:cNvSpPr/>
            <p:nvPr/>
          </p:nvSpPr>
          <p:spPr>
            <a:xfrm>
              <a:off x="2756479" y="2115960"/>
              <a:ext cx="321250" cy="54830"/>
            </a:xfrm>
            <a:custGeom>
              <a:avLst/>
              <a:gdLst>
                <a:gd name="connsiteX0" fmla="*/ 293923 w 321250"/>
                <a:gd name="connsiteY0" fmla="*/ 54831 h 54830"/>
                <a:gd name="connsiteX1" fmla="*/ 27327 w 321250"/>
                <a:gd name="connsiteY1" fmla="*/ 54831 h 54830"/>
                <a:gd name="connsiteX2" fmla="*/ 0 w 321250"/>
                <a:gd name="connsiteY2" fmla="*/ 27415 h 54830"/>
                <a:gd name="connsiteX3" fmla="*/ 0 w 321250"/>
                <a:gd name="connsiteY3" fmla="*/ 27415 h 54830"/>
                <a:gd name="connsiteX4" fmla="*/ 27327 w 321250"/>
                <a:gd name="connsiteY4" fmla="*/ 0 h 54830"/>
                <a:gd name="connsiteX5" fmla="*/ 293923 w 321250"/>
                <a:gd name="connsiteY5" fmla="*/ 0 h 54830"/>
                <a:gd name="connsiteX6" fmla="*/ 321250 w 321250"/>
                <a:gd name="connsiteY6" fmla="*/ 27415 h 54830"/>
                <a:gd name="connsiteX7" fmla="*/ 321250 w 321250"/>
                <a:gd name="connsiteY7" fmla="*/ 27415 h 54830"/>
                <a:gd name="connsiteX8" fmla="*/ 293923 w 321250"/>
                <a:gd name="connsiteY8" fmla="*/ 54831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250" h="54830">
                  <a:moveTo>
                    <a:pt x="293923" y="54831"/>
                  </a:moveTo>
                  <a:lnTo>
                    <a:pt x="27327" y="54831"/>
                  </a:lnTo>
                  <a:cubicBezTo>
                    <a:pt x="12223" y="54778"/>
                    <a:pt x="0" y="42520"/>
                    <a:pt x="0" y="27415"/>
                  </a:cubicBezTo>
                  <a:lnTo>
                    <a:pt x="0" y="27415"/>
                  </a:lnTo>
                  <a:cubicBezTo>
                    <a:pt x="0" y="12311"/>
                    <a:pt x="12223" y="53"/>
                    <a:pt x="27327" y="0"/>
                  </a:cubicBezTo>
                  <a:lnTo>
                    <a:pt x="293923" y="0"/>
                  </a:lnTo>
                  <a:cubicBezTo>
                    <a:pt x="309028" y="53"/>
                    <a:pt x="321250" y="12311"/>
                    <a:pt x="321250" y="27415"/>
                  </a:cubicBezTo>
                  <a:lnTo>
                    <a:pt x="321250" y="27415"/>
                  </a:lnTo>
                  <a:cubicBezTo>
                    <a:pt x="321250" y="42520"/>
                    <a:pt x="309028" y="54778"/>
                    <a:pt x="293923" y="54831"/>
                  </a:cubicBezTo>
                  <a:close/>
                </a:path>
              </a:pathLst>
            </a:custGeom>
            <a:solidFill>
              <a:srgbClr val="E0E0E0"/>
            </a:solidFill>
            <a:ln w="877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8D156E5-0714-9154-7855-03E3DB1FA9DF}"/>
                </a:ext>
              </a:extLst>
            </p:cNvPr>
            <p:cNvSpPr/>
            <p:nvPr/>
          </p:nvSpPr>
          <p:spPr>
            <a:xfrm>
              <a:off x="2756479" y="1988286"/>
              <a:ext cx="321250" cy="54830"/>
            </a:xfrm>
            <a:custGeom>
              <a:avLst/>
              <a:gdLst>
                <a:gd name="connsiteX0" fmla="*/ 293923 w 321250"/>
                <a:gd name="connsiteY0" fmla="*/ 54831 h 54830"/>
                <a:gd name="connsiteX1" fmla="*/ 27327 w 321250"/>
                <a:gd name="connsiteY1" fmla="*/ 54831 h 54830"/>
                <a:gd name="connsiteX2" fmla="*/ 0 w 321250"/>
                <a:gd name="connsiteY2" fmla="*/ 27415 h 54830"/>
                <a:gd name="connsiteX3" fmla="*/ 0 w 321250"/>
                <a:gd name="connsiteY3" fmla="*/ 27415 h 54830"/>
                <a:gd name="connsiteX4" fmla="*/ 27327 w 321250"/>
                <a:gd name="connsiteY4" fmla="*/ 0 h 54830"/>
                <a:gd name="connsiteX5" fmla="*/ 293923 w 321250"/>
                <a:gd name="connsiteY5" fmla="*/ 0 h 54830"/>
                <a:gd name="connsiteX6" fmla="*/ 321250 w 321250"/>
                <a:gd name="connsiteY6" fmla="*/ 27415 h 54830"/>
                <a:gd name="connsiteX7" fmla="*/ 321250 w 321250"/>
                <a:gd name="connsiteY7" fmla="*/ 27415 h 54830"/>
                <a:gd name="connsiteX8" fmla="*/ 293923 w 321250"/>
                <a:gd name="connsiteY8" fmla="*/ 54831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250" h="54830">
                  <a:moveTo>
                    <a:pt x="293923" y="54831"/>
                  </a:moveTo>
                  <a:lnTo>
                    <a:pt x="27327" y="54831"/>
                  </a:lnTo>
                  <a:cubicBezTo>
                    <a:pt x="12223" y="54778"/>
                    <a:pt x="0" y="42520"/>
                    <a:pt x="0" y="27415"/>
                  </a:cubicBezTo>
                  <a:lnTo>
                    <a:pt x="0" y="27415"/>
                  </a:lnTo>
                  <a:cubicBezTo>
                    <a:pt x="0" y="12311"/>
                    <a:pt x="12223" y="53"/>
                    <a:pt x="27327" y="0"/>
                  </a:cubicBezTo>
                  <a:lnTo>
                    <a:pt x="293923" y="0"/>
                  </a:lnTo>
                  <a:cubicBezTo>
                    <a:pt x="309028" y="53"/>
                    <a:pt x="321250" y="12311"/>
                    <a:pt x="321250" y="27415"/>
                  </a:cubicBezTo>
                  <a:lnTo>
                    <a:pt x="321250" y="27415"/>
                  </a:lnTo>
                  <a:cubicBezTo>
                    <a:pt x="321250" y="42520"/>
                    <a:pt x="309028" y="54778"/>
                    <a:pt x="293923" y="54831"/>
                  </a:cubicBezTo>
                  <a:close/>
                </a:path>
              </a:pathLst>
            </a:custGeom>
            <a:solidFill>
              <a:srgbClr val="E0E0E0"/>
            </a:solidFill>
            <a:ln w="877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FADD7E7-DE1D-4228-D429-820AA1DECBD8}"/>
                </a:ext>
              </a:extLst>
            </p:cNvPr>
            <p:cNvSpPr/>
            <p:nvPr/>
          </p:nvSpPr>
          <p:spPr>
            <a:xfrm>
              <a:off x="3487025" y="1828452"/>
              <a:ext cx="307191" cy="54830"/>
            </a:xfrm>
            <a:custGeom>
              <a:avLst/>
              <a:gdLst>
                <a:gd name="connsiteX0" fmla="*/ 279864 w 307191"/>
                <a:gd name="connsiteY0" fmla="*/ 54831 h 54830"/>
                <a:gd name="connsiteX1" fmla="*/ 27327 w 307191"/>
                <a:gd name="connsiteY1" fmla="*/ 54831 h 54830"/>
                <a:gd name="connsiteX2" fmla="*/ 0 w 307191"/>
                <a:gd name="connsiteY2" fmla="*/ 27415 h 54830"/>
                <a:gd name="connsiteX3" fmla="*/ 0 w 307191"/>
                <a:gd name="connsiteY3" fmla="*/ 27415 h 54830"/>
                <a:gd name="connsiteX4" fmla="*/ 27327 w 307191"/>
                <a:gd name="connsiteY4" fmla="*/ 0 h 54830"/>
                <a:gd name="connsiteX5" fmla="*/ 279864 w 307191"/>
                <a:gd name="connsiteY5" fmla="*/ 0 h 54830"/>
                <a:gd name="connsiteX6" fmla="*/ 307191 w 307191"/>
                <a:gd name="connsiteY6" fmla="*/ 27415 h 54830"/>
                <a:gd name="connsiteX7" fmla="*/ 307191 w 307191"/>
                <a:gd name="connsiteY7" fmla="*/ 27415 h 54830"/>
                <a:gd name="connsiteX8" fmla="*/ 279864 w 307191"/>
                <a:gd name="connsiteY8" fmla="*/ 54831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191" h="54830">
                  <a:moveTo>
                    <a:pt x="279864" y="54831"/>
                  </a:moveTo>
                  <a:lnTo>
                    <a:pt x="27327" y="54831"/>
                  </a:lnTo>
                  <a:cubicBezTo>
                    <a:pt x="12223" y="54778"/>
                    <a:pt x="0" y="42520"/>
                    <a:pt x="0" y="27415"/>
                  </a:cubicBezTo>
                  <a:lnTo>
                    <a:pt x="0" y="27415"/>
                  </a:lnTo>
                  <a:cubicBezTo>
                    <a:pt x="0" y="12311"/>
                    <a:pt x="12223" y="53"/>
                    <a:pt x="27327" y="0"/>
                  </a:cubicBezTo>
                  <a:lnTo>
                    <a:pt x="279864" y="0"/>
                  </a:lnTo>
                  <a:cubicBezTo>
                    <a:pt x="294969" y="53"/>
                    <a:pt x="307191" y="12311"/>
                    <a:pt x="307191" y="27415"/>
                  </a:cubicBezTo>
                  <a:lnTo>
                    <a:pt x="307191" y="27415"/>
                  </a:lnTo>
                  <a:cubicBezTo>
                    <a:pt x="307191" y="42520"/>
                    <a:pt x="294969" y="54778"/>
                    <a:pt x="279864" y="54831"/>
                  </a:cubicBezTo>
                  <a:close/>
                </a:path>
              </a:pathLst>
            </a:custGeom>
            <a:solidFill>
              <a:srgbClr val="263238"/>
            </a:solidFill>
            <a:ln w="877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D4EC4E7-24B7-0C13-B570-B5AB550704E4}"/>
                </a:ext>
              </a:extLst>
            </p:cNvPr>
            <p:cNvSpPr/>
            <p:nvPr/>
          </p:nvSpPr>
          <p:spPr>
            <a:xfrm>
              <a:off x="3487025" y="1971854"/>
              <a:ext cx="307191" cy="54830"/>
            </a:xfrm>
            <a:custGeom>
              <a:avLst/>
              <a:gdLst>
                <a:gd name="connsiteX0" fmla="*/ 279864 w 307191"/>
                <a:gd name="connsiteY0" fmla="*/ 54830 h 54830"/>
                <a:gd name="connsiteX1" fmla="*/ 27327 w 307191"/>
                <a:gd name="connsiteY1" fmla="*/ 54830 h 54830"/>
                <a:gd name="connsiteX2" fmla="*/ 0 w 307191"/>
                <a:gd name="connsiteY2" fmla="*/ 27415 h 54830"/>
                <a:gd name="connsiteX3" fmla="*/ 0 w 307191"/>
                <a:gd name="connsiteY3" fmla="*/ 27415 h 54830"/>
                <a:gd name="connsiteX4" fmla="*/ 27327 w 307191"/>
                <a:gd name="connsiteY4" fmla="*/ 0 h 54830"/>
                <a:gd name="connsiteX5" fmla="*/ 279864 w 307191"/>
                <a:gd name="connsiteY5" fmla="*/ 0 h 54830"/>
                <a:gd name="connsiteX6" fmla="*/ 307191 w 307191"/>
                <a:gd name="connsiteY6" fmla="*/ 27415 h 54830"/>
                <a:gd name="connsiteX7" fmla="*/ 307191 w 307191"/>
                <a:gd name="connsiteY7" fmla="*/ 27415 h 54830"/>
                <a:gd name="connsiteX8" fmla="*/ 279864 w 307191"/>
                <a:gd name="connsiteY8" fmla="*/ 54830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191" h="54830">
                  <a:moveTo>
                    <a:pt x="279864" y="54830"/>
                  </a:moveTo>
                  <a:lnTo>
                    <a:pt x="27327" y="54830"/>
                  </a:lnTo>
                  <a:cubicBezTo>
                    <a:pt x="12223" y="54778"/>
                    <a:pt x="0" y="42520"/>
                    <a:pt x="0" y="27415"/>
                  </a:cubicBezTo>
                  <a:lnTo>
                    <a:pt x="0" y="27415"/>
                  </a:lnTo>
                  <a:cubicBezTo>
                    <a:pt x="0" y="12311"/>
                    <a:pt x="12223" y="53"/>
                    <a:pt x="27327" y="0"/>
                  </a:cubicBezTo>
                  <a:lnTo>
                    <a:pt x="279864" y="0"/>
                  </a:lnTo>
                  <a:cubicBezTo>
                    <a:pt x="294969" y="53"/>
                    <a:pt x="307191" y="12311"/>
                    <a:pt x="307191" y="27415"/>
                  </a:cubicBezTo>
                  <a:lnTo>
                    <a:pt x="307191" y="27415"/>
                  </a:lnTo>
                  <a:cubicBezTo>
                    <a:pt x="307191" y="42520"/>
                    <a:pt x="294969" y="54778"/>
                    <a:pt x="279864" y="54830"/>
                  </a:cubicBezTo>
                  <a:close/>
                </a:path>
              </a:pathLst>
            </a:custGeom>
            <a:solidFill>
              <a:srgbClr val="E0E0E0"/>
            </a:solidFill>
            <a:ln w="877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48A3C99-8C89-DD54-9539-89B349FD8ECC}"/>
                </a:ext>
              </a:extLst>
            </p:cNvPr>
            <p:cNvSpPr/>
            <p:nvPr/>
          </p:nvSpPr>
          <p:spPr>
            <a:xfrm>
              <a:off x="3487025" y="2120090"/>
              <a:ext cx="307191" cy="54742"/>
            </a:xfrm>
            <a:custGeom>
              <a:avLst/>
              <a:gdLst>
                <a:gd name="connsiteX0" fmla="*/ 279864 w 307191"/>
                <a:gd name="connsiteY0" fmla="*/ 54743 h 54742"/>
                <a:gd name="connsiteX1" fmla="*/ 27327 w 307191"/>
                <a:gd name="connsiteY1" fmla="*/ 54743 h 54742"/>
                <a:gd name="connsiteX2" fmla="*/ 0 w 307191"/>
                <a:gd name="connsiteY2" fmla="*/ 27327 h 54742"/>
                <a:gd name="connsiteX3" fmla="*/ 0 w 307191"/>
                <a:gd name="connsiteY3" fmla="*/ 27327 h 54742"/>
                <a:gd name="connsiteX4" fmla="*/ 27327 w 307191"/>
                <a:gd name="connsiteY4" fmla="*/ 0 h 54742"/>
                <a:gd name="connsiteX5" fmla="*/ 279864 w 307191"/>
                <a:gd name="connsiteY5" fmla="*/ 0 h 54742"/>
                <a:gd name="connsiteX6" fmla="*/ 307191 w 307191"/>
                <a:gd name="connsiteY6" fmla="*/ 27327 h 54742"/>
                <a:gd name="connsiteX7" fmla="*/ 307191 w 307191"/>
                <a:gd name="connsiteY7" fmla="*/ 27327 h 54742"/>
                <a:gd name="connsiteX8" fmla="*/ 279864 w 307191"/>
                <a:gd name="connsiteY8"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191" h="54742">
                  <a:moveTo>
                    <a:pt x="279864" y="54743"/>
                  </a:moveTo>
                  <a:lnTo>
                    <a:pt x="27327" y="54743"/>
                  </a:lnTo>
                  <a:cubicBezTo>
                    <a:pt x="12223" y="54690"/>
                    <a:pt x="0" y="42432"/>
                    <a:pt x="0" y="27327"/>
                  </a:cubicBezTo>
                  <a:lnTo>
                    <a:pt x="0" y="27327"/>
                  </a:lnTo>
                  <a:cubicBezTo>
                    <a:pt x="0" y="12231"/>
                    <a:pt x="12231" y="0"/>
                    <a:pt x="27327" y="0"/>
                  </a:cubicBezTo>
                  <a:lnTo>
                    <a:pt x="279864" y="0"/>
                  </a:lnTo>
                  <a:cubicBezTo>
                    <a:pt x="294960" y="0"/>
                    <a:pt x="307191" y="12231"/>
                    <a:pt x="307191" y="27327"/>
                  </a:cubicBezTo>
                  <a:lnTo>
                    <a:pt x="307191" y="27327"/>
                  </a:lnTo>
                  <a:cubicBezTo>
                    <a:pt x="307191" y="42432"/>
                    <a:pt x="294969" y="54690"/>
                    <a:pt x="279864" y="54743"/>
                  </a:cubicBezTo>
                  <a:close/>
                </a:path>
              </a:pathLst>
            </a:custGeom>
            <a:solidFill>
              <a:srgbClr val="FF725E"/>
            </a:solidFill>
            <a:ln w="877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8CF1A67-AEF1-5316-DE74-C4AF176E1C78}"/>
                </a:ext>
              </a:extLst>
            </p:cNvPr>
            <p:cNvSpPr/>
            <p:nvPr/>
          </p:nvSpPr>
          <p:spPr>
            <a:xfrm>
              <a:off x="3487025" y="2406544"/>
              <a:ext cx="199551" cy="54742"/>
            </a:xfrm>
            <a:custGeom>
              <a:avLst/>
              <a:gdLst>
                <a:gd name="connsiteX0" fmla="*/ 172136 w 199551"/>
                <a:gd name="connsiteY0" fmla="*/ 54743 h 54742"/>
                <a:gd name="connsiteX1" fmla="*/ 27327 w 199551"/>
                <a:gd name="connsiteY1" fmla="*/ 54743 h 54742"/>
                <a:gd name="connsiteX2" fmla="*/ 0 w 199551"/>
                <a:gd name="connsiteY2" fmla="*/ 27415 h 54742"/>
                <a:gd name="connsiteX3" fmla="*/ 0 w 199551"/>
                <a:gd name="connsiteY3" fmla="*/ 27415 h 54742"/>
                <a:gd name="connsiteX4" fmla="*/ 27239 w 199551"/>
                <a:gd name="connsiteY4" fmla="*/ 0 h 54742"/>
                <a:gd name="connsiteX5" fmla="*/ 27327 w 199551"/>
                <a:gd name="connsiteY5" fmla="*/ 0 h 54742"/>
                <a:gd name="connsiteX6" fmla="*/ 172136 w 199551"/>
                <a:gd name="connsiteY6" fmla="*/ 0 h 54742"/>
                <a:gd name="connsiteX7" fmla="*/ 199551 w 199551"/>
                <a:gd name="connsiteY7" fmla="*/ 27415 h 54742"/>
                <a:gd name="connsiteX8" fmla="*/ 199551 w 199551"/>
                <a:gd name="connsiteY8" fmla="*/ 27415 h 54742"/>
                <a:gd name="connsiteX9" fmla="*/ 172136 w 199551"/>
                <a:gd name="connsiteY9"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551" h="54742">
                  <a:moveTo>
                    <a:pt x="172136" y="54743"/>
                  </a:moveTo>
                  <a:lnTo>
                    <a:pt x="27327" y="54743"/>
                  </a:lnTo>
                  <a:cubicBezTo>
                    <a:pt x="12232" y="54743"/>
                    <a:pt x="0" y="42511"/>
                    <a:pt x="0" y="27415"/>
                  </a:cubicBezTo>
                  <a:lnTo>
                    <a:pt x="0" y="27415"/>
                  </a:lnTo>
                  <a:cubicBezTo>
                    <a:pt x="-53" y="12319"/>
                    <a:pt x="12144" y="53"/>
                    <a:pt x="27239" y="0"/>
                  </a:cubicBezTo>
                  <a:cubicBezTo>
                    <a:pt x="27266" y="0"/>
                    <a:pt x="27301" y="0"/>
                    <a:pt x="27327" y="0"/>
                  </a:cubicBezTo>
                  <a:lnTo>
                    <a:pt x="172136" y="0"/>
                  </a:lnTo>
                  <a:cubicBezTo>
                    <a:pt x="187276" y="0"/>
                    <a:pt x="199551" y="12275"/>
                    <a:pt x="199551" y="27415"/>
                  </a:cubicBezTo>
                  <a:lnTo>
                    <a:pt x="199551" y="27415"/>
                  </a:lnTo>
                  <a:cubicBezTo>
                    <a:pt x="199499" y="42520"/>
                    <a:pt x="187241" y="54743"/>
                    <a:pt x="172136" y="54743"/>
                  </a:cubicBezTo>
                  <a:close/>
                </a:path>
              </a:pathLst>
            </a:custGeom>
            <a:solidFill>
              <a:srgbClr val="263238"/>
            </a:solidFill>
            <a:ln w="877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909311A-89C5-88AF-6613-1E3E567AF91B}"/>
                </a:ext>
              </a:extLst>
            </p:cNvPr>
            <p:cNvSpPr/>
            <p:nvPr/>
          </p:nvSpPr>
          <p:spPr>
            <a:xfrm>
              <a:off x="3487025" y="2555043"/>
              <a:ext cx="199551" cy="54742"/>
            </a:xfrm>
            <a:custGeom>
              <a:avLst/>
              <a:gdLst>
                <a:gd name="connsiteX0" fmla="*/ 172136 w 199551"/>
                <a:gd name="connsiteY0" fmla="*/ 54743 h 54742"/>
                <a:gd name="connsiteX1" fmla="*/ 27327 w 199551"/>
                <a:gd name="connsiteY1" fmla="*/ 54743 h 54742"/>
                <a:gd name="connsiteX2" fmla="*/ 0 w 199551"/>
                <a:gd name="connsiteY2" fmla="*/ 27415 h 54742"/>
                <a:gd name="connsiteX3" fmla="*/ 0 w 199551"/>
                <a:gd name="connsiteY3" fmla="*/ 27415 h 54742"/>
                <a:gd name="connsiteX4" fmla="*/ 27239 w 199551"/>
                <a:gd name="connsiteY4" fmla="*/ 0 h 54742"/>
                <a:gd name="connsiteX5" fmla="*/ 27327 w 199551"/>
                <a:gd name="connsiteY5" fmla="*/ 0 h 54742"/>
                <a:gd name="connsiteX6" fmla="*/ 172136 w 199551"/>
                <a:gd name="connsiteY6" fmla="*/ 0 h 54742"/>
                <a:gd name="connsiteX7" fmla="*/ 199551 w 199551"/>
                <a:gd name="connsiteY7" fmla="*/ 27415 h 54742"/>
                <a:gd name="connsiteX8" fmla="*/ 199551 w 199551"/>
                <a:gd name="connsiteY8" fmla="*/ 27415 h 54742"/>
                <a:gd name="connsiteX9" fmla="*/ 172136 w 199551"/>
                <a:gd name="connsiteY9"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551" h="54742">
                  <a:moveTo>
                    <a:pt x="172136" y="54743"/>
                  </a:moveTo>
                  <a:lnTo>
                    <a:pt x="27327" y="54743"/>
                  </a:lnTo>
                  <a:cubicBezTo>
                    <a:pt x="12232" y="54743"/>
                    <a:pt x="0" y="42511"/>
                    <a:pt x="0" y="27415"/>
                  </a:cubicBezTo>
                  <a:lnTo>
                    <a:pt x="0" y="27415"/>
                  </a:lnTo>
                  <a:cubicBezTo>
                    <a:pt x="-53" y="12319"/>
                    <a:pt x="12144" y="53"/>
                    <a:pt x="27239" y="0"/>
                  </a:cubicBezTo>
                  <a:cubicBezTo>
                    <a:pt x="27266" y="0"/>
                    <a:pt x="27301" y="0"/>
                    <a:pt x="27327" y="0"/>
                  </a:cubicBezTo>
                  <a:lnTo>
                    <a:pt x="172136" y="0"/>
                  </a:lnTo>
                  <a:cubicBezTo>
                    <a:pt x="187276" y="0"/>
                    <a:pt x="199551" y="12275"/>
                    <a:pt x="199551" y="27415"/>
                  </a:cubicBezTo>
                  <a:lnTo>
                    <a:pt x="199551" y="27415"/>
                  </a:lnTo>
                  <a:cubicBezTo>
                    <a:pt x="199499" y="42520"/>
                    <a:pt x="187241" y="54743"/>
                    <a:pt x="172136" y="54743"/>
                  </a:cubicBezTo>
                  <a:close/>
                </a:path>
              </a:pathLst>
            </a:custGeom>
            <a:solidFill>
              <a:srgbClr val="263238"/>
            </a:solidFill>
            <a:ln w="877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E35797D-4A12-8E4F-121B-3807FD593B3B}"/>
                </a:ext>
              </a:extLst>
            </p:cNvPr>
            <p:cNvSpPr/>
            <p:nvPr/>
          </p:nvSpPr>
          <p:spPr>
            <a:xfrm>
              <a:off x="3796589" y="2555043"/>
              <a:ext cx="320196" cy="54742"/>
            </a:xfrm>
            <a:custGeom>
              <a:avLst/>
              <a:gdLst>
                <a:gd name="connsiteX0" fmla="*/ 292781 w 320196"/>
                <a:gd name="connsiteY0" fmla="*/ 54743 h 54742"/>
                <a:gd name="connsiteX1" fmla="*/ 27328 w 320196"/>
                <a:gd name="connsiteY1" fmla="*/ 54743 h 54742"/>
                <a:gd name="connsiteX2" fmla="*/ 0 w 320196"/>
                <a:gd name="connsiteY2" fmla="*/ 27415 h 54742"/>
                <a:gd name="connsiteX3" fmla="*/ 0 w 320196"/>
                <a:gd name="connsiteY3" fmla="*/ 27415 h 54742"/>
                <a:gd name="connsiteX4" fmla="*/ 27240 w 320196"/>
                <a:gd name="connsiteY4" fmla="*/ 0 h 54742"/>
                <a:gd name="connsiteX5" fmla="*/ 27328 w 320196"/>
                <a:gd name="connsiteY5" fmla="*/ 0 h 54742"/>
                <a:gd name="connsiteX6" fmla="*/ 292781 w 320196"/>
                <a:gd name="connsiteY6" fmla="*/ 0 h 54742"/>
                <a:gd name="connsiteX7" fmla="*/ 320196 w 320196"/>
                <a:gd name="connsiteY7" fmla="*/ 27240 h 54742"/>
                <a:gd name="connsiteX8" fmla="*/ 320196 w 320196"/>
                <a:gd name="connsiteY8" fmla="*/ 27415 h 54742"/>
                <a:gd name="connsiteX9" fmla="*/ 320196 w 320196"/>
                <a:gd name="connsiteY9" fmla="*/ 27415 h 54742"/>
                <a:gd name="connsiteX10" fmla="*/ 292869 w 320196"/>
                <a:gd name="connsiteY10" fmla="*/ 54743 h 54742"/>
                <a:gd name="connsiteX11" fmla="*/ 292781 w 320196"/>
                <a:gd name="connsiteY11"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196" h="54742">
                  <a:moveTo>
                    <a:pt x="292781" y="54743"/>
                  </a:moveTo>
                  <a:lnTo>
                    <a:pt x="27328" y="54743"/>
                  </a:lnTo>
                  <a:cubicBezTo>
                    <a:pt x="12232" y="54743"/>
                    <a:pt x="0" y="42511"/>
                    <a:pt x="0" y="27415"/>
                  </a:cubicBezTo>
                  <a:lnTo>
                    <a:pt x="0" y="27415"/>
                  </a:lnTo>
                  <a:cubicBezTo>
                    <a:pt x="-52" y="12319"/>
                    <a:pt x="12144" y="53"/>
                    <a:pt x="27240" y="0"/>
                  </a:cubicBezTo>
                  <a:cubicBezTo>
                    <a:pt x="27266" y="0"/>
                    <a:pt x="27301" y="0"/>
                    <a:pt x="27328" y="0"/>
                  </a:cubicBezTo>
                  <a:lnTo>
                    <a:pt x="292781" y="0"/>
                  </a:lnTo>
                  <a:cubicBezTo>
                    <a:pt x="307877" y="-53"/>
                    <a:pt x="320144" y="12144"/>
                    <a:pt x="320196" y="27240"/>
                  </a:cubicBezTo>
                  <a:cubicBezTo>
                    <a:pt x="320196" y="27301"/>
                    <a:pt x="320196" y="27354"/>
                    <a:pt x="320196" y="27415"/>
                  </a:cubicBezTo>
                  <a:lnTo>
                    <a:pt x="320196" y="27415"/>
                  </a:lnTo>
                  <a:cubicBezTo>
                    <a:pt x="320196" y="42511"/>
                    <a:pt x="307965" y="54743"/>
                    <a:pt x="292869" y="54743"/>
                  </a:cubicBezTo>
                  <a:cubicBezTo>
                    <a:pt x="292842" y="54743"/>
                    <a:pt x="292807" y="54743"/>
                    <a:pt x="292781" y="54743"/>
                  </a:cubicBezTo>
                  <a:close/>
                </a:path>
              </a:pathLst>
            </a:custGeom>
            <a:solidFill>
              <a:srgbClr val="E0E0E0"/>
            </a:solidFill>
            <a:ln w="877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622CE25-BEBB-1639-1D44-B8F257A826DF}"/>
                </a:ext>
              </a:extLst>
            </p:cNvPr>
            <p:cNvSpPr/>
            <p:nvPr/>
          </p:nvSpPr>
          <p:spPr>
            <a:xfrm>
              <a:off x="3646420" y="2687111"/>
              <a:ext cx="320196" cy="54742"/>
            </a:xfrm>
            <a:custGeom>
              <a:avLst/>
              <a:gdLst>
                <a:gd name="connsiteX0" fmla="*/ 292869 w 320196"/>
                <a:gd name="connsiteY0" fmla="*/ 54743 h 54742"/>
                <a:gd name="connsiteX1" fmla="*/ 27415 w 320196"/>
                <a:gd name="connsiteY1" fmla="*/ 54743 h 54742"/>
                <a:gd name="connsiteX2" fmla="*/ 0 w 320196"/>
                <a:gd name="connsiteY2" fmla="*/ 27327 h 54742"/>
                <a:gd name="connsiteX3" fmla="*/ 0 w 320196"/>
                <a:gd name="connsiteY3" fmla="*/ 27327 h 54742"/>
                <a:gd name="connsiteX4" fmla="*/ 27415 w 320196"/>
                <a:gd name="connsiteY4" fmla="*/ 0 h 54742"/>
                <a:gd name="connsiteX5" fmla="*/ 292869 w 320196"/>
                <a:gd name="connsiteY5" fmla="*/ 0 h 54742"/>
                <a:gd name="connsiteX6" fmla="*/ 320196 w 320196"/>
                <a:gd name="connsiteY6" fmla="*/ 27327 h 54742"/>
                <a:gd name="connsiteX7" fmla="*/ 320196 w 320196"/>
                <a:gd name="connsiteY7" fmla="*/ 27327 h 54742"/>
                <a:gd name="connsiteX8" fmla="*/ 292957 w 320196"/>
                <a:gd name="connsiteY8" fmla="*/ 54743 h 54742"/>
                <a:gd name="connsiteX9" fmla="*/ 292869 w 320196"/>
                <a:gd name="connsiteY9"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196" h="54742">
                  <a:moveTo>
                    <a:pt x="292869" y="54743"/>
                  </a:moveTo>
                  <a:lnTo>
                    <a:pt x="27415" y="54743"/>
                  </a:lnTo>
                  <a:cubicBezTo>
                    <a:pt x="12275" y="54743"/>
                    <a:pt x="0" y="42467"/>
                    <a:pt x="0" y="27327"/>
                  </a:cubicBezTo>
                  <a:lnTo>
                    <a:pt x="0" y="27327"/>
                  </a:lnTo>
                  <a:cubicBezTo>
                    <a:pt x="53" y="12223"/>
                    <a:pt x="12311" y="0"/>
                    <a:pt x="27415" y="0"/>
                  </a:cubicBezTo>
                  <a:lnTo>
                    <a:pt x="292869" y="0"/>
                  </a:lnTo>
                  <a:cubicBezTo>
                    <a:pt x="307965" y="0"/>
                    <a:pt x="320196" y="12231"/>
                    <a:pt x="320196" y="27327"/>
                  </a:cubicBezTo>
                  <a:lnTo>
                    <a:pt x="320196" y="27327"/>
                  </a:lnTo>
                  <a:cubicBezTo>
                    <a:pt x="320249" y="42423"/>
                    <a:pt x="308053" y="54690"/>
                    <a:pt x="292957" y="54743"/>
                  </a:cubicBezTo>
                  <a:cubicBezTo>
                    <a:pt x="292930" y="54743"/>
                    <a:pt x="292895" y="54743"/>
                    <a:pt x="292869" y="54743"/>
                  </a:cubicBezTo>
                  <a:close/>
                </a:path>
              </a:pathLst>
            </a:custGeom>
            <a:solidFill>
              <a:srgbClr val="FF725E"/>
            </a:solidFill>
            <a:ln w="877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0196063-D76C-4B62-2075-20320FFBB194}"/>
                </a:ext>
              </a:extLst>
            </p:cNvPr>
            <p:cNvSpPr/>
            <p:nvPr/>
          </p:nvSpPr>
          <p:spPr>
            <a:xfrm>
              <a:off x="3797029" y="2837719"/>
              <a:ext cx="219761" cy="54742"/>
            </a:xfrm>
            <a:custGeom>
              <a:avLst/>
              <a:gdLst>
                <a:gd name="connsiteX0" fmla="*/ 192434 w 219761"/>
                <a:gd name="connsiteY0" fmla="*/ 0 h 54742"/>
                <a:gd name="connsiteX1" fmla="*/ 219761 w 219761"/>
                <a:gd name="connsiteY1" fmla="*/ 0 h 54742"/>
                <a:gd name="connsiteX2" fmla="*/ 219761 w 219761"/>
                <a:gd name="connsiteY2" fmla="*/ 54743 h 54742"/>
                <a:gd name="connsiteX3" fmla="*/ 192434 w 219761"/>
                <a:gd name="connsiteY3" fmla="*/ 54743 h 54742"/>
                <a:gd name="connsiteX4" fmla="*/ 27327 w 219761"/>
                <a:gd name="connsiteY4" fmla="*/ 54743 h 54742"/>
                <a:gd name="connsiteX5" fmla="*/ 0 w 219761"/>
                <a:gd name="connsiteY5" fmla="*/ 54743 h 54742"/>
                <a:gd name="connsiteX6" fmla="*/ 0 w 219761"/>
                <a:gd name="connsiteY6" fmla="*/ 0 h 54742"/>
                <a:gd name="connsiteX7" fmla="*/ 27327 w 219761"/>
                <a:gd name="connsiteY7" fmla="*/ 0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761" h="54742">
                  <a:moveTo>
                    <a:pt x="192434" y="0"/>
                  </a:moveTo>
                  <a:cubicBezTo>
                    <a:pt x="207526" y="0"/>
                    <a:pt x="219761" y="0"/>
                    <a:pt x="219761" y="0"/>
                  </a:cubicBezTo>
                  <a:lnTo>
                    <a:pt x="219761" y="54743"/>
                  </a:lnTo>
                  <a:cubicBezTo>
                    <a:pt x="219761" y="54743"/>
                    <a:pt x="207526" y="54743"/>
                    <a:pt x="192434" y="54743"/>
                  </a:cubicBezTo>
                  <a:lnTo>
                    <a:pt x="27327" y="54743"/>
                  </a:lnTo>
                  <a:cubicBezTo>
                    <a:pt x="12235" y="54743"/>
                    <a:pt x="0" y="54743"/>
                    <a:pt x="0" y="54743"/>
                  </a:cubicBezTo>
                  <a:lnTo>
                    <a:pt x="0" y="0"/>
                  </a:lnTo>
                  <a:cubicBezTo>
                    <a:pt x="0" y="0"/>
                    <a:pt x="12235" y="0"/>
                    <a:pt x="27327" y="0"/>
                  </a:cubicBezTo>
                  <a:close/>
                </a:path>
              </a:pathLst>
            </a:custGeom>
            <a:solidFill>
              <a:srgbClr val="FF725E"/>
            </a:solidFill>
            <a:ln w="877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26AEEFF-177F-3C33-0A41-F1430A47F7FE}"/>
                </a:ext>
              </a:extLst>
            </p:cNvPr>
            <p:cNvSpPr/>
            <p:nvPr/>
          </p:nvSpPr>
          <p:spPr>
            <a:xfrm>
              <a:off x="3797029" y="3133136"/>
              <a:ext cx="219761" cy="54830"/>
            </a:xfrm>
            <a:custGeom>
              <a:avLst/>
              <a:gdLst>
                <a:gd name="connsiteX0" fmla="*/ 192346 w 219761"/>
                <a:gd name="connsiteY0" fmla="*/ 54830 h 54830"/>
                <a:gd name="connsiteX1" fmla="*/ 27415 w 219761"/>
                <a:gd name="connsiteY1" fmla="*/ 54830 h 54830"/>
                <a:gd name="connsiteX2" fmla="*/ 0 w 219761"/>
                <a:gd name="connsiteY2" fmla="*/ 27415 h 54830"/>
                <a:gd name="connsiteX3" fmla="*/ 0 w 219761"/>
                <a:gd name="connsiteY3" fmla="*/ 27415 h 54830"/>
                <a:gd name="connsiteX4" fmla="*/ 27415 w 219761"/>
                <a:gd name="connsiteY4" fmla="*/ 0 h 54830"/>
                <a:gd name="connsiteX5" fmla="*/ 192346 w 219761"/>
                <a:gd name="connsiteY5" fmla="*/ 0 h 54830"/>
                <a:gd name="connsiteX6" fmla="*/ 219761 w 219761"/>
                <a:gd name="connsiteY6" fmla="*/ 27415 h 54830"/>
                <a:gd name="connsiteX7" fmla="*/ 219761 w 219761"/>
                <a:gd name="connsiteY7" fmla="*/ 27415 h 54830"/>
                <a:gd name="connsiteX8" fmla="*/ 192346 w 219761"/>
                <a:gd name="connsiteY8" fmla="*/ 54830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61" h="54830">
                  <a:moveTo>
                    <a:pt x="192346" y="54830"/>
                  </a:moveTo>
                  <a:lnTo>
                    <a:pt x="27415" y="54830"/>
                  </a:lnTo>
                  <a:cubicBezTo>
                    <a:pt x="12275" y="54830"/>
                    <a:pt x="0" y="42555"/>
                    <a:pt x="0" y="27415"/>
                  </a:cubicBezTo>
                  <a:lnTo>
                    <a:pt x="0" y="27415"/>
                  </a:lnTo>
                  <a:cubicBezTo>
                    <a:pt x="0" y="12275"/>
                    <a:pt x="12275" y="0"/>
                    <a:pt x="27415" y="0"/>
                  </a:cubicBezTo>
                  <a:lnTo>
                    <a:pt x="192346" y="0"/>
                  </a:lnTo>
                  <a:cubicBezTo>
                    <a:pt x="207486" y="0"/>
                    <a:pt x="219761" y="12275"/>
                    <a:pt x="219761" y="27415"/>
                  </a:cubicBezTo>
                  <a:lnTo>
                    <a:pt x="219761" y="27415"/>
                  </a:lnTo>
                  <a:cubicBezTo>
                    <a:pt x="219761" y="42555"/>
                    <a:pt x="207486" y="54830"/>
                    <a:pt x="192346" y="54830"/>
                  </a:cubicBezTo>
                  <a:close/>
                </a:path>
              </a:pathLst>
            </a:custGeom>
            <a:solidFill>
              <a:srgbClr val="FF725E"/>
            </a:solidFill>
            <a:ln w="877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A189BE3-ED55-147A-D5E6-2957482A11AC}"/>
                </a:ext>
              </a:extLst>
            </p:cNvPr>
            <p:cNvSpPr/>
            <p:nvPr/>
          </p:nvSpPr>
          <p:spPr>
            <a:xfrm>
              <a:off x="3797029" y="3444721"/>
              <a:ext cx="219761" cy="54742"/>
            </a:xfrm>
            <a:custGeom>
              <a:avLst/>
              <a:gdLst>
                <a:gd name="connsiteX0" fmla="*/ 192346 w 219761"/>
                <a:gd name="connsiteY0" fmla="*/ 54743 h 54742"/>
                <a:gd name="connsiteX1" fmla="*/ 27415 w 219761"/>
                <a:gd name="connsiteY1" fmla="*/ 54743 h 54742"/>
                <a:gd name="connsiteX2" fmla="*/ 0 w 219761"/>
                <a:gd name="connsiteY2" fmla="*/ 27327 h 54742"/>
                <a:gd name="connsiteX3" fmla="*/ 0 w 219761"/>
                <a:gd name="connsiteY3" fmla="*/ 27327 h 54742"/>
                <a:gd name="connsiteX4" fmla="*/ 27415 w 219761"/>
                <a:gd name="connsiteY4" fmla="*/ 0 h 54742"/>
                <a:gd name="connsiteX5" fmla="*/ 192346 w 219761"/>
                <a:gd name="connsiteY5" fmla="*/ 0 h 54742"/>
                <a:gd name="connsiteX6" fmla="*/ 219761 w 219761"/>
                <a:gd name="connsiteY6" fmla="*/ 27327 h 54742"/>
                <a:gd name="connsiteX7" fmla="*/ 219761 w 219761"/>
                <a:gd name="connsiteY7" fmla="*/ 27327 h 54742"/>
                <a:gd name="connsiteX8" fmla="*/ 192346 w 219761"/>
                <a:gd name="connsiteY8"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61" h="54742">
                  <a:moveTo>
                    <a:pt x="192346" y="54743"/>
                  </a:moveTo>
                  <a:lnTo>
                    <a:pt x="27415" y="54743"/>
                  </a:lnTo>
                  <a:cubicBezTo>
                    <a:pt x="12275" y="54743"/>
                    <a:pt x="0" y="42467"/>
                    <a:pt x="0" y="27327"/>
                  </a:cubicBezTo>
                  <a:lnTo>
                    <a:pt x="0" y="27327"/>
                  </a:lnTo>
                  <a:cubicBezTo>
                    <a:pt x="53" y="12223"/>
                    <a:pt x="12311" y="0"/>
                    <a:pt x="27415" y="0"/>
                  </a:cubicBezTo>
                  <a:lnTo>
                    <a:pt x="192346" y="0"/>
                  </a:lnTo>
                  <a:cubicBezTo>
                    <a:pt x="207451" y="0"/>
                    <a:pt x="219709" y="12223"/>
                    <a:pt x="219761" y="27327"/>
                  </a:cubicBezTo>
                  <a:lnTo>
                    <a:pt x="219761" y="27327"/>
                  </a:lnTo>
                  <a:cubicBezTo>
                    <a:pt x="219761" y="42467"/>
                    <a:pt x="207486" y="54743"/>
                    <a:pt x="192346" y="54743"/>
                  </a:cubicBezTo>
                  <a:close/>
                </a:path>
              </a:pathLst>
            </a:custGeom>
            <a:solidFill>
              <a:srgbClr val="FF725E"/>
            </a:solidFill>
            <a:ln w="8776"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9612C5F-F28C-A4CF-60E1-2B3086471083}"/>
                </a:ext>
              </a:extLst>
            </p:cNvPr>
            <p:cNvSpPr/>
            <p:nvPr/>
          </p:nvSpPr>
          <p:spPr>
            <a:xfrm>
              <a:off x="4078298" y="3444721"/>
              <a:ext cx="343921" cy="54742"/>
            </a:xfrm>
            <a:custGeom>
              <a:avLst/>
              <a:gdLst>
                <a:gd name="connsiteX0" fmla="*/ 316593 w 343921"/>
                <a:gd name="connsiteY0" fmla="*/ 54743 h 54742"/>
                <a:gd name="connsiteX1" fmla="*/ 27415 w 343921"/>
                <a:gd name="connsiteY1" fmla="*/ 54743 h 54742"/>
                <a:gd name="connsiteX2" fmla="*/ 0 w 343921"/>
                <a:gd name="connsiteY2" fmla="*/ 27327 h 54742"/>
                <a:gd name="connsiteX3" fmla="*/ 0 w 343921"/>
                <a:gd name="connsiteY3" fmla="*/ 27327 h 54742"/>
                <a:gd name="connsiteX4" fmla="*/ 27415 w 343921"/>
                <a:gd name="connsiteY4" fmla="*/ 0 h 54742"/>
                <a:gd name="connsiteX5" fmla="*/ 316593 w 343921"/>
                <a:gd name="connsiteY5" fmla="*/ 0 h 54742"/>
                <a:gd name="connsiteX6" fmla="*/ 343921 w 343921"/>
                <a:gd name="connsiteY6" fmla="*/ 27327 h 54742"/>
                <a:gd name="connsiteX7" fmla="*/ 343921 w 343921"/>
                <a:gd name="connsiteY7" fmla="*/ 27327 h 54742"/>
                <a:gd name="connsiteX8" fmla="*/ 316681 w 343921"/>
                <a:gd name="connsiteY8" fmla="*/ 54743 h 54742"/>
                <a:gd name="connsiteX9" fmla="*/ 316593 w 343921"/>
                <a:gd name="connsiteY9"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921" h="54742">
                  <a:moveTo>
                    <a:pt x="316593" y="54743"/>
                  </a:moveTo>
                  <a:lnTo>
                    <a:pt x="27415" y="54743"/>
                  </a:lnTo>
                  <a:cubicBezTo>
                    <a:pt x="12275" y="54743"/>
                    <a:pt x="0" y="42467"/>
                    <a:pt x="0" y="27327"/>
                  </a:cubicBezTo>
                  <a:lnTo>
                    <a:pt x="0" y="27327"/>
                  </a:lnTo>
                  <a:cubicBezTo>
                    <a:pt x="53" y="12223"/>
                    <a:pt x="12311" y="0"/>
                    <a:pt x="27415" y="0"/>
                  </a:cubicBezTo>
                  <a:lnTo>
                    <a:pt x="316593" y="0"/>
                  </a:lnTo>
                  <a:cubicBezTo>
                    <a:pt x="331690" y="0"/>
                    <a:pt x="343921" y="12231"/>
                    <a:pt x="343921" y="27327"/>
                  </a:cubicBezTo>
                  <a:lnTo>
                    <a:pt x="343921" y="27327"/>
                  </a:lnTo>
                  <a:cubicBezTo>
                    <a:pt x="343973" y="42423"/>
                    <a:pt x="331777" y="54690"/>
                    <a:pt x="316681" y="54743"/>
                  </a:cubicBezTo>
                  <a:cubicBezTo>
                    <a:pt x="316655" y="54743"/>
                    <a:pt x="316620" y="54743"/>
                    <a:pt x="316593" y="54743"/>
                  </a:cubicBezTo>
                  <a:close/>
                </a:path>
              </a:pathLst>
            </a:custGeom>
            <a:solidFill>
              <a:srgbClr val="455A64"/>
            </a:solidFill>
            <a:ln w="8776"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A84862-D2EE-4892-A220-ADED112114C5}"/>
                </a:ext>
              </a:extLst>
            </p:cNvPr>
            <p:cNvSpPr/>
            <p:nvPr/>
          </p:nvSpPr>
          <p:spPr>
            <a:xfrm>
              <a:off x="4528190" y="3444721"/>
              <a:ext cx="96480" cy="54742"/>
            </a:xfrm>
            <a:custGeom>
              <a:avLst/>
              <a:gdLst>
                <a:gd name="connsiteX0" fmla="*/ 69065 w 96480"/>
                <a:gd name="connsiteY0" fmla="*/ 54743 h 54742"/>
                <a:gd name="connsiteX1" fmla="*/ 27415 w 96480"/>
                <a:gd name="connsiteY1" fmla="*/ 54743 h 54742"/>
                <a:gd name="connsiteX2" fmla="*/ 0 w 96480"/>
                <a:gd name="connsiteY2" fmla="*/ 27327 h 54742"/>
                <a:gd name="connsiteX3" fmla="*/ 0 w 96480"/>
                <a:gd name="connsiteY3" fmla="*/ 27327 h 54742"/>
                <a:gd name="connsiteX4" fmla="*/ 27415 w 96480"/>
                <a:gd name="connsiteY4" fmla="*/ 0 h 54742"/>
                <a:gd name="connsiteX5" fmla="*/ 69065 w 96480"/>
                <a:gd name="connsiteY5" fmla="*/ 0 h 54742"/>
                <a:gd name="connsiteX6" fmla="*/ 96481 w 96480"/>
                <a:gd name="connsiteY6" fmla="*/ 27327 h 54742"/>
                <a:gd name="connsiteX7" fmla="*/ 96481 w 96480"/>
                <a:gd name="connsiteY7" fmla="*/ 27327 h 54742"/>
                <a:gd name="connsiteX8" fmla="*/ 69065 w 96480"/>
                <a:gd name="connsiteY8"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 h="54742">
                  <a:moveTo>
                    <a:pt x="69065" y="54743"/>
                  </a:moveTo>
                  <a:lnTo>
                    <a:pt x="27415" y="54743"/>
                  </a:lnTo>
                  <a:cubicBezTo>
                    <a:pt x="12275" y="54743"/>
                    <a:pt x="0" y="42467"/>
                    <a:pt x="0" y="27327"/>
                  </a:cubicBezTo>
                  <a:lnTo>
                    <a:pt x="0" y="27327"/>
                  </a:lnTo>
                  <a:cubicBezTo>
                    <a:pt x="53" y="12223"/>
                    <a:pt x="12311" y="0"/>
                    <a:pt x="27415" y="0"/>
                  </a:cubicBezTo>
                  <a:lnTo>
                    <a:pt x="69065" y="0"/>
                  </a:lnTo>
                  <a:cubicBezTo>
                    <a:pt x="84170" y="0"/>
                    <a:pt x="96428" y="12223"/>
                    <a:pt x="96481" y="27327"/>
                  </a:cubicBezTo>
                  <a:lnTo>
                    <a:pt x="96481" y="27327"/>
                  </a:lnTo>
                  <a:cubicBezTo>
                    <a:pt x="96481" y="42467"/>
                    <a:pt x="84205" y="54743"/>
                    <a:pt x="69065" y="54743"/>
                  </a:cubicBezTo>
                  <a:close/>
                </a:path>
              </a:pathLst>
            </a:custGeom>
            <a:solidFill>
              <a:srgbClr val="E0E0E0"/>
            </a:solidFill>
            <a:ln w="877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39780F0-F94E-190A-B4E9-5097C0D44428}"/>
                </a:ext>
              </a:extLst>
            </p:cNvPr>
            <p:cNvSpPr/>
            <p:nvPr/>
          </p:nvSpPr>
          <p:spPr>
            <a:xfrm>
              <a:off x="4105801" y="3133136"/>
              <a:ext cx="299107" cy="54830"/>
            </a:xfrm>
            <a:custGeom>
              <a:avLst/>
              <a:gdLst>
                <a:gd name="connsiteX0" fmla="*/ 271692 w 299107"/>
                <a:gd name="connsiteY0" fmla="*/ 54830 h 54830"/>
                <a:gd name="connsiteX1" fmla="*/ 27328 w 299107"/>
                <a:gd name="connsiteY1" fmla="*/ 54830 h 54830"/>
                <a:gd name="connsiteX2" fmla="*/ 0 w 299107"/>
                <a:gd name="connsiteY2" fmla="*/ 27415 h 54830"/>
                <a:gd name="connsiteX3" fmla="*/ 0 w 299107"/>
                <a:gd name="connsiteY3" fmla="*/ 27415 h 54830"/>
                <a:gd name="connsiteX4" fmla="*/ 27328 w 299107"/>
                <a:gd name="connsiteY4" fmla="*/ 0 h 54830"/>
                <a:gd name="connsiteX5" fmla="*/ 271692 w 299107"/>
                <a:gd name="connsiteY5" fmla="*/ 0 h 54830"/>
                <a:gd name="connsiteX6" fmla="*/ 299107 w 299107"/>
                <a:gd name="connsiteY6" fmla="*/ 27415 h 54830"/>
                <a:gd name="connsiteX7" fmla="*/ 299107 w 299107"/>
                <a:gd name="connsiteY7" fmla="*/ 27415 h 54830"/>
                <a:gd name="connsiteX8" fmla="*/ 271692 w 299107"/>
                <a:gd name="connsiteY8" fmla="*/ 54830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07" h="54830">
                  <a:moveTo>
                    <a:pt x="271692" y="54830"/>
                  </a:moveTo>
                  <a:lnTo>
                    <a:pt x="27328" y="54830"/>
                  </a:lnTo>
                  <a:cubicBezTo>
                    <a:pt x="12223" y="54778"/>
                    <a:pt x="0" y="42520"/>
                    <a:pt x="0" y="27415"/>
                  </a:cubicBezTo>
                  <a:lnTo>
                    <a:pt x="0" y="27415"/>
                  </a:lnTo>
                  <a:cubicBezTo>
                    <a:pt x="0" y="12311"/>
                    <a:pt x="12223" y="53"/>
                    <a:pt x="27328" y="0"/>
                  </a:cubicBezTo>
                  <a:lnTo>
                    <a:pt x="271692" y="0"/>
                  </a:lnTo>
                  <a:cubicBezTo>
                    <a:pt x="286832" y="0"/>
                    <a:pt x="299107" y="12275"/>
                    <a:pt x="299107" y="27415"/>
                  </a:cubicBezTo>
                  <a:lnTo>
                    <a:pt x="299107" y="27415"/>
                  </a:lnTo>
                  <a:cubicBezTo>
                    <a:pt x="299107" y="42555"/>
                    <a:pt x="286832" y="54830"/>
                    <a:pt x="271692" y="54830"/>
                  </a:cubicBezTo>
                  <a:close/>
                </a:path>
              </a:pathLst>
            </a:custGeom>
            <a:solidFill>
              <a:srgbClr val="E0E0E0"/>
            </a:solidFill>
            <a:ln w="877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E657DA-771C-5D5D-8F27-F341FE2D11FE}"/>
                </a:ext>
              </a:extLst>
            </p:cNvPr>
            <p:cNvSpPr/>
            <p:nvPr/>
          </p:nvSpPr>
          <p:spPr>
            <a:xfrm>
              <a:off x="4105801" y="3269773"/>
              <a:ext cx="835022" cy="54742"/>
            </a:xfrm>
            <a:custGeom>
              <a:avLst/>
              <a:gdLst>
                <a:gd name="connsiteX0" fmla="*/ 807608 w 835022"/>
                <a:gd name="connsiteY0" fmla="*/ 54743 h 54742"/>
                <a:gd name="connsiteX1" fmla="*/ 27328 w 835022"/>
                <a:gd name="connsiteY1" fmla="*/ 54743 h 54742"/>
                <a:gd name="connsiteX2" fmla="*/ 0 w 835022"/>
                <a:gd name="connsiteY2" fmla="*/ 27415 h 54742"/>
                <a:gd name="connsiteX3" fmla="*/ 0 w 835022"/>
                <a:gd name="connsiteY3" fmla="*/ 27415 h 54742"/>
                <a:gd name="connsiteX4" fmla="*/ 27328 w 835022"/>
                <a:gd name="connsiteY4" fmla="*/ 0 h 54742"/>
                <a:gd name="connsiteX5" fmla="*/ 807608 w 835022"/>
                <a:gd name="connsiteY5" fmla="*/ 0 h 54742"/>
                <a:gd name="connsiteX6" fmla="*/ 835023 w 835022"/>
                <a:gd name="connsiteY6" fmla="*/ 27415 h 54742"/>
                <a:gd name="connsiteX7" fmla="*/ 835023 w 835022"/>
                <a:gd name="connsiteY7" fmla="*/ 27415 h 54742"/>
                <a:gd name="connsiteX8" fmla="*/ 807608 w 835022"/>
                <a:gd name="connsiteY8"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22" h="54742">
                  <a:moveTo>
                    <a:pt x="807608" y="54743"/>
                  </a:moveTo>
                  <a:lnTo>
                    <a:pt x="27328" y="54743"/>
                  </a:lnTo>
                  <a:cubicBezTo>
                    <a:pt x="12231" y="54743"/>
                    <a:pt x="0" y="42511"/>
                    <a:pt x="0" y="27415"/>
                  </a:cubicBezTo>
                  <a:lnTo>
                    <a:pt x="0" y="27415"/>
                  </a:lnTo>
                  <a:cubicBezTo>
                    <a:pt x="0" y="12311"/>
                    <a:pt x="12223" y="44"/>
                    <a:pt x="27328" y="0"/>
                  </a:cubicBezTo>
                  <a:lnTo>
                    <a:pt x="807608" y="0"/>
                  </a:lnTo>
                  <a:cubicBezTo>
                    <a:pt x="822747" y="0"/>
                    <a:pt x="835023" y="12275"/>
                    <a:pt x="835023" y="27415"/>
                  </a:cubicBezTo>
                  <a:lnTo>
                    <a:pt x="835023" y="27415"/>
                  </a:lnTo>
                  <a:cubicBezTo>
                    <a:pt x="834970" y="42520"/>
                    <a:pt x="822712" y="54743"/>
                    <a:pt x="807608" y="54743"/>
                  </a:cubicBezTo>
                  <a:close/>
                </a:path>
              </a:pathLst>
            </a:custGeom>
            <a:solidFill>
              <a:srgbClr val="E0E0E0"/>
            </a:solidFill>
            <a:ln w="877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1FF43AD-D211-F3AA-8E50-DE0A3BD12F3F}"/>
                </a:ext>
              </a:extLst>
            </p:cNvPr>
            <p:cNvSpPr/>
            <p:nvPr/>
          </p:nvSpPr>
          <p:spPr>
            <a:xfrm>
              <a:off x="4478016" y="3133136"/>
              <a:ext cx="552874" cy="54830"/>
            </a:xfrm>
            <a:custGeom>
              <a:avLst/>
              <a:gdLst>
                <a:gd name="connsiteX0" fmla="*/ 525547 w 552874"/>
                <a:gd name="connsiteY0" fmla="*/ 54830 h 54830"/>
                <a:gd name="connsiteX1" fmla="*/ 27327 w 552874"/>
                <a:gd name="connsiteY1" fmla="*/ 54830 h 54830"/>
                <a:gd name="connsiteX2" fmla="*/ 0 w 552874"/>
                <a:gd name="connsiteY2" fmla="*/ 27415 h 54830"/>
                <a:gd name="connsiteX3" fmla="*/ 0 w 552874"/>
                <a:gd name="connsiteY3" fmla="*/ 27415 h 54830"/>
                <a:gd name="connsiteX4" fmla="*/ 27327 w 552874"/>
                <a:gd name="connsiteY4" fmla="*/ 0 h 54830"/>
                <a:gd name="connsiteX5" fmla="*/ 525547 w 552874"/>
                <a:gd name="connsiteY5" fmla="*/ 0 h 54830"/>
                <a:gd name="connsiteX6" fmla="*/ 552874 w 552874"/>
                <a:gd name="connsiteY6" fmla="*/ 27415 h 54830"/>
                <a:gd name="connsiteX7" fmla="*/ 552874 w 552874"/>
                <a:gd name="connsiteY7" fmla="*/ 27415 h 54830"/>
                <a:gd name="connsiteX8" fmla="*/ 525547 w 552874"/>
                <a:gd name="connsiteY8" fmla="*/ 54830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874" h="54830">
                  <a:moveTo>
                    <a:pt x="525547" y="54830"/>
                  </a:moveTo>
                  <a:lnTo>
                    <a:pt x="27327" y="54830"/>
                  </a:lnTo>
                  <a:cubicBezTo>
                    <a:pt x="12223" y="54778"/>
                    <a:pt x="0" y="42520"/>
                    <a:pt x="0" y="27415"/>
                  </a:cubicBezTo>
                  <a:lnTo>
                    <a:pt x="0" y="27415"/>
                  </a:lnTo>
                  <a:cubicBezTo>
                    <a:pt x="0" y="12311"/>
                    <a:pt x="12223" y="53"/>
                    <a:pt x="27327" y="0"/>
                  </a:cubicBezTo>
                  <a:lnTo>
                    <a:pt x="525547" y="0"/>
                  </a:lnTo>
                  <a:cubicBezTo>
                    <a:pt x="540652" y="53"/>
                    <a:pt x="552874" y="12311"/>
                    <a:pt x="552874" y="27415"/>
                  </a:cubicBezTo>
                  <a:lnTo>
                    <a:pt x="552874" y="27415"/>
                  </a:lnTo>
                  <a:cubicBezTo>
                    <a:pt x="552874" y="42520"/>
                    <a:pt x="540652" y="54786"/>
                    <a:pt x="525547" y="54830"/>
                  </a:cubicBezTo>
                  <a:close/>
                </a:path>
              </a:pathLst>
            </a:custGeom>
            <a:solidFill>
              <a:srgbClr val="455A64"/>
            </a:solidFill>
            <a:ln w="877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4C17ED4-53C5-5C58-F27C-20BD56E31F6D}"/>
                </a:ext>
              </a:extLst>
            </p:cNvPr>
            <p:cNvSpPr/>
            <p:nvPr/>
          </p:nvSpPr>
          <p:spPr>
            <a:xfrm>
              <a:off x="4088491" y="2837719"/>
              <a:ext cx="261147" cy="54742"/>
            </a:xfrm>
            <a:custGeom>
              <a:avLst/>
              <a:gdLst>
                <a:gd name="connsiteX0" fmla="*/ 233821 w 261147"/>
                <a:gd name="connsiteY0" fmla="*/ 0 h 54742"/>
                <a:gd name="connsiteX1" fmla="*/ 261148 w 261147"/>
                <a:gd name="connsiteY1" fmla="*/ 0 h 54742"/>
                <a:gd name="connsiteX2" fmla="*/ 261148 w 261147"/>
                <a:gd name="connsiteY2" fmla="*/ 54743 h 54742"/>
                <a:gd name="connsiteX3" fmla="*/ 233821 w 261147"/>
                <a:gd name="connsiteY3" fmla="*/ 54743 h 54742"/>
                <a:gd name="connsiteX4" fmla="*/ 27327 w 261147"/>
                <a:gd name="connsiteY4" fmla="*/ 54743 h 54742"/>
                <a:gd name="connsiteX5" fmla="*/ 0 w 261147"/>
                <a:gd name="connsiteY5" fmla="*/ 54743 h 54742"/>
                <a:gd name="connsiteX6" fmla="*/ 0 w 261147"/>
                <a:gd name="connsiteY6" fmla="*/ 0 h 54742"/>
                <a:gd name="connsiteX7" fmla="*/ 27327 w 261147"/>
                <a:gd name="connsiteY7" fmla="*/ 0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147" h="54742">
                  <a:moveTo>
                    <a:pt x="233821" y="0"/>
                  </a:moveTo>
                  <a:cubicBezTo>
                    <a:pt x="248913" y="0"/>
                    <a:pt x="261148" y="0"/>
                    <a:pt x="261148" y="0"/>
                  </a:cubicBezTo>
                  <a:lnTo>
                    <a:pt x="261148" y="54743"/>
                  </a:lnTo>
                  <a:cubicBezTo>
                    <a:pt x="261148" y="54743"/>
                    <a:pt x="248913" y="54743"/>
                    <a:pt x="233821" y="54743"/>
                  </a:cubicBezTo>
                  <a:lnTo>
                    <a:pt x="27327" y="54743"/>
                  </a:lnTo>
                  <a:cubicBezTo>
                    <a:pt x="12235" y="54743"/>
                    <a:pt x="0" y="54743"/>
                    <a:pt x="0" y="54743"/>
                  </a:cubicBezTo>
                  <a:lnTo>
                    <a:pt x="0" y="0"/>
                  </a:lnTo>
                  <a:cubicBezTo>
                    <a:pt x="0" y="0"/>
                    <a:pt x="12235" y="0"/>
                    <a:pt x="27327" y="0"/>
                  </a:cubicBezTo>
                  <a:close/>
                </a:path>
              </a:pathLst>
            </a:custGeom>
            <a:solidFill>
              <a:srgbClr val="455A64"/>
            </a:solidFill>
            <a:ln w="877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F0AAB43-A5F4-AD35-6C3F-9CC9CEF6BBD8}"/>
                </a:ext>
              </a:extLst>
            </p:cNvPr>
            <p:cNvSpPr/>
            <p:nvPr/>
          </p:nvSpPr>
          <p:spPr>
            <a:xfrm>
              <a:off x="4422219" y="2837719"/>
              <a:ext cx="106058" cy="54742"/>
            </a:xfrm>
            <a:custGeom>
              <a:avLst/>
              <a:gdLst>
                <a:gd name="connsiteX0" fmla="*/ 78731 w 106058"/>
                <a:gd name="connsiteY0" fmla="*/ 0 h 54742"/>
                <a:gd name="connsiteX1" fmla="*/ 106058 w 106058"/>
                <a:gd name="connsiteY1" fmla="*/ 0 h 54742"/>
                <a:gd name="connsiteX2" fmla="*/ 106058 w 106058"/>
                <a:gd name="connsiteY2" fmla="*/ 54743 h 54742"/>
                <a:gd name="connsiteX3" fmla="*/ 78731 w 106058"/>
                <a:gd name="connsiteY3" fmla="*/ 54743 h 54742"/>
                <a:gd name="connsiteX4" fmla="*/ 27327 w 106058"/>
                <a:gd name="connsiteY4" fmla="*/ 54743 h 54742"/>
                <a:gd name="connsiteX5" fmla="*/ 0 w 106058"/>
                <a:gd name="connsiteY5" fmla="*/ 54743 h 54742"/>
                <a:gd name="connsiteX6" fmla="*/ 0 w 106058"/>
                <a:gd name="connsiteY6" fmla="*/ 0 h 54742"/>
                <a:gd name="connsiteX7" fmla="*/ 27327 w 106058"/>
                <a:gd name="connsiteY7" fmla="*/ 0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58" h="54742">
                  <a:moveTo>
                    <a:pt x="78731" y="0"/>
                  </a:moveTo>
                  <a:cubicBezTo>
                    <a:pt x="93823" y="0"/>
                    <a:pt x="106058" y="0"/>
                    <a:pt x="106058" y="0"/>
                  </a:cubicBezTo>
                  <a:lnTo>
                    <a:pt x="106058" y="54743"/>
                  </a:lnTo>
                  <a:cubicBezTo>
                    <a:pt x="106058" y="54743"/>
                    <a:pt x="93823" y="54743"/>
                    <a:pt x="78731" y="54743"/>
                  </a:cubicBezTo>
                  <a:lnTo>
                    <a:pt x="27327" y="54743"/>
                  </a:lnTo>
                  <a:cubicBezTo>
                    <a:pt x="12235" y="54743"/>
                    <a:pt x="0" y="54743"/>
                    <a:pt x="0" y="54743"/>
                  </a:cubicBezTo>
                  <a:lnTo>
                    <a:pt x="0" y="0"/>
                  </a:lnTo>
                  <a:cubicBezTo>
                    <a:pt x="0" y="0"/>
                    <a:pt x="12235" y="0"/>
                    <a:pt x="27327" y="0"/>
                  </a:cubicBezTo>
                  <a:close/>
                </a:path>
              </a:pathLst>
            </a:custGeom>
            <a:solidFill>
              <a:srgbClr val="E0E0E0"/>
            </a:solidFill>
            <a:ln w="877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40BF59-CEBF-4EF8-41FC-CA2210D1940E}"/>
                </a:ext>
              </a:extLst>
            </p:cNvPr>
            <p:cNvSpPr/>
            <p:nvPr/>
          </p:nvSpPr>
          <p:spPr>
            <a:xfrm>
              <a:off x="4609030" y="2837719"/>
              <a:ext cx="312815" cy="54742"/>
            </a:xfrm>
            <a:custGeom>
              <a:avLst/>
              <a:gdLst>
                <a:gd name="connsiteX0" fmla="*/ 285488 w 312815"/>
                <a:gd name="connsiteY0" fmla="*/ 0 h 54742"/>
                <a:gd name="connsiteX1" fmla="*/ 312815 w 312815"/>
                <a:gd name="connsiteY1" fmla="*/ 0 h 54742"/>
                <a:gd name="connsiteX2" fmla="*/ 312815 w 312815"/>
                <a:gd name="connsiteY2" fmla="*/ 54743 h 54742"/>
                <a:gd name="connsiteX3" fmla="*/ 285488 w 312815"/>
                <a:gd name="connsiteY3" fmla="*/ 54743 h 54742"/>
                <a:gd name="connsiteX4" fmla="*/ 27327 w 312815"/>
                <a:gd name="connsiteY4" fmla="*/ 54743 h 54742"/>
                <a:gd name="connsiteX5" fmla="*/ 0 w 312815"/>
                <a:gd name="connsiteY5" fmla="*/ 54743 h 54742"/>
                <a:gd name="connsiteX6" fmla="*/ 0 w 312815"/>
                <a:gd name="connsiteY6" fmla="*/ 0 h 54742"/>
                <a:gd name="connsiteX7" fmla="*/ 27327 w 312815"/>
                <a:gd name="connsiteY7" fmla="*/ 0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15" h="54742">
                  <a:moveTo>
                    <a:pt x="285488" y="0"/>
                  </a:moveTo>
                  <a:cubicBezTo>
                    <a:pt x="300580" y="0"/>
                    <a:pt x="312815" y="0"/>
                    <a:pt x="312815" y="0"/>
                  </a:cubicBezTo>
                  <a:lnTo>
                    <a:pt x="312815" y="54743"/>
                  </a:lnTo>
                  <a:cubicBezTo>
                    <a:pt x="312815" y="54743"/>
                    <a:pt x="300580" y="54743"/>
                    <a:pt x="285488" y="54743"/>
                  </a:cubicBezTo>
                  <a:lnTo>
                    <a:pt x="27327" y="54743"/>
                  </a:lnTo>
                  <a:cubicBezTo>
                    <a:pt x="12235" y="54743"/>
                    <a:pt x="0" y="54743"/>
                    <a:pt x="0" y="54743"/>
                  </a:cubicBezTo>
                  <a:lnTo>
                    <a:pt x="0" y="0"/>
                  </a:lnTo>
                  <a:cubicBezTo>
                    <a:pt x="0" y="0"/>
                    <a:pt x="12235" y="0"/>
                    <a:pt x="27327" y="0"/>
                  </a:cubicBezTo>
                  <a:close/>
                </a:path>
              </a:pathLst>
            </a:custGeom>
            <a:solidFill>
              <a:srgbClr val="E0E0E0"/>
            </a:solidFill>
            <a:ln w="877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F6ED6B8-346F-6952-87CD-F0F46129B798}"/>
                </a:ext>
              </a:extLst>
            </p:cNvPr>
            <p:cNvSpPr/>
            <p:nvPr/>
          </p:nvSpPr>
          <p:spPr>
            <a:xfrm>
              <a:off x="4032518" y="2687111"/>
              <a:ext cx="113966" cy="54742"/>
            </a:xfrm>
            <a:custGeom>
              <a:avLst/>
              <a:gdLst>
                <a:gd name="connsiteX0" fmla="*/ 86551 w 113966"/>
                <a:gd name="connsiteY0" fmla="*/ 54743 h 54742"/>
                <a:gd name="connsiteX1" fmla="*/ 27415 w 113966"/>
                <a:gd name="connsiteY1" fmla="*/ 54743 h 54742"/>
                <a:gd name="connsiteX2" fmla="*/ 0 w 113966"/>
                <a:gd name="connsiteY2" fmla="*/ 27327 h 54742"/>
                <a:gd name="connsiteX3" fmla="*/ 0 w 113966"/>
                <a:gd name="connsiteY3" fmla="*/ 27327 h 54742"/>
                <a:gd name="connsiteX4" fmla="*/ 27415 w 113966"/>
                <a:gd name="connsiteY4" fmla="*/ 0 h 54742"/>
                <a:gd name="connsiteX5" fmla="*/ 86551 w 113966"/>
                <a:gd name="connsiteY5" fmla="*/ 0 h 54742"/>
                <a:gd name="connsiteX6" fmla="*/ 113967 w 113966"/>
                <a:gd name="connsiteY6" fmla="*/ 27327 h 54742"/>
                <a:gd name="connsiteX7" fmla="*/ 113967 w 113966"/>
                <a:gd name="connsiteY7" fmla="*/ 27327 h 54742"/>
                <a:gd name="connsiteX8" fmla="*/ 86551 w 113966"/>
                <a:gd name="connsiteY8"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66" h="54742">
                  <a:moveTo>
                    <a:pt x="86551" y="54743"/>
                  </a:moveTo>
                  <a:lnTo>
                    <a:pt x="27415" y="54743"/>
                  </a:lnTo>
                  <a:cubicBezTo>
                    <a:pt x="12275" y="54743"/>
                    <a:pt x="0" y="42467"/>
                    <a:pt x="0" y="27327"/>
                  </a:cubicBezTo>
                  <a:lnTo>
                    <a:pt x="0" y="27327"/>
                  </a:lnTo>
                  <a:cubicBezTo>
                    <a:pt x="53" y="12223"/>
                    <a:pt x="12311" y="0"/>
                    <a:pt x="27415" y="0"/>
                  </a:cubicBezTo>
                  <a:lnTo>
                    <a:pt x="86551" y="0"/>
                  </a:lnTo>
                  <a:cubicBezTo>
                    <a:pt x="101656" y="0"/>
                    <a:pt x="113923" y="12223"/>
                    <a:pt x="113967" y="27327"/>
                  </a:cubicBezTo>
                  <a:lnTo>
                    <a:pt x="113967" y="27327"/>
                  </a:lnTo>
                  <a:cubicBezTo>
                    <a:pt x="113967" y="42467"/>
                    <a:pt x="101691" y="54743"/>
                    <a:pt x="86551" y="54743"/>
                  </a:cubicBezTo>
                  <a:close/>
                </a:path>
              </a:pathLst>
            </a:custGeom>
            <a:solidFill>
              <a:srgbClr val="263238"/>
            </a:solidFill>
            <a:ln w="877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29858FD-B68C-DAA0-0E4A-1B2A18B807D4}"/>
                </a:ext>
              </a:extLst>
            </p:cNvPr>
            <p:cNvSpPr/>
            <p:nvPr/>
          </p:nvSpPr>
          <p:spPr>
            <a:xfrm>
              <a:off x="4216165" y="2687111"/>
              <a:ext cx="431438" cy="54742"/>
            </a:xfrm>
            <a:custGeom>
              <a:avLst/>
              <a:gdLst>
                <a:gd name="connsiteX0" fmla="*/ 404024 w 431438"/>
                <a:gd name="connsiteY0" fmla="*/ 54743 h 54742"/>
                <a:gd name="connsiteX1" fmla="*/ 27415 w 431438"/>
                <a:gd name="connsiteY1" fmla="*/ 54743 h 54742"/>
                <a:gd name="connsiteX2" fmla="*/ 0 w 431438"/>
                <a:gd name="connsiteY2" fmla="*/ 27327 h 54742"/>
                <a:gd name="connsiteX3" fmla="*/ 0 w 431438"/>
                <a:gd name="connsiteY3" fmla="*/ 27327 h 54742"/>
                <a:gd name="connsiteX4" fmla="*/ 27415 w 431438"/>
                <a:gd name="connsiteY4" fmla="*/ 0 h 54742"/>
                <a:gd name="connsiteX5" fmla="*/ 404024 w 431438"/>
                <a:gd name="connsiteY5" fmla="*/ 0 h 54742"/>
                <a:gd name="connsiteX6" fmla="*/ 431439 w 431438"/>
                <a:gd name="connsiteY6" fmla="*/ 27327 h 54742"/>
                <a:gd name="connsiteX7" fmla="*/ 431439 w 431438"/>
                <a:gd name="connsiteY7" fmla="*/ 27327 h 54742"/>
                <a:gd name="connsiteX8" fmla="*/ 404024 w 431438"/>
                <a:gd name="connsiteY8"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38" h="54742">
                  <a:moveTo>
                    <a:pt x="404024" y="54743"/>
                  </a:moveTo>
                  <a:lnTo>
                    <a:pt x="27415" y="54743"/>
                  </a:lnTo>
                  <a:cubicBezTo>
                    <a:pt x="12275" y="54743"/>
                    <a:pt x="0" y="42467"/>
                    <a:pt x="0" y="27327"/>
                  </a:cubicBezTo>
                  <a:lnTo>
                    <a:pt x="0" y="27327"/>
                  </a:lnTo>
                  <a:cubicBezTo>
                    <a:pt x="53" y="12223"/>
                    <a:pt x="12311" y="0"/>
                    <a:pt x="27415" y="0"/>
                  </a:cubicBezTo>
                  <a:lnTo>
                    <a:pt x="404024" y="0"/>
                  </a:lnTo>
                  <a:cubicBezTo>
                    <a:pt x="419128" y="0"/>
                    <a:pt x="431395" y="12223"/>
                    <a:pt x="431439" y="27327"/>
                  </a:cubicBezTo>
                  <a:lnTo>
                    <a:pt x="431439" y="27327"/>
                  </a:lnTo>
                  <a:cubicBezTo>
                    <a:pt x="431439" y="42467"/>
                    <a:pt x="419163" y="54743"/>
                    <a:pt x="404024" y="54743"/>
                  </a:cubicBezTo>
                  <a:close/>
                </a:path>
              </a:pathLst>
            </a:custGeom>
            <a:solidFill>
              <a:srgbClr val="E0E0E0"/>
            </a:solidFill>
            <a:ln w="877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71A4CA9-A653-08F3-3033-BE43C62BC4A8}"/>
                </a:ext>
              </a:extLst>
            </p:cNvPr>
            <p:cNvSpPr/>
            <p:nvPr/>
          </p:nvSpPr>
          <p:spPr>
            <a:xfrm>
              <a:off x="3891488" y="1828452"/>
              <a:ext cx="307191" cy="54830"/>
            </a:xfrm>
            <a:custGeom>
              <a:avLst/>
              <a:gdLst>
                <a:gd name="connsiteX0" fmla="*/ 279864 w 307191"/>
                <a:gd name="connsiteY0" fmla="*/ 54831 h 54830"/>
                <a:gd name="connsiteX1" fmla="*/ 27327 w 307191"/>
                <a:gd name="connsiteY1" fmla="*/ 54831 h 54830"/>
                <a:gd name="connsiteX2" fmla="*/ 0 w 307191"/>
                <a:gd name="connsiteY2" fmla="*/ 27415 h 54830"/>
                <a:gd name="connsiteX3" fmla="*/ 0 w 307191"/>
                <a:gd name="connsiteY3" fmla="*/ 27415 h 54830"/>
                <a:gd name="connsiteX4" fmla="*/ 27327 w 307191"/>
                <a:gd name="connsiteY4" fmla="*/ 0 h 54830"/>
                <a:gd name="connsiteX5" fmla="*/ 279864 w 307191"/>
                <a:gd name="connsiteY5" fmla="*/ 0 h 54830"/>
                <a:gd name="connsiteX6" fmla="*/ 307191 w 307191"/>
                <a:gd name="connsiteY6" fmla="*/ 27415 h 54830"/>
                <a:gd name="connsiteX7" fmla="*/ 307191 w 307191"/>
                <a:gd name="connsiteY7" fmla="*/ 27415 h 54830"/>
                <a:gd name="connsiteX8" fmla="*/ 279864 w 307191"/>
                <a:gd name="connsiteY8" fmla="*/ 54831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191" h="54830">
                  <a:moveTo>
                    <a:pt x="279864" y="54831"/>
                  </a:moveTo>
                  <a:lnTo>
                    <a:pt x="27327" y="54831"/>
                  </a:lnTo>
                  <a:cubicBezTo>
                    <a:pt x="12223" y="54778"/>
                    <a:pt x="0" y="42520"/>
                    <a:pt x="0" y="27415"/>
                  </a:cubicBezTo>
                  <a:lnTo>
                    <a:pt x="0" y="27415"/>
                  </a:lnTo>
                  <a:cubicBezTo>
                    <a:pt x="0" y="12311"/>
                    <a:pt x="12223" y="53"/>
                    <a:pt x="27327" y="0"/>
                  </a:cubicBezTo>
                  <a:lnTo>
                    <a:pt x="279864" y="0"/>
                  </a:lnTo>
                  <a:cubicBezTo>
                    <a:pt x="294969" y="53"/>
                    <a:pt x="307191" y="12311"/>
                    <a:pt x="307191" y="27415"/>
                  </a:cubicBezTo>
                  <a:lnTo>
                    <a:pt x="307191" y="27415"/>
                  </a:lnTo>
                  <a:cubicBezTo>
                    <a:pt x="307191" y="42520"/>
                    <a:pt x="294969" y="54778"/>
                    <a:pt x="279864" y="54831"/>
                  </a:cubicBezTo>
                  <a:close/>
                </a:path>
              </a:pathLst>
            </a:custGeom>
            <a:solidFill>
              <a:srgbClr val="455A64"/>
            </a:solidFill>
            <a:ln w="877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91C25AF-6D03-56CB-E378-1A52B2F83CF9}"/>
                </a:ext>
              </a:extLst>
            </p:cNvPr>
            <p:cNvSpPr/>
            <p:nvPr/>
          </p:nvSpPr>
          <p:spPr>
            <a:xfrm>
              <a:off x="3891488" y="1971854"/>
              <a:ext cx="632483" cy="54830"/>
            </a:xfrm>
            <a:custGeom>
              <a:avLst/>
              <a:gdLst>
                <a:gd name="connsiteX0" fmla="*/ 605156 w 632483"/>
                <a:gd name="connsiteY0" fmla="*/ 54830 h 54830"/>
                <a:gd name="connsiteX1" fmla="*/ 27327 w 632483"/>
                <a:gd name="connsiteY1" fmla="*/ 54830 h 54830"/>
                <a:gd name="connsiteX2" fmla="*/ 0 w 632483"/>
                <a:gd name="connsiteY2" fmla="*/ 27415 h 54830"/>
                <a:gd name="connsiteX3" fmla="*/ 0 w 632483"/>
                <a:gd name="connsiteY3" fmla="*/ 27415 h 54830"/>
                <a:gd name="connsiteX4" fmla="*/ 27327 w 632483"/>
                <a:gd name="connsiteY4" fmla="*/ 0 h 54830"/>
                <a:gd name="connsiteX5" fmla="*/ 605156 w 632483"/>
                <a:gd name="connsiteY5" fmla="*/ 0 h 54830"/>
                <a:gd name="connsiteX6" fmla="*/ 632484 w 632483"/>
                <a:gd name="connsiteY6" fmla="*/ 27415 h 54830"/>
                <a:gd name="connsiteX7" fmla="*/ 632484 w 632483"/>
                <a:gd name="connsiteY7" fmla="*/ 27415 h 54830"/>
                <a:gd name="connsiteX8" fmla="*/ 605156 w 632483"/>
                <a:gd name="connsiteY8" fmla="*/ 54830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483" h="54830">
                  <a:moveTo>
                    <a:pt x="605156" y="54830"/>
                  </a:moveTo>
                  <a:lnTo>
                    <a:pt x="27327" y="54830"/>
                  </a:lnTo>
                  <a:cubicBezTo>
                    <a:pt x="12223" y="54778"/>
                    <a:pt x="0" y="42520"/>
                    <a:pt x="0" y="27415"/>
                  </a:cubicBezTo>
                  <a:lnTo>
                    <a:pt x="0" y="27415"/>
                  </a:lnTo>
                  <a:cubicBezTo>
                    <a:pt x="0" y="12311"/>
                    <a:pt x="12223" y="53"/>
                    <a:pt x="27327" y="0"/>
                  </a:cubicBezTo>
                  <a:lnTo>
                    <a:pt x="605156" y="0"/>
                  </a:lnTo>
                  <a:cubicBezTo>
                    <a:pt x="620261" y="53"/>
                    <a:pt x="632484" y="12311"/>
                    <a:pt x="632484" y="27415"/>
                  </a:cubicBezTo>
                  <a:lnTo>
                    <a:pt x="632484" y="27415"/>
                  </a:lnTo>
                  <a:cubicBezTo>
                    <a:pt x="632484" y="42520"/>
                    <a:pt x="620261" y="54778"/>
                    <a:pt x="605156" y="54830"/>
                  </a:cubicBezTo>
                  <a:close/>
                </a:path>
              </a:pathLst>
            </a:custGeom>
            <a:solidFill>
              <a:srgbClr val="263238"/>
            </a:solidFill>
            <a:ln w="877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FC13F31-51E1-CD20-32C3-F07E3907414E}"/>
                </a:ext>
              </a:extLst>
            </p:cNvPr>
            <p:cNvSpPr/>
            <p:nvPr/>
          </p:nvSpPr>
          <p:spPr>
            <a:xfrm>
              <a:off x="3891488" y="2120090"/>
              <a:ext cx="1254511" cy="54742"/>
            </a:xfrm>
            <a:custGeom>
              <a:avLst/>
              <a:gdLst>
                <a:gd name="connsiteX0" fmla="*/ 1227184 w 1254511"/>
                <a:gd name="connsiteY0" fmla="*/ 54743 h 54742"/>
                <a:gd name="connsiteX1" fmla="*/ 27327 w 1254511"/>
                <a:gd name="connsiteY1" fmla="*/ 54743 h 54742"/>
                <a:gd name="connsiteX2" fmla="*/ 0 w 1254511"/>
                <a:gd name="connsiteY2" fmla="*/ 27327 h 54742"/>
                <a:gd name="connsiteX3" fmla="*/ 0 w 1254511"/>
                <a:gd name="connsiteY3" fmla="*/ 27327 h 54742"/>
                <a:gd name="connsiteX4" fmla="*/ 27327 w 1254511"/>
                <a:gd name="connsiteY4" fmla="*/ 0 h 54742"/>
                <a:gd name="connsiteX5" fmla="*/ 1227184 w 1254511"/>
                <a:gd name="connsiteY5" fmla="*/ 0 h 54742"/>
                <a:gd name="connsiteX6" fmla="*/ 1254511 w 1254511"/>
                <a:gd name="connsiteY6" fmla="*/ 27327 h 54742"/>
                <a:gd name="connsiteX7" fmla="*/ 1254511 w 1254511"/>
                <a:gd name="connsiteY7" fmla="*/ 27327 h 54742"/>
                <a:gd name="connsiteX8" fmla="*/ 1227184 w 1254511"/>
                <a:gd name="connsiteY8"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511" h="54742">
                  <a:moveTo>
                    <a:pt x="1227184" y="54743"/>
                  </a:moveTo>
                  <a:lnTo>
                    <a:pt x="27327" y="54743"/>
                  </a:lnTo>
                  <a:cubicBezTo>
                    <a:pt x="12223" y="54690"/>
                    <a:pt x="0" y="42432"/>
                    <a:pt x="0" y="27327"/>
                  </a:cubicBezTo>
                  <a:lnTo>
                    <a:pt x="0" y="27327"/>
                  </a:lnTo>
                  <a:cubicBezTo>
                    <a:pt x="0" y="12231"/>
                    <a:pt x="12231" y="0"/>
                    <a:pt x="27327" y="0"/>
                  </a:cubicBezTo>
                  <a:lnTo>
                    <a:pt x="1227184" y="0"/>
                  </a:lnTo>
                  <a:cubicBezTo>
                    <a:pt x="1242280" y="0"/>
                    <a:pt x="1254511" y="12231"/>
                    <a:pt x="1254511" y="27327"/>
                  </a:cubicBezTo>
                  <a:lnTo>
                    <a:pt x="1254511" y="27327"/>
                  </a:lnTo>
                  <a:cubicBezTo>
                    <a:pt x="1254511" y="42432"/>
                    <a:pt x="1242289" y="54690"/>
                    <a:pt x="1227184" y="54743"/>
                  </a:cubicBezTo>
                  <a:close/>
                </a:path>
              </a:pathLst>
            </a:custGeom>
            <a:solidFill>
              <a:srgbClr val="E0E0E0"/>
            </a:solidFill>
            <a:ln w="877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D0D2A4-242E-0FCA-709E-61DEB5A0F774}"/>
                </a:ext>
              </a:extLst>
            </p:cNvPr>
            <p:cNvSpPr/>
            <p:nvPr/>
          </p:nvSpPr>
          <p:spPr>
            <a:xfrm>
              <a:off x="3891488" y="2224391"/>
              <a:ext cx="620445" cy="54830"/>
            </a:xfrm>
            <a:custGeom>
              <a:avLst/>
              <a:gdLst>
                <a:gd name="connsiteX0" fmla="*/ 593118 w 620445"/>
                <a:gd name="connsiteY0" fmla="*/ 54831 h 54830"/>
                <a:gd name="connsiteX1" fmla="*/ 27327 w 620445"/>
                <a:gd name="connsiteY1" fmla="*/ 54831 h 54830"/>
                <a:gd name="connsiteX2" fmla="*/ 0 w 620445"/>
                <a:gd name="connsiteY2" fmla="*/ 27415 h 54830"/>
                <a:gd name="connsiteX3" fmla="*/ 0 w 620445"/>
                <a:gd name="connsiteY3" fmla="*/ 27415 h 54830"/>
                <a:gd name="connsiteX4" fmla="*/ 27327 w 620445"/>
                <a:gd name="connsiteY4" fmla="*/ 0 h 54830"/>
                <a:gd name="connsiteX5" fmla="*/ 593118 w 620445"/>
                <a:gd name="connsiteY5" fmla="*/ 0 h 54830"/>
                <a:gd name="connsiteX6" fmla="*/ 620446 w 620445"/>
                <a:gd name="connsiteY6" fmla="*/ 27415 h 54830"/>
                <a:gd name="connsiteX7" fmla="*/ 620446 w 620445"/>
                <a:gd name="connsiteY7" fmla="*/ 27415 h 54830"/>
                <a:gd name="connsiteX8" fmla="*/ 593118 w 620445"/>
                <a:gd name="connsiteY8" fmla="*/ 54831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45" h="54830">
                  <a:moveTo>
                    <a:pt x="593118" y="54831"/>
                  </a:moveTo>
                  <a:lnTo>
                    <a:pt x="27327" y="54831"/>
                  </a:lnTo>
                  <a:cubicBezTo>
                    <a:pt x="12223" y="54778"/>
                    <a:pt x="0" y="42520"/>
                    <a:pt x="0" y="27415"/>
                  </a:cubicBezTo>
                  <a:lnTo>
                    <a:pt x="0" y="27415"/>
                  </a:lnTo>
                  <a:cubicBezTo>
                    <a:pt x="0" y="12311"/>
                    <a:pt x="12223" y="53"/>
                    <a:pt x="27327" y="0"/>
                  </a:cubicBezTo>
                  <a:lnTo>
                    <a:pt x="593118" y="0"/>
                  </a:lnTo>
                  <a:cubicBezTo>
                    <a:pt x="608223" y="53"/>
                    <a:pt x="620446" y="12311"/>
                    <a:pt x="620446" y="27415"/>
                  </a:cubicBezTo>
                  <a:lnTo>
                    <a:pt x="620446" y="27415"/>
                  </a:lnTo>
                  <a:cubicBezTo>
                    <a:pt x="620446" y="42520"/>
                    <a:pt x="608223" y="54778"/>
                    <a:pt x="593118" y="54831"/>
                  </a:cubicBezTo>
                  <a:close/>
                </a:path>
              </a:pathLst>
            </a:custGeom>
            <a:solidFill>
              <a:srgbClr val="E0E0E0"/>
            </a:solidFill>
            <a:ln w="877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C99FA12-A686-AF75-4294-2F7B4BE9C060}"/>
                </a:ext>
              </a:extLst>
            </p:cNvPr>
            <p:cNvSpPr/>
            <p:nvPr/>
          </p:nvSpPr>
          <p:spPr>
            <a:xfrm>
              <a:off x="3775764" y="2406544"/>
              <a:ext cx="620446" cy="54742"/>
            </a:xfrm>
            <a:custGeom>
              <a:avLst/>
              <a:gdLst>
                <a:gd name="connsiteX0" fmla="*/ 593119 w 620446"/>
                <a:gd name="connsiteY0" fmla="*/ 54743 h 54742"/>
                <a:gd name="connsiteX1" fmla="*/ 27328 w 620446"/>
                <a:gd name="connsiteY1" fmla="*/ 54743 h 54742"/>
                <a:gd name="connsiteX2" fmla="*/ 0 w 620446"/>
                <a:gd name="connsiteY2" fmla="*/ 27415 h 54742"/>
                <a:gd name="connsiteX3" fmla="*/ 0 w 620446"/>
                <a:gd name="connsiteY3" fmla="*/ 27415 h 54742"/>
                <a:gd name="connsiteX4" fmla="*/ 27240 w 620446"/>
                <a:gd name="connsiteY4" fmla="*/ 0 h 54742"/>
                <a:gd name="connsiteX5" fmla="*/ 27328 w 620446"/>
                <a:gd name="connsiteY5" fmla="*/ 0 h 54742"/>
                <a:gd name="connsiteX6" fmla="*/ 593119 w 620446"/>
                <a:gd name="connsiteY6" fmla="*/ 0 h 54742"/>
                <a:gd name="connsiteX7" fmla="*/ 620446 w 620446"/>
                <a:gd name="connsiteY7" fmla="*/ 27327 h 54742"/>
                <a:gd name="connsiteX8" fmla="*/ 620446 w 620446"/>
                <a:gd name="connsiteY8" fmla="*/ 27415 h 54742"/>
                <a:gd name="connsiteX9" fmla="*/ 620446 w 620446"/>
                <a:gd name="connsiteY9" fmla="*/ 27415 h 54742"/>
                <a:gd name="connsiteX10" fmla="*/ 593119 w 620446"/>
                <a:gd name="connsiteY10"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446" h="54742">
                  <a:moveTo>
                    <a:pt x="593119" y="54743"/>
                  </a:moveTo>
                  <a:lnTo>
                    <a:pt x="27328" y="54743"/>
                  </a:lnTo>
                  <a:cubicBezTo>
                    <a:pt x="12232" y="54743"/>
                    <a:pt x="0" y="42511"/>
                    <a:pt x="0" y="27415"/>
                  </a:cubicBezTo>
                  <a:lnTo>
                    <a:pt x="0" y="27415"/>
                  </a:lnTo>
                  <a:cubicBezTo>
                    <a:pt x="-52" y="12319"/>
                    <a:pt x="12144" y="53"/>
                    <a:pt x="27240" y="0"/>
                  </a:cubicBezTo>
                  <a:cubicBezTo>
                    <a:pt x="27266" y="0"/>
                    <a:pt x="27301" y="0"/>
                    <a:pt x="27328" y="0"/>
                  </a:cubicBezTo>
                  <a:lnTo>
                    <a:pt x="593119" y="0"/>
                  </a:lnTo>
                  <a:cubicBezTo>
                    <a:pt x="608215" y="0"/>
                    <a:pt x="620446" y="12231"/>
                    <a:pt x="620446" y="27327"/>
                  </a:cubicBezTo>
                  <a:cubicBezTo>
                    <a:pt x="620446" y="27354"/>
                    <a:pt x="620446" y="27389"/>
                    <a:pt x="620446" y="27415"/>
                  </a:cubicBezTo>
                  <a:lnTo>
                    <a:pt x="620446" y="27415"/>
                  </a:lnTo>
                  <a:cubicBezTo>
                    <a:pt x="620446" y="42511"/>
                    <a:pt x="608215" y="54743"/>
                    <a:pt x="593119" y="54743"/>
                  </a:cubicBezTo>
                  <a:close/>
                </a:path>
              </a:pathLst>
            </a:custGeom>
            <a:solidFill>
              <a:srgbClr val="455A64"/>
            </a:solidFill>
            <a:ln w="877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9C9AB2C-8D5A-17FE-4DDF-C1AAF789A92E}"/>
                </a:ext>
              </a:extLst>
            </p:cNvPr>
            <p:cNvSpPr/>
            <p:nvPr/>
          </p:nvSpPr>
          <p:spPr>
            <a:xfrm>
              <a:off x="4468526" y="2406544"/>
              <a:ext cx="244452" cy="54742"/>
            </a:xfrm>
            <a:custGeom>
              <a:avLst/>
              <a:gdLst>
                <a:gd name="connsiteX0" fmla="*/ 217038 w 244452"/>
                <a:gd name="connsiteY0" fmla="*/ 54743 h 54742"/>
                <a:gd name="connsiteX1" fmla="*/ 27415 w 244452"/>
                <a:gd name="connsiteY1" fmla="*/ 54743 h 54742"/>
                <a:gd name="connsiteX2" fmla="*/ 0 w 244452"/>
                <a:gd name="connsiteY2" fmla="*/ 27415 h 54742"/>
                <a:gd name="connsiteX3" fmla="*/ 0 w 244452"/>
                <a:gd name="connsiteY3" fmla="*/ 27415 h 54742"/>
                <a:gd name="connsiteX4" fmla="*/ 27415 w 244452"/>
                <a:gd name="connsiteY4" fmla="*/ 0 h 54742"/>
                <a:gd name="connsiteX5" fmla="*/ 217038 w 244452"/>
                <a:gd name="connsiteY5" fmla="*/ 0 h 54742"/>
                <a:gd name="connsiteX6" fmla="*/ 244453 w 244452"/>
                <a:gd name="connsiteY6" fmla="*/ 27415 h 54742"/>
                <a:gd name="connsiteX7" fmla="*/ 244453 w 244452"/>
                <a:gd name="connsiteY7" fmla="*/ 27415 h 54742"/>
                <a:gd name="connsiteX8" fmla="*/ 217038 w 244452"/>
                <a:gd name="connsiteY8"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452" h="54742">
                  <a:moveTo>
                    <a:pt x="217038" y="54743"/>
                  </a:moveTo>
                  <a:lnTo>
                    <a:pt x="27415" y="54743"/>
                  </a:lnTo>
                  <a:cubicBezTo>
                    <a:pt x="12311" y="54743"/>
                    <a:pt x="44" y="42520"/>
                    <a:pt x="0" y="27415"/>
                  </a:cubicBezTo>
                  <a:lnTo>
                    <a:pt x="0" y="27415"/>
                  </a:lnTo>
                  <a:cubicBezTo>
                    <a:pt x="0" y="12275"/>
                    <a:pt x="12275" y="0"/>
                    <a:pt x="27415" y="0"/>
                  </a:cubicBezTo>
                  <a:lnTo>
                    <a:pt x="217038" y="0"/>
                  </a:lnTo>
                  <a:cubicBezTo>
                    <a:pt x="232177" y="0"/>
                    <a:pt x="244453" y="12275"/>
                    <a:pt x="244453" y="27415"/>
                  </a:cubicBezTo>
                  <a:lnTo>
                    <a:pt x="244453" y="27415"/>
                  </a:lnTo>
                  <a:cubicBezTo>
                    <a:pt x="244400" y="42520"/>
                    <a:pt x="232142" y="54743"/>
                    <a:pt x="217038" y="54743"/>
                  </a:cubicBezTo>
                  <a:close/>
                </a:path>
              </a:pathLst>
            </a:custGeom>
            <a:solidFill>
              <a:srgbClr val="FF725E"/>
            </a:solidFill>
            <a:ln w="877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55CF643-27DE-16B2-394C-CAB7FB939C8D}"/>
                </a:ext>
              </a:extLst>
            </p:cNvPr>
            <p:cNvSpPr/>
            <p:nvPr/>
          </p:nvSpPr>
          <p:spPr>
            <a:xfrm>
              <a:off x="4784417" y="2405929"/>
              <a:ext cx="413337" cy="54478"/>
            </a:xfrm>
            <a:custGeom>
              <a:avLst/>
              <a:gdLst>
                <a:gd name="connsiteX0" fmla="*/ 385922 w 413337"/>
                <a:gd name="connsiteY0" fmla="*/ 54479 h 54478"/>
                <a:gd name="connsiteX1" fmla="*/ 27415 w 413337"/>
                <a:gd name="connsiteY1" fmla="*/ 54479 h 54478"/>
                <a:gd name="connsiteX2" fmla="*/ 0 w 413337"/>
                <a:gd name="connsiteY2" fmla="*/ 27064 h 54478"/>
                <a:gd name="connsiteX3" fmla="*/ 0 w 413337"/>
                <a:gd name="connsiteY3" fmla="*/ 27064 h 54478"/>
                <a:gd name="connsiteX4" fmla="*/ 27415 w 413337"/>
                <a:gd name="connsiteY4" fmla="*/ 0 h 54478"/>
                <a:gd name="connsiteX5" fmla="*/ 385922 w 413337"/>
                <a:gd name="connsiteY5" fmla="*/ 0 h 54478"/>
                <a:gd name="connsiteX6" fmla="*/ 413338 w 413337"/>
                <a:gd name="connsiteY6" fmla="*/ 27327 h 54478"/>
                <a:gd name="connsiteX7" fmla="*/ 413338 w 413337"/>
                <a:gd name="connsiteY7" fmla="*/ 27327 h 54478"/>
                <a:gd name="connsiteX8" fmla="*/ 385922 w 413337"/>
                <a:gd name="connsiteY8" fmla="*/ 54479 h 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337" h="54478">
                  <a:moveTo>
                    <a:pt x="385922" y="54479"/>
                  </a:moveTo>
                  <a:lnTo>
                    <a:pt x="27415" y="54479"/>
                  </a:lnTo>
                  <a:cubicBezTo>
                    <a:pt x="12275" y="54479"/>
                    <a:pt x="0" y="42204"/>
                    <a:pt x="0" y="27064"/>
                  </a:cubicBezTo>
                  <a:lnTo>
                    <a:pt x="0" y="27064"/>
                  </a:lnTo>
                  <a:cubicBezTo>
                    <a:pt x="193" y="12064"/>
                    <a:pt x="12407" y="0"/>
                    <a:pt x="27415" y="0"/>
                  </a:cubicBezTo>
                  <a:lnTo>
                    <a:pt x="385922" y="0"/>
                  </a:lnTo>
                  <a:cubicBezTo>
                    <a:pt x="401027" y="0"/>
                    <a:pt x="413285" y="12223"/>
                    <a:pt x="413338" y="27327"/>
                  </a:cubicBezTo>
                  <a:lnTo>
                    <a:pt x="413338" y="27327"/>
                  </a:lnTo>
                  <a:cubicBezTo>
                    <a:pt x="413197" y="42362"/>
                    <a:pt x="400966" y="54479"/>
                    <a:pt x="385922" y="54479"/>
                  </a:cubicBezTo>
                  <a:close/>
                </a:path>
              </a:pathLst>
            </a:custGeom>
            <a:solidFill>
              <a:srgbClr val="263238"/>
            </a:solidFill>
            <a:ln w="877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F15C800-5CA3-A0C8-C173-86E0834BFACE}"/>
                </a:ext>
              </a:extLst>
            </p:cNvPr>
            <p:cNvSpPr/>
            <p:nvPr/>
          </p:nvSpPr>
          <p:spPr>
            <a:xfrm>
              <a:off x="5272268" y="2405666"/>
              <a:ext cx="412986" cy="54742"/>
            </a:xfrm>
            <a:custGeom>
              <a:avLst/>
              <a:gdLst>
                <a:gd name="connsiteX0" fmla="*/ 385571 w 412986"/>
                <a:gd name="connsiteY0" fmla="*/ 54743 h 54742"/>
                <a:gd name="connsiteX1" fmla="*/ 27328 w 412986"/>
                <a:gd name="connsiteY1" fmla="*/ 54743 h 54742"/>
                <a:gd name="connsiteX2" fmla="*/ 0 w 412986"/>
                <a:gd name="connsiteY2" fmla="*/ 27415 h 54742"/>
                <a:gd name="connsiteX3" fmla="*/ 0 w 412986"/>
                <a:gd name="connsiteY3" fmla="*/ 27327 h 54742"/>
                <a:gd name="connsiteX4" fmla="*/ 0 w 412986"/>
                <a:gd name="connsiteY4" fmla="*/ 27327 h 54742"/>
                <a:gd name="connsiteX5" fmla="*/ 27328 w 412986"/>
                <a:gd name="connsiteY5" fmla="*/ 0 h 54742"/>
                <a:gd name="connsiteX6" fmla="*/ 385571 w 412986"/>
                <a:gd name="connsiteY6" fmla="*/ 0 h 54742"/>
                <a:gd name="connsiteX7" fmla="*/ 412986 w 412986"/>
                <a:gd name="connsiteY7" fmla="*/ 27327 h 54742"/>
                <a:gd name="connsiteX8" fmla="*/ 412986 w 412986"/>
                <a:gd name="connsiteY8" fmla="*/ 27327 h 54742"/>
                <a:gd name="connsiteX9" fmla="*/ 385571 w 412986"/>
                <a:gd name="connsiteY9"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986" h="54742">
                  <a:moveTo>
                    <a:pt x="385571" y="54743"/>
                  </a:moveTo>
                  <a:lnTo>
                    <a:pt x="27328" y="54743"/>
                  </a:lnTo>
                  <a:cubicBezTo>
                    <a:pt x="12231" y="54743"/>
                    <a:pt x="0" y="42511"/>
                    <a:pt x="0" y="27415"/>
                  </a:cubicBezTo>
                  <a:cubicBezTo>
                    <a:pt x="0" y="27389"/>
                    <a:pt x="0" y="27354"/>
                    <a:pt x="0" y="27327"/>
                  </a:cubicBezTo>
                  <a:lnTo>
                    <a:pt x="0" y="27327"/>
                  </a:lnTo>
                  <a:cubicBezTo>
                    <a:pt x="0" y="12231"/>
                    <a:pt x="12231" y="0"/>
                    <a:pt x="27328" y="0"/>
                  </a:cubicBezTo>
                  <a:lnTo>
                    <a:pt x="385571" y="0"/>
                  </a:lnTo>
                  <a:cubicBezTo>
                    <a:pt x="400676" y="0"/>
                    <a:pt x="412933" y="12223"/>
                    <a:pt x="412986" y="27327"/>
                  </a:cubicBezTo>
                  <a:lnTo>
                    <a:pt x="412986" y="27327"/>
                  </a:lnTo>
                  <a:cubicBezTo>
                    <a:pt x="412986" y="42467"/>
                    <a:pt x="400711" y="54743"/>
                    <a:pt x="385571" y="54743"/>
                  </a:cubicBezTo>
                  <a:close/>
                </a:path>
              </a:pathLst>
            </a:custGeom>
            <a:solidFill>
              <a:srgbClr val="E0E0E0"/>
            </a:solidFill>
            <a:ln w="877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F40882C-505D-F641-B520-AD739D5AD9C9}"/>
                </a:ext>
              </a:extLst>
            </p:cNvPr>
            <p:cNvSpPr/>
            <p:nvPr/>
          </p:nvSpPr>
          <p:spPr>
            <a:xfrm>
              <a:off x="2756479" y="2403205"/>
              <a:ext cx="205878" cy="54830"/>
            </a:xfrm>
            <a:custGeom>
              <a:avLst/>
              <a:gdLst>
                <a:gd name="connsiteX0" fmla="*/ 178463 w 205878"/>
                <a:gd name="connsiteY0" fmla="*/ 54830 h 54830"/>
                <a:gd name="connsiteX1" fmla="*/ 27327 w 205878"/>
                <a:gd name="connsiteY1" fmla="*/ 54830 h 54830"/>
                <a:gd name="connsiteX2" fmla="*/ 0 w 205878"/>
                <a:gd name="connsiteY2" fmla="*/ 27415 h 54830"/>
                <a:gd name="connsiteX3" fmla="*/ 0 w 205878"/>
                <a:gd name="connsiteY3" fmla="*/ 27415 h 54830"/>
                <a:gd name="connsiteX4" fmla="*/ 27327 w 205878"/>
                <a:gd name="connsiteY4" fmla="*/ 0 h 54830"/>
                <a:gd name="connsiteX5" fmla="*/ 178463 w 205878"/>
                <a:gd name="connsiteY5" fmla="*/ 0 h 54830"/>
                <a:gd name="connsiteX6" fmla="*/ 205878 w 205878"/>
                <a:gd name="connsiteY6" fmla="*/ 27415 h 54830"/>
                <a:gd name="connsiteX7" fmla="*/ 205878 w 205878"/>
                <a:gd name="connsiteY7" fmla="*/ 27415 h 54830"/>
                <a:gd name="connsiteX8" fmla="*/ 178463 w 205878"/>
                <a:gd name="connsiteY8" fmla="*/ 54830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78" h="54830">
                  <a:moveTo>
                    <a:pt x="178463" y="54830"/>
                  </a:moveTo>
                  <a:lnTo>
                    <a:pt x="27327" y="54830"/>
                  </a:lnTo>
                  <a:cubicBezTo>
                    <a:pt x="12223" y="54778"/>
                    <a:pt x="0" y="42520"/>
                    <a:pt x="0" y="27415"/>
                  </a:cubicBezTo>
                  <a:lnTo>
                    <a:pt x="0" y="27415"/>
                  </a:lnTo>
                  <a:cubicBezTo>
                    <a:pt x="0" y="12311"/>
                    <a:pt x="12223" y="53"/>
                    <a:pt x="27327" y="0"/>
                  </a:cubicBezTo>
                  <a:lnTo>
                    <a:pt x="178463" y="0"/>
                  </a:lnTo>
                  <a:cubicBezTo>
                    <a:pt x="193603" y="0"/>
                    <a:pt x="205878" y="12275"/>
                    <a:pt x="205878" y="27415"/>
                  </a:cubicBezTo>
                  <a:lnTo>
                    <a:pt x="205878" y="27415"/>
                  </a:lnTo>
                  <a:cubicBezTo>
                    <a:pt x="205878" y="42555"/>
                    <a:pt x="193603" y="54830"/>
                    <a:pt x="178463" y="54830"/>
                  </a:cubicBezTo>
                  <a:close/>
                </a:path>
              </a:pathLst>
            </a:custGeom>
            <a:solidFill>
              <a:srgbClr val="E0E0E0"/>
            </a:solidFill>
            <a:ln w="877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84C50DF-4256-1F82-1673-680D47EE7D17}"/>
                </a:ext>
              </a:extLst>
            </p:cNvPr>
            <p:cNvSpPr/>
            <p:nvPr/>
          </p:nvSpPr>
          <p:spPr>
            <a:xfrm>
              <a:off x="2756479" y="2846418"/>
              <a:ext cx="160625" cy="54742"/>
            </a:xfrm>
            <a:custGeom>
              <a:avLst/>
              <a:gdLst>
                <a:gd name="connsiteX0" fmla="*/ 133210 w 160625"/>
                <a:gd name="connsiteY0" fmla="*/ 54742 h 54742"/>
                <a:gd name="connsiteX1" fmla="*/ 27327 w 160625"/>
                <a:gd name="connsiteY1" fmla="*/ 54742 h 54742"/>
                <a:gd name="connsiteX2" fmla="*/ 0 w 160625"/>
                <a:gd name="connsiteY2" fmla="*/ 27415 h 54742"/>
                <a:gd name="connsiteX3" fmla="*/ 0 w 160625"/>
                <a:gd name="connsiteY3" fmla="*/ 27327 h 54742"/>
                <a:gd name="connsiteX4" fmla="*/ 0 w 160625"/>
                <a:gd name="connsiteY4" fmla="*/ 27327 h 54742"/>
                <a:gd name="connsiteX5" fmla="*/ 27327 w 160625"/>
                <a:gd name="connsiteY5" fmla="*/ 0 h 54742"/>
                <a:gd name="connsiteX6" fmla="*/ 133210 w 160625"/>
                <a:gd name="connsiteY6" fmla="*/ 0 h 54742"/>
                <a:gd name="connsiteX7" fmla="*/ 160625 w 160625"/>
                <a:gd name="connsiteY7" fmla="*/ 27327 h 54742"/>
                <a:gd name="connsiteX8" fmla="*/ 160625 w 160625"/>
                <a:gd name="connsiteY8" fmla="*/ 27327 h 54742"/>
                <a:gd name="connsiteX9" fmla="*/ 133210 w 160625"/>
                <a:gd name="connsiteY9" fmla="*/ 54742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25" h="54742">
                  <a:moveTo>
                    <a:pt x="133210" y="54742"/>
                  </a:moveTo>
                  <a:lnTo>
                    <a:pt x="27327" y="54742"/>
                  </a:lnTo>
                  <a:cubicBezTo>
                    <a:pt x="12231" y="54742"/>
                    <a:pt x="0" y="42511"/>
                    <a:pt x="0" y="27415"/>
                  </a:cubicBezTo>
                  <a:cubicBezTo>
                    <a:pt x="0" y="27389"/>
                    <a:pt x="0" y="27354"/>
                    <a:pt x="0" y="27327"/>
                  </a:cubicBezTo>
                  <a:lnTo>
                    <a:pt x="0" y="27327"/>
                  </a:lnTo>
                  <a:cubicBezTo>
                    <a:pt x="0" y="12231"/>
                    <a:pt x="12231" y="0"/>
                    <a:pt x="27327" y="0"/>
                  </a:cubicBezTo>
                  <a:lnTo>
                    <a:pt x="133210" y="0"/>
                  </a:lnTo>
                  <a:cubicBezTo>
                    <a:pt x="148315" y="0"/>
                    <a:pt x="160573" y="12223"/>
                    <a:pt x="160625" y="27327"/>
                  </a:cubicBezTo>
                  <a:lnTo>
                    <a:pt x="160625" y="27327"/>
                  </a:lnTo>
                  <a:cubicBezTo>
                    <a:pt x="160625" y="42467"/>
                    <a:pt x="148350" y="54742"/>
                    <a:pt x="133210" y="54742"/>
                  </a:cubicBezTo>
                  <a:close/>
                </a:path>
              </a:pathLst>
            </a:custGeom>
            <a:solidFill>
              <a:srgbClr val="E0E0E0"/>
            </a:solidFill>
            <a:ln w="877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A902106-CE0A-F5F3-AFA8-F579407A6EC6}"/>
                </a:ext>
              </a:extLst>
            </p:cNvPr>
            <p:cNvSpPr/>
            <p:nvPr/>
          </p:nvSpPr>
          <p:spPr>
            <a:xfrm>
              <a:off x="2756479" y="2550914"/>
              <a:ext cx="348665" cy="54830"/>
            </a:xfrm>
            <a:custGeom>
              <a:avLst/>
              <a:gdLst>
                <a:gd name="connsiteX0" fmla="*/ 321250 w 348665"/>
                <a:gd name="connsiteY0" fmla="*/ 54831 h 54830"/>
                <a:gd name="connsiteX1" fmla="*/ 27327 w 348665"/>
                <a:gd name="connsiteY1" fmla="*/ 54831 h 54830"/>
                <a:gd name="connsiteX2" fmla="*/ 0 w 348665"/>
                <a:gd name="connsiteY2" fmla="*/ 27415 h 54830"/>
                <a:gd name="connsiteX3" fmla="*/ 0 w 348665"/>
                <a:gd name="connsiteY3" fmla="*/ 27415 h 54830"/>
                <a:gd name="connsiteX4" fmla="*/ 27327 w 348665"/>
                <a:gd name="connsiteY4" fmla="*/ 0 h 54830"/>
                <a:gd name="connsiteX5" fmla="*/ 321250 w 348665"/>
                <a:gd name="connsiteY5" fmla="*/ 0 h 54830"/>
                <a:gd name="connsiteX6" fmla="*/ 348666 w 348665"/>
                <a:gd name="connsiteY6" fmla="*/ 27415 h 54830"/>
                <a:gd name="connsiteX7" fmla="*/ 348666 w 348665"/>
                <a:gd name="connsiteY7" fmla="*/ 27415 h 54830"/>
                <a:gd name="connsiteX8" fmla="*/ 321250 w 348665"/>
                <a:gd name="connsiteY8" fmla="*/ 54831 h 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665" h="54830">
                  <a:moveTo>
                    <a:pt x="321250" y="54831"/>
                  </a:moveTo>
                  <a:lnTo>
                    <a:pt x="27327" y="54831"/>
                  </a:lnTo>
                  <a:cubicBezTo>
                    <a:pt x="12223" y="54778"/>
                    <a:pt x="0" y="42520"/>
                    <a:pt x="0" y="27415"/>
                  </a:cubicBezTo>
                  <a:lnTo>
                    <a:pt x="0" y="27415"/>
                  </a:lnTo>
                  <a:cubicBezTo>
                    <a:pt x="0" y="12311"/>
                    <a:pt x="12223" y="53"/>
                    <a:pt x="27327" y="0"/>
                  </a:cubicBezTo>
                  <a:lnTo>
                    <a:pt x="321250" y="0"/>
                  </a:lnTo>
                  <a:cubicBezTo>
                    <a:pt x="336390" y="0"/>
                    <a:pt x="348666" y="12275"/>
                    <a:pt x="348666" y="27415"/>
                  </a:cubicBezTo>
                  <a:lnTo>
                    <a:pt x="348666" y="27415"/>
                  </a:lnTo>
                  <a:cubicBezTo>
                    <a:pt x="348666" y="42555"/>
                    <a:pt x="336390" y="54831"/>
                    <a:pt x="321250" y="54831"/>
                  </a:cubicBezTo>
                  <a:close/>
                </a:path>
              </a:pathLst>
            </a:custGeom>
            <a:solidFill>
              <a:srgbClr val="E0E0E0"/>
            </a:solidFill>
            <a:ln w="877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2A48772-4195-0612-9B43-E8C9FCEC8E37}"/>
                </a:ext>
              </a:extLst>
            </p:cNvPr>
            <p:cNvSpPr/>
            <p:nvPr/>
          </p:nvSpPr>
          <p:spPr>
            <a:xfrm>
              <a:off x="2756479" y="2698710"/>
              <a:ext cx="297086" cy="54742"/>
            </a:xfrm>
            <a:custGeom>
              <a:avLst/>
              <a:gdLst>
                <a:gd name="connsiteX0" fmla="*/ 269671 w 297086"/>
                <a:gd name="connsiteY0" fmla="*/ 54743 h 54742"/>
                <a:gd name="connsiteX1" fmla="*/ 27327 w 297086"/>
                <a:gd name="connsiteY1" fmla="*/ 54743 h 54742"/>
                <a:gd name="connsiteX2" fmla="*/ 0 w 297086"/>
                <a:gd name="connsiteY2" fmla="*/ 27327 h 54742"/>
                <a:gd name="connsiteX3" fmla="*/ 0 w 297086"/>
                <a:gd name="connsiteY3" fmla="*/ 27327 h 54742"/>
                <a:gd name="connsiteX4" fmla="*/ 27327 w 297086"/>
                <a:gd name="connsiteY4" fmla="*/ 0 h 54742"/>
                <a:gd name="connsiteX5" fmla="*/ 269671 w 297086"/>
                <a:gd name="connsiteY5" fmla="*/ 0 h 54742"/>
                <a:gd name="connsiteX6" fmla="*/ 297086 w 297086"/>
                <a:gd name="connsiteY6" fmla="*/ 27240 h 54742"/>
                <a:gd name="connsiteX7" fmla="*/ 297086 w 297086"/>
                <a:gd name="connsiteY7" fmla="*/ 27327 h 54742"/>
                <a:gd name="connsiteX8" fmla="*/ 297086 w 297086"/>
                <a:gd name="connsiteY8" fmla="*/ 27327 h 54742"/>
                <a:gd name="connsiteX9" fmla="*/ 269671 w 297086"/>
                <a:gd name="connsiteY9" fmla="*/ 54743 h 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086" h="54742">
                  <a:moveTo>
                    <a:pt x="269671" y="54743"/>
                  </a:moveTo>
                  <a:lnTo>
                    <a:pt x="27327" y="54743"/>
                  </a:lnTo>
                  <a:cubicBezTo>
                    <a:pt x="12223" y="54690"/>
                    <a:pt x="0" y="42432"/>
                    <a:pt x="0" y="27327"/>
                  </a:cubicBezTo>
                  <a:lnTo>
                    <a:pt x="0" y="27327"/>
                  </a:lnTo>
                  <a:cubicBezTo>
                    <a:pt x="0" y="12232"/>
                    <a:pt x="12231" y="0"/>
                    <a:pt x="27327" y="0"/>
                  </a:cubicBezTo>
                  <a:lnTo>
                    <a:pt x="269671" y="0"/>
                  </a:lnTo>
                  <a:cubicBezTo>
                    <a:pt x="284767" y="-53"/>
                    <a:pt x="297034" y="12144"/>
                    <a:pt x="297086" y="27240"/>
                  </a:cubicBezTo>
                  <a:cubicBezTo>
                    <a:pt x="297086" y="27266"/>
                    <a:pt x="297086" y="27301"/>
                    <a:pt x="297086" y="27327"/>
                  </a:cubicBezTo>
                  <a:lnTo>
                    <a:pt x="297086" y="27327"/>
                  </a:lnTo>
                  <a:cubicBezTo>
                    <a:pt x="297086" y="42467"/>
                    <a:pt x="284811" y="54743"/>
                    <a:pt x="269671" y="54743"/>
                  </a:cubicBezTo>
                  <a:close/>
                </a:path>
              </a:pathLst>
            </a:custGeom>
            <a:solidFill>
              <a:srgbClr val="E0E0E0"/>
            </a:solidFill>
            <a:ln w="877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8824CF7-EE48-16B7-83BE-6BA84B48515B}"/>
                </a:ext>
              </a:extLst>
            </p:cNvPr>
            <p:cNvSpPr/>
            <p:nvPr/>
          </p:nvSpPr>
          <p:spPr>
            <a:xfrm>
              <a:off x="3334923" y="1828100"/>
              <a:ext cx="55709" cy="55709"/>
            </a:xfrm>
            <a:custGeom>
              <a:avLst/>
              <a:gdLst>
                <a:gd name="connsiteX0" fmla="*/ 55709 w 55709"/>
                <a:gd name="connsiteY0" fmla="*/ 27767 h 55709"/>
                <a:gd name="connsiteX1" fmla="*/ 27943 w 55709"/>
                <a:gd name="connsiteY1" fmla="*/ 55709 h 55709"/>
                <a:gd name="connsiteX2" fmla="*/ 0 w 55709"/>
                <a:gd name="connsiteY2" fmla="*/ 27942 h 55709"/>
                <a:gd name="connsiteX3" fmla="*/ 27767 w 55709"/>
                <a:gd name="connsiteY3" fmla="*/ 0 h 55709"/>
                <a:gd name="connsiteX4" fmla="*/ 27855 w 55709"/>
                <a:gd name="connsiteY4" fmla="*/ 0 h 55709"/>
                <a:gd name="connsiteX5" fmla="*/ 55709 w 55709"/>
                <a:gd name="connsiteY5" fmla="*/ 27767 h 5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9" h="55709">
                  <a:moveTo>
                    <a:pt x="55709" y="27767"/>
                  </a:moveTo>
                  <a:cubicBezTo>
                    <a:pt x="55762" y="43153"/>
                    <a:pt x="43329" y="55656"/>
                    <a:pt x="27943" y="55709"/>
                  </a:cubicBezTo>
                  <a:cubicBezTo>
                    <a:pt x="12557" y="55753"/>
                    <a:pt x="53" y="43328"/>
                    <a:pt x="0" y="27942"/>
                  </a:cubicBezTo>
                  <a:cubicBezTo>
                    <a:pt x="-44" y="12557"/>
                    <a:pt x="12381" y="53"/>
                    <a:pt x="27767" y="0"/>
                  </a:cubicBezTo>
                  <a:cubicBezTo>
                    <a:pt x="27793" y="0"/>
                    <a:pt x="27828" y="0"/>
                    <a:pt x="27855" y="0"/>
                  </a:cubicBezTo>
                  <a:cubicBezTo>
                    <a:pt x="43206" y="0"/>
                    <a:pt x="55657" y="12416"/>
                    <a:pt x="55709" y="27767"/>
                  </a:cubicBezTo>
                  <a:close/>
                </a:path>
              </a:pathLst>
            </a:custGeom>
            <a:solidFill>
              <a:srgbClr val="455A64"/>
            </a:solidFill>
            <a:ln w="877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1F38FA1-D4FC-E0D2-7164-36CC4A320AA0}"/>
                </a:ext>
              </a:extLst>
            </p:cNvPr>
            <p:cNvSpPr/>
            <p:nvPr/>
          </p:nvSpPr>
          <p:spPr>
            <a:xfrm>
              <a:off x="3334923" y="1970976"/>
              <a:ext cx="55709" cy="55709"/>
            </a:xfrm>
            <a:custGeom>
              <a:avLst/>
              <a:gdLst>
                <a:gd name="connsiteX0" fmla="*/ 55709 w 55709"/>
                <a:gd name="connsiteY0" fmla="*/ 27855 h 55709"/>
                <a:gd name="connsiteX1" fmla="*/ 27855 w 55709"/>
                <a:gd name="connsiteY1" fmla="*/ 55709 h 55709"/>
                <a:gd name="connsiteX2" fmla="*/ 0 w 55709"/>
                <a:gd name="connsiteY2" fmla="*/ 27855 h 55709"/>
                <a:gd name="connsiteX3" fmla="*/ 27855 w 55709"/>
                <a:gd name="connsiteY3" fmla="*/ 0 h 55709"/>
                <a:gd name="connsiteX4" fmla="*/ 55709 w 55709"/>
                <a:gd name="connsiteY4" fmla="*/ 27855 h 5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09" h="55709">
                  <a:moveTo>
                    <a:pt x="55709" y="27855"/>
                  </a:moveTo>
                  <a:cubicBezTo>
                    <a:pt x="55709" y="43241"/>
                    <a:pt x="43241" y="55709"/>
                    <a:pt x="27855" y="55709"/>
                  </a:cubicBezTo>
                  <a:cubicBezTo>
                    <a:pt x="12469" y="55709"/>
                    <a:pt x="0" y="43241"/>
                    <a:pt x="0" y="27855"/>
                  </a:cubicBezTo>
                  <a:cubicBezTo>
                    <a:pt x="0" y="12469"/>
                    <a:pt x="12469" y="0"/>
                    <a:pt x="27855" y="0"/>
                  </a:cubicBezTo>
                  <a:cubicBezTo>
                    <a:pt x="43241" y="0"/>
                    <a:pt x="55709" y="12469"/>
                    <a:pt x="55709" y="27855"/>
                  </a:cubicBezTo>
                  <a:close/>
                </a:path>
              </a:pathLst>
            </a:custGeom>
            <a:solidFill>
              <a:srgbClr val="455A64"/>
            </a:solidFill>
            <a:ln w="877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24C80C4-0B7D-17AF-C9F9-E25A697EFE67}"/>
                </a:ext>
              </a:extLst>
            </p:cNvPr>
            <p:cNvSpPr/>
            <p:nvPr/>
          </p:nvSpPr>
          <p:spPr>
            <a:xfrm>
              <a:off x="3334923" y="2119651"/>
              <a:ext cx="55709" cy="55709"/>
            </a:xfrm>
            <a:custGeom>
              <a:avLst/>
              <a:gdLst>
                <a:gd name="connsiteX0" fmla="*/ 55709 w 55709"/>
                <a:gd name="connsiteY0" fmla="*/ 27767 h 55709"/>
                <a:gd name="connsiteX1" fmla="*/ 27943 w 55709"/>
                <a:gd name="connsiteY1" fmla="*/ 55709 h 55709"/>
                <a:gd name="connsiteX2" fmla="*/ 0 w 55709"/>
                <a:gd name="connsiteY2" fmla="*/ 27943 h 55709"/>
                <a:gd name="connsiteX3" fmla="*/ 27767 w 55709"/>
                <a:gd name="connsiteY3" fmla="*/ 0 h 55709"/>
                <a:gd name="connsiteX4" fmla="*/ 27855 w 55709"/>
                <a:gd name="connsiteY4" fmla="*/ 0 h 55709"/>
                <a:gd name="connsiteX5" fmla="*/ 55709 w 55709"/>
                <a:gd name="connsiteY5" fmla="*/ 27767 h 5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9" h="55709">
                  <a:moveTo>
                    <a:pt x="55709" y="27767"/>
                  </a:moveTo>
                  <a:cubicBezTo>
                    <a:pt x="55762" y="43153"/>
                    <a:pt x="43329" y="55656"/>
                    <a:pt x="27943" y="55709"/>
                  </a:cubicBezTo>
                  <a:cubicBezTo>
                    <a:pt x="12557" y="55762"/>
                    <a:pt x="53" y="43328"/>
                    <a:pt x="0" y="27943"/>
                  </a:cubicBezTo>
                  <a:cubicBezTo>
                    <a:pt x="-44" y="12557"/>
                    <a:pt x="12381" y="53"/>
                    <a:pt x="27767" y="0"/>
                  </a:cubicBezTo>
                  <a:cubicBezTo>
                    <a:pt x="27793" y="0"/>
                    <a:pt x="27828" y="0"/>
                    <a:pt x="27855" y="0"/>
                  </a:cubicBezTo>
                  <a:cubicBezTo>
                    <a:pt x="43206" y="0"/>
                    <a:pt x="55657" y="12416"/>
                    <a:pt x="55709" y="27767"/>
                  </a:cubicBezTo>
                  <a:close/>
                </a:path>
              </a:pathLst>
            </a:custGeom>
            <a:solidFill>
              <a:srgbClr val="455A64"/>
            </a:solidFill>
            <a:ln w="8776"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3DF32C5-BDD1-E4A1-8238-2A9FF132FD02}"/>
                </a:ext>
              </a:extLst>
            </p:cNvPr>
            <p:cNvSpPr/>
            <p:nvPr/>
          </p:nvSpPr>
          <p:spPr>
            <a:xfrm>
              <a:off x="3334923" y="2268238"/>
              <a:ext cx="55709" cy="55709"/>
            </a:xfrm>
            <a:custGeom>
              <a:avLst/>
              <a:gdLst>
                <a:gd name="connsiteX0" fmla="*/ 55709 w 55709"/>
                <a:gd name="connsiteY0" fmla="*/ 27767 h 55709"/>
                <a:gd name="connsiteX1" fmla="*/ 27943 w 55709"/>
                <a:gd name="connsiteY1" fmla="*/ 55709 h 55709"/>
                <a:gd name="connsiteX2" fmla="*/ 0 w 55709"/>
                <a:gd name="connsiteY2" fmla="*/ 27942 h 55709"/>
                <a:gd name="connsiteX3" fmla="*/ 27767 w 55709"/>
                <a:gd name="connsiteY3" fmla="*/ 0 h 55709"/>
                <a:gd name="connsiteX4" fmla="*/ 27855 w 55709"/>
                <a:gd name="connsiteY4" fmla="*/ 0 h 55709"/>
                <a:gd name="connsiteX5" fmla="*/ 55709 w 55709"/>
                <a:gd name="connsiteY5" fmla="*/ 27767 h 5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9" h="55709">
                  <a:moveTo>
                    <a:pt x="55709" y="27767"/>
                  </a:moveTo>
                  <a:cubicBezTo>
                    <a:pt x="55762" y="43153"/>
                    <a:pt x="43329" y="55656"/>
                    <a:pt x="27943" y="55709"/>
                  </a:cubicBezTo>
                  <a:cubicBezTo>
                    <a:pt x="12557" y="55762"/>
                    <a:pt x="53" y="43328"/>
                    <a:pt x="0" y="27942"/>
                  </a:cubicBezTo>
                  <a:cubicBezTo>
                    <a:pt x="-44" y="12557"/>
                    <a:pt x="12381" y="53"/>
                    <a:pt x="27767" y="0"/>
                  </a:cubicBezTo>
                  <a:cubicBezTo>
                    <a:pt x="27793" y="0"/>
                    <a:pt x="27828" y="0"/>
                    <a:pt x="27855" y="0"/>
                  </a:cubicBezTo>
                  <a:cubicBezTo>
                    <a:pt x="43206" y="0"/>
                    <a:pt x="55657" y="12416"/>
                    <a:pt x="55709" y="27767"/>
                  </a:cubicBezTo>
                  <a:close/>
                </a:path>
              </a:pathLst>
            </a:custGeom>
            <a:solidFill>
              <a:srgbClr val="455A64"/>
            </a:solidFill>
            <a:ln w="8776"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2384086-1572-04F4-3D10-6FD1E3ECC8AB}"/>
                </a:ext>
              </a:extLst>
            </p:cNvPr>
            <p:cNvSpPr/>
            <p:nvPr/>
          </p:nvSpPr>
          <p:spPr>
            <a:xfrm>
              <a:off x="3334923" y="2416825"/>
              <a:ext cx="55709" cy="55709"/>
            </a:xfrm>
            <a:custGeom>
              <a:avLst/>
              <a:gdLst>
                <a:gd name="connsiteX0" fmla="*/ 55709 w 55709"/>
                <a:gd name="connsiteY0" fmla="*/ 27855 h 55709"/>
                <a:gd name="connsiteX1" fmla="*/ 27855 w 55709"/>
                <a:gd name="connsiteY1" fmla="*/ 55709 h 55709"/>
                <a:gd name="connsiteX2" fmla="*/ 0 w 55709"/>
                <a:gd name="connsiteY2" fmla="*/ 27855 h 55709"/>
                <a:gd name="connsiteX3" fmla="*/ 27855 w 55709"/>
                <a:gd name="connsiteY3" fmla="*/ 0 h 55709"/>
                <a:gd name="connsiteX4" fmla="*/ 55709 w 55709"/>
                <a:gd name="connsiteY4" fmla="*/ 27679 h 55709"/>
                <a:gd name="connsiteX5" fmla="*/ 55709 w 55709"/>
                <a:gd name="connsiteY5" fmla="*/ 27855 h 5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9" h="55709">
                  <a:moveTo>
                    <a:pt x="55709" y="27855"/>
                  </a:moveTo>
                  <a:cubicBezTo>
                    <a:pt x="55709" y="43241"/>
                    <a:pt x="43241" y="55709"/>
                    <a:pt x="27855" y="55709"/>
                  </a:cubicBezTo>
                  <a:cubicBezTo>
                    <a:pt x="12469" y="55709"/>
                    <a:pt x="0" y="43241"/>
                    <a:pt x="0" y="27855"/>
                  </a:cubicBezTo>
                  <a:cubicBezTo>
                    <a:pt x="0" y="12469"/>
                    <a:pt x="12469" y="0"/>
                    <a:pt x="27855" y="0"/>
                  </a:cubicBezTo>
                  <a:cubicBezTo>
                    <a:pt x="43188" y="-53"/>
                    <a:pt x="55656" y="12346"/>
                    <a:pt x="55709" y="27679"/>
                  </a:cubicBezTo>
                  <a:cubicBezTo>
                    <a:pt x="55709" y="27741"/>
                    <a:pt x="55709" y="27793"/>
                    <a:pt x="55709" y="27855"/>
                  </a:cubicBezTo>
                  <a:close/>
                </a:path>
              </a:pathLst>
            </a:custGeom>
            <a:solidFill>
              <a:srgbClr val="455A64"/>
            </a:solidFill>
            <a:ln w="8776"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334B9899-D9C7-F65D-44C7-6AF25C91C76A}"/>
                </a:ext>
              </a:extLst>
            </p:cNvPr>
            <p:cNvSpPr/>
            <p:nvPr/>
          </p:nvSpPr>
          <p:spPr>
            <a:xfrm>
              <a:off x="3334923" y="2565412"/>
              <a:ext cx="55709" cy="55709"/>
            </a:xfrm>
            <a:custGeom>
              <a:avLst/>
              <a:gdLst>
                <a:gd name="connsiteX0" fmla="*/ 55709 w 55709"/>
                <a:gd name="connsiteY0" fmla="*/ 27855 h 55709"/>
                <a:gd name="connsiteX1" fmla="*/ 27855 w 55709"/>
                <a:gd name="connsiteY1" fmla="*/ 55709 h 55709"/>
                <a:gd name="connsiteX2" fmla="*/ 0 w 55709"/>
                <a:gd name="connsiteY2" fmla="*/ 27855 h 55709"/>
                <a:gd name="connsiteX3" fmla="*/ 27855 w 55709"/>
                <a:gd name="connsiteY3" fmla="*/ 0 h 55709"/>
                <a:gd name="connsiteX4" fmla="*/ 55709 w 55709"/>
                <a:gd name="connsiteY4" fmla="*/ 27855 h 5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09" h="55709">
                  <a:moveTo>
                    <a:pt x="55709" y="27855"/>
                  </a:moveTo>
                  <a:cubicBezTo>
                    <a:pt x="55709" y="43241"/>
                    <a:pt x="43241" y="55709"/>
                    <a:pt x="27855" y="55709"/>
                  </a:cubicBezTo>
                  <a:cubicBezTo>
                    <a:pt x="12469" y="55709"/>
                    <a:pt x="0" y="43241"/>
                    <a:pt x="0" y="27855"/>
                  </a:cubicBezTo>
                  <a:cubicBezTo>
                    <a:pt x="0" y="12469"/>
                    <a:pt x="12469" y="0"/>
                    <a:pt x="27855" y="0"/>
                  </a:cubicBezTo>
                  <a:cubicBezTo>
                    <a:pt x="43241" y="0"/>
                    <a:pt x="55709" y="12469"/>
                    <a:pt x="55709" y="27855"/>
                  </a:cubicBezTo>
                  <a:close/>
                </a:path>
              </a:pathLst>
            </a:custGeom>
            <a:solidFill>
              <a:srgbClr val="455A64"/>
            </a:solidFill>
            <a:ln w="8776"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0245081-9330-0855-9521-FE779D19236B}"/>
                </a:ext>
              </a:extLst>
            </p:cNvPr>
            <p:cNvSpPr/>
            <p:nvPr/>
          </p:nvSpPr>
          <p:spPr>
            <a:xfrm>
              <a:off x="3334923" y="2713999"/>
              <a:ext cx="55709" cy="55709"/>
            </a:xfrm>
            <a:custGeom>
              <a:avLst/>
              <a:gdLst>
                <a:gd name="connsiteX0" fmla="*/ 55709 w 55709"/>
                <a:gd name="connsiteY0" fmla="*/ 27855 h 55709"/>
                <a:gd name="connsiteX1" fmla="*/ 27855 w 55709"/>
                <a:gd name="connsiteY1" fmla="*/ 55709 h 55709"/>
                <a:gd name="connsiteX2" fmla="*/ 0 w 55709"/>
                <a:gd name="connsiteY2" fmla="*/ 27855 h 55709"/>
                <a:gd name="connsiteX3" fmla="*/ 27855 w 55709"/>
                <a:gd name="connsiteY3" fmla="*/ 0 h 55709"/>
                <a:gd name="connsiteX4" fmla="*/ 55709 w 55709"/>
                <a:gd name="connsiteY4" fmla="*/ 27855 h 5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09" h="55709">
                  <a:moveTo>
                    <a:pt x="55709" y="27855"/>
                  </a:moveTo>
                  <a:cubicBezTo>
                    <a:pt x="55709" y="43241"/>
                    <a:pt x="43241" y="55709"/>
                    <a:pt x="27855" y="55709"/>
                  </a:cubicBezTo>
                  <a:cubicBezTo>
                    <a:pt x="12469" y="55709"/>
                    <a:pt x="0" y="43241"/>
                    <a:pt x="0" y="27855"/>
                  </a:cubicBezTo>
                  <a:cubicBezTo>
                    <a:pt x="0" y="12469"/>
                    <a:pt x="12469" y="0"/>
                    <a:pt x="27855" y="0"/>
                  </a:cubicBezTo>
                  <a:cubicBezTo>
                    <a:pt x="43241" y="0"/>
                    <a:pt x="55709" y="12469"/>
                    <a:pt x="55709" y="27855"/>
                  </a:cubicBezTo>
                  <a:close/>
                </a:path>
              </a:pathLst>
            </a:custGeom>
            <a:solidFill>
              <a:srgbClr val="455A64"/>
            </a:solidFill>
            <a:ln w="877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E12AAB7-7265-3E25-695C-03E1241D9606}"/>
                </a:ext>
              </a:extLst>
            </p:cNvPr>
            <p:cNvSpPr/>
            <p:nvPr/>
          </p:nvSpPr>
          <p:spPr>
            <a:xfrm>
              <a:off x="3334923" y="2862674"/>
              <a:ext cx="55709" cy="55709"/>
            </a:xfrm>
            <a:custGeom>
              <a:avLst/>
              <a:gdLst>
                <a:gd name="connsiteX0" fmla="*/ 55709 w 55709"/>
                <a:gd name="connsiteY0" fmla="*/ 27767 h 55709"/>
                <a:gd name="connsiteX1" fmla="*/ 27943 w 55709"/>
                <a:gd name="connsiteY1" fmla="*/ 55709 h 55709"/>
                <a:gd name="connsiteX2" fmla="*/ 0 w 55709"/>
                <a:gd name="connsiteY2" fmla="*/ 27943 h 55709"/>
                <a:gd name="connsiteX3" fmla="*/ 27767 w 55709"/>
                <a:gd name="connsiteY3" fmla="*/ 0 h 55709"/>
                <a:gd name="connsiteX4" fmla="*/ 27855 w 55709"/>
                <a:gd name="connsiteY4" fmla="*/ 0 h 55709"/>
                <a:gd name="connsiteX5" fmla="*/ 55709 w 55709"/>
                <a:gd name="connsiteY5" fmla="*/ 27767 h 5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9" h="55709">
                  <a:moveTo>
                    <a:pt x="55709" y="27767"/>
                  </a:moveTo>
                  <a:cubicBezTo>
                    <a:pt x="55762" y="43153"/>
                    <a:pt x="43329" y="55656"/>
                    <a:pt x="27943" y="55709"/>
                  </a:cubicBezTo>
                  <a:cubicBezTo>
                    <a:pt x="12557" y="55762"/>
                    <a:pt x="53" y="43329"/>
                    <a:pt x="0" y="27943"/>
                  </a:cubicBezTo>
                  <a:cubicBezTo>
                    <a:pt x="-44" y="12557"/>
                    <a:pt x="12381" y="53"/>
                    <a:pt x="27767" y="0"/>
                  </a:cubicBezTo>
                  <a:cubicBezTo>
                    <a:pt x="27793" y="0"/>
                    <a:pt x="27828" y="0"/>
                    <a:pt x="27855" y="0"/>
                  </a:cubicBezTo>
                  <a:cubicBezTo>
                    <a:pt x="43206" y="0"/>
                    <a:pt x="55657" y="12416"/>
                    <a:pt x="55709" y="27767"/>
                  </a:cubicBezTo>
                  <a:close/>
                </a:path>
              </a:pathLst>
            </a:custGeom>
            <a:solidFill>
              <a:srgbClr val="455A64"/>
            </a:solidFill>
            <a:ln w="8776"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7B9345F-C5CB-EF34-9A22-72E75CF3B6B8}"/>
                </a:ext>
              </a:extLst>
            </p:cNvPr>
            <p:cNvSpPr/>
            <p:nvPr/>
          </p:nvSpPr>
          <p:spPr>
            <a:xfrm>
              <a:off x="3334923" y="3011261"/>
              <a:ext cx="55709" cy="55709"/>
            </a:xfrm>
            <a:custGeom>
              <a:avLst/>
              <a:gdLst>
                <a:gd name="connsiteX0" fmla="*/ 55709 w 55709"/>
                <a:gd name="connsiteY0" fmla="*/ 27854 h 55709"/>
                <a:gd name="connsiteX1" fmla="*/ 27855 w 55709"/>
                <a:gd name="connsiteY1" fmla="*/ 55709 h 55709"/>
                <a:gd name="connsiteX2" fmla="*/ 0 w 55709"/>
                <a:gd name="connsiteY2" fmla="*/ 27854 h 55709"/>
                <a:gd name="connsiteX3" fmla="*/ 27855 w 55709"/>
                <a:gd name="connsiteY3" fmla="*/ 0 h 55709"/>
                <a:gd name="connsiteX4" fmla="*/ 55709 w 55709"/>
                <a:gd name="connsiteY4" fmla="*/ 27854 h 5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09" h="55709">
                  <a:moveTo>
                    <a:pt x="55709" y="27854"/>
                  </a:moveTo>
                  <a:cubicBezTo>
                    <a:pt x="55709" y="43240"/>
                    <a:pt x="43241" y="55709"/>
                    <a:pt x="27855" y="55709"/>
                  </a:cubicBezTo>
                  <a:cubicBezTo>
                    <a:pt x="12469" y="55709"/>
                    <a:pt x="0" y="43240"/>
                    <a:pt x="0" y="27854"/>
                  </a:cubicBezTo>
                  <a:cubicBezTo>
                    <a:pt x="0" y="12468"/>
                    <a:pt x="12469" y="0"/>
                    <a:pt x="27855" y="0"/>
                  </a:cubicBezTo>
                  <a:cubicBezTo>
                    <a:pt x="43241" y="0"/>
                    <a:pt x="55709" y="12468"/>
                    <a:pt x="55709" y="27854"/>
                  </a:cubicBezTo>
                  <a:close/>
                </a:path>
              </a:pathLst>
            </a:custGeom>
            <a:solidFill>
              <a:srgbClr val="455A64"/>
            </a:solidFill>
            <a:ln w="877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B91585F-CA8F-6510-FC4E-26FC592D74F4}"/>
                </a:ext>
              </a:extLst>
            </p:cNvPr>
            <p:cNvSpPr/>
            <p:nvPr/>
          </p:nvSpPr>
          <p:spPr>
            <a:xfrm>
              <a:off x="3334923" y="3160112"/>
              <a:ext cx="55709" cy="55709"/>
            </a:xfrm>
            <a:custGeom>
              <a:avLst/>
              <a:gdLst>
                <a:gd name="connsiteX0" fmla="*/ 55709 w 55709"/>
                <a:gd name="connsiteY0" fmla="*/ 27855 h 55709"/>
                <a:gd name="connsiteX1" fmla="*/ 27855 w 55709"/>
                <a:gd name="connsiteY1" fmla="*/ 55710 h 55709"/>
                <a:gd name="connsiteX2" fmla="*/ 0 w 55709"/>
                <a:gd name="connsiteY2" fmla="*/ 27855 h 55709"/>
                <a:gd name="connsiteX3" fmla="*/ 27855 w 55709"/>
                <a:gd name="connsiteY3" fmla="*/ 0 h 55709"/>
                <a:gd name="connsiteX4" fmla="*/ 55709 w 55709"/>
                <a:gd name="connsiteY4" fmla="*/ 27679 h 55709"/>
                <a:gd name="connsiteX5" fmla="*/ 55709 w 55709"/>
                <a:gd name="connsiteY5" fmla="*/ 27855 h 5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9" h="55709">
                  <a:moveTo>
                    <a:pt x="55709" y="27855"/>
                  </a:moveTo>
                  <a:cubicBezTo>
                    <a:pt x="55709" y="43241"/>
                    <a:pt x="43241" y="55710"/>
                    <a:pt x="27855" y="55710"/>
                  </a:cubicBezTo>
                  <a:cubicBezTo>
                    <a:pt x="12469" y="55710"/>
                    <a:pt x="0" y="43241"/>
                    <a:pt x="0" y="27855"/>
                  </a:cubicBezTo>
                  <a:cubicBezTo>
                    <a:pt x="0" y="12469"/>
                    <a:pt x="12469" y="0"/>
                    <a:pt x="27855" y="0"/>
                  </a:cubicBezTo>
                  <a:cubicBezTo>
                    <a:pt x="43188" y="-52"/>
                    <a:pt x="55656" y="12346"/>
                    <a:pt x="55709" y="27679"/>
                  </a:cubicBezTo>
                  <a:cubicBezTo>
                    <a:pt x="55709" y="27741"/>
                    <a:pt x="55709" y="27793"/>
                    <a:pt x="55709" y="27855"/>
                  </a:cubicBezTo>
                  <a:close/>
                </a:path>
              </a:pathLst>
            </a:custGeom>
            <a:solidFill>
              <a:srgbClr val="455A64"/>
            </a:solidFill>
            <a:ln w="877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71F5379-FCB5-DAFB-E73D-8F763764571C}"/>
                </a:ext>
              </a:extLst>
            </p:cNvPr>
            <p:cNvSpPr/>
            <p:nvPr/>
          </p:nvSpPr>
          <p:spPr>
            <a:xfrm>
              <a:off x="3334923" y="3308435"/>
              <a:ext cx="55709" cy="55709"/>
            </a:xfrm>
            <a:custGeom>
              <a:avLst/>
              <a:gdLst>
                <a:gd name="connsiteX0" fmla="*/ 55709 w 55709"/>
                <a:gd name="connsiteY0" fmla="*/ 27855 h 55709"/>
                <a:gd name="connsiteX1" fmla="*/ 27855 w 55709"/>
                <a:gd name="connsiteY1" fmla="*/ 55709 h 55709"/>
                <a:gd name="connsiteX2" fmla="*/ 0 w 55709"/>
                <a:gd name="connsiteY2" fmla="*/ 27855 h 55709"/>
                <a:gd name="connsiteX3" fmla="*/ 27855 w 55709"/>
                <a:gd name="connsiteY3" fmla="*/ 0 h 55709"/>
                <a:gd name="connsiteX4" fmla="*/ 55709 w 55709"/>
                <a:gd name="connsiteY4" fmla="*/ 27855 h 5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09" h="55709">
                  <a:moveTo>
                    <a:pt x="55709" y="27855"/>
                  </a:moveTo>
                  <a:cubicBezTo>
                    <a:pt x="55709" y="43241"/>
                    <a:pt x="43241" y="55709"/>
                    <a:pt x="27855" y="55709"/>
                  </a:cubicBezTo>
                  <a:cubicBezTo>
                    <a:pt x="12469" y="55709"/>
                    <a:pt x="0" y="43241"/>
                    <a:pt x="0" y="27855"/>
                  </a:cubicBezTo>
                  <a:cubicBezTo>
                    <a:pt x="0" y="12469"/>
                    <a:pt x="12469" y="0"/>
                    <a:pt x="27855" y="0"/>
                  </a:cubicBezTo>
                  <a:cubicBezTo>
                    <a:pt x="43241" y="0"/>
                    <a:pt x="55709" y="12469"/>
                    <a:pt x="55709" y="27855"/>
                  </a:cubicBezTo>
                  <a:close/>
                </a:path>
              </a:pathLst>
            </a:custGeom>
            <a:solidFill>
              <a:srgbClr val="455A64"/>
            </a:solidFill>
            <a:ln w="8776"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3DD50A4-6067-4FD4-BAB3-2FE25C15EB77}"/>
                </a:ext>
              </a:extLst>
            </p:cNvPr>
            <p:cNvSpPr/>
            <p:nvPr/>
          </p:nvSpPr>
          <p:spPr>
            <a:xfrm>
              <a:off x="3334923" y="3457023"/>
              <a:ext cx="55709" cy="55709"/>
            </a:xfrm>
            <a:custGeom>
              <a:avLst/>
              <a:gdLst>
                <a:gd name="connsiteX0" fmla="*/ 55709 w 55709"/>
                <a:gd name="connsiteY0" fmla="*/ 27855 h 55709"/>
                <a:gd name="connsiteX1" fmla="*/ 27855 w 55709"/>
                <a:gd name="connsiteY1" fmla="*/ 55709 h 55709"/>
                <a:gd name="connsiteX2" fmla="*/ 0 w 55709"/>
                <a:gd name="connsiteY2" fmla="*/ 27855 h 55709"/>
                <a:gd name="connsiteX3" fmla="*/ 27855 w 55709"/>
                <a:gd name="connsiteY3" fmla="*/ 0 h 55709"/>
                <a:gd name="connsiteX4" fmla="*/ 55709 w 55709"/>
                <a:gd name="connsiteY4" fmla="*/ 27855 h 5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09" h="55709">
                  <a:moveTo>
                    <a:pt x="55709" y="27855"/>
                  </a:moveTo>
                  <a:cubicBezTo>
                    <a:pt x="55709" y="43240"/>
                    <a:pt x="43241" y="55709"/>
                    <a:pt x="27855" y="55709"/>
                  </a:cubicBezTo>
                  <a:cubicBezTo>
                    <a:pt x="12469" y="55709"/>
                    <a:pt x="0" y="43240"/>
                    <a:pt x="0" y="27855"/>
                  </a:cubicBezTo>
                  <a:cubicBezTo>
                    <a:pt x="0" y="12469"/>
                    <a:pt x="12469" y="0"/>
                    <a:pt x="27855" y="0"/>
                  </a:cubicBezTo>
                  <a:cubicBezTo>
                    <a:pt x="43241" y="0"/>
                    <a:pt x="55709" y="12469"/>
                    <a:pt x="55709" y="27855"/>
                  </a:cubicBezTo>
                  <a:close/>
                </a:path>
              </a:pathLst>
            </a:custGeom>
            <a:solidFill>
              <a:srgbClr val="455A64"/>
            </a:solidFill>
            <a:ln w="877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4881F9C-59CA-DD32-2C60-2CEC7F04FDDD}"/>
                </a:ext>
              </a:extLst>
            </p:cNvPr>
            <p:cNvSpPr/>
            <p:nvPr/>
          </p:nvSpPr>
          <p:spPr>
            <a:xfrm>
              <a:off x="2638646" y="1526708"/>
              <a:ext cx="3480242" cy="217037"/>
            </a:xfrm>
            <a:custGeom>
              <a:avLst/>
              <a:gdLst>
                <a:gd name="connsiteX0" fmla="*/ 48855 w 3480242"/>
                <a:gd name="connsiteY0" fmla="*/ 0 h 217037"/>
                <a:gd name="connsiteX1" fmla="*/ 3433320 w 3480242"/>
                <a:gd name="connsiteY1" fmla="*/ 0 h 217037"/>
                <a:gd name="connsiteX2" fmla="*/ 3480243 w 3480242"/>
                <a:gd name="connsiteY2" fmla="*/ 46922 h 217037"/>
                <a:gd name="connsiteX3" fmla="*/ 3480243 w 3480242"/>
                <a:gd name="connsiteY3" fmla="*/ 217037 h 217037"/>
                <a:gd name="connsiteX4" fmla="*/ 3480243 w 3480242"/>
                <a:gd name="connsiteY4" fmla="*/ 217037 h 217037"/>
                <a:gd name="connsiteX5" fmla="*/ 0 w 3480242"/>
                <a:gd name="connsiteY5" fmla="*/ 217037 h 217037"/>
                <a:gd name="connsiteX6" fmla="*/ 0 w 3480242"/>
                <a:gd name="connsiteY6" fmla="*/ 217037 h 217037"/>
                <a:gd name="connsiteX7" fmla="*/ 0 w 3480242"/>
                <a:gd name="connsiteY7" fmla="*/ 48855 h 217037"/>
                <a:gd name="connsiteX8" fmla="*/ 48855 w 3480242"/>
                <a:gd name="connsiteY8" fmla="*/ 0 h 21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0242" h="217037">
                  <a:moveTo>
                    <a:pt x="48855" y="0"/>
                  </a:moveTo>
                  <a:lnTo>
                    <a:pt x="3433320" y="0"/>
                  </a:lnTo>
                  <a:cubicBezTo>
                    <a:pt x="3459233" y="0"/>
                    <a:pt x="3480243" y="21010"/>
                    <a:pt x="3480243" y="46922"/>
                  </a:cubicBezTo>
                  <a:lnTo>
                    <a:pt x="3480243" y="217037"/>
                  </a:lnTo>
                  <a:lnTo>
                    <a:pt x="3480243" y="217037"/>
                  </a:lnTo>
                  <a:lnTo>
                    <a:pt x="0" y="217037"/>
                  </a:lnTo>
                  <a:lnTo>
                    <a:pt x="0" y="217037"/>
                  </a:lnTo>
                  <a:lnTo>
                    <a:pt x="0" y="48855"/>
                  </a:lnTo>
                  <a:cubicBezTo>
                    <a:pt x="0" y="21871"/>
                    <a:pt x="21871" y="0"/>
                    <a:pt x="48855" y="0"/>
                  </a:cubicBezTo>
                  <a:close/>
                </a:path>
              </a:pathLst>
            </a:custGeom>
            <a:solidFill>
              <a:srgbClr val="EBEBEB"/>
            </a:solidFill>
            <a:ln w="8776"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81DEAF5-E55A-1F6D-11B1-5D1F2AF9324F}"/>
                </a:ext>
              </a:extLst>
            </p:cNvPr>
            <p:cNvSpPr/>
            <p:nvPr/>
          </p:nvSpPr>
          <p:spPr>
            <a:xfrm>
              <a:off x="2638715" y="1526664"/>
              <a:ext cx="3480255" cy="2197305"/>
            </a:xfrm>
            <a:custGeom>
              <a:avLst/>
              <a:gdLst>
                <a:gd name="connsiteX0" fmla="*/ 3436328 w 3480255"/>
                <a:gd name="connsiteY0" fmla="*/ 2197306 h 2197305"/>
                <a:gd name="connsiteX1" fmla="*/ 3443533 w 3480255"/>
                <a:gd name="connsiteY1" fmla="*/ 2196603 h 2197305"/>
                <a:gd name="connsiteX2" fmla="*/ 3463040 w 3480255"/>
                <a:gd name="connsiteY2" fmla="*/ 2187816 h 2197305"/>
                <a:gd name="connsiteX3" fmla="*/ 3478153 w 3480255"/>
                <a:gd name="connsiteY3" fmla="*/ 2156798 h 2197305"/>
                <a:gd name="connsiteX4" fmla="*/ 3478153 w 3480255"/>
                <a:gd name="connsiteY4" fmla="*/ 2107239 h 2197305"/>
                <a:gd name="connsiteX5" fmla="*/ 3478153 w 3480255"/>
                <a:gd name="connsiteY5" fmla="*/ 1778872 h 2197305"/>
                <a:gd name="connsiteX6" fmla="*/ 3477538 w 3480255"/>
                <a:gd name="connsiteY6" fmla="*/ 571195 h 2197305"/>
                <a:gd name="connsiteX7" fmla="*/ 3477538 w 3480255"/>
                <a:gd name="connsiteY7" fmla="*/ 171038 h 2197305"/>
                <a:gd name="connsiteX8" fmla="*/ 3477538 w 3480255"/>
                <a:gd name="connsiteY8" fmla="*/ 51799 h 2197305"/>
                <a:gd name="connsiteX9" fmla="*/ 3477538 w 3480255"/>
                <a:gd name="connsiteY9" fmla="*/ 38706 h 2197305"/>
                <a:gd name="connsiteX10" fmla="*/ 3466291 w 3480255"/>
                <a:gd name="connsiteY10" fmla="*/ 16036 h 2197305"/>
                <a:gd name="connsiteX11" fmla="*/ 3443708 w 3480255"/>
                <a:gd name="connsiteY11" fmla="*/ 4437 h 2197305"/>
                <a:gd name="connsiteX12" fmla="*/ 3430440 w 3480255"/>
                <a:gd name="connsiteY12" fmla="*/ 3822 h 2197305"/>
                <a:gd name="connsiteX13" fmla="*/ 3194950 w 3480255"/>
                <a:gd name="connsiteY13" fmla="*/ 3822 h 2197305"/>
                <a:gd name="connsiteX14" fmla="*/ 2237789 w 3480255"/>
                <a:gd name="connsiteY14" fmla="*/ 3822 h 2197305"/>
                <a:gd name="connsiteX15" fmla="*/ 44569 w 3480255"/>
                <a:gd name="connsiteY15" fmla="*/ 3822 h 2197305"/>
                <a:gd name="connsiteX16" fmla="*/ 13990 w 3480255"/>
                <a:gd name="connsiteY16" fmla="*/ 17705 h 2197305"/>
                <a:gd name="connsiteX17" fmla="*/ 5731 w 3480255"/>
                <a:gd name="connsiteY17" fmla="*/ 32731 h 2197305"/>
                <a:gd name="connsiteX18" fmla="*/ 4149 w 3480255"/>
                <a:gd name="connsiteY18" fmla="*/ 50305 h 2197305"/>
                <a:gd name="connsiteX19" fmla="*/ 4149 w 3480255"/>
                <a:gd name="connsiteY19" fmla="*/ 554148 h 2197305"/>
                <a:gd name="connsiteX20" fmla="*/ 4149 w 3480255"/>
                <a:gd name="connsiteY20" fmla="*/ 1113788 h 2197305"/>
                <a:gd name="connsiteX21" fmla="*/ 4149 w 3480255"/>
                <a:gd name="connsiteY21" fmla="*/ 1653833 h 2197305"/>
                <a:gd name="connsiteX22" fmla="*/ 4149 w 3480255"/>
                <a:gd name="connsiteY22" fmla="*/ 1915684 h 2197305"/>
                <a:gd name="connsiteX23" fmla="*/ 4149 w 3480255"/>
                <a:gd name="connsiteY23" fmla="*/ 2139927 h 2197305"/>
                <a:gd name="connsiteX24" fmla="*/ 7224 w 3480255"/>
                <a:gd name="connsiteY24" fmla="*/ 2170418 h 2197305"/>
                <a:gd name="connsiteX25" fmla="*/ 42372 w 3480255"/>
                <a:gd name="connsiteY25" fmla="*/ 2195109 h 2197305"/>
                <a:gd name="connsiteX26" fmla="*/ 58013 w 3480255"/>
                <a:gd name="connsiteY26" fmla="*/ 2195109 h 2197305"/>
                <a:gd name="connsiteX27" fmla="*/ 487606 w 3480255"/>
                <a:gd name="connsiteY27" fmla="*/ 2195109 h 2197305"/>
                <a:gd name="connsiteX28" fmla="*/ 952260 w 3480255"/>
                <a:gd name="connsiteY28" fmla="*/ 2195109 h 2197305"/>
                <a:gd name="connsiteX29" fmla="*/ 1786228 w 3480255"/>
                <a:gd name="connsiteY29" fmla="*/ 2195109 h 2197305"/>
                <a:gd name="connsiteX30" fmla="*/ 2993817 w 3480255"/>
                <a:gd name="connsiteY30" fmla="*/ 2195812 h 2197305"/>
                <a:gd name="connsiteX31" fmla="*/ 3322185 w 3480255"/>
                <a:gd name="connsiteY31" fmla="*/ 2196251 h 2197305"/>
                <a:gd name="connsiteX32" fmla="*/ 3407594 w 3480255"/>
                <a:gd name="connsiteY32" fmla="*/ 2196251 h 2197305"/>
                <a:gd name="connsiteX33" fmla="*/ 3436679 w 3480255"/>
                <a:gd name="connsiteY33" fmla="*/ 2196251 h 2197305"/>
                <a:gd name="connsiteX34" fmla="*/ 3407594 w 3480255"/>
                <a:gd name="connsiteY34" fmla="*/ 2196251 h 2197305"/>
                <a:gd name="connsiteX35" fmla="*/ 3322185 w 3480255"/>
                <a:gd name="connsiteY35" fmla="*/ 2196251 h 2197305"/>
                <a:gd name="connsiteX36" fmla="*/ 2993817 w 3480255"/>
                <a:gd name="connsiteY36" fmla="*/ 2196690 h 2197305"/>
                <a:gd name="connsiteX37" fmla="*/ 1786228 w 3480255"/>
                <a:gd name="connsiteY37" fmla="*/ 2197306 h 2197305"/>
                <a:gd name="connsiteX38" fmla="*/ 952260 w 3480255"/>
                <a:gd name="connsiteY38" fmla="*/ 2197306 h 2197305"/>
                <a:gd name="connsiteX39" fmla="*/ 57662 w 3480255"/>
                <a:gd name="connsiteY39" fmla="*/ 2197306 h 2197305"/>
                <a:gd name="connsiteX40" fmla="*/ 41845 w 3480255"/>
                <a:gd name="connsiteY40" fmla="*/ 2197306 h 2197305"/>
                <a:gd name="connsiteX41" fmla="*/ 25941 w 3480255"/>
                <a:gd name="connsiteY41" fmla="*/ 2193439 h 2197305"/>
                <a:gd name="connsiteX42" fmla="*/ 3534 w 3480255"/>
                <a:gd name="connsiteY42" fmla="*/ 2170242 h 2197305"/>
                <a:gd name="connsiteX43" fmla="*/ 107 w 3480255"/>
                <a:gd name="connsiteY43" fmla="*/ 2154162 h 2197305"/>
                <a:gd name="connsiteX44" fmla="*/ 107 w 3480255"/>
                <a:gd name="connsiteY44" fmla="*/ 1915596 h 2197305"/>
                <a:gd name="connsiteX45" fmla="*/ 107 w 3480255"/>
                <a:gd name="connsiteY45" fmla="*/ 1653746 h 2197305"/>
                <a:gd name="connsiteX46" fmla="*/ 107 w 3480255"/>
                <a:gd name="connsiteY46" fmla="*/ 1113700 h 2197305"/>
                <a:gd name="connsiteX47" fmla="*/ 107 w 3480255"/>
                <a:gd name="connsiteY47" fmla="*/ 554060 h 2197305"/>
                <a:gd name="connsiteX48" fmla="*/ 107 w 3480255"/>
                <a:gd name="connsiteY48" fmla="*/ 50656 h 2197305"/>
                <a:gd name="connsiteX49" fmla="*/ 1952 w 3480255"/>
                <a:gd name="connsiteY49" fmla="*/ 32028 h 2197305"/>
                <a:gd name="connsiteX50" fmla="*/ 10739 w 3480255"/>
                <a:gd name="connsiteY50" fmla="*/ 15421 h 2197305"/>
                <a:gd name="connsiteX51" fmla="*/ 44481 w 3480255"/>
                <a:gd name="connsiteY51" fmla="*/ 44 h 2197305"/>
                <a:gd name="connsiteX52" fmla="*/ 2237701 w 3480255"/>
                <a:gd name="connsiteY52" fmla="*/ 44 h 2197305"/>
                <a:gd name="connsiteX53" fmla="*/ 3194863 w 3480255"/>
                <a:gd name="connsiteY53" fmla="*/ 44 h 2197305"/>
                <a:gd name="connsiteX54" fmla="*/ 3429649 w 3480255"/>
                <a:gd name="connsiteY54" fmla="*/ 44 h 2197305"/>
                <a:gd name="connsiteX55" fmla="*/ 3443357 w 3480255"/>
                <a:gd name="connsiteY55" fmla="*/ 659 h 2197305"/>
                <a:gd name="connsiteX56" fmla="*/ 3479998 w 3480255"/>
                <a:gd name="connsiteY56" fmla="*/ 37740 h 2197305"/>
                <a:gd name="connsiteX57" fmla="*/ 3479998 w 3480255"/>
                <a:gd name="connsiteY57" fmla="*/ 51359 h 2197305"/>
                <a:gd name="connsiteX58" fmla="*/ 3479998 w 3480255"/>
                <a:gd name="connsiteY58" fmla="*/ 170071 h 2197305"/>
                <a:gd name="connsiteX59" fmla="*/ 3479998 w 3480255"/>
                <a:gd name="connsiteY59" fmla="*/ 570228 h 2197305"/>
                <a:gd name="connsiteX60" fmla="*/ 3479296 w 3480255"/>
                <a:gd name="connsiteY60" fmla="*/ 1777905 h 2197305"/>
                <a:gd name="connsiteX61" fmla="*/ 3479296 w 3480255"/>
                <a:gd name="connsiteY61" fmla="*/ 2106273 h 2197305"/>
                <a:gd name="connsiteX62" fmla="*/ 3479296 w 3480255"/>
                <a:gd name="connsiteY62" fmla="*/ 2155831 h 2197305"/>
                <a:gd name="connsiteX63" fmla="*/ 3444148 w 3480255"/>
                <a:gd name="connsiteY63" fmla="*/ 2196075 h 2197305"/>
                <a:gd name="connsiteX64" fmla="*/ 3438700 w 3480255"/>
                <a:gd name="connsiteY64" fmla="*/ 2196603 h 21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480255" h="2197305">
                  <a:moveTo>
                    <a:pt x="3436328" y="2197306"/>
                  </a:moveTo>
                  <a:cubicBezTo>
                    <a:pt x="3438744" y="2197226"/>
                    <a:pt x="3441152" y="2196989"/>
                    <a:pt x="3443533" y="2196603"/>
                  </a:cubicBezTo>
                  <a:cubicBezTo>
                    <a:pt x="3450668" y="2195355"/>
                    <a:pt x="3457372" y="2192332"/>
                    <a:pt x="3463040" y="2187816"/>
                  </a:cubicBezTo>
                  <a:cubicBezTo>
                    <a:pt x="3472301" y="2180127"/>
                    <a:pt x="3477802" y="2168827"/>
                    <a:pt x="3478153" y="2156798"/>
                  </a:cubicBezTo>
                  <a:lnTo>
                    <a:pt x="3478153" y="2107239"/>
                  </a:lnTo>
                  <a:cubicBezTo>
                    <a:pt x="3478153" y="2032111"/>
                    <a:pt x="3478153" y="1921396"/>
                    <a:pt x="3478153" y="1778872"/>
                  </a:cubicBezTo>
                  <a:cubicBezTo>
                    <a:pt x="3478153" y="1493648"/>
                    <a:pt x="3478153" y="1081013"/>
                    <a:pt x="3477538" y="571195"/>
                  </a:cubicBezTo>
                  <a:cubicBezTo>
                    <a:pt x="3477538" y="443723"/>
                    <a:pt x="3477538" y="310337"/>
                    <a:pt x="3477538" y="171038"/>
                  </a:cubicBezTo>
                  <a:lnTo>
                    <a:pt x="3477538" y="51799"/>
                  </a:lnTo>
                  <a:cubicBezTo>
                    <a:pt x="3477811" y="47440"/>
                    <a:pt x="3477811" y="43065"/>
                    <a:pt x="3477538" y="38706"/>
                  </a:cubicBezTo>
                  <a:cubicBezTo>
                    <a:pt x="3476290" y="30148"/>
                    <a:pt x="3472354" y="22204"/>
                    <a:pt x="3466291" y="16036"/>
                  </a:cubicBezTo>
                  <a:cubicBezTo>
                    <a:pt x="3460219" y="9824"/>
                    <a:pt x="3452294" y="5755"/>
                    <a:pt x="3443708" y="4437"/>
                  </a:cubicBezTo>
                  <a:cubicBezTo>
                    <a:pt x="3439306" y="3875"/>
                    <a:pt x="3434869" y="3664"/>
                    <a:pt x="3430440" y="3822"/>
                  </a:cubicBezTo>
                  <a:lnTo>
                    <a:pt x="3194950" y="3822"/>
                  </a:lnTo>
                  <a:lnTo>
                    <a:pt x="2237789" y="3822"/>
                  </a:lnTo>
                  <a:lnTo>
                    <a:pt x="44569" y="3822"/>
                  </a:lnTo>
                  <a:cubicBezTo>
                    <a:pt x="32856" y="3831"/>
                    <a:pt x="21705" y="8892"/>
                    <a:pt x="13990" y="17705"/>
                  </a:cubicBezTo>
                  <a:cubicBezTo>
                    <a:pt x="10168" y="22046"/>
                    <a:pt x="7348" y="27178"/>
                    <a:pt x="5731" y="32731"/>
                  </a:cubicBezTo>
                  <a:cubicBezTo>
                    <a:pt x="4298" y="38469"/>
                    <a:pt x="3771" y="44400"/>
                    <a:pt x="4149" y="50305"/>
                  </a:cubicBezTo>
                  <a:lnTo>
                    <a:pt x="4149" y="554148"/>
                  </a:lnTo>
                  <a:cubicBezTo>
                    <a:pt x="4149" y="743594"/>
                    <a:pt x="4149" y="930141"/>
                    <a:pt x="4149" y="1113788"/>
                  </a:cubicBezTo>
                  <a:lnTo>
                    <a:pt x="4149" y="1653833"/>
                  </a:lnTo>
                  <a:cubicBezTo>
                    <a:pt x="4149" y="1742054"/>
                    <a:pt x="4149" y="1829335"/>
                    <a:pt x="4149" y="1915684"/>
                  </a:cubicBezTo>
                  <a:lnTo>
                    <a:pt x="4149" y="2139927"/>
                  </a:lnTo>
                  <a:cubicBezTo>
                    <a:pt x="3139" y="2150190"/>
                    <a:pt x="4184" y="2160558"/>
                    <a:pt x="7224" y="2170418"/>
                  </a:cubicBezTo>
                  <a:cubicBezTo>
                    <a:pt x="13200" y="2184731"/>
                    <a:pt x="26872" y="2194344"/>
                    <a:pt x="42372" y="2195109"/>
                  </a:cubicBezTo>
                  <a:cubicBezTo>
                    <a:pt x="47469" y="2195109"/>
                    <a:pt x="52829" y="2195109"/>
                    <a:pt x="58013" y="2195109"/>
                  </a:cubicBezTo>
                  <a:lnTo>
                    <a:pt x="487606" y="2195109"/>
                  </a:lnTo>
                  <a:lnTo>
                    <a:pt x="952260" y="2195109"/>
                  </a:lnTo>
                  <a:lnTo>
                    <a:pt x="1786228" y="2195109"/>
                  </a:lnTo>
                  <a:lnTo>
                    <a:pt x="2993817" y="2195812"/>
                  </a:lnTo>
                  <a:lnTo>
                    <a:pt x="3322185" y="2196251"/>
                  </a:lnTo>
                  <a:lnTo>
                    <a:pt x="3407594" y="2196251"/>
                  </a:lnTo>
                  <a:lnTo>
                    <a:pt x="3436679" y="2196251"/>
                  </a:lnTo>
                  <a:lnTo>
                    <a:pt x="3407594" y="2196251"/>
                  </a:lnTo>
                  <a:lnTo>
                    <a:pt x="3322185" y="2196251"/>
                  </a:lnTo>
                  <a:lnTo>
                    <a:pt x="2993817" y="2196690"/>
                  </a:lnTo>
                  <a:lnTo>
                    <a:pt x="1786228" y="2197306"/>
                  </a:lnTo>
                  <a:lnTo>
                    <a:pt x="952260" y="2197306"/>
                  </a:lnTo>
                  <a:lnTo>
                    <a:pt x="57662" y="2197306"/>
                  </a:lnTo>
                  <a:cubicBezTo>
                    <a:pt x="52389" y="2197306"/>
                    <a:pt x="47293" y="2197306"/>
                    <a:pt x="41845" y="2197306"/>
                  </a:cubicBezTo>
                  <a:cubicBezTo>
                    <a:pt x="36344" y="2197024"/>
                    <a:pt x="30949" y="2195715"/>
                    <a:pt x="25941" y="2193439"/>
                  </a:cubicBezTo>
                  <a:cubicBezTo>
                    <a:pt x="15836" y="2188782"/>
                    <a:pt x="7840" y="2180505"/>
                    <a:pt x="3534" y="2170242"/>
                  </a:cubicBezTo>
                  <a:cubicBezTo>
                    <a:pt x="1390" y="2165145"/>
                    <a:pt x="230" y="2159689"/>
                    <a:pt x="107" y="2154162"/>
                  </a:cubicBezTo>
                  <a:lnTo>
                    <a:pt x="107" y="1915596"/>
                  </a:lnTo>
                  <a:cubicBezTo>
                    <a:pt x="107" y="1829308"/>
                    <a:pt x="107" y="1742028"/>
                    <a:pt x="107" y="1653746"/>
                  </a:cubicBezTo>
                  <a:lnTo>
                    <a:pt x="107" y="1113700"/>
                  </a:lnTo>
                  <a:cubicBezTo>
                    <a:pt x="107" y="930229"/>
                    <a:pt x="107" y="743682"/>
                    <a:pt x="107" y="554060"/>
                  </a:cubicBezTo>
                  <a:lnTo>
                    <a:pt x="107" y="50656"/>
                  </a:lnTo>
                  <a:cubicBezTo>
                    <a:pt x="-271" y="44391"/>
                    <a:pt x="353" y="38100"/>
                    <a:pt x="1952" y="32028"/>
                  </a:cubicBezTo>
                  <a:cubicBezTo>
                    <a:pt x="3569" y="25895"/>
                    <a:pt x="6574" y="20210"/>
                    <a:pt x="10739" y="15421"/>
                  </a:cubicBezTo>
                  <a:cubicBezTo>
                    <a:pt x="19236" y="5667"/>
                    <a:pt x="31538" y="58"/>
                    <a:pt x="44481" y="44"/>
                  </a:cubicBezTo>
                  <a:lnTo>
                    <a:pt x="2237701" y="44"/>
                  </a:lnTo>
                  <a:lnTo>
                    <a:pt x="3194863" y="44"/>
                  </a:lnTo>
                  <a:lnTo>
                    <a:pt x="3429649" y="44"/>
                  </a:lnTo>
                  <a:cubicBezTo>
                    <a:pt x="3434227" y="-99"/>
                    <a:pt x="3438814" y="107"/>
                    <a:pt x="3443357" y="659"/>
                  </a:cubicBezTo>
                  <a:cubicBezTo>
                    <a:pt x="3462381" y="3655"/>
                    <a:pt x="3477230" y="18690"/>
                    <a:pt x="3479998" y="37740"/>
                  </a:cubicBezTo>
                  <a:cubicBezTo>
                    <a:pt x="3480341" y="42274"/>
                    <a:pt x="3480341" y="46825"/>
                    <a:pt x="3479998" y="51359"/>
                  </a:cubicBezTo>
                  <a:lnTo>
                    <a:pt x="3479998" y="170071"/>
                  </a:lnTo>
                  <a:cubicBezTo>
                    <a:pt x="3479998" y="309142"/>
                    <a:pt x="3479998" y="442528"/>
                    <a:pt x="3479998" y="570228"/>
                  </a:cubicBezTo>
                  <a:cubicBezTo>
                    <a:pt x="3479998" y="1079871"/>
                    <a:pt x="3479471" y="1492857"/>
                    <a:pt x="3479296" y="1777905"/>
                  </a:cubicBezTo>
                  <a:cubicBezTo>
                    <a:pt x="3479296" y="1920429"/>
                    <a:pt x="3479296" y="2031144"/>
                    <a:pt x="3479296" y="2106273"/>
                  </a:cubicBezTo>
                  <a:cubicBezTo>
                    <a:pt x="3479296" y="2124989"/>
                    <a:pt x="3479296" y="2141421"/>
                    <a:pt x="3479296" y="2155831"/>
                  </a:cubicBezTo>
                  <a:cubicBezTo>
                    <a:pt x="3478725" y="2175927"/>
                    <a:pt x="3463989" y="2192807"/>
                    <a:pt x="3444148" y="2196075"/>
                  </a:cubicBezTo>
                  <a:cubicBezTo>
                    <a:pt x="3442355" y="2196418"/>
                    <a:pt x="3440527" y="2196594"/>
                    <a:pt x="3438700" y="2196603"/>
                  </a:cubicBezTo>
                  <a:close/>
                </a:path>
              </a:pathLst>
            </a:custGeom>
            <a:solidFill>
              <a:srgbClr val="263238"/>
            </a:solidFill>
            <a:ln w="877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C6D0633-079A-B998-8FE3-AA5F4A64E3F2}"/>
                </a:ext>
              </a:extLst>
            </p:cNvPr>
            <p:cNvSpPr/>
            <p:nvPr/>
          </p:nvSpPr>
          <p:spPr>
            <a:xfrm>
              <a:off x="2745759" y="1612820"/>
              <a:ext cx="52194" cy="52194"/>
            </a:xfrm>
            <a:custGeom>
              <a:avLst/>
              <a:gdLst>
                <a:gd name="connsiteX0" fmla="*/ 52194 w 52194"/>
                <a:gd name="connsiteY0" fmla="*/ 26097 h 52194"/>
                <a:gd name="connsiteX1" fmla="*/ 26097 w 52194"/>
                <a:gd name="connsiteY1" fmla="*/ 52194 h 52194"/>
                <a:gd name="connsiteX2" fmla="*/ 0 w 52194"/>
                <a:gd name="connsiteY2" fmla="*/ 26097 h 52194"/>
                <a:gd name="connsiteX3" fmla="*/ 26097 w 52194"/>
                <a:gd name="connsiteY3" fmla="*/ 0 h 52194"/>
                <a:gd name="connsiteX4" fmla="*/ 52194 w 52194"/>
                <a:gd name="connsiteY4" fmla="*/ 26097 h 5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4" h="52194">
                  <a:moveTo>
                    <a:pt x="52194" y="26097"/>
                  </a:moveTo>
                  <a:cubicBezTo>
                    <a:pt x="52194" y="40510"/>
                    <a:pt x="40510" y="52194"/>
                    <a:pt x="26097" y="52194"/>
                  </a:cubicBezTo>
                  <a:cubicBezTo>
                    <a:pt x="11684" y="52194"/>
                    <a:pt x="0" y="40510"/>
                    <a:pt x="0" y="26097"/>
                  </a:cubicBezTo>
                  <a:cubicBezTo>
                    <a:pt x="0" y="11684"/>
                    <a:pt x="11684" y="0"/>
                    <a:pt x="26097" y="0"/>
                  </a:cubicBezTo>
                  <a:cubicBezTo>
                    <a:pt x="40510" y="0"/>
                    <a:pt x="52194" y="11684"/>
                    <a:pt x="52194" y="26097"/>
                  </a:cubicBezTo>
                  <a:close/>
                </a:path>
              </a:pathLst>
            </a:custGeom>
            <a:solidFill>
              <a:srgbClr val="FFFFFF"/>
            </a:solidFill>
            <a:ln w="877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74B092F-38CA-EE4F-3722-5D207949DBEC}"/>
                </a:ext>
              </a:extLst>
            </p:cNvPr>
            <p:cNvSpPr/>
            <p:nvPr/>
          </p:nvSpPr>
          <p:spPr>
            <a:xfrm>
              <a:off x="2819394" y="1612820"/>
              <a:ext cx="52194" cy="52194"/>
            </a:xfrm>
            <a:custGeom>
              <a:avLst/>
              <a:gdLst>
                <a:gd name="connsiteX0" fmla="*/ 52194 w 52194"/>
                <a:gd name="connsiteY0" fmla="*/ 26097 h 52194"/>
                <a:gd name="connsiteX1" fmla="*/ 26097 w 52194"/>
                <a:gd name="connsiteY1" fmla="*/ 52194 h 52194"/>
                <a:gd name="connsiteX2" fmla="*/ 0 w 52194"/>
                <a:gd name="connsiteY2" fmla="*/ 26097 h 52194"/>
                <a:gd name="connsiteX3" fmla="*/ 26097 w 52194"/>
                <a:gd name="connsiteY3" fmla="*/ 0 h 52194"/>
                <a:gd name="connsiteX4" fmla="*/ 52194 w 52194"/>
                <a:gd name="connsiteY4" fmla="*/ 26097 h 5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4" h="52194">
                  <a:moveTo>
                    <a:pt x="52194" y="26097"/>
                  </a:moveTo>
                  <a:cubicBezTo>
                    <a:pt x="52194" y="40510"/>
                    <a:pt x="40510" y="52194"/>
                    <a:pt x="26097" y="52194"/>
                  </a:cubicBezTo>
                  <a:cubicBezTo>
                    <a:pt x="11684" y="52194"/>
                    <a:pt x="0" y="40510"/>
                    <a:pt x="0" y="26097"/>
                  </a:cubicBezTo>
                  <a:cubicBezTo>
                    <a:pt x="0" y="11684"/>
                    <a:pt x="11684" y="0"/>
                    <a:pt x="26097" y="0"/>
                  </a:cubicBezTo>
                  <a:cubicBezTo>
                    <a:pt x="40510" y="0"/>
                    <a:pt x="52194" y="11684"/>
                    <a:pt x="52194" y="26097"/>
                  </a:cubicBezTo>
                  <a:close/>
                </a:path>
              </a:pathLst>
            </a:custGeom>
            <a:solidFill>
              <a:srgbClr val="FFFFFF"/>
            </a:solidFill>
            <a:ln w="877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328B4DD-1430-768B-AB3B-39EDCC3B8A3D}"/>
                </a:ext>
              </a:extLst>
            </p:cNvPr>
            <p:cNvSpPr/>
            <p:nvPr/>
          </p:nvSpPr>
          <p:spPr>
            <a:xfrm>
              <a:off x="2892940" y="1612820"/>
              <a:ext cx="52194" cy="52194"/>
            </a:xfrm>
            <a:custGeom>
              <a:avLst/>
              <a:gdLst>
                <a:gd name="connsiteX0" fmla="*/ 52194 w 52194"/>
                <a:gd name="connsiteY0" fmla="*/ 26097 h 52194"/>
                <a:gd name="connsiteX1" fmla="*/ 26097 w 52194"/>
                <a:gd name="connsiteY1" fmla="*/ 52194 h 52194"/>
                <a:gd name="connsiteX2" fmla="*/ 0 w 52194"/>
                <a:gd name="connsiteY2" fmla="*/ 26097 h 52194"/>
                <a:gd name="connsiteX3" fmla="*/ 26097 w 52194"/>
                <a:gd name="connsiteY3" fmla="*/ 0 h 52194"/>
                <a:gd name="connsiteX4" fmla="*/ 52194 w 52194"/>
                <a:gd name="connsiteY4" fmla="*/ 26097 h 5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4" h="52194">
                  <a:moveTo>
                    <a:pt x="52194" y="26097"/>
                  </a:moveTo>
                  <a:cubicBezTo>
                    <a:pt x="52194" y="40510"/>
                    <a:pt x="40510" y="52194"/>
                    <a:pt x="26097" y="52194"/>
                  </a:cubicBezTo>
                  <a:cubicBezTo>
                    <a:pt x="11684" y="52194"/>
                    <a:pt x="0" y="40510"/>
                    <a:pt x="0" y="26097"/>
                  </a:cubicBezTo>
                  <a:cubicBezTo>
                    <a:pt x="0" y="11684"/>
                    <a:pt x="11684" y="0"/>
                    <a:pt x="26097" y="0"/>
                  </a:cubicBezTo>
                  <a:cubicBezTo>
                    <a:pt x="40510" y="0"/>
                    <a:pt x="52194" y="11684"/>
                    <a:pt x="52194" y="26097"/>
                  </a:cubicBezTo>
                  <a:close/>
                </a:path>
              </a:pathLst>
            </a:custGeom>
            <a:solidFill>
              <a:srgbClr val="FFFFFF"/>
            </a:solidFill>
            <a:ln w="8776" cap="flat">
              <a:no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5B16EE9D-5871-E8E1-2E6D-EE08F929FD0D}"/>
              </a:ext>
            </a:extLst>
          </p:cNvPr>
          <p:cNvGrpSpPr/>
          <p:nvPr/>
        </p:nvGrpSpPr>
        <p:grpSpPr>
          <a:xfrm>
            <a:off x="2795241" y="1703065"/>
            <a:ext cx="488366" cy="469813"/>
            <a:chOff x="2795241" y="1703065"/>
            <a:chExt cx="488366" cy="469813"/>
          </a:xfrm>
        </p:grpSpPr>
        <p:sp>
          <p:nvSpPr>
            <p:cNvPr id="70" name="Freeform: Shape 69">
              <a:extLst>
                <a:ext uri="{FF2B5EF4-FFF2-40B4-BE49-F238E27FC236}">
                  <a16:creationId xmlns:a16="http://schemas.microsoft.com/office/drawing/2014/main" id="{7D89714C-AD24-1472-02BD-ECF60B7DCB70}"/>
                </a:ext>
              </a:extLst>
            </p:cNvPr>
            <p:cNvSpPr/>
            <p:nvPr/>
          </p:nvSpPr>
          <p:spPr>
            <a:xfrm>
              <a:off x="2795241" y="1703477"/>
              <a:ext cx="487663" cy="469402"/>
            </a:xfrm>
            <a:custGeom>
              <a:avLst/>
              <a:gdLst>
                <a:gd name="connsiteX0" fmla="*/ 487664 w 487663"/>
                <a:gd name="connsiteY0" fmla="*/ 376281 h 469402"/>
                <a:gd name="connsiteX1" fmla="*/ 410602 w 487663"/>
                <a:gd name="connsiteY1" fmla="*/ 390077 h 469402"/>
                <a:gd name="connsiteX2" fmla="*/ 79326 w 487663"/>
                <a:gd name="connsiteY2" fmla="*/ 410603 h 469402"/>
                <a:gd name="connsiteX3" fmla="*/ 58799 w 487663"/>
                <a:gd name="connsiteY3" fmla="*/ 79318 h 469402"/>
                <a:gd name="connsiteX4" fmla="*/ 390076 w 487663"/>
                <a:gd name="connsiteY4" fmla="*/ 58800 h 469402"/>
                <a:gd name="connsiteX5" fmla="*/ 454010 w 487663"/>
                <a:gd name="connsiteY5" fmla="*/ 318287 h 469402"/>
                <a:gd name="connsiteX6" fmla="*/ 454010 w 487663"/>
                <a:gd name="connsiteY6" fmla="*/ 318287 h 46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63" h="469402">
                  <a:moveTo>
                    <a:pt x="487664" y="376281"/>
                  </a:moveTo>
                  <a:lnTo>
                    <a:pt x="410602" y="390077"/>
                  </a:lnTo>
                  <a:cubicBezTo>
                    <a:pt x="324789" y="487225"/>
                    <a:pt x="176474" y="496416"/>
                    <a:pt x="79326" y="410603"/>
                  </a:cubicBezTo>
                  <a:cubicBezTo>
                    <a:pt x="-17823" y="324790"/>
                    <a:pt x="-27014" y="176466"/>
                    <a:pt x="58799" y="79318"/>
                  </a:cubicBezTo>
                  <a:cubicBezTo>
                    <a:pt x="144613" y="-17822"/>
                    <a:pt x="292927" y="-27013"/>
                    <a:pt x="390076" y="58800"/>
                  </a:cubicBezTo>
                  <a:cubicBezTo>
                    <a:pt x="463359" y="123534"/>
                    <a:pt x="488832" y="226921"/>
                    <a:pt x="454010" y="318287"/>
                  </a:cubicBezTo>
                  <a:lnTo>
                    <a:pt x="454010" y="318287"/>
                  </a:lnTo>
                  <a:close/>
                </a:path>
              </a:pathLst>
            </a:custGeom>
            <a:solidFill>
              <a:srgbClr val="FAFAFA"/>
            </a:solidFill>
            <a:ln w="877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375F3-543F-76AE-238F-D40B1F8713CC}"/>
                </a:ext>
              </a:extLst>
            </p:cNvPr>
            <p:cNvSpPr/>
            <p:nvPr/>
          </p:nvSpPr>
          <p:spPr>
            <a:xfrm>
              <a:off x="2796527" y="1703065"/>
              <a:ext cx="487080" cy="469673"/>
            </a:xfrm>
            <a:custGeom>
              <a:avLst/>
              <a:gdLst>
                <a:gd name="connsiteX0" fmla="*/ 486378 w 487080"/>
                <a:gd name="connsiteY0" fmla="*/ 376693 h 469673"/>
                <a:gd name="connsiteX1" fmla="*/ 484357 w 487080"/>
                <a:gd name="connsiteY1" fmla="*/ 373002 h 469673"/>
                <a:gd name="connsiteX2" fmla="*/ 478118 w 487080"/>
                <a:gd name="connsiteY2" fmla="*/ 361843 h 469673"/>
                <a:gd name="connsiteX3" fmla="*/ 453339 w 487080"/>
                <a:gd name="connsiteY3" fmla="*/ 318347 h 469673"/>
                <a:gd name="connsiteX4" fmla="*/ 452548 w 487080"/>
                <a:gd name="connsiteY4" fmla="*/ 318347 h 469673"/>
                <a:gd name="connsiteX5" fmla="*/ 452548 w 487080"/>
                <a:gd name="connsiteY5" fmla="*/ 318347 h 469673"/>
                <a:gd name="connsiteX6" fmla="*/ 452548 w 487080"/>
                <a:gd name="connsiteY6" fmla="*/ 318347 h 469673"/>
                <a:gd name="connsiteX7" fmla="*/ 453515 w 487080"/>
                <a:gd name="connsiteY7" fmla="*/ 318962 h 469673"/>
                <a:gd name="connsiteX8" fmla="*/ 467486 w 487080"/>
                <a:gd name="connsiteY8" fmla="*/ 205523 h 469673"/>
                <a:gd name="connsiteX9" fmla="*/ 460105 w 487080"/>
                <a:gd name="connsiteY9" fmla="*/ 169848 h 469673"/>
                <a:gd name="connsiteX10" fmla="*/ 453778 w 487080"/>
                <a:gd name="connsiteY10" fmla="*/ 151571 h 469673"/>
                <a:gd name="connsiteX11" fmla="*/ 445870 w 487080"/>
                <a:gd name="connsiteY11" fmla="*/ 133294 h 469673"/>
                <a:gd name="connsiteX12" fmla="*/ 395433 w 487080"/>
                <a:gd name="connsiteY12" fmla="*/ 64053 h 469673"/>
                <a:gd name="connsiteX13" fmla="*/ 213455 w 487080"/>
                <a:gd name="connsiteY13" fmla="*/ 875 h 469673"/>
                <a:gd name="connsiteX14" fmla="*/ 110385 w 487080"/>
                <a:gd name="connsiteY14" fmla="*/ 36023 h 469673"/>
                <a:gd name="connsiteX15" fmla="*/ 87275 w 487080"/>
                <a:gd name="connsiteY15" fmla="*/ 52367 h 469673"/>
                <a:gd name="connsiteX16" fmla="*/ 76555 w 487080"/>
                <a:gd name="connsiteY16" fmla="*/ 61769 h 469673"/>
                <a:gd name="connsiteX17" fmla="*/ 66098 w 487080"/>
                <a:gd name="connsiteY17" fmla="*/ 71610 h 469673"/>
                <a:gd name="connsiteX18" fmla="*/ 47470 w 487080"/>
                <a:gd name="connsiteY18" fmla="*/ 93753 h 469673"/>
                <a:gd name="connsiteX19" fmla="*/ 38683 w 487080"/>
                <a:gd name="connsiteY19" fmla="*/ 105528 h 469673"/>
                <a:gd name="connsiteX20" fmla="*/ 31214 w 487080"/>
                <a:gd name="connsiteY20" fmla="*/ 118093 h 469673"/>
                <a:gd name="connsiteX21" fmla="*/ 19440 w 487080"/>
                <a:gd name="connsiteY21" fmla="*/ 328980 h 469673"/>
                <a:gd name="connsiteX22" fmla="*/ 241486 w 487080"/>
                <a:gd name="connsiteY22" fmla="*/ 469571 h 469673"/>
                <a:gd name="connsiteX23" fmla="*/ 280060 w 487080"/>
                <a:gd name="connsiteY23" fmla="*/ 465353 h 469673"/>
                <a:gd name="connsiteX24" fmla="*/ 315208 w 487080"/>
                <a:gd name="connsiteY24" fmla="*/ 455599 h 469673"/>
                <a:gd name="connsiteX25" fmla="*/ 410107 w 487080"/>
                <a:gd name="connsiteY25" fmla="*/ 390664 h 469673"/>
                <a:gd name="connsiteX26" fmla="*/ 410107 w 487080"/>
                <a:gd name="connsiteY26" fmla="*/ 390664 h 469673"/>
                <a:gd name="connsiteX27" fmla="*/ 467662 w 487080"/>
                <a:gd name="connsiteY27" fmla="*/ 380120 h 469673"/>
                <a:gd name="connsiteX28" fmla="*/ 482248 w 487080"/>
                <a:gd name="connsiteY28" fmla="*/ 377308 h 469673"/>
                <a:gd name="connsiteX29" fmla="*/ 487081 w 487080"/>
                <a:gd name="connsiteY29" fmla="*/ 376341 h 469673"/>
                <a:gd name="connsiteX30" fmla="*/ 481984 w 487080"/>
                <a:gd name="connsiteY30" fmla="*/ 377220 h 469673"/>
                <a:gd name="connsiteX31" fmla="*/ 467134 w 487080"/>
                <a:gd name="connsiteY31" fmla="*/ 379680 h 469673"/>
                <a:gd name="connsiteX32" fmla="*/ 409931 w 487080"/>
                <a:gd name="connsiteY32" fmla="*/ 389522 h 469673"/>
                <a:gd name="connsiteX33" fmla="*/ 409931 w 487080"/>
                <a:gd name="connsiteY33" fmla="*/ 389522 h 469673"/>
                <a:gd name="connsiteX34" fmla="*/ 315208 w 487080"/>
                <a:gd name="connsiteY34" fmla="*/ 453490 h 469673"/>
                <a:gd name="connsiteX35" fmla="*/ 280588 w 487080"/>
                <a:gd name="connsiteY35" fmla="*/ 463068 h 469673"/>
                <a:gd name="connsiteX36" fmla="*/ 242364 w 487080"/>
                <a:gd name="connsiteY36" fmla="*/ 467022 h 469673"/>
                <a:gd name="connsiteX37" fmla="*/ 22691 w 487080"/>
                <a:gd name="connsiteY37" fmla="*/ 327310 h 469673"/>
                <a:gd name="connsiteX38" fmla="*/ 34378 w 487080"/>
                <a:gd name="connsiteY38" fmla="*/ 118708 h 469673"/>
                <a:gd name="connsiteX39" fmla="*/ 41759 w 487080"/>
                <a:gd name="connsiteY39" fmla="*/ 106319 h 469673"/>
                <a:gd name="connsiteX40" fmla="*/ 50546 w 487080"/>
                <a:gd name="connsiteY40" fmla="*/ 94632 h 469673"/>
                <a:gd name="connsiteX41" fmla="*/ 68910 w 487080"/>
                <a:gd name="connsiteY41" fmla="*/ 72840 h 469673"/>
                <a:gd name="connsiteX42" fmla="*/ 79191 w 487080"/>
                <a:gd name="connsiteY42" fmla="*/ 62999 h 469673"/>
                <a:gd name="connsiteX43" fmla="*/ 89823 w 487080"/>
                <a:gd name="connsiteY43" fmla="*/ 54212 h 469673"/>
                <a:gd name="connsiteX44" fmla="*/ 112669 w 487080"/>
                <a:gd name="connsiteY44" fmla="*/ 38044 h 469673"/>
                <a:gd name="connsiteX45" fmla="*/ 214510 w 487080"/>
                <a:gd name="connsiteY45" fmla="*/ 3424 h 469673"/>
                <a:gd name="connsiteX46" fmla="*/ 314857 w 487080"/>
                <a:gd name="connsiteY46" fmla="*/ 16780 h 469673"/>
                <a:gd name="connsiteX47" fmla="*/ 444816 w 487080"/>
                <a:gd name="connsiteY47" fmla="*/ 134085 h 469673"/>
                <a:gd name="connsiteX48" fmla="*/ 452636 w 487080"/>
                <a:gd name="connsiteY48" fmla="*/ 152274 h 469673"/>
                <a:gd name="connsiteX49" fmla="*/ 458963 w 487080"/>
                <a:gd name="connsiteY49" fmla="*/ 170287 h 469673"/>
                <a:gd name="connsiteX50" fmla="*/ 453251 w 487080"/>
                <a:gd name="connsiteY50" fmla="*/ 318435 h 469673"/>
                <a:gd name="connsiteX51" fmla="*/ 453251 w 487080"/>
                <a:gd name="connsiteY51" fmla="*/ 319138 h 469673"/>
                <a:gd name="connsiteX52" fmla="*/ 453866 w 487080"/>
                <a:gd name="connsiteY52" fmla="*/ 319138 h 469673"/>
                <a:gd name="connsiteX53" fmla="*/ 452987 w 487080"/>
                <a:gd name="connsiteY53" fmla="*/ 319138 h 469673"/>
                <a:gd name="connsiteX54" fmla="*/ 478206 w 487080"/>
                <a:gd name="connsiteY54" fmla="*/ 362019 h 469673"/>
                <a:gd name="connsiteX55" fmla="*/ 484796 w 487080"/>
                <a:gd name="connsiteY55" fmla="*/ 373178 h 46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87080" h="469673">
                  <a:moveTo>
                    <a:pt x="486378" y="376693"/>
                  </a:moveTo>
                  <a:cubicBezTo>
                    <a:pt x="486378" y="376693"/>
                    <a:pt x="485763" y="375463"/>
                    <a:pt x="484357" y="373002"/>
                  </a:cubicBezTo>
                  <a:lnTo>
                    <a:pt x="478118" y="361843"/>
                  </a:lnTo>
                  <a:cubicBezTo>
                    <a:pt x="472407" y="351913"/>
                    <a:pt x="464059" y="337239"/>
                    <a:pt x="453339" y="318347"/>
                  </a:cubicBezTo>
                  <a:cubicBezTo>
                    <a:pt x="453110" y="318154"/>
                    <a:pt x="452776" y="318154"/>
                    <a:pt x="452548" y="318347"/>
                  </a:cubicBezTo>
                  <a:lnTo>
                    <a:pt x="452548" y="318347"/>
                  </a:lnTo>
                  <a:lnTo>
                    <a:pt x="452548" y="318347"/>
                  </a:lnTo>
                  <a:lnTo>
                    <a:pt x="453515" y="318962"/>
                  </a:lnTo>
                  <a:cubicBezTo>
                    <a:pt x="467424" y="282875"/>
                    <a:pt x="472222" y="243913"/>
                    <a:pt x="467486" y="205523"/>
                  </a:cubicBezTo>
                  <a:cubicBezTo>
                    <a:pt x="465904" y="193467"/>
                    <a:pt x="463435" y="181544"/>
                    <a:pt x="460105" y="169848"/>
                  </a:cubicBezTo>
                  <a:cubicBezTo>
                    <a:pt x="458260" y="163785"/>
                    <a:pt x="455887" y="157810"/>
                    <a:pt x="453778" y="151571"/>
                  </a:cubicBezTo>
                  <a:cubicBezTo>
                    <a:pt x="451581" y="145297"/>
                    <a:pt x="448945" y="139190"/>
                    <a:pt x="445870" y="133294"/>
                  </a:cubicBezTo>
                  <a:cubicBezTo>
                    <a:pt x="433507" y="107276"/>
                    <a:pt x="416407" y="83798"/>
                    <a:pt x="395433" y="64053"/>
                  </a:cubicBezTo>
                  <a:cubicBezTo>
                    <a:pt x="346516" y="18080"/>
                    <a:pt x="280342" y="-4898"/>
                    <a:pt x="213455" y="875"/>
                  </a:cubicBezTo>
                  <a:cubicBezTo>
                    <a:pt x="176858" y="4539"/>
                    <a:pt x="141596" y="16560"/>
                    <a:pt x="110385" y="36023"/>
                  </a:cubicBezTo>
                  <a:cubicBezTo>
                    <a:pt x="102318" y="40935"/>
                    <a:pt x="94594" y="46400"/>
                    <a:pt x="87275" y="52367"/>
                  </a:cubicBezTo>
                  <a:cubicBezTo>
                    <a:pt x="83523" y="55284"/>
                    <a:pt x="79938" y="58430"/>
                    <a:pt x="76555" y="61769"/>
                  </a:cubicBezTo>
                  <a:cubicBezTo>
                    <a:pt x="73128" y="65020"/>
                    <a:pt x="69350" y="68008"/>
                    <a:pt x="66098" y="71610"/>
                  </a:cubicBezTo>
                  <a:cubicBezTo>
                    <a:pt x="59447" y="78604"/>
                    <a:pt x="53226" y="86003"/>
                    <a:pt x="47470" y="93753"/>
                  </a:cubicBezTo>
                  <a:cubicBezTo>
                    <a:pt x="44570" y="97619"/>
                    <a:pt x="41671" y="101486"/>
                    <a:pt x="38683" y="105528"/>
                  </a:cubicBezTo>
                  <a:lnTo>
                    <a:pt x="31214" y="118093"/>
                  </a:lnTo>
                  <a:cubicBezTo>
                    <a:pt x="-5770" y="182589"/>
                    <a:pt x="-10137" y="260767"/>
                    <a:pt x="19440" y="328980"/>
                  </a:cubicBezTo>
                  <a:cubicBezTo>
                    <a:pt x="57839" y="416761"/>
                    <a:pt x="145717" y="472400"/>
                    <a:pt x="241486" y="469571"/>
                  </a:cubicBezTo>
                  <a:cubicBezTo>
                    <a:pt x="254429" y="469131"/>
                    <a:pt x="267328" y="467717"/>
                    <a:pt x="280060" y="465353"/>
                  </a:cubicBezTo>
                  <a:cubicBezTo>
                    <a:pt x="291958" y="462805"/>
                    <a:pt x="303697" y="459545"/>
                    <a:pt x="315208" y="455599"/>
                  </a:cubicBezTo>
                  <a:cubicBezTo>
                    <a:pt x="351771" y="442217"/>
                    <a:pt x="384397" y="419898"/>
                    <a:pt x="410107" y="390664"/>
                  </a:cubicBezTo>
                  <a:lnTo>
                    <a:pt x="410107" y="390664"/>
                  </a:lnTo>
                  <a:lnTo>
                    <a:pt x="467662" y="380120"/>
                  </a:lnTo>
                  <a:lnTo>
                    <a:pt x="482248" y="377308"/>
                  </a:lnTo>
                  <a:lnTo>
                    <a:pt x="487081" y="376341"/>
                  </a:lnTo>
                  <a:lnTo>
                    <a:pt x="481984" y="377220"/>
                  </a:lnTo>
                  <a:lnTo>
                    <a:pt x="467134" y="379680"/>
                  </a:lnTo>
                  <a:lnTo>
                    <a:pt x="409931" y="389522"/>
                  </a:lnTo>
                  <a:lnTo>
                    <a:pt x="409931" y="389522"/>
                  </a:lnTo>
                  <a:cubicBezTo>
                    <a:pt x="384151" y="418369"/>
                    <a:pt x="351604" y="440354"/>
                    <a:pt x="315208" y="453490"/>
                  </a:cubicBezTo>
                  <a:cubicBezTo>
                    <a:pt x="303855" y="457330"/>
                    <a:pt x="292301" y="460529"/>
                    <a:pt x="280588" y="463068"/>
                  </a:cubicBezTo>
                  <a:cubicBezTo>
                    <a:pt x="267961" y="465353"/>
                    <a:pt x="255185" y="466671"/>
                    <a:pt x="242364" y="467022"/>
                  </a:cubicBezTo>
                  <a:cubicBezTo>
                    <a:pt x="147509" y="469562"/>
                    <a:pt x="60607" y="414292"/>
                    <a:pt x="22691" y="327310"/>
                  </a:cubicBezTo>
                  <a:cubicBezTo>
                    <a:pt x="-6675" y="259853"/>
                    <a:pt x="-2343" y="182466"/>
                    <a:pt x="34378" y="118708"/>
                  </a:cubicBezTo>
                  <a:lnTo>
                    <a:pt x="41759" y="106319"/>
                  </a:lnTo>
                  <a:cubicBezTo>
                    <a:pt x="44483" y="102364"/>
                    <a:pt x="47470" y="98498"/>
                    <a:pt x="50546" y="94632"/>
                  </a:cubicBezTo>
                  <a:cubicBezTo>
                    <a:pt x="56187" y="86978"/>
                    <a:pt x="62320" y="79694"/>
                    <a:pt x="68910" y="72840"/>
                  </a:cubicBezTo>
                  <a:cubicBezTo>
                    <a:pt x="72074" y="69238"/>
                    <a:pt x="75852" y="66338"/>
                    <a:pt x="79191" y="62999"/>
                  </a:cubicBezTo>
                  <a:cubicBezTo>
                    <a:pt x="82583" y="59888"/>
                    <a:pt x="86124" y="56954"/>
                    <a:pt x="89823" y="54212"/>
                  </a:cubicBezTo>
                  <a:cubicBezTo>
                    <a:pt x="97099" y="48351"/>
                    <a:pt x="104726" y="42956"/>
                    <a:pt x="112669" y="38044"/>
                  </a:cubicBezTo>
                  <a:cubicBezTo>
                    <a:pt x="143547" y="18924"/>
                    <a:pt x="178378" y="7088"/>
                    <a:pt x="214510" y="3424"/>
                  </a:cubicBezTo>
                  <a:cubicBezTo>
                    <a:pt x="248533" y="541"/>
                    <a:pt x="282776" y="5102"/>
                    <a:pt x="314857" y="16780"/>
                  </a:cubicBezTo>
                  <a:cubicBezTo>
                    <a:pt x="371849" y="37385"/>
                    <a:pt x="418499" y="79492"/>
                    <a:pt x="444816" y="134085"/>
                  </a:cubicBezTo>
                  <a:cubicBezTo>
                    <a:pt x="447856" y="139955"/>
                    <a:pt x="450474" y="146027"/>
                    <a:pt x="452636" y="152274"/>
                  </a:cubicBezTo>
                  <a:cubicBezTo>
                    <a:pt x="454745" y="158337"/>
                    <a:pt x="457205" y="164312"/>
                    <a:pt x="458963" y="170287"/>
                  </a:cubicBezTo>
                  <a:cubicBezTo>
                    <a:pt x="473268" y="218976"/>
                    <a:pt x="471256" y="270995"/>
                    <a:pt x="453251" y="318435"/>
                  </a:cubicBezTo>
                  <a:cubicBezTo>
                    <a:pt x="453075" y="318637"/>
                    <a:pt x="453075" y="318936"/>
                    <a:pt x="453251" y="319138"/>
                  </a:cubicBezTo>
                  <a:cubicBezTo>
                    <a:pt x="453436" y="319270"/>
                    <a:pt x="453682" y="319270"/>
                    <a:pt x="453866" y="319138"/>
                  </a:cubicBezTo>
                  <a:lnTo>
                    <a:pt x="452987" y="319138"/>
                  </a:lnTo>
                  <a:lnTo>
                    <a:pt x="478206" y="362019"/>
                  </a:lnTo>
                  <a:cubicBezTo>
                    <a:pt x="481106" y="366851"/>
                    <a:pt x="483302" y="370805"/>
                    <a:pt x="484796" y="373178"/>
                  </a:cubicBezTo>
                  <a:close/>
                </a:path>
              </a:pathLst>
            </a:custGeom>
            <a:solidFill>
              <a:srgbClr val="263238"/>
            </a:solidFill>
            <a:ln w="877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89CC7C1-7529-7917-FF86-1E38255C7ECC}"/>
                </a:ext>
              </a:extLst>
            </p:cNvPr>
            <p:cNvSpPr/>
            <p:nvPr/>
          </p:nvSpPr>
          <p:spPr>
            <a:xfrm>
              <a:off x="2902606" y="1900504"/>
              <a:ext cx="82333" cy="90505"/>
            </a:xfrm>
            <a:custGeom>
              <a:avLst/>
              <a:gdLst>
                <a:gd name="connsiteX0" fmla="*/ 82334 w 82333"/>
                <a:gd name="connsiteY0" fmla="*/ 22758 h 90505"/>
                <a:gd name="connsiteX1" fmla="*/ 24691 w 82333"/>
                <a:gd name="connsiteY1" fmla="*/ 45165 h 90505"/>
                <a:gd name="connsiteX2" fmla="*/ 82334 w 82333"/>
                <a:gd name="connsiteY2" fmla="*/ 67484 h 90505"/>
                <a:gd name="connsiteX3" fmla="*/ 82334 w 82333"/>
                <a:gd name="connsiteY3" fmla="*/ 90505 h 90505"/>
                <a:gd name="connsiteX4" fmla="*/ 0 w 82333"/>
                <a:gd name="connsiteY4" fmla="*/ 57291 h 90505"/>
                <a:gd name="connsiteX5" fmla="*/ 0 w 82333"/>
                <a:gd name="connsiteY5" fmla="*/ 33303 h 90505"/>
                <a:gd name="connsiteX6" fmla="*/ 82334 w 82333"/>
                <a:gd name="connsiteY6" fmla="*/ 0 h 9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33" h="90505">
                  <a:moveTo>
                    <a:pt x="82334" y="22758"/>
                  </a:moveTo>
                  <a:lnTo>
                    <a:pt x="24691" y="45165"/>
                  </a:lnTo>
                  <a:lnTo>
                    <a:pt x="82334" y="67484"/>
                  </a:lnTo>
                  <a:lnTo>
                    <a:pt x="82334" y="90505"/>
                  </a:lnTo>
                  <a:lnTo>
                    <a:pt x="0" y="57291"/>
                  </a:lnTo>
                  <a:lnTo>
                    <a:pt x="0" y="33303"/>
                  </a:lnTo>
                  <a:lnTo>
                    <a:pt x="82334" y="0"/>
                  </a:lnTo>
                  <a:close/>
                </a:path>
              </a:pathLst>
            </a:custGeom>
            <a:solidFill>
              <a:srgbClr val="FF725E"/>
            </a:solidFill>
            <a:ln w="8776"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DC7042D-F0F1-6B14-47E4-5812BA08D47F}"/>
                </a:ext>
              </a:extLst>
            </p:cNvPr>
            <p:cNvSpPr/>
            <p:nvPr/>
          </p:nvSpPr>
          <p:spPr>
            <a:xfrm>
              <a:off x="2989772" y="1855076"/>
              <a:ext cx="81103" cy="173542"/>
            </a:xfrm>
            <a:custGeom>
              <a:avLst/>
              <a:gdLst>
                <a:gd name="connsiteX0" fmla="*/ 57027 w 81103"/>
                <a:gd name="connsiteY0" fmla="*/ 0 h 173542"/>
                <a:gd name="connsiteX1" fmla="*/ 81103 w 81103"/>
                <a:gd name="connsiteY1" fmla="*/ 0 h 173542"/>
                <a:gd name="connsiteX2" fmla="*/ 23988 w 81103"/>
                <a:gd name="connsiteY2" fmla="*/ 173542 h 173542"/>
                <a:gd name="connsiteX3" fmla="*/ 0 w 81103"/>
                <a:gd name="connsiteY3" fmla="*/ 173542 h 173542"/>
              </a:gdLst>
              <a:ahLst/>
              <a:cxnLst>
                <a:cxn ang="0">
                  <a:pos x="connsiteX0" y="connsiteY0"/>
                </a:cxn>
                <a:cxn ang="0">
                  <a:pos x="connsiteX1" y="connsiteY1"/>
                </a:cxn>
                <a:cxn ang="0">
                  <a:pos x="connsiteX2" y="connsiteY2"/>
                </a:cxn>
                <a:cxn ang="0">
                  <a:pos x="connsiteX3" y="connsiteY3"/>
                </a:cxn>
              </a:cxnLst>
              <a:rect l="l" t="t" r="r" b="b"/>
              <a:pathLst>
                <a:path w="81103" h="173542">
                  <a:moveTo>
                    <a:pt x="57027" y="0"/>
                  </a:moveTo>
                  <a:lnTo>
                    <a:pt x="81103" y="0"/>
                  </a:lnTo>
                  <a:lnTo>
                    <a:pt x="23988" y="173542"/>
                  </a:lnTo>
                  <a:lnTo>
                    <a:pt x="0" y="173542"/>
                  </a:lnTo>
                  <a:close/>
                </a:path>
              </a:pathLst>
            </a:custGeom>
            <a:solidFill>
              <a:srgbClr val="FF725E"/>
            </a:solidFill>
            <a:ln w="877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D65E715-0F1C-D3AC-7C74-5F4AD88E7861}"/>
                </a:ext>
              </a:extLst>
            </p:cNvPr>
            <p:cNvSpPr/>
            <p:nvPr/>
          </p:nvSpPr>
          <p:spPr>
            <a:xfrm>
              <a:off x="3073951" y="1900504"/>
              <a:ext cx="82333" cy="90593"/>
            </a:xfrm>
            <a:custGeom>
              <a:avLst/>
              <a:gdLst>
                <a:gd name="connsiteX0" fmla="*/ 82334 w 82333"/>
                <a:gd name="connsiteY0" fmla="*/ 33215 h 90593"/>
                <a:gd name="connsiteX1" fmla="*/ 82334 w 82333"/>
                <a:gd name="connsiteY1" fmla="*/ 57291 h 90593"/>
                <a:gd name="connsiteX2" fmla="*/ 0 w 82333"/>
                <a:gd name="connsiteY2" fmla="*/ 90593 h 90593"/>
                <a:gd name="connsiteX3" fmla="*/ 0 w 82333"/>
                <a:gd name="connsiteY3" fmla="*/ 67572 h 90593"/>
                <a:gd name="connsiteX4" fmla="*/ 57554 w 82333"/>
                <a:gd name="connsiteY4" fmla="*/ 45253 h 90593"/>
                <a:gd name="connsiteX5" fmla="*/ 0 w 82333"/>
                <a:gd name="connsiteY5" fmla="*/ 22846 h 90593"/>
                <a:gd name="connsiteX6" fmla="*/ 0 w 82333"/>
                <a:gd name="connsiteY6" fmla="*/ 0 h 9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33" h="90593">
                  <a:moveTo>
                    <a:pt x="82334" y="33215"/>
                  </a:moveTo>
                  <a:lnTo>
                    <a:pt x="82334" y="57291"/>
                  </a:lnTo>
                  <a:lnTo>
                    <a:pt x="0" y="90593"/>
                  </a:lnTo>
                  <a:lnTo>
                    <a:pt x="0" y="67572"/>
                  </a:lnTo>
                  <a:lnTo>
                    <a:pt x="57554" y="45253"/>
                  </a:lnTo>
                  <a:lnTo>
                    <a:pt x="0" y="22846"/>
                  </a:lnTo>
                  <a:lnTo>
                    <a:pt x="0" y="0"/>
                  </a:lnTo>
                  <a:close/>
                </a:path>
              </a:pathLst>
            </a:custGeom>
            <a:solidFill>
              <a:srgbClr val="FF725E"/>
            </a:solidFill>
            <a:ln w="8776"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0AA938C0-1715-3D79-DED0-7E987B29C132}"/>
              </a:ext>
            </a:extLst>
          </p:cNvPr>
          <p:cNvGrpSpPr/>
          <p:nvPr/>
        </p:nvGrpSpPr>
        <p:grpSpPr>
          <a:xfrm>
            <a:off x="5227455" y="1720080"/>
            <a:ext cx="305305" cy="409015"/>
            <a:chOff x="5047849" y="956787"/>
            <a:chExt cx="525371" cy="686787"/>
          </a:xfrm>
        </p:grpSpPr>
        <p:sp>
          <p:nvSpPr>
            <p:cNvPr id="76" name="Freeform: Shape 75">
              <a:extLst>
                <a:ext uri="{FF2B5EF4-FFF2-40B4-BE49-F238E27FC236}">
                  <a16:creationId xmlns:a16="http://schemas.microsoft.com/office/drawing/2014/main" id="{556D2DFE-EB3F-BD08-AAFC-2C4A1E8712D3}"/>
                </a:ext>
              </a:extLst>
            </p:cNvPr>
            <p:cNvSpPr/>
            <p:nvPr/>
          </p:nvSpPr>
          <p:spPr>
            <a:xfrm>
              <a:off x="5047849" y="956787"/>
              <a:ext cx="525371" cy="686787"/>
            </a:xfrm>
            <a:custGeom>
              <a:avLst/>
              <a:gdLst>
                <a:gd name="connsiteX0" fmla="*/ 472825 w 525371"/>
                <a:gd name="connsiteY0" fmla="*/ 686787 h 686787"/>
                <a:gd name="connsiteX1" fmla="*/ 52722 w 525371"/>
                <a:gd name="connsiteY1" fmla="*/ 686787 h 686787"/>
                <a:gd name="connsiteX2" fmla="*/ 0 w 525371"/>
                <a:gd name="connsiteY2" fmla="*/ 634065 h 686787"/>
                <a:gd name="connsiteX3" fmla="*/ 0 w 525371"/>
                <a:gd name="connsiteY3" fmla="*/ 52722 h 686787"/>
                <a:gd name="connsiteX4" fmla="*/ 52722 w 525371"/>
                <a:gd name="connsiteY4" fmla="*/ 0 h 686787"/>
                <a:gd name="connsiteX5" fmla="*/ 319142 w 525371"/>
                <a:gd name="connsiteY5" fmla="*/ 0 h 686787"/>
                <a:gd name="connsiteX6" fmla="*/ 525371 w 525371"/>
                <a:gd name="connsiteY6" fmla="*/ 212556 h 686787"/>
                <a:gd name="connsiteX7" fmla="*/ 525371 w 525371"/>
                <a:gd name="connsiteY7" fmla="*/ 634329 h 686787"/>
                <a:gd name="connsiteX8" fmla="*/ 472825 w 525371"/>
                <a:gd name="connsiteY8" fmla="*/ 686787 h 6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371" h="686787">
                  <a:moveTo>
                    <a:pt x="472825" y="686787"/>
                  </a:moveTo>
                  <a:lnTo>
                    <a:pt x="52722" y="686787"/>
                  </a:lnTo>
                  <a:cubicBezTo>
                    <a:pt x="23602" y="686787"/>
                    <a:pt x="0" y="663185"/>
                    <a:pt x="0" y="634065"/>
                  </a:cubicBezTo>
                  <a:lnTo>
                    <a:pt x="0" y="52722"/>
                  </a:lnTo>
                  <a:cubicBezTo>
                    <a:pt x="0" y="23604"/>
                    <a:pt x="23602" y="0"/>
                    <a:pt x="52722" y="0"/>
                  </a:cubicBezTo>
                  <a:lnTo>
                    <a:pt x="319142" y="0"/>
                  </a:lnTo>
                  <a:lnTo>
                    <a:pt x="525371" y="212556"/>
                  </a:lnTo>
                  <a:lnTo>
                    <a:pt x="525371" y="634329"/>
                  </a:lnTo>
                  <a:cubicBezTo>
                    <a:pt x="525231" y="663273"/>
                    <a:pt x="501769" y="686690"/>
                    <a:pt x="472825" y="686787"/>
                  </a:cubicBezTo>
                  <a:close/>
                </a:path>
              </a:pathLst>
            </a:custGeom>
            <a:solidFill>
              <a:srgbClr val="455A64"/>
            </a:solidFill>
            <a:ln w="877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9DC4CE2-5CCC-FF34-1D32-4C62A969A724}"/>
                </a:ext>
              </a:extLst>
            </p:cNvPr>
            <p:cNvSpPr/>
            <p:nvPr/>
          </p:nvSpPr>
          <p:spPr>
            <a:xfrm>
              <a:off x="5047937" y="1435236"/>
              <a:ext cx="525195" cy="208338"/>
            </a:xfrm>
            <a:custGeom>
              <a:avLst/>
              <a:gdLst>
                <a:gd name="connsiteX0" fmla="*/ 0 w 525195"/>
                <a:gd name="connsiteY0" fmla="*/ 0 h 208338"/>
                <a:gd name="connsiteX1" fmla="*/ 525196 w 525195"/>
                <a:gd name="connsiteY1" fmla="*/ 0 h 208338"/>
                <a:gd name="connsiteX2" fmla="*/ 525196 w 525195"/>
                <a:gd name="connsiteY2" fmla="*/ 0 h 208338"/>
                <a:gd name="connsiteX3" fmla="*/ 525196 w 525195"/>
                <a:gd name="connsiteY3" fmla="*/ 156408 h 208338"/>
                <a:gd name="connsiteX4" fmla="*/ 473265 w 525195"/>
                <a:gd name="connsiteY4" fmla="*/ 208338 h 208338"/>
                <a:gd name="connsiteX5" fmla="*/ 52019 w 525195"/>
                <a:gd name="connsiteY5" fmla="*/ 208338 h 208338"/>
                <a:gd name="connsiteX6" fmla="*/ 88 w 525195"/>
                <a:gd name="connsiteY6" fmla="*/ 156408 h 208338"/>
                <a:gd name="connsiteX7" fmla="*/ 88 w 525195"/>
                <a:gd name="connsiteY7" fmla="*/ 0 h 208338"/>
                <a:gd name="connsiteX8" fmla="*/ 0 w 525195"/>
                <a:gd name="connsiteY8" fmla="*/ 0 h 2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195" h="208338">
                  <a:moveTo>
                    <a:pt x="0" y="0"/>
                  </a:moveTo>
                  <a:lnTo>
                    <a:pt x="525196" y="0"/>
                  </a:lnTo>
                  <a:lnTo>
                    <a:pt x="525196" y="0"/>
                  </a:lnTo>
                  <a:lnTo>
                    <a:pt x="525196" y="156408"/>
                  </a:lnTo>
                  <a:cubicBezTo>
                    <a:pt x="525196" y="185088"/>
                    <a:pt x="501945" y="208338"/>
                    <a:pt x="473265" y="208338"/>
                  </a:cubicBezTo>
                  <a:lnTo>
                    <a:pt x="52019" y="208338"/>
                  </a:lnTo>
                  <a:cubicBezTo>
                    <a:pt x="23338" y="208338"/>
                    <a:pt x="88" y="185088"/>
                    <a:pt x="88" y="156408"/>
                  </a:cubicBezTo>
                  <a:lnTo>
                    <a:pt x="88" y="0"/>
                  </a:lnTo>
                  <a:lnTo>
                    <a:pt x="0" y="0"/>
                  </a:lnTo>
                  <a:close/>
                </a:path>
              </a:pathLst>
            </a:custGeom>
            <a:solidFill>
              <a:srgbClr val="000000"/>
            </a:solidFill>
            <a:ln w="877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D48A96F-EA64-DA37-2E30-A3CCEC0E4DEE}"/>
                </a:ext>
              </a:extLst>
            </p:cNvPr>
            <p:cNvSpPr/>
            <p:nvPr/>
          </p:nvSpPr>
          <p:spPr>
            <a:xfrm>
              <a:off x="5366991" y="956963"/>
              <a:ext cx="206229" cy="212556"/>
            </a:xfrm>
            <a:custGeom>
              <a:avLst/>
              <a:gdLst>
                <a:gd name="connsiteX0" fmla="*/ 0 w 206229"/>
                <a:gd name="connsiteY0" fmla="*/ 0 h 212556"/>
                <a:gd name="connsiteX1" fmla="*/ 0 w 206229"/>
                <a:gd name="connsiteY1" fmla="*/ 163613 h 212556"/>
                <a:gd name="connsiteX2" fmla="*/ 48855 w 206229"/>
                <a:gd name="connsiteY2" fmla="*/ 212556 h 212556"/>
                <a:gd name="connsiteX3" fmla="*/ 206229 w 206229"/>
                <a:gd name="connsiteY3" fmla="*/ 212556 h 212556"/>
              </a:gdLst>
              <a:ahLst/>
              <a:cxnLst>
                <a:cxn ang="0">
                  <a:pos x="connsiteX0" y="connsiteY0"/>
                </a:cxn>
                <a:cxn ang="0">
                  <a:pos x="connsiteX1" y="connsiteY1"/>
                </a:cxn>
                <a:cxn ang="0">
                  <a:pos x="connsiteX2" y="connsiteY2"/>
                </a:cxn>
                <a:cxn ang="0">
                  <a:pos x="connsiteX3" y="connsiteY3"/>
                </a:cxn>
              </a:cxnLst>
              <a:rect l="l" t="t" r="r" b="b"/>
              <a:pathLst>
                <a:path w="206229" h="212556">
                  <a:moveTo>
                    <a:pt x="0" y="0"/>
                  </a:moveTo>
                  <a:lnTo>
                    <a:pt x="0" y="163613"/>
                  </a:lnTo>
                  <a:cubicBezTo>
                    <a:pt x="0" y="190609"/>
                    <a:pt x="21862" y="212508"/>
                    <a:pt x="48855" y="212556"/>
                  </a:cubicBezTo>
                  <a:lnTo>
                    <a:pt x="206229" y="212556"/>
                  </a:lnTo>
                  <a:close/>
                </a:path>
              </a:pathLst>
            </a:custGeom>
            <a:solidFill>
              <a:srgbClr val="FFFFFF"/>
            </a:solidFill>
            <a:ln w="8776"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5A5FB2C-D8EA-03C0-380E-221C8098C9C1}"/>
                </a:ext>
              </a:extLst>
            </p:cNvPr>
            <p:cNvSpPr/>
            <p:nvPr/>
          </p:nvSpPr>
          <p:spPr>
            <a:xfrm>
              <a:off x="5369086" y="1134986"/>
              <a:ext cx="204134" cy="78752"/>
            </a:xfrm>
            <a:custGeom>
              <a:avLst/>
              <a:gdLst>
                <a:gd name="connsiteX0" fmla="*/ 14 w 204134"/>
                <a:gd name="connsiteY0" fmla="*/ 0 h 78752"/>
                <a:gd name="connsiteX1" fmla="*/ 43157 w 204134"/>
                <a:gd name="connsiteY1" fmla="*/ 52722 h 78752"/>
                <a:gd name="connsiteX2" fmla="*/ 48342 w 204134"/>
                <a:gd name="connsiteY2" fmla="*/ 53864 h 78752"/>
                <a:gd name="connsiteX3" fmla="*/ 204134 w 204134"/>
                <a:gd name="connsiteY3" fmla="*/ 78467 h 78752"/>
                <a:gd name="connsiteX4" fmla="*/ 204134 w 204134"/>
                <a:gd name="connsiteY4" fmla="*/ 34533 h 78752"/>
                <a:gd name="connsiteX5" fmla="*/ 46760 w 204134"/>
                <a:gd name="connsiteY5" fmla="*/ 34533 h 78752"/>
                <a:gd name="connsiteX6" fmla="*/ 14 w 204134"/>
                <a:gd name="connsiteY6" fmla="*/ 0 h 7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34" h="78752">
                  <a:moveTo>
                    <a:pt x="14" y="0"/>
                  </a:moveTo>
                  <a:cubicBezTo>
                    <a:pt x="14" y="0"/>
                    <a:pt x="-2007" y="39629"/>
                    <a:pt x="43157" y="52722"/>
                  </a:cubicBezTo>
                  <a:cubicBezTo>
                    <a:pt x="44862" y="53195"/>
                    <a:pt x="46593" y="53577"/>
                    <a:pt x="48342" y="53864"/>
                  </a:cubicBezTo>
                  <a:cubicBezTo>
                    <a:pt x="68903" y="57554"/>
                    <a:pt x="204134" y="81631"/>
                    <a:pt x="204134" y="78467"/>
                  </a:cubicBezTo>
                  <a:lnTo>
                    <a:pt x="204134" y="34533"/>
                  </a:lnTo>
                  <a:lnTo>
                    <a:pt x="46760" y="34533"/>
                  </a:lnTo>
                  <a:cubicBezTo>
                    <a:pt x="46760" y="34533"/>
                    <a:pt x="7482" y="33215"/>
                    <a:pt x="14" y="0"/>
                  </a:cubicBezTo>
                  <a:close/>
                </a:path>
              </a:pathLst>
            </a:custGeom>
            <a:solidFill>
              <a:srgbClr val="000000"/>
            </a:solidFill>
            <a:ln w="877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DC85B73-4DA6-B792-2CBB-622A9BDA8014}"/>
                </a:ext>
              </a:extLst>
            </p:cNvPr>
            <p:cNvSpPr/>
            <p:nvPr/>
          </p:nvSpPr>
          <p:spPr>
            <a:xfrm>
              <a:off x="5173590" y="1239902"/>
              <a:ext cx="90066" cy="93405"/>
            </a:xfrm>
            <a:custGeom>
              <a:avLst/>
              <a:gdLst>
                <a:gd name="connsiteX0" fmla="*/ 90066 w 90066"/>
                <a:gd name="connsiteY0" fmla="*/ 23725 h 93405"/>
                <a:gd name="connsiteX1" fmla="*/ 27064 w 90066"/>
                <a:gd name="connsiteY1" fmla="*/ 46834 h 93405"/>
                <a:gd name="connsiteX2" fmla="*/ 90066 w 90066"/>
                <a:gd name="connsiteY2" fmla="*/ 69768 h 93405"/>
                <a:gd name="connsiteX3" fmla="*/ 90066 w 90066"/>
                <a:gd name="connsiteY3" fmla="*/ 93405 h 93405"/>
                <a:gd name="connsiteX4" fmla="*/ 0 w 90066"/>
                <a:gd name="connsiteY4" fmla="*/ 58872 h 93405"/>
                <a:gd name="connsiteX5" fmla="*/ 0 w 90066"/>
                <a:gd name="connsiteY5" fmla="*/ 34269 h 93405"/>
                <a:gd name="connsiteX6" fmla="*/ 90066 w 90066"/>
                <a:gd name="connsiteY6" fmla="*/ 0 h 9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66" h="93405">
                  <a:moveTo>
                    <a:pt x="90066" y="23725"/>
                  </a:moveTo>
                  <a:lnTo>
                    <a:pt x="27064" y="46834"/>
                  </a:lnTo>
                  <a:lnTo>
                    <a:pt x="90066" y="69768"/>
                  </a:lnTo>
                  <a:lnTo>
                    <a:pt x="90066" y="93405"/>
                  </a:lnTo>
                  <a:lnTo>
                    <a:pt x="0" y="58872"/>
                  </a:lnTo>
                  <a:lnTo>
                    <a:pt x="0" y="34269"/>
                  </a:lnTo>
                  <a:lnTo>
                    <a:pt x="90066" y="0"/>
                  </a:lnTo>
                  <a:close/>
                </a:path>
              </a:pathLst>
            </a:custGeom>
            <a:solidFill>
              <a:srgbClr val="FAFAFA"/>
            </a:solidFill>
            <a:ln w="877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52A36BE-A131-FB6B-CBE7-CA6379F0F044}"/>
                </a:ext>
              </a:extLst>
            </p:cNvPr>
            <p:cNvSpPr/>
            <p:nvPr/>
          </p:nvSpPr>
          <p:spPr>
            <a:xfrm>
              <a:off x="5268753" y="1193332"/>
              <a:ext cx="89011" cy="178199"/>
            </a:xfrm>
            <a:custGeom>
              <a:avLst/>
              <a:gdLst>
                <a:gd name="connsiteX0" fmla="*/ 62651 w 89011"/>
                <a:gd name="connsiteY0" fmla="*/ 0 h 178199"/>
                <a:gd name="connsiteX1" fmla="*/ 89012 w 89011"/>
                <a:gd name="connsiteY1" fmla="*/ 0 h 178199"/>
                <a:gd name="connsiteX2" fmla="*/ 26361 w 89011"/>
                <a:gd name="connsiteY2" fmla="*/ 178199 h 178199"/>
                <a:gd name="connsiteX3" fmla="*/ 0 w 89011"/>
                <a:gd name="connsiteY3" fmla="*/ 178199 h 178199"/>
              </a:gdLst>
              <a:ahLst/>
              <a:cxnLst>
                <a:cxn ang="0">
                  <a:pos x="connsiteX0" y="connsiteY0"/>
                </a:cxn>
                <a:cxn ang="0">
                  <a:pos x="connsiteX1" y="connsiteY1"/>
                </a:cxn>
                <a:cxn ang="0">
                  <a:pos x="connsiteX2" y="connsiteY2"/>
                </a:cxn>
                <a:cxn ang="0">
                  <a:pos x="connsiteX3" y="connsiteY3"/>
                </a:cxn>
              </a:cxnLst>
              <a:rect l="l" t="t" r="r" b="b"/>
              <a:pathLst>
                <a:path w="89011" h="178199">
                  <a:moveTo>
                    <a:pt x="62651" y="0"/>
                  </a:moveTo>
                  <a:lnTo>
                    <a:pt x="89012" y="0"/>
                  </a:lnTo>
                  <a:lnTo>
                    <a:pt x="26361" y="178199"/>
                  </a:lnTo>
                  <a:lnTo>
                    <a:pt x="0" y="178199"/>
                  </a:lnTo>
                  <a:close/>
                </a:path>
              </a:pathLst>
            </a:custGeom>
            <a:solidFill>
              <a:srgbClr val="FAFAFA"/>
            </a:solidFill>
            <a:ln w="877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23713E1-8657-ACA6-A489-7E0DAB6A8B41}"/>
                </a:ext>
              </a:extLst>
            </p:cNvPr>
            <p:cNvSpPr/>
            <p:nvPr/>
          </p:nvSpPr>
          <p:spPr>
            <a:xfrm>
              <a:off x="5361104" y="1239727"/>
              <a:ext cx="90153" cy="93317"/>
            </a:xfrm>
            <a:custGeom>
              <a:avLst/>
              <a:gdLst>
                <a:gd name="connsiteX0" fmla="*/ 90154 w 90153"/>
                <a:gd name="connsiteY0" fmla="*/ 34269 h 93317"/>
                <a:gd name="connsiteX1" fmla="*/ 90154 w 90153"/>
                <a:gd name="connsiteY1" fmla="*/ 59048 h 93317"/>
                <a:gd name="connsiteX2" fmla="*/ 0 w 90153"/>
                <a:gd name="connsiteY2" fmla="*/ 93317 h 93317"/>
                <a:gd name="connsiteX3" fmla="*/ 0 w 90153"/>
                <a:gd name="connsiteY3" fmla="*/ 69505 h 93317"/>
                <a:gd name="connsiteX4" fmla="*/ 63090 w 90153"/>
                <a:gd name="connsiteY4" fmla="*/ 46571 h 93317"/>
                <a:gd name="connsiteX5" fmla="*/ 0 w 90153"/>
                <a:gd name="connsiteY5" fmla="*/ 23900 h 93317"/>
                <a:gd name="connsiteX6" fmla="*/ 0 w 90153"/>
                <a:gd name="connsiteY6" fmla="*/ 0 h 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53" h="93317">
                  <a:moveTo>
                    <a:pt x="90154" y="34269"/>
                  </a:moveTo>
                  <a:lnTo>
                    <a:pt x="90154" y="59048"/>
                  </a:lnTo>
                  <a:lnTo>
                    <a:pt x="0" y="93317"/>
                  </a:lnTo>
                  <a:lnTo>
                    <a:pt x="0" y="69505"/>
                  </a:lnTo>
                  <a:lnTo>
                    <a:pt x="63090" y="46571"/>
                  </a:lnTo>
                  <a:lnTo>
                    <a:pt x="0" y="23900"/>
                  </a:lnTo>
                  <a:lnTo>
                    <a:pt x="0" y="0"/>
                  </a:lnTo>
                  <a:close/>
                </a:path>
              </a:pathLst>
            </a:custGeom>
            <a:solidFill>
              <a:srgbClr val="FAFAFA"/>
            </a:solidFill>
            <a:ln w="877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F128DB9-6C69-6E30-5835-B127C4747A4A}"/>
                </a:ext>
              </a:extLst>
            </p:cNvPr>
            <p:cNvSpPr/>
            <p:nvPr/>
          </p:nvSpPr>
          <p:spPr>
            <a:xfrm>
              <a:off x="5177632" y="1512737"/>
              <a:ext cx="64759" cy="70295"/>
            </a:xfrm>
            <a:custGeom>
              <a:avLst/>
              <a:gdLst>
                <a:gd name="connsiteX0" fmla="*/ 64760 w 64759"/>
                <a:gd name="connsiteY0" fmla="*/ 0 h 70295"/>
                <a:gd name="connsiteX1" fmla="*/ 64760 w 64759"/>
                <a:gd name="connsiteY1" fmla="*/ 70296 h 70295"/>
                <a:gd name="connsiteX2" fmla="*/ 48416 w 64759"/>
                <a:gd name="connsiteY2" fmla="*/ 70296 h 70295"/>
                <a:gd name="connsiteX3" fmla="*/ 48416 w 64759"/>
                <a:gd name="connsiteY3" fmla="*/ 41386 h 70295"/>
                <a:gd name="connsiteX4" fmla="*/ 16344 w 64759"/>
                <a:gd name="connsiteY4" fmla="*/ 41386 h 70295"/>
                <a:gd name="connsiteX5" fmla="*/ 16344 w 64759"/>
                <a:gd name="connsiteY5" fmla="*/ 70296 h 70295"/>
                <a:gd name="connsiteX6" fmla="*/ 0 w 64759"/>
                <a:gd name="connsiteY6" fmla="*/ 70296 h 70295"/>
                <a:gd name="connsiteX7" fmla="*/ 0 w 64759"/>
                <a:gd name="connsiteY7" fmla="*/ 0 h 70295"/>
                <a:gd name="connsiteX8" fmla="*/ 16344 w 64759"/>
                <a:gd name="connsiteY8" fmla="*/ 0 h 70295"/>
                <a:gd name="connsiteX9" fmla="*/ 16344 w 64759"/>
                <a:gd name="connsiteY9" fmla="*/ 27855 h 70295"/>
                <a:gd name="connsiteX10" fmla="*/ 48416 w 64759"/>
                <a:gd name="connsiteY10" fmla="*/ 27855 h 70295"/>
                <a:gd name="connsiteX11" fmla="*/ 48416 w 64759"/>
                <a:gd name="connsiteY11" fmla="*/ 0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59" h="70295">
                  <a:moveTo>
                    <a:pt x="64760" y="0"/>
                  </a:moveTo>
                  <a:lnTo>
                    <a:pt x="64760" y="70296"/>
                  </a:lnTo>
                  <a:lnTo>
                    <a:pt x="48416" y="70296"/>
                  </a:lnTo>
                  <a:lnTo>
                    <a:pt x="48416" y="41386"/>
                  </a:lnTo>
                  <a:lnTo>
                    <a:pt x="16344" y="41386"/>
                  </a:lnTo>
                  <a:lnTo>
                    <a:pt x="16344" y="70296"/>
                  </a:lnTo>
                  <a:lnTo>
                    <a:pt x="0" y="70296"/>
                  </a:lnTo>
                  <a:lnTo>
                    <a:pt x="0" y="0"/>
                  </a:lnTo>
                  <a:lnTo>
                    <a:pt x="16344" y="0"/>
                  </a:lnTo>
                  <a:lnTo>
                    <a:pt x="16344" y="27855"/>
                  </a:lnTo>
                  <a:lnTo>
                    <a:pt x="48416" y="27855"/>
                  </a:lnTo>
                  <a:lnTo>
                    <a:pt x="48416" y="0"/>
                  </a:lnTo>
                  <a:close/>
                </a:path>
              </a:pathLst>
            </a:custGeom>
            <a:solidFill>
              <a:srgbClr val="FAFAFA"/>
            </a:solidFill>
            <a:ln w="877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DB03167-6ED1-190C-CC78-F460A5F91557}"/>
                </a:ext>
              </a:extLst>
            </p:cNvPr>
            <p:cNvSpPr/>
            <p:nvPr/>
          </p:nvSpPr>
          <p:spPr>
            <a:xfrm>
              <a:off x="5251179" y="1512737"/>
              <a:ext cx="61508" cy="70559"/>
            </a:xfrm>
            <a:custGeom>
              <a:avLst/>
              <a:gdLst>
                <a:gd name="connsiteX0" fmla="*/ 22407 w 61508"/>
                <a:gd name="connsiteY0" fmla="*/ 13356 h 70559"/>
                <a:gd name="connsiteX1" fmla="*/ 0 w 61508"/>
                <a:gd name="connsiteY1" fmla="*/ 13356 h 70559"/>
                <a:gd name="connsiteX2" fmla="*/ 0 w 61508"/>
                <a:gd name="connsiteY2" fmla="*/ 0 h 70559"/>
                <a:gd name="connsiteX3" fmla="*/ 61509 w 61508"/>
                <a:gd name="connsiteY3" fmla="*/ 0 h 70559"/>
                <a:gd name="connsiteX4" fmla="*/ 61509 w 61508"/>
                <a:gd name="connsiteY4" fmla="*/ 13356 h 70559"/>
                <a:gd name="connsiteX5" fmla="*/ 38926 w 61508"/>
                <a:gd name="connsiteY5" fmla="*/ 13356 h 70559"/>
                <a:gd name="connsiteX6" fmla="*/ 38926 w 61508"/>
                <a:gd name="connsiteY6" fmla="*/ 70559 h 70559"/>
                <a:gd name="connsiteX7" fmla="*/ 22582 w 61508"/>
                <a:gd name="connsiteY7"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08" h="70559">
                  <a:moveTo>
                    <a:pt x="22407" y="13356"/>
                  </a:moveTo>
                  <a:lnTo>
                    <a:pt x="0" y="13356"/>
                  </a:lnTo>
                  <a:lnTo>
                    <a:pt x="0" y="0"/>
                  </a:lnTo>
                  <a:lnTo>
                    <a:pt x="61509" y="0"/>
                  </a:lnTo>
                  <a:lnTo>
                    <a:pt x="61509" y="13356"/>
                  </a:lnTo>
                  <a:lnTo>
                    <a:pt x="38926" y="13356"/>
                  </a:lnTo>
                  <a:lnTo>
                    <a:pt x="38926" y="70559"/>
                  </a:lnTo>
                  <a:lnTo>
                    <a:pt x="22582" y="70559"/>
                  </a:lnTo>
                  <a:close/>
                </a:path>
              </a:pathLst>
            </a:custGeom>
            <a:solidFill>
              <a:srgbClr val="FAFAFA"/>
            </a:solidFill>
            <a:ln w="8776"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3AB0E31-2224-62E7-44E3-D287867F3C6C}"/>
                </a:ext>
              </a:extLst>
            </p:cNvPr>
            <p:cNvSpPr/>
            <p:nvPr/>
          </p:nvSpPr>
          <p:spPr>
            <a:xfrm>
              <a:off x="5321474" y="1513176"/>
              <a:ext cx="79082" cy="70295"/>
            </a:xfrm>
            <a:custGeom>
              <a:avLst/>
              <a:gdLst>
                <a:gd name="connsiteX0" fmla="*/ 64057 w 79082"/>
                <a:gd name="connsiteY0" fmla="*/ 70120 h 70295"/>
                <a:gd name="connsiteX1" fmla="*/ 64057 w 79082"/>
                <a:gd name="connsiteY1" fmla="*/ 27767 h 70295"/>
                <a:gd name="connsiteX2" fmla="*/ 43232 w 79082"/>
                <a:gd name="connsiteY2" fmla="*/ 62914 h 70295"/>
                <a:gd name="connsiteX3" fmla="*/ 35851 w 79082"/>
                <a:gd name="connsiteY3" fmla="*/ 62914 h 70295"/>
                <a:gd name="connsiteX4" fmla="*/ 15202 w 79082"/>
                <a:gd name="connsiteY4" fmla="*/ 28909 h 70295"/>
                <a:gd name="connsiteX5" fmla="*/ 15202 w 79082"/>
                <a:gd name="connsiteY5" fmla="*/ 70296 h 70295"/>
                <a:gd name="connsiteX6" fmla="*/ 0 w 79082"/>
                <a:gd name="connsiteY6" fmla="*/ 70296 h 70295"/>
                <a:gd name="connsiteX7" fmla="*/ 0 w 79082"/>
                <a:gd name="connsiteY7" fmla="*/ 0 h 70295"/>
                <a:gd name="connsiteX8" fmla="*/ 13444 w 79082"/>
                <a:gd name="connsiteY8" fmla="*/ 0 h 70295"/>
                <a:gd name="connsiteX9" fmla="*/ 39805 w 79082"/>
                <a:gd name="connsiteY9" fmla="*/ 43935 h 70295"/>
                <a:gd name="connsiteX10" fmla="*/ 66166 w 79082"/>
                <a:gd name="connsiteY10" fmla="*/ 0 h 70295"/>
                <a:gd name="connsiteX11" fmla="*/ 79082 w 79082"/>
                <a:gd name="connsiteY11" fmla="*/ 0 h 70295"/>
                <a:gd name="connsiteX12" fmla="*/ 79082 w 79082"/>
                <a:gd name="connsiteY12" fmla="*/ 70296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082" h="70295">
                  <a:moveTo>
                    <a:pt x="64057" y="70120"/>
                  </a:moveTo>
                  <a:lnTo>
                    <a:pt x="64057" y="27767"/>
                  </a:lnTo>
                  <a:lnTo>
                    <a:pt x="43232" y="62914"/>
                  </a:lnTo>
                  <a:lnTo>
                    <a:pt x="35851" y="62914"/>
                  </a:lnTo>
                  <a:lnTo>
                    <a:pt x="15202" y="28909"/>
                  </a:lnTo>
                  <a:lnTo>
                    <a:pt x="15202" y="70296"/>
                  </a:lnTo>
                  <a:lnTo>
                    <a:pt x="0" y="70296"/>
                  </a:lnTo>
                  <a:lnTo>
                    <a:pt x="0" y="0"/>
                  </a:lnTo>
                  <a:lnTo>
                    <a:pt x="13444" y="0"/>
                  </a:lnTo>
                  <a:lnTo>
                    <a:pt x="39805" y="43935"/>
                  </a:lnTo>
                  <a:lnTo>
                    <a:pt x="66166" y="0"/>
                  </a:lnTo>
                  <a:lnTo>
                    <a:pt x="79082" y="0"/>
                  </a:lnTo>
                  <a:lnTo>
                    <a:pt x="79082" y="70296"/>
                  </a:lnTo>
                  <a:close/>
                </a:path>
              </a:pathLst>
            </a:custGeom>
            <a:solidFill>
              <a:srgbClr val="FAFAFA"/>
            </a:solidFill>
            <a:ln w="8776"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FB610B7-6899-2D2A-5FE1-BBD8E846EBCD}"/>
                </a:ext>
              </a:extLst>
            </p:cNvPr>
            <p:cNvSpPr/>
            <p:nvPr/>
          </p:nvSpPr>
          <p:spPr>
            <a:xfrm>
              <a:off x="5417340" y="1512737"/>
              <a:ext cx="51667" cy="70559"/>
            </a:xfrm>
            <a:custGeom>
              <a:avLst/>
              <a:gdLst>
                <a:gd name="connsiteX0" fmla="*/ 264 w 51667"/>
                <a:gd name="connsiteY0" fmla="*/ 0 h 70559"/>
                <a:gd name="connsiteX1" fmla="*/ 16519 w 51667"/>
                <a:gd name="connsiteY1" fmla="*/ 0 h 70559"/>
                <a:gd name="connsiteX2" fmla="*/ 16519 w 51667"/>
                <a:gd name="connsiteY2" fmla="*/ 57291 h 70559"/>
                <a:gd name="connsiteX3" fmla="*/ 51667 w 51667"/>
                <a:gd name="connsiteY3" fmla="*/ 57291 h 70559"/>
                <a:gd name="connsiteX4" fmla="*/ 51667 w 51667"/>
                <a:gd name="connsiteY4" fmla="*/ 70559 h 70559"/>
                <a:gd name="connsiteX5" fmla="*/ 0 w 51667"/>
                <a:gd name="connsiteY5"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7" h="70559">
                  <a:moveTo>
                    <a:pt x="264" y="0"/>
                  </a:moveTo>
                  <a:lnTo>
                    <a:pt x="16519" y="0"/>
                  </a:lnTo>
                  <a:lnTo>
                    <a:pt x="16519" y="57291"/>
                  </a:lnTo>
                  <a:lnTo>
                    <a:pt x="51667" y="57291"/>
                  </a:lnTo>
                  <a:lnTo>
                    <a:pt x="51667" y="70559"/>
                  </a:lnTo>
                  <a:lnTo>
                    <a:pt x="0" y="70559"/>
                  </a:lnTo>
                  <a:close/>
                </a:path>
              </a:pathLst>
            </a:custGeom>
            <a:solidFill>
              <a:srgbClr val="FAFAFA"/>
            </a:solidFill>
            <a:ln w="8776" cap="flat">
              <a:noFill/>
              <a:prstDash val="solid"/>
              <a:miter/>
            </a:ln>
          </p:spPr>
          <p:txBody>
            <a:bodyPr rtlCol="0" anchor="ctr"/>
            <a:lstStyle/>
            <a:p>
              <a:endParaRPr lang="en-US"/>
            </a:p>
          </p:txBody>
        </p:sp>
      </p:grpSp>
      <p:grpSp>
        <p:nvGrpSpPr>
          <p:cNvPr id="97" name="Graphic 2">
            <a:extLst>
              <a:ext uri="{FF2B5EF4-FFF2-40B4-BE49-F238E27FC236}">
                <a16:creationId xmlns:a16="http://schemas.microsoft.com/office/drawing/2014/main" id="{4E038548-36AA-E2E6-50A9-E5F1180D4898}"/>
              </a:ext>
            </a:extLst>
          </p:cNvPr>
          <p:cNvGrpSpPr/>
          <p:nvPr/>
        </p:nvGrpSpPr>
        <p:grpSpPr>
          <a:xfrm>
            <a:off x="5914044" y="1529508"/>
            <a:ext cx="1412844" cy="1320796"/>
            <a:chOff x="5914044" y="1529508"/>
            <a:chExt cx="1412844" cy="1320796"/>
          </a:xfrm>
        </p:grpSpPr>
        <p:sp>
          <p:nvSpPr>
            <p:cNvPr id="98" name="Freeform: Shape 97">
              <a:extLst>
                <a:ext uri="{FF2B5EF4-FFF2-40B4-BE49-F238E27FC236}">
                  <a16:creationId xmlns:a16="http://schemas.microsoft.com/office/drawing/2014/main" id="{D244E193-D013-0E49-E0B5-76BEE2CEFB57}"/>
                </a:ext>
              </a:extLst>
            </p:cNvPr>
            <p:cNvSpPr/>
            <p:nvPr/>
          </p:nvSpPr>
          <p:spPr>
            <a:xfrm>
              <a:off x="5916350" y="1637863"/>
              <a:ext cx="1409864" cy="1210400"/>
            </a:xfrm>
            <a:custGeom>
              <a:avLst/>
              <a:gdLst>
                <a:gd name="connsiteX0" fmla="*/ 78555 w 1409864"/>
                <a:gd name="connsiteY0" fmla="*/ 1210401 h 1210400"/>
                <a:gd name="connsiteX1" fmla="*/ 1331309 w 1409864"/>
                <a:gd name="connsiteY1" fmla="*/ 1210401 h 1210400"/>
                <a:gd name="connsiteX2" fmla="*/ 1409864 w 1409864"/>
                <a:gd name="connsiteY2" fmla="*/ 1119544 h 1210400"/>
                <a:gd name="connsiteX3" fmla="*/ 1409864 w 1409864"/>
                <a:gd name="connsiteY3" fmla="*/ 90857 h 1210400"/>
                <a:gd name="connsiteX4" fmla="*/ 1331309 w 1409864"/>
                <a:gd name="connsiteY4" fmla="*/ 0 h 1210400"/>
                <a:gd name="connsiteX5" fmla="*/ 78555 w 1409864"/>
                <a:gd name="connsiteY5" fmla="*/ 0 h 1210400"/>
                <a:gd name="connsiteX6" fmla="*/ 0 w 1409864"/>
                <a:gd name="connsiteY6" fmla="*/ 90857 h 1210400"/>
                <a:gd name="connsiteX7" fmla="*/ 0 w 1409864"/>
                <a:gd name="connsiteY7" fmla="*/ 1119544 h 1210400"/>
                <a:gd name="connsiteX8" fmla="*/ 78555 w 1409864"/>
                <a:gd name="connsiteY8" fmla="*/ 1210401 h 12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864" h="1210400">
                  <a:moveTo>
                    <a:pt x="78555" y="1210401"/>
                  </a:moveTo>
                  <a:lnTo>
                    <a:pt x="1331309" y="1210401"/>
                  </a:lnTo>
                  <a:cubicBezTo>
                    <a:pt x="1374717" y="1210401"/>
                    <a:pt x="1409864" y="1169717"/>
                    <a:pt x="1409864" y="1119544"/>
                  </a:cubicBezTo>
                  <a:lnTo>
                    <a:pt x="1409864" y="90857"/>
                  </a:lnTo>
                  <a:cubicBezTo>
                    <a:pt x="1409864" y="40684"/>
                    <a:pt x="1374717" y="0"/>
                    <a:pt x="1331309" y="0"/>
                  </a:cubicBezTo>
                  <a:lnTo>
                    <a:pt x="78555" y="0"/>
                  </a:lnTo>
                  <a:cubicBezTo>
                    <a:pt x="35148" y="0"/>
                    <a:pt x="0" y="40684"/>
                    <a:pt x="0" y="90857"/>
                  </a:cubicBezTo>
                  <a:lnTo>
                    <a:pt x="0" y="1119544"/>
                  </a:lnTo>
                  <a:cubicBezTo>
                    <a:pt x="0" y="1169717"/>
                    <a:pt x="35148" y="1210401"/>
                    <a:pt x="78555" y="1210401"/>
                  </a:cubicBezTo>
                  <a:close/>
                </a:path>
              </a:pathLst>
            </a:custGeom>
            <a:solidFill>
              <a:srgbClr val="FFFFFF"/>
            </a:solidFill>
            <a:ln w="8776"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ADA34D5-3285-6D72-034F-86AEB1F87C6C}"/>
                </a:ext>
              </a:extLst>
            </p:cNvPr>
            <p:cNvSpPr/>
            <p:nvPr/>
          </p:nvSpPr>
          <p:spPr>
            <a:xfrm rot="10800000">
              <a:off x="5916350" y="1637863"/>
              <a:ext cx="1409864" cy="211941"/>
            </a:xfrm>
            <a:custGeom>
              <a:avLst/>
              <a:gdLst>
                <a:gd name="connsiteX0" fmla="*/ 0 w 1409864"/>
                <a:gd name="connsiteY0" fmla="*/ 0 h 211941"/>
                <a:gd name="connsiteX1" fmla="*/ 1409864 w 1409864"/>
                <a:gd name="connsiteY1" fmla="*/ 0 h 211941"/>
                <a:gd name="connsiteX2" fmla="*/ 1409864 w 1409864"/>
                <a:gd name="connsiteY2" fmla="*/ 0 h 211941"/>
                <a:gd name="connsiteX3" fmla="*/ 1409864 w 1409864"/>
                <a:gd name="connsiteY3" fmla="*/ 136461 h 211941"/>
                <a:gd name="connsiteX4" fmla="*/ 1334384 w 1409864"/>
                <a:gd name="connsiteY4" fmla="*/ 211941 h 211941"/>
                <a:gd name="connsiteX5" fmla="*/ 68011 w 1409864"/>
                <a:gd name="connsiteY5" fmla="*/ 211941 h 211941"/>
                <a:gd name="connsiteX6" fmla="*/ 0 w 1409864"/>
                <a:gd name="connsiteY6" fmla="*/ 144194 h 211941"/>
                <a:gd name="connsiteX7" fmla="*/ 0 w 1409864"/>
                <a:gd name="connsiteY7" fmla="*/ 0 h 211941"/>
                <a:gd name="connsiteX8" fmla="*/ 0 w 1409864"/>
                <a:gd name="connsiteY8" fmla="*/ 0 h 2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864" h="211941">
                  <a:moveTo>
                    <a:pt x="0" y="0"/>
                  </a:moveTo>
                  <a:lnTo>
                    <a:pt x="1409864" y="0"/>
                  </a:lnTo>
                  <a:lnTo>
                    <a:pt x="1409864" y="0"/>
                  </a:lnTo>
                  <a:lnTo>
                    <a:pt x="1409864" y="136461"/>
                  </a:lnTo>
                  <a:cubicBezTo>
                    <a:pt x="1409864" y="178146"/>
                    <a:pt x="1376070" y="211941"/>
                    <a:pt x="1334384" y="211941"/>
                  </a:cubicBezTo>
                  <a:lnTo>
                    <a:pt x="68011" y="211941"/>
                  </a:lnTo>
                  <a:cubicBezTo>
                    <a:pt x="30552" y="211941"/>
                    <a:pt x="149" y="181652"/>
                    <a:pt x="0" y="144194"/>
                  </a:cubicBezTo>
                  <a:lnTo>
                    <a:pt x="0" y="0"/>
                  </a:lnTo>
                  <a:lnTo>
                    <a:pt x="0" y="0"/>
                  </a:lnTo>
                  <a:close/>
                </a:path>
              </a:pathLst>
            </a:custGeom>
            <a:solidFill>
              <a:srgbClr val="E0E0E0"/>
            </a:solidFill>
            <a:ln w="877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AEC08A9-09CA-F061-13E0-396B933F8D5B}"/>
                </a:ext>
              </a:extLst>
            </p:cNvPr>
            <p:cNvSpPr/>
            <p:nvPr/>
          </p:nvSpPr>
          <p:spPr>
            <a:xfrm>
              <a:off x="6140065" y="1723799"/>
              <a:ext cx="45518" cy="45517"/>
            </a:xfrm>
            <a:custGeom>
              <a:avLst/>
              <a:gdLst>
                <a:gd name="connsiteX0" fmla="*/ 1 w 45518"/>
                <a:gd name="connsiteY0" fmla="*/ 22583 h 45517"/>
                <a:gd name="connsiteX1" fmla="*/ 22583 w 45518"/>
                <a:gd name="connsiteY1" fmla="*/ 45517 h 45517"/>
                <a:gd name="connsiteX2" fmla="*/ 45518 w 45518"/>
                <a:gd name="connsiteY2" fmla="*/ 22934 h 45517"/>
                <a:gd name="connsiteX3" fmla="*/ 22935 w 45518"/>
                <a:gd name="connsiteY3" fmla="*/ 0 h 45517"/>
                <a:gd name="connsiteX4" fmla="*/ 22759 w 45518"/>
                <a:gd name="connsiteY4" fmla="*/ 0 h 45517"/>
                <a:gd name="connsiteX5" fmla="*/ 1 w 45518"/>
                <a:gd name="connsiteY5" fmla="*/ 22583 h 45517"/>
                <a:gd name="connsiteX6" fmla="*/ 1 w 45518"/>
                <a:gd name="connsiteY6" fmla="*/ 22583 h 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8" h="45517">
                  <a:moveTo>
                    <a:pt x="1" y="22583"/>
                  </a:moveTo>
                  <a:cubicBezTo>
                    <a:pt x="-96" y="35148"/>
                    <a:pt x="10009" y="45420"/>
                    <a:pt x="22583" y="45517"/>
                  </a:cubicBezTo>
                  <a:cubicBezTo>
                    <a:pt x="35148" y="45613"/>
                    <a:pt x="45420" y="35499"/>
                    <a:pt x="45518" y="22934"/>
                  </a:cubicBezTo>
                  <a:cubicBezTo>
                    <a:pt x="45614" y="10369"/>
                    <a:pt x="35500" y="97"/>
                    <a:pt x="22935" y="0"/>
                  </a:cubicBezTo>
                  <a:cubicBezTo>
                    <a:pt x="22873" y="0"/>
                    <a:pt x="22821" y="0"/>
                    <a:pt x="22759" y="0"/>
                  </a:cubicBezTo>
                  <a:cubicBezTo>
                    <a:pt x="10238" y="-53"/>
                    <a:pt x="54" y="10061"/>
                    <a:pt x="1" y="22583"/>
                  </a:cubicBezTo>
                  <a:cubicBezTo>
                    <a:pt x="1" y="22583"/>
                    <a:pt x="1" y="22583"/>
                    <a:pt x="1" y="22583"/>
                  </a:cubicBezTo>
                  <a:close/>
                </a:path>
              </a:pathLst>
            </a:custGeom>
            <a:solidFill>
              <a:srgbClr val="FFFFFF"/>
            </a:solidFill>
            <a:ln w="8776"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959E1B7-9532-0297-B41F-91394A1AD5B8}"/>
                </a:ext>
              </a:extLst>
            </p:cNvPr>
            <p:cNvSpPr/>
            <p:nvPr/>
          </p:nvSpPr>
          <p:spPr>
            <a:xfrm>
              <a:off x="6071350" y="1723799"/>
              <a:ext cx="45694" cy="45693"/>
            </a:xfrm>
            <a:custGeom>
              <a:avLst/>
              <a:gdLst>
                <a:gd name="connsiteX0" fmla="*/ 2 w 45694"/>
                <a:gd name="connsiteY0" fmla="*/ 22583 h 45693"/>
                <a:gd name="connsiteX1" fmla="*/ 22584 w 45694"/>
                <a:gd name="connsiteY1" fmla="*/ 45692 h 45693"/>
                <a:gd name="connsiteX2" fmla="*/ 45693 w 45694"/>
                <a:gd name="connsiteY2" fmla="*/ 23110 h 45693"/>
                <a:gd name="connsiteX3" fmla="*/ 23111 w 45694"/>
                <a:gd name="connsiteY3" fmla="*/ 0 h 45693"/>
                <a:gd name="connsiteX4" fmla="*/ 22760 w 45694"/>
                <a:gd name="connsiteY4" fmla="*/ 0 h 45693"/>
                <a:gd name="connsiteX5" fmla="*/ 2 w 45694"/>
                <a:gd name="connsiteY5" fmla="*/ 22583 h 45693"/>
                <a:gd name="connsiteX6" fmla="*/ 2 w 45694"/>
                <a:gd name="connsiteY6" fmla="*/ 22583 h 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94" h="45693">
                  <a:moveTo>
                    <a:pt x="2" y="22583"/>
                  </a:moveTo>
                  <a:cubicBezTo>
                    <a:pt x="-148" y="35201"/>
                    <a:pt x="9966" y="45543"/>
                    <a:pt x="22584" y="45692"/>
                  </a:cubicBezTo>
                  <a:cubicBezTo>
                    <a:pt x="35202" y="45833"/>
                    <a:pt x="45544" y="35728"/>
                    <a:pt x="45693" y="23110"/>
                  </a:cubicBezTo>
                  <a:cubicBezTo>
                    <a:pt x="45834" y="10492"/>
                    <a:pt x="35729" y="150"/>
                    <a:pt x="23111" y="0"/>
                  </a:cubicBezTo>
                  <a:cubicBezTo>
                    <a:pt x="22997" y="0"/>
                    <a:pt x="22874" y="0"/>
                    <a:pt x="22760" y="0"/>
                  </a:cubicBezTo>
                  <a:cubicBezTo>
                    <a:pt x="10238" y="-53"/>
                    <a:pt x="54" y="10061"/>
                    <a:pt x="2" y="22583"/>
                  </a:cubicBezTo>
                  <a:cubicBezTo>
                    <a:pt x="2" y="22583"/>
                    <a:pt x="2" y="22583"/>
                    <a:pt x="2" y="22583"/>
                  </a:cubicBezTo>
                  <a:close/>
                </a:path>
              </a:pathLst>
            </a:custGeom>
            <a:solidFill>
              <a:srgbClr val="FFFFFF"/>
            </a:solidFill>
            <a:ln w="8776"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FE6C2C1-41BC-7CCB-FFAE-1849F79D9A16}"/>
                </a:ext>
              </a:extLst>
            </p:cNvPr>
            <p:cNvSpPr/>
            <p:nvPr/>
          </p:nvSpPr>
          <p:spPr>
            <a:xfrm>
              <a:off x="6002637" y="1723798"/>
              <a:ext cx="45694" cy="45694"/>
            </a:xfrm>
            <a:custGeom>
              <a:avLst/>
              <a:gdLst>
                <a:gd name="connsiteX0" fmla="*/ 2 w 45694"/>
                <a:gd name="connsiteY0" fmla="*/ 22583 h 45694"/>
                <a:gd name="connsiteX1" fmla="*/ 22584 w 45694"/>
                <a:gd name="connsiteY1" fmla="*/ 45693 h 45694"/>
                <a:gd name="connsiteX2" fmla="*/ 45693 w 45694"/>
                <a:gd name="connsiteY2" fmla="*/ 23110 h 45694"/>
                <a:gd name="connsiteX3" fmla="*/ 23111 w 45694"/>
                <a:gd name="connsiteY3" fmla="*/ 1 h 45694"/>
                <a:gd name="connsiteX4" fmla="*/ 22847 w 45694"/>
                <a:gd name="connsiteY4" fmla="*/ 1 h 45694"/>
                <a:gd name="connsiteX5" fmla="*/ 2 w 45694"/>
                <a:gd name="connsiteY5" fmla="*/ 22495 h 45694"/>
                <a:gd name="connsiteX6" fmla="*/ 2 w 45694"/>
                <a:gd name="connsiteY6" fmla="*/ 22583 h 4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94" h="45694">
                  <a:moveTo>
                    <a:pt x="2" y="22583"/>
                  </a:moveTo>
                  <a:cubicBezTo>
                    <a:pt x="-148" y="35201"/>
                    <a:pt x="9966" y="45543"/>
                    <a:pt x="22584" y="45693"/>
                  </a:cubicBezTo>
                  <a:cubicBezTo>
                    <a:pt x="35202" y="45833"/>
                    <a:pt x="45544" y="35728"/>
                    <a:pt x="45693" y="23110"/>
                  </a:cubicBezTo>
                  <a:cubicBezTo>
                    <a:pt x="45834" y="10492"/>
                    <a:pt x="35729" y="150"/>
                    <a:pt x="23111" y="1"/>
                  </a:cubicBezTo>
                  <a:cubicBezTo>
                    <a:pt x="23023" y="1"/>
                    <a:pt x="22935" y="1"/>
                    <a:pt x="22847" y="1"/>
                  </a:cubicBezTo>
                  <a:cubicBezTo>
                    <a:pt x="10326" y="-96"/>
                    <a:pt x="98" y="9974"/>
                    <a:pt x="2" y="22495"/>
                  </a:cubicBezTo>
                  <a:cubicBezTo>
                    <a:pt x="2" y="22522"/>
                    <a:pt x="2" y="22557"/>
                    <a:pt x="2" y="22583"/>
                  </a:cubicBezTo>
                  <a:close/>
                </a:path>
              </a:pathLst>
            </a:custGeom>
            <a:solidFill>
              <a:srgbClr val="FFFFFF"/>
            </a:solidFill>
            <a:ln w="8776"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EE38A93-2BA1-FAF5-D71C-60893687BEB3}"/>
                </a:ext>
              </a:extLst>
            </p:cNvPr>
            <p:cNvSpPr/>
            <p:nvPr/>
          </p:nvSpPr>
          <p:spPr>
            <a:xfrm>
              <a:off x="5914044" y="1636558"/>
              <a:ext cx="1412844" cy="1211796"/>
            </a:xfrm>
            <a:custGeom>
              <a:avLst/>
              <a:gdLst>
                <a:gd name="connsiteX0" fmla="*/ 80862 w 1412844"/>
                <a:gd name="connsiteY0" fmla="*/ 1211706 h 1211796"/>
                <a:gd name="connsiteX1" fmla="*/ 77786 w 1412844"/>
                <a:gd name="connsiteY1" fmla="*/ 1211706 h 1211796"/>
                <a:gd name="connsiteX2" fmla="*/ 68999 w 1412844"/>
                <a:gd name="connsiteY2" fmla="*/ 1210564 h 1211796"/>
                <a:gd name="connsiteX3" fmla="*/ 35961 w 1412844"/>
                <a:gd name="connsiteY3" fmla="*/ 1194835 h 1211796"/>
                <a:gd name="connsiteX4" fmla="*/ 4679 w 1412844"/>
                <a:gd name="connsiteY4" fmla="*/ 1139302 h 1211796"/>
                <a:gd name="connsiteX5" fmla="*/ 3185 w 1412844"/>
                <a:gd name="connsiteY5" fmla="*/ 1096070 h 1211796"/>
                <a:gd name="connsiteX6" fmla="*/ 3185 w 1412844"/>
                <a:gd name="connsiteY6" fmla="*/ 1046511 h 1211796"/>
                <a:gd name="connsiteX7" fmla="*/ 3185 w 1412844"/>
                <a:gd name="connsiteY7" fmla="*/ 454096 h 1211796"/>
                <a:gd name="connsiteX8" fmla="*/ 3185 w 1412844"/>
                <a:gd name="connsiteY8" fmla="*/ 257796 h 1211796"/>
                <a:gd name="connsiteX9" fmla="*/ 3185 w 1412844"/>
                <a:gd name="connsiteY9" fmla="*/ 153319 h 1211796"/>
                <a:gd name="connsiteX10" fmla="*/ 3185 w 1412844"/>
                <a:gd name="connsiteY10" fmla="*/ 99631 h 1211796"/>
                <a:gd name="connsiteX11" fmla="*/ 5118 w 1412844"/>
                <a:gd name="connsiteY11" fmla="*/ 73270 h 1211796"/>
                <a:gd name="connsiteX12" fmla="*/ 13905 w 1412844"/>
                <a:gd name="connsiteY12" fmla="*/ 48139 h 1211796"/>
                <a:gd name="connsiteX13" fmla="*/ 28667 w 1412844"/>
                <a:gd name="connsiteY13" fmla="*/ 26963 h 1211796"/>
                <a:gd name="connsiteX14" fmla="*/ 48350 w 1412844"/>
                <a:gd name="connsiteY14" fmla="*/ 11762 h 1211796"/>
                <a:gd name="connsiteX15" fmla="*/ 71372 w 1412844"/>
                <a:gd name="connsiteY15" fmla="*/ 4117 h 1211796"/>
                <a:gd name="connsiteX16" fmla="*/ 95712 w 1412844"/>
                <a:gd name="connsiteY16" fmla="*/ 3326 h 1211796"/>
                <a:gd name="connsiteX17" fmla="*/ 1343457 w 1412844"/>
                <a:gd name="connsiteY17" fmla="*/ 3326 h 1211796"/>
                <a:gd name="connsiteX18" fmla="*/ 1351014 w 1412844"/>
                <a:gd name="connsiteY18" fmla="*/ 3853 h 1211796"/>
                <a:gd name="connsiteX19" fmla="*/ 1365776 w 1412844"/>
                <a:gd name="connsiteY19" fmla="*/ 7807 h 1211796"/>
                <a:gd name="connsiteX20" fmla="*/ 1391170 w 1412844"/>
                <a:gd name="connsiteY20" fmla="*/ 26172 h 1211796"/>
                <a:gd name="connsiteX21" fmla="*/ 1407074 w 1412844"/>
                <a:gd name="connsiteY21" fmla="*/ 55433 h 1211796"/>
                <a:gd name="connsiteX22" fmla="*/ 1410502 w 1412844"/>
                <a:gd name="connsiteY22" fmla="*/ 72304 h 1211796"/>
                <a:gd name="connsiteX23" fmla="*/ 1411029 w 1412844"/>
                <a:gd name="connsiteY23" fmla="*/ 89877 h 1211796"/>
                <a:gd name="connsiteX24" fmla="*/ 1411029 w 1412844"/>
                <a:gd name="connsiteY24" fmla="*/ 504797 h 1211796"/>
                <a:gd name="connsiteX25" fmla="*/ 1411029 w 1412844"/>
                <a:gd name="connsiteY25" fmla="*/ 1023841 h 1211796"/>
                <a:gd name="connsiteX26" fmla="*/ 1411029 w 1412844"/>
                <a:gd name="connsiteY26" fmla="*/ 1085350 h 1211796"/>
                <a:gd name="connsiteX27" fmla="*/ 1411029 w 1412844"/>
                <a:gd name="connsiteY27" fmla="*/ 1115840 h 1211796"/>
                <a:gd name="connsiteX28" fmla="*/ 1411029 w 1412844"/>
                <a:gd name="connsiteY28" fmla="*/ 1130866 h 1211796"/>
                <a:gd name="connsiteX29" fmla="*/ 1409974 w 1412844"/>
                <a:gd name="connsiteY29" fmla="*/ 1138247 h 1211796"/>
                <a:gd name="connsiteX30" fmla="*/ 1408480 w 1412844"/>
                <a:gd name="connsiteY30" fmla="*/ 1145452 h 1211796"/>
                <a:gd name="connsiteX31" fmla="*/ 1380011 w 1412844"/>
                <a:gd name="connsiteY31" fmla="*/ 1193253 h 1211796"/>
                <a:gd name="connsiteX32" fmla="*/ 1357692 w 1412844"/>
                <a:gd name="connsiteY32" fmla="*/ 1206609 h 1211796"/>
                <a:gd name="connsiteX33" fmla="*/ 1332913 w 1412844"/>
                <a:gd name="connsiteY33" fmla="*/ 1210915 h 1211796"/>
                <a:gd name="connsiteX34" fmla="*/ 1135207 w 1412844"/>
                <a:gd name="connsiteY34" fmla="*/ 1210915 h 1211796"/>
                <a:gd name="connsiteX35" fmla="*/ 781268 w 1412844"/>
                <a:gd name="connsiteY35" fmla="*/ 1210915 h 1211796"/>
                <a:gd name="connsiteX36" fmla="*/ 268815 w 1412844"/>
                <a:gd name="connsiteY36" fmla="*/ 1211354 h 1211796"/>
                <a:gd name="connsiteX37" fmla="*/ 129453 w 1412844"/>
                <a:gd name="connsiteY37" fmla="*/ 1211354 h 1211796"/>
                <a:gd name="connsiteX38" fmla="*/ 92812 w 1412844"/>
                <a:gd name="connsiteY38" fmla="*/ 1211354 h 1211796"/>
                <a:gd name="connsiteX39" fmla="*/ 80510 w 1412844"/>
                <a:gd name="connsiteY39" fmla="*/ 1211354 h 1211796"/>
                <a:gd name="connsiteX40" fmla="*/ 92812 w 1412844"/>
                <a:gd name="connsiteY40" fmla="*/ 1211354 h 1211796"/>
                <a:gd name="connsiteX41" fmla="*/ 129102 w 1412844"/>
                <a:gd name="connsiteY41" fmla="*/ 1211354 h 1211796"/>
                <a:gd name="connsiteX42" fmla="*/ 268463 w 1412844"/>
                <a:gd name="connsiteY42" fmla="*/ 1211354 h 1211796"/>
                <a:gd name="connsiteX43" fmla="*/ 780917 w 1412844"/>
                <a:gd name="connsiteY43" fmla="*/ 1211794 h 1211796"/>
                <a:gd name="connsiteX44" fmla="*/ 1134855 w 1412844"/>
                <a:gd name="connsiteY44" fmla="*/ 1211794 h 1211796"/>
                <a:gd name="connsiteX45" fmla="*/ 1332122 w 1412844"/>
                <a:gd name="connsiteY45" fmla="*/ 1211794 h 1211796"/>
                <a:gd name="connsiteX46" fmla="*/ 1380626 w 1412844"/>
                <a:gd name="connsiteY46" fmla="*/ 1193693 h 1211796"/>
                <a:gd name="connsiteX47" fmla="*/ 1409974 w 1412844"/>
                <a:gd name="connsiteY47" fmla="*/ 1144486 h 1211796"/>
                <a:gd name="connsiteX48" fmla="*/ 1411556 w 1412844"/>
                <a:gd name="connsiteY48" fmla="*/ 1137017 h 1211796"/>
                <a:gd name="connsiteX49" fmla="*/ 1412610 w 1412844"/>
                <a:gd name="connsiteY49" fmla="*/ 1129460 h 1211796"/>
                <a:gd name="connsiteX50" fmla="*/ 1412610 w 1412844"/>
                <a:gd name="connsiteY50" fmla="*/ 1114083 h 1211796"/>
                <a:gd name="connsiteX51" fmla="*/ 1412610 w 1412844"/>
                <a:gd name="connsiteY51" fmla="*/ 1023226 h 1211796"/>
                <a:gd name="connsiteX52" fmla="*/ 1412610 w 1412844"/>
                <a:gd name="connsiteY52" fmla="*/ 504182 h 1211796"/>
                <a:gd name="connsiteX53" fmla="*/ 1412610 w 1412844"/>
                <a:gd name="connsiteY53" fmla="*/ 89262 h 1211796"/>
                <a:gd name="connsiteX54" fmla="*/ 1412083 w 1412844"/>
                <a:gd name="connsiteY54" fmla="*/ 71688 h 1211796"/>
                <a:gd name="connsiteX55" fmla="*/ 1408480 w 1412844"/>
                <a:gd name="connsiteY55" fmla="*/ 54115 h 1211796"/>
                <a:gd name="connsiteX56" fmla="*/ 1391961 w 1412844"/>
                <a:gd name="connsiteY56" fmla="*/ 23800 h 1211796"/>
                <a:gd name="connsiteX57" fmla="*/ 1365600 w 1412844"/>
                <a:gd name="connsiteY57" fmla="*/ 4644 h 1211796"/>
                <a:gd name="connsiteX58" fmla="*/ 1350311 w 1412844"/>
                <a:gd name="connsiteY58" fmla="*/ 602 h 1211796"/>
                <a:gd name="connsiteX59" fmla="*/ 1342403 w 1412844"/>
                <a:gd name="connsiteY59" fmla="*/ 75 h 1211796"/>
                <a:gd name="connsiteX60" fmla="*/ 94657 w 1412844"/>
                <a:gd name="connsiteY60" fmla="*/ 75 h 1211796"/>
                <a:gd name="connsiteX61" fmla="*/ 69966 w 1412844"/>
                <a:gd name="connsiteY61" fmla="*/ 866 h 1211796"/>
                <a:gd name="connsiteX62" fmla="*/ 46329 w 1412844"/>
                <a:gd name="connsiteY62" fmla="*/ 8774 h 1211796"/>
                <a:gd name="connsiteX63" fmla="*/ 26119 w 1412844"/>
                <a:gd name="connsiteY63" fmla="*/ 24503 h 1211796"/>
                <a:gd name="connsiteX64" fmla="*/ 11006 w 1412844"/>
                <a:gd name="connsiteY64" fmla="*/ 46294 h 1211796"/>
                <a:gd name="connsiteX65" fmla="*/ 2219 w 1412844"/>
                <a:gd name="connsiteY65" fmla="*/ 72128 h 1211796"/>
                <a:gd name="connsiteX66" fmla="*/ 198 w 1412844"/>
                <a:gd name="connsiteY66" fmla="*/ 99455 h 1211796"/>
                <a:gd name="connsiteX67" fmla="*/ 198 w 1412844"/>
                <a:gd name="connsiteY67" fmla="*/ 153143 h 1211796"/>
                <a:gd name="connsiteX68" fmla="*/ 198 w 1412844"/>
                <a:gd name="connsiteY68" fmla="*/ 257620 h 1211796"/>
                <a:gd name="connsiteX69" fmla="*/ 198 w 1412844"/>
                <a:gd name="connsiteY69" fmla="*/ 453920 h 1211796"/>
                <a:gd name="connsiteX70" fmla="*/ 198 w 1412844"/>
                <a:gd name="connsiteY70" fmla="*/ 1046336 h 1211796"/>
                <a:gd name="connsiteX71" fmla="*/ 198 w 1412844"/>
                <a:gd name="connsiteY71" fmla="*/ 1095894 h 1211796"/>
                <a:gd name="connsiteX72" fmla="*/ 1867 w 1412844"/>
                <a:gd name="connsiteY72" fmla="*/ 1139302 h 1211796"/>
                <a:gd name="connsiteX73" fmla="*/ 33588 w 1412844"/>
                <a:gd name="connsiteY73" fmla="*/ 1195186 h 1211796"/>
                <a:gd name="connsiteX74" fmla="*/ 66978 w 1412844"/>
                <a:gd name="connsiteY74" fmla="*/ 1210739 h 1211796"/>
                <a:gd name="connsiteX75" fmla="*/ 75765 w 1412844"/>
                <a:gd name="connsiteY75" fmla="*/ 1211706 h 121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12844" h="1211796">
                  <a:moveTo>
                    <a:pt x="80862" y="1211706"/>
                  </a:moveTo>
                  <a:lnTo>
                    <a:pt x="77786" y="1211706"/>
                  </a:lnTo>
                  <a:cubicBezTo>
                    <a:pt x="74825" y="1211583"/>
                    <a:pt x="71890" y="1211196"/>
                    <a:pt x="68999" y="1210564"/>
                  </a:cubicBezTo>
                  <a:cubicBezTo>
                    <a:pt x="56803" y="1208288"/>
                    <a:pt x="45415" y="1202866"/>
                    <a:pt x="35961" y="1194835"/>
                  </a:cubicBezTo>
                  <a:cubicBezTo>
                    <a:pt x="19265" y="1180626"/>
                    <a:pt x="8176" y="1160944"/>
                    <a:pt x="4679" y="1139302"/>
                  </a:cubicBezTo>
                  <a:cubicBezTo>
                    <a:pt x="3045" y="1124952"/>
                    <a:pt x="2544" y="1110498"/>
                    <a:pt x="3185" y="1096070"/>
                  </a:cubicBezTo>
                  <a:lnTo>
                    <a:pt x="3185" y="1046511"/>
                  </a:lnTo>
                  <a:cubicBezTo>
                    <a:pt x="3185" y="906623"/>
                    <a:pt x="3185" y="703821"/>
                    <a:pt x="3185" y="454096"/>
                  </a:cubicBezTo>
                  <a:cubicBezTo>
                    <a:pt x="3185" y="391533"/>
                    <a:pt x="3185" y="325982"/>
                    <a:pt x="3185" y="257796"/>
                  </a:cubicBezTo>
                  <a:cubicBezTo>
                    <a:pt x="3185" y="223641"/>
                    <a:pt x="3185" y="188818"/>
                    <a:pt x="3185" y="153319"/>
                  </a:cubicBezTo>
                  <a:lnTo>
                    <a:pt x="3185" y="99631"/>
                  </a:lnTo>
                  <a:cubicBezTo>
                    <a:pt x="2930" y="90800"/>
                    <a:pt x="3572" y="81969"/>
                    <a:pt x="5118" y="73270"/>
                  </a:cubicBezTo>
                  <a:cubicBezTo>
                    <a:pt x="6911" y="64536"/>
                    <a:pt x="9863" y="56083"/>
                    <a:pt x="13905" y="48139"/>
                  </a:cubicBezTo>
                  <a:cubicBezTo>
                    <a:pt x="17754" y="40389"/>
                    <a:pt x="22727" y="33254"/>
                    <a:pt x="28667" y="26963"/>
                  </a:cubicBezTo>
                  <a:cubicBezTo>
                    <a:pt x="34308" y="20803"/>
                    <a:pt x="40960" y="15654"/>
                    <a:pt x="48350" y="11762"/>
                  </a:cubicBezTo>
                  <a:cubicBezTo>
                    <a:pt x="55485" y="7807"/>
                    <a:pt x="63288" y="5215"/>
                    <a:pt x="71372" y="4117"/>
                  </a:cubicBezTo>
                  <a:cubicBezTo>
                    <a:pt x="79456" y="3326"/>
                    <a:pt x="87593" y="3062"/>
                    <a:pt x="95712" y="3326"/>
                  </a:cubicBezTo>
                  <a:lnTo>
                    <a:pt x="1343457" y="3326"/>
                  </a:lnTo>
                  <a:cubicBezTo>
                    <a:pt x="1346005" y="3326"/>
                    <a:pt x="1348553" y="3326"/>
                    <a:pt x="1351014" y="3853"/>
                  </a:cubicBezTo>
                  <a:cubicBezTo>
                    <a:pt x="1356075" y="4556"/>
                    <a:pt x="1361040" y="5892"/>
                    <a:pt x="1365776" y="7807"/>
                  </a:cubicBezTo>
                  <a:cubicBezTo>
                    <a:pt x="1375538" y="11893"/>
                    <a:pt x="1384237" y="18176"/>
                    <a:pt x="1391170" y="26172"/>
                  </a:cubicBezTo>
                  <a:cubicBezTo>
                    <a:pt x="1398428" y="34731"/>
                    <a:pt x="1403841" y="44686"/>
                    <a:pt x="1407074" y="55433"/>
                  </a:cubicBezTo>
                  <a:cubicBezTo>
                    <a:pt x="1408788" y="60924"/>
                    <a:pt x="1409939" y="66574"/>
                    <a:pt x="1410502" y="72304"/>
                  </a:cubicBezTo>
                  <a:cubicBezTo>
                    <a:pt x="1410993" y="78147"/>
                    <a:pt x="1411169" y="84016"/>
                    <a:pt x="1411029" y="89877"/>
                  </a:cubicBezTo>
                  <a:lnTo>
                    <a:pt x="1411029" y="504797"/>
                  </a:lnTo>
                  <a:cubicBezTo>
                    <a:pt x="1411029" y="684841"/>
                    <a:pt x="1411029" y="858383"/>
                    <a:pt x="1411029" y="1023841"/>
                  </a:cubicBezTo>
                  <a:lnTo>
                    <a:pt x="1411029" y="1085350"/>
                  </a:lnTo>
                  <a:cubicBezTo>
                    <a:pt x="1411029" y="1095542"/>
                    <a:pt x="1411029" y="1105735"/>
                    <a:pt x="1411029" y="1115840"/>
                  </a:cubicBezTo>
                  <a:cubicBezTo>
                    <a:pt x="1411029" y="1120937"/>
                    <a:pt x="1411029" y="1125945"/>
                    <a:pt x="1411029" y="1130866"/>
                  </a:cubicBezTo>
                  <a:lnTo>
                    <a:pt x="1409974" y="1138247"/>
                  </a:lnTo>
                  <a:cubicBezTo>
                    <a:pt x="1409614" y="1140672"/>
                    <a:pt x="1409113" y="1143080"/>
                    <a:pt x="1408480" y="1145452"/>
                  </a:cubicBezTo>
                  <a:cubicBezTo>
                    <a:pt x="1404289" y="1163993"/>
                    <a:pt x="1394316" y="1180732"/>
                    <a:pt x="1380011" y="1193253"/>
                  </a:cubicBezTo>
                  <a:cubicBezTo>
                    <a:pt x="1373429" y="1199009"/>
                    <a:pt x="1365872" y="1203534"/>
                    <a:pt x="1357692" y="1206609"/>
                  </a:cubicBezTo>
                  <a:cubicBezTo>
                    <a:pt x="1349731" y="1209421"/>
                    <a:pt x="1341357" y="1210880"/>
                    <a:pt x="1332913" y="1210915"/>
                  </a:cubicBezTo>
                  <a:lnTo>
                    <a:pt x="1135207" y="1210915"/>
                  </a:lnTo>
                  <a:lnTo>
                    <a:pt x="781268" y="1210915"/>
                  </a:lnTo>
                  <a:lnTo>
                    <a:pt x="268815" y="1211354"/>
                  </a:lnTo>
                  <a:lnTo>
                    <a:pt x="129453" y="1211354"/>
                  </a:lnTo>
                  <a:lnTo>
                    <a:pt x="92812" y="1211354"/>
                  </a:lnTo>
                  <a:lnTo>
                    <a:pt x="80510" y="1211354"/>
                  </a:lnTo>
                  <a:lnTo>
                    <a:pt x="92812" y="1211354"/>
                  </a:lnTo>
                  <a:lnTo>
                    <a:pt x="129102" y="1211354"/>
                  </a:lnTo>
                  <a:lnTo>
                    <a:pt x="268463" y="1211354"/>
                  </a:lnTo>
                  <a:lnTo>
                    <a:pt x="780917" y="1211794"/>
                  </a:lnTo>
                  <a:lnTo>
                    <a:pt x="1134855" y="1211794"/>
                  </a:lnTo>
                  <a:lnTo>
                    <a:pt x="1332122" y="1211794"/>
                  </a:lnTo>
                  <a:cubicBezTo>
                    <a:pt x="1349968" y="1211961"/>
                    <a:pt x="1367252" y="1205511"/>
                    <a:pt x="1380626" y="1193693"/>
                  </a:cubicBezTo>
                  <a:cubicBezTo>
                    <a:pt x="1395353" y="1180793"/>
                    <a:pt x="1405625" y="1163571"/>
                    <a:pt x="1409974" y="1144486"/>
                  </a:cubicBezTo>
                  <a:cubicBezTo>
                    <a:pt x="1410502" y="1142025"/>
                    <a:pt x="1411204" y="1139565"/>
                    <a:pt x="1411556" y="1137017"/>
                  </a:cubicBezTo>
                  <a:lnTo>
                    <a:pt x="1412610" y="1129460"/>
                  </a:lnTo>
                  <a:cubicBezTo>
                    <a:pt x="1412610" y="1124276"/>
                    <a:pt x="1413138" y="1119179"/>
                    <a:pt x="1412610" y="1114083"/>
                  </a:cubicBezTo>
                  <a:lnTo>
                    <a:pt x="1412610" y="1023226"/>
                  </a:lnTo>
                  <a:cubicBezTo>
                    <a:pt x="1412610" y="857768"/>
                    <a:pt x="1412610" y="684226"/>
                    <a:pt x="1412610" y="504182"/>
                  </a:cubicBezTo>
                  <a:lnTo>
                    <a:pt x="1412610" y="89262"/>
                  </a:lnTo>
                  <a:cubicBezTo>
                    <a:pt x="1412733" y="83401"/>
                    <a:pt x="1412557" y="77532"/>
                    <a:pt x="1412083" y="71688"/>
                  </a:cubicBezTo>
                  <a:cubicBezTo>
                    <a:pt x="1411459" y="65731"/>
                    <a:pt x="1410255" y="59844"/>
                    <a:pt x="1408480" y="54115"/>
                  </a:cubicBezTo>
                  <a:cubicBezTo>
                    <a:pt x="1405150" y="42964"/>
                    <a:pt x="1399526" y="32639"/>
                    <a:pt x="1391961" y="23800"/>
                  </a:cubicBezTo>
                  <a:cubicBezTo>
                    <a:pt x="1384764" y="15470"/>
                    <a:pt x="1375749" y="8915"/>
                    <a:pt x="1365600" y="4644"/>
                  </a:cubicBezTo>
                  <a:cubicBezTo>
                    <a:pt x="1360679" y="2693"/>
                    <a:pt x="1355548" y="1340"/>
                    <a:pt x="1350311" y="602"/>
                  </a:cubicBezTo>
                  <a:cubicBezTo>
                    <a:pt x="1347675" y="602"/>
                    <a:pt x="1345039" y="602"/>
                    <a:pt x="1342403" y="75"/>
                  </a:cubicBezTo>
                  <a:lnTo>
                    <a:pt x="94657" y="75"/>
                  </a:lnTo>
                  <a:cubicBezTo>
                    <a:pt x="86415" y="-145"/>
                    <a:pt x="78173" y="119"/>
                    <a:pt x="69966" y="866"/>
                  </a:cubicBezTo>
                  <a:cubicBezTo>
                    <a:pt x="61689" y="2113"/>
                    <a:pt x="53692" y="4785"/>
                    <a:pt x="46329" y="8774"/>
                  </a:cubicBezTo>
                  <a:cubicBezTo>
                    <a:pt x="38763" y="12851"/>
                    <a:pt x="31927" y="18167"/>
                    <a:pt x="26119" y="24503"/>
                  </a:cubicBezTo>
                  <a:cubicBezTo>
                    <a:pt x="19968" y="30926"/>
                    <a:pt x="14872" y="38280"/>
                    <a:pt x="11006" y="46294"/>
                  </a:cubicBezTo>
                  <a:cubicBezTo>
                    <a:pt x="6875" y="54448"/>
                    <a:pt x="3923" y="63148"/>
                    <a:pt x="2219" y="72128"/>
                  </a:cubicBezTo>
                  <a:cubicBezTo>
                    <a:pt x="584" y="81143"/>
                    <a:pt x="-92" y="90299"/>
                    <a:pt x="198" y="99455"/>
                  </a:cubicBezTo>
                  <a:lnTo>
                    <a:pt x="198" y="153143"/>
                  </a:lnTo>
                  <a:cubicBezTo>
                    <a:pt x="198" y="188643"/>
                    <a:pt x="198" y="223465"/>
                    <a:pt x="198" y="257620"/>
                  </a:cubicBezTo>
                  <a:cubicBezTo>
                    <a:pt x="198" y="325807"/>
                    <a:pt x="198" y="391357"/>
                    <a:pt x="198" y="453920"/>
                  </a:cubicBezTo>
                  <a:cubicBezTo>
                    <a:pt x="198" y="703997"/>
                    <a:pt x="198" y="906448"/>
                    <a:pt x="198" y="1046336"/>
                  </a:cubicBezTo>
                  <a:lnTo>
                    <a:pt x="198" y="1095894"/>
                  </a:lnTo>
                  <a:cubicBezTo>
                    <a:pt x="-338" y="1110384"/>
                    <a:pt x="215" y="1124891"/>
                    <a:pt x="1867" y="1139302"/>
                  </a:cubicBezTo>
                  <a:cubicBezTo>
                    <a:pt x="5443" y="1161111"/>
                    <a:pt x="16700" y="1180934"/>
                    <a:pt x="33588" y="1195186"/>
                  </a:cubicBezTo>
                  <a:cubicBezTo>
                    <a:pt x="43175" y="1203182"/>
                    <a:pt x="54686" y="1208542"/>
                    <a:pt x="66978" y="1210739"/>
                  </a:cubicBezTo>
                  <a:cubicBezTo>
                    <a:pt x="69869" y="1211337"/>
                    <a:pt x="72813" y="1211653"/>
                    <a:pt x="75765" y="1211706"/>
                  </a:cubicBezTo>
                  <a:close/>
                </a:path>
              </a:pathLst>
            </a:custGeom>
            <a:solidFill>
              <a:srgbClr val="263238"/>
            </a:solidFill>
            <a:ln w="8776"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2F024AFD-5FBB-1F4C-3E97-554E5E388F1A}"/>
                </a:ext>
              </a:extLst>
            </p:cNvPr>
            <p:cNvSpPr/>
            <p:nvPr/>
          </p:nvSpPr>
          <p:spPr>
            <a:xfrm>
              <a:off x="6447776" y="1529508"/>
              <a:ext cx="634952" cy="972625"/>
            </a:xfrm>
            <a:custGeom>
              <a:avLst/>
              <a:gdLst>
                <a:gd name="connsiteX0" fmla="*/ 9 w 634952"/>
                <a:gd name="connsiteY0" fmla="*/ 840483 h 972625"/>
                <a:gd name="connsiteX1" fmla="*/ 10026 w 634952"/>
                <a:gd name="connsiteY1" fmla="*/ 823875 h 972625"/>
                <a:gd name="connsiteX2" fmla="*/ 172847 w 634952"/>
                <a:gd name="connsiteY2" fmla="*/ 523889 h 972625"/>
                <a:gd name="connsiteX3" fmla="*/ 173463 w 634952"/>
                <a:gd name="connsiteY3" fmla="*/ 504822 h 972625"/>
                <a:gd name="connsiteX4" fmla="*/ 173463 w 634952"/>
                <a:gd name="connsiteY4" fmla="*/ 504822 h 972625"/>
                <a:gd name="connsiteX5" fmla="*/ 222758 w 634952"/>
                <a:gd name="connsiteY5" fmla="*/ 104049 h 972625"/>
                <a:gd name="connsiteX6" fmla="*/ 391994 w 634952"/>
                <a:gd name="connsiteY6" fmla="*/ 803 h 972625"/>
                <a:gd name="connsiteX7" fmla="*/ 614040 w 634952"/>
                <a:gd name="connsiteY7" fmla="*/ 243147 h 972625"/>
                <a:gd name="connsiteX8" fmla="*/ 634953 w 634952"/>
                <a:gd name="connsiteY8" fmla="*/ 600687 h 972625"/>
                <a:gd name="connsiteX9" fmla="*/ 634953 w 634952"/>
                <a:gd name="connsiteY9" fmla="*/ 600687 h 972625"/>
                <a:gd name="connsiteX10" fmla="*/ 402626 w 634952"/>
                <a:gd name="connsiteY10" fmla="*/ 843382 h 972625"/>
                <a:gd name="connsiteX11" fmla="*/ 330837 w 634952"/>
                <a:gd name="connsiteY11" fmla="*/ 849885 h 972625"/>
                <a:gd name="connsiteX12" fmla="*/ 148244 w 634952"/>
                <a:gd name="connsiteY12" fmla="*/ 960688 h 972625"/>
                <a:gd name="connsiteX13" fmla="*/ 61693 w 634952"/>
                <a:gd name="connsiteY13" fmla="*/ 972199 h 972625"/>
                <a:gd name="connsiteX14" fmla="*/ 11519 w 634952"/>
                <a:gd name="connsiteY14" fmla="*/ 948826 h 972625"/>
                <a:gd name="connsiteX15" fmla="*/ 22090 w 634952"/>
                <a:gd name="connsiteY15" fmla="*/ 887598 h 972625"/>
                <a:gd name="connsiteX16" fmla="*/ 48864 w 634952"/>
                <a:gd name="connsiteY16" fmla="*/ 879584 h 972625"/>
                <a:gd name="connsiteX17" fmla="*/ 9 w 634952"/>
                <a:gd name="connsiteY17" fmla="*/ 840483 h 9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4952" h="972625">
                  <a:moveTo>
                    <a:pt x="9" y="840483"/>
                  </a:moveTo>
                  <a:cubicBezTo>
                    <a:pt x="457" y="833646"/>
                    <a:pt x="4191" y="827460"/>
                    <a:pt x="10026" y="823875"/>
                  </a:cubicBezTo>
                  <a:cubicBezTo>
                    <a:pt x="99037" y="765003"/>
                    <a:pt x="166082" y="634429"/>
                    <a:pt x="172847" y="523889"/>
                  </a:cubicBezTo>
                  <a:cubicBezTo>
                    <a:pt x="172847" y="517650"/>
                    <a:pt x="172847" y="511236"/>
                    <a:pt x="173463" y="504822"/>
                  </a:cubicBezTo>
                  <a:lnTo>
                    <a:pt x="173463" y="504822"/>
                  </a:lnTo>
                  <a:cubicBezTo>
                    <a:pt x="178559" y="346657"/>
                    <a:pt x="201845" y="155101"/>
                    <a:pt x="222758" y="104049"/>
                  </a:cubicBezTo>
                  <a:cubicBezTo>
                    <a:pt x="261332" y="9678"/>
                    <a:pt x="391994" y="803"/>
                    <a:pt x="391994" y="803"/>
                  </a:cubicBezTo>
                  <a:cubicBezTo>
                    <a:pt x="565536" y="-11587"/>
                    <a:pt x="596466" y="121711"/>
                    <a:pt x="614040" y="243147"/>
                  </a:cubicBezTo>
                  <a:cubicBezTo>
                    <a:pt x="624936" y="318626"/>
                    <a:pt x="634953" y="600687"/>
                    <a:pt x="634953" y="600687"/>
                  </a:cubicBezTo>
                  <a:lnTo>
                    <a:pt x="634953" y="600687"/>
                  </a:lnTo>
                  <a:cubicBezTo>
                    <a:pt x="597784" y="712308"/>
                    <a:pt x="512515" y="801381"/>
                    <a:pt x="402626" y="843382"/>
                  </a:cubicBezTo>
                  <a:cubicBezTo>
                    <a:pt x="370642" y="855420"/>
                    <a:pt x="343578" y="860253"/>
                    <a:pt x="330837" y="849885"/>
                  </a:cubicBezTo>
                  <a:cubicBezTo>
                    <a:pt x="280084" y="901367"/>
                    <a:pt x="217345" y="939441"/>
                    <a:pt x="148244" y="960688"/>
                  </a:cubicBezTo>
                  <a:cubicBezTo>
                    <a:pt x="120407" y="970090"/>
                    <a:pt x="91015" y="974000"/>
                    <a:pt x="61693" y="972199"/>
                  </a:cubicBezTo>
                  <a:cubicBezTo>
                    <a:pt x="42801" y="970441"/>
                    <a:pt x="22855" y="964115"/>
                    <a:pt x="11519" y="948826"/>
                  </a:cubicBezTo>
                  <a:cubicBezTo>
                    <a:pt x="-2469" y="929002"/>
                    <a:pt x="2258" y="901587"/>
                    <a:pt x="22090" y="887598"/>
                  </a:cubicBezTo>
                  <a:cubicBezTo>
                    <a:pt x="29901" y="882080"/>
                    <a:pt x="39304" y="879268"/>
                    <a:pt x="48864" y="879584"/>
                  </a:cubicBezTo>
                  <a:cubicBezTo>
                    <a:pt x="42362" y="858232"/>
                    <a:pt x="-695" y="864559"/>
                    <a:pt x="9" y="840483"/>
                  </a:cubicBezTo>
                  <a:close/>
                </a:path>
              </a:pathLst>
            </a:custGeom>
            <a:solidFill>
              <a:srgbClr val="263238"/>
            </a:solidFill>
            <a:ln w="8776"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31A08AB-24A3-B972-CFB6-1688DB455C5F}"/>
                </a:ext>
              </a:extLst>
            </p:cNvPr>
            <p:cNvSpPr/>
            <p:nvPr/>
          </p:nvSpPr>
          <p:spPr>
            <a:xfrm>
              <a:off x="6682131" y="1568973"/>
              <a:ext cx="293660" cy="537005"/>
            </a:xfrm>
            <a:custGeom>
              <a:avLst/>
              <a:gdLst>
                <a:gd name="connsiteX0" fmla="*/ 262730 w 293660"/>
                <a:gd name="connsiteY0" fmla="*/ 47274 h 537005"/>
                <a:gd name="connsiteX1" fmla="*/ 145425 w 293660"/>
                <a:gd name="connsiteY1" fmla="*/ 0 h 537005"/>
                <a:gd name="connsiteX2" fmla="*/ 134617 w 293660"/>
                <a:gd name="connsiteY2" fmla="*/ 10369 h 537005"/>
                <a:gd name="connsiteX3" fmla="*/ 2110 w 293660"/>
                <a:gd name="connsiteY3" fmla="*/ 148060 h 537005"/>
                <a:gd name="connsiteX4" fmla="*/ 7294 w 293660"/>
                <a:gd name="connsiteY4" fmla="*/ 319142 h 537005"/>
                <a:gd name="connsiteX5" fmla="*/ 98502 w 293660"/>
                <a:gd name="connsiteY5" fmla="*/ 419576 h 537005"/>
                <a:gd name="connsiteX6" fmla="*/ 98502 w 293660"/>
                <a:gd name="connsiteY6" fmla="*/ 491278 h 537005"/>
                <a:gd name="connsiteX7" fmla="*/ 98502 w 293660"/>
                <a:gd name="connsiteY7" fmla="*/ 491278 h 537005"/>
                <a:gd name="connsiteX8" fmla="*/ 184904 w 293660"/>
                <a:gd name="connsiteY8" fmla="*/ 533253 h 537005"/>
                <a:gd name="connsiteX9" fmla="*/ 201573 w 293660"/>
                <a:gd name="connsiteY9" fmla="*/ 524756 h 537005"/>
                <a:gd name="connsiteX10" fmla="*/ 292606 w 293660"/>
                <a:gd name="connsiteY10" fmla="*/ 461138 h 537005"/>
                <a:gd name="connsiteX11" fmla="*/ 293660 w 293660"/>
                <a:gd name="connsiteY11" fmla="*/ 78907 h 537005"/>
                <a:gd name="connsiteX12" fmla="*/ 262730 w 293660"/>
                <a:gd name="connsiteY12" fmla="*/ 47274 h 53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0" h="537005">
                  <a:moveTo>
                    <a:pt x="262730" y="47274"/>
                  </a:moveTo>
                  <a:lnTo>
                    <a:pt x="145425" y="0"/>
                  </a:lnTo>
                  <a:lnTo>
                    <a:pt x="134617" y="10369"/>
                  </a:lnTo>
                  <a:cubicBezTo>
                    <a:pt x="65551" y="10369"/>
                    <a:pt x="5888" y="62124"/>
                    <a:pt x="2110" y="148060"/>
                  </a:cubicBezTo>
                  <a:cubicBezTo>
                    <a:pt x="-527" y="210184"/>
                    <a:pt x="-2372" y="273274"/>
                    <a:pt x="7294" y="319142"/>
                  </a:cubicBezTo>
                  <a:cubicBezTo>
                    <a:pt x="26713" y="411317"/>
                    <a:pt x="98502" y="419576"/>
                    <a:pt x="98502" y="419576"/>
                  </a:cubicBezTo>
                  <a:lnTo>
                    <a:pt x="98502" y="491278"/>
                  </a:lnTo>
                  <a:lnTo>
                    <a:pt x="98502" y="491278"/>
                  </a:lnTo>
                  <a:cubicBezTo>
                    <a:pt x="110769" y="526724"/>
                    <a:pt x="149458" y="545519"/>
                    <a:pt x="184904" y="533253"/>
                  </a:cubicBezTo>
                  <a:cubicBezTo>
                    <a:pt x="190827" y="531206"/>
                    <a:pt x="196433" y="528341"/>
                    <a:pt x="201573" y="524756"/>
                  </a:cubicBezTo>
                  <a:lnTo>
                    <a:pt x="292606" y="461138"/>
                  </a:lnTo>
                  <a:lnTo>
                    <a:pt x="293660" y="78907"/>
                  </a:lnTo>
                  <a:cubicBezTo>
                    <a:pt x="293133" y="61930"/>
                    <a:pt x="279698" y="48179"/>
                    <a:pt x="262730" y="47274"/>
                  </a:cubicBezTo>
                  <a:close/>
                </a:path>
              </a:pathLst>
            </a:custGeom>
            <a:solidFill>
              <a:srgbClr val="FFBF9D"/>
            </a:solidFill>
            <a:ln w="8776"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C092673-0B58-04CE-8C4D-8D14790D0A00}"/>
                </a:ext>
              </a:extLst>
            </p:cNvPr>
            <p:cNvSpPr/>
            <p:nvPr/>
          </p:nvSpPr>
          <p:spPr>
            <a:xfrm>
              <a:off x="6819911" y="1771685"/>
              <a:ext cx="23900" cy="22854"/>
            </a:xfrm>
            <a:custGeom>
              <a:avLst/>
              <a:gdLst>
                <a:gd name="connsiteX0" fmla="*/ 0 w 23900"/>
                <a:gd name="connsiteY0" fmla="*/ 11426 h 22854"/>
                <a:gd name="connsiteX1" fmla="*/ 12125 w 23900"/>
                <a:gd name="connsiteY1" fmla="*/ 22849 h 22854"/>
                <a:gd name="connsiteX2" fmla="*/ 23892 w 23900"/>
                <a:gd name="connsiteY2" fmla="*/ 11786 h 22854"/>
                <a:gd name="connsiteX3" fmla="*/ 23900 w 23900"/>
                <a:gd name="connsiteY3" fmla="*/ 11514 h 22854"/>
                <a:gd name="connsiteX4" fmla="*/ 11774 w 23900"/>
                <a:gd name="connsiteY4" fmla="*/ 3 h 22854"/>
                <a:gd name="connsiteX5" fmla="*/ 0 w 23900"/>
                <a:gd name="connsiteY5" fmla="*/ 11251 h 22854"/>
                <a:gd name="connsiteX6" fmla="*/ 0 w 23900"/>
                <a:gd name="connsiteY6" fmla="*/ 11426 h 2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0" h="22854">
                  <a:moveTo>
                    <a:pt x="0" y="11426"/>
                  </a:moveTo>
                  <a:cubicBezTo>
                    <a:pt x="281" y="17885"/>
                    <a:pt x="5659" y="22955"/>
                    <a:pt x="12125" y="22849"/>
                  </a:cubicBezTo>
                  <a:cubicBezTo>
                    <a:pt x="18435" y="23043"/>
                    <a:pt x="23698" y="18087"/>
                    <a:pt x="23892" y="11786"/>
                  </a:cubicBezTo>
                  <a:cubicBezTo>
                    <a:pt x="23900" y="11690"/>
                    <a:pt x="23900" y="11602"/>
                    <a:pt x="23900" y="11514"/>
                  </a:cubicBezTo>
                  <a:cubicBezTo>
                    <a:pt x="23619" y="5038"/>
                    <a:pt x="18259" y="-49"/>
                    <a:pt x="11774" y="3"/>
                  </a:cubicBezTo>
                  <a:cubicBezTo>
                    <a:pt x="5421" y="-146"/>
                    <a:pt x="149" y="4889"/>
                    <a:pt x="0" y="11251"/>
                  </a:cubicBezTo>
                  <a:cubicBezTo>
                    <a:pt x="0" y="11303"/>
                    <a:pt x="0" y="11365"/>
                    <a:pt x="0" y="11426"/>
                  </a:cubicBezTo>
                  <a:close/>
                </a:path>
              </a:pathLst>
            </a:custGeom>
            <a:solidFill>
              <a:srgbClr val="263238"/>
            </a:solidFill>
            <a:ln w="8776"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5341159-0B6B-6618-733E-FF915B3EB2B9}"/>
                </a:ext>
              </a:extLst>
            </p:cNvPr>
            <p:cNvSpPr/>
            <p:nvPr/>
          </p:nvSpPr>
          <p:spPr>
            <a:xfrm>
              <a:off x="6708053" y="1771685"/>
              <a:ext cx="23812" cy="22852"/>
            </a:xfrm>
            <a:custGeom>
              <a:avLst/>
              <a:gdLst>
                <a:gd name="connsiteX0" fmla="*/ 0 w 23812"/>
                <a:gd name="connsiteY0" fmla="*/ 11426 h 22852"/>
                <a:gd name="connsiteX1" fmla="*/ 12126 w 23812"/>
                <a:gd name="connsiteY1" fmla="*/ 22849 h 22852"/>
                <a:gd name="connsiteX2" fmla="*/ 23813 w 23812"/>
                <a:gd name="connsiteY2" fmla="*/ 11690 h 22852"/>
                <a:gd name="connsiteX3" fmla="*/ 23813 w 23812"/>
                <a:gd name="connsiteY3" fmla="*/ 11514 h 22852"/>
                <a:gd name="connsiteX4" fmla="*/ 11775 w 23812"/>
                <a:gd name="connsiteY4" fmla="*/ 3 h 22852"/>
                <a:gd name="connsiteX5" fmla="*/ 0 w 23812"/>
                <a:gd name="connsiteY5" fmla="*/ 11251 h 22852"/>
                <a:gd name="connsiteX6" fmla="*/ 0 w 23812"/>
                <a:gd name="connsiteY6" fmla="*/ 11426 h 2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 h="22852">
                  <a:moveTo>
                    <a:pt x="0" y="11426"/>
                  </a:moveTo>
                  <a:cubicBezTo>
                    <a:pt x="281" y="17885"/>
                    <a:pt x="5659" y="22955"/>
                    <a:pt x="12126" y="22849"/>
                  </a:cubicBezTo>
                  <a:cubicBezTo>
                    <a:pt x="18435" y="22999"/>
                    <a:pt x="23663" y="17999"/>
                    <a:pt x="23813" y="11690"/>
                  </a:cubicBezTo>
                  <a:cubicBezTo>
                    <a:pt x="23813" y="11637"/>
                    <a:pt x="23813" y="11576"/>
                    <a:pt x="23813" y="11514"/>
                  </a:cubicBezTo>
                  <a:cubicBezTo>
                    <a:pt x="23575" y="5056"/>
                    <a:pt x="18242" y="-49"/>
                    <a:pt x="11775" y="3"/>
                  </a:cubicBezTo>
                  <a:cubicBezTo>
                    <a:pt x="5422" y="-146"/>
                    <a:pt x="150" y="4889"/>
                    <a:pt x="0" y="11251"/>
                  </a:cubicBezTo>
                  <a:cubicBezTo>
                    <a:pt x="0" y="11303"/>
                    <a:pt x="0" y="11365"/>
                    <a:pt x="0" y="11426"/>
                  </a:cubicBezTo>
                  <a:close/>
                </a:path>
              </a:pathLst>
            </a:custGeom>
            <a:solidFill>
              <a:srgbClr val="263238"/>
            </a:solidFill>
            <a:ln w="8776"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E2934A1-F131-F8A7-E728-DE830F991F13}"/>
                </a:ext>
              </a:extLst>
            </p:cNvPr>
            <p:cNvSpPr/>
            <p:nvPr/>
          </p:nvSpPr>
          <p:spPr>
            <a:xfrm>
              <a:off x="6701475" y="1732622"/>
              <a:ext cx="47425" cy="13877"/>
            </a:xfrm>
            <a:custGeom>
              <a:avLst/>
              <a:gdLst>
                <a:gd name="connsiteX0" fmla="*/ 164 w 47425"/>
                <a:gd name="connsiteY0" fmla="*/ 13672 h 13877"/>
                <a:gd name="connsiteX1" fmla="*/ 23274 w 47425"/>
                <a:gd name="connsiteY1" fmla="*/ 7433 h 13877"/>
                <a:gd name="connsiteX2" fmla="*/ 47086 w 47425"/>
                <a:gd name="connsiteY2" fmla="*/ 11124 h 13877"/>
                <a:gd name="connsiteX3" fmla="*/ 41902 w 47425"/>
                <a:gd name="connsiteY3" fmla="*/ 4885 h 13877"/>
                <a:gd name="connsiteX4" fmla="*/ 22658 w 47425"/>
                <a:gd name="connsiteY4" fmla="*/ 52 h 13877"/>
                <a:gd name="connsiteX5" fmla="*/ 4381 w 47425"/>
                <a:gd name="connsiteY5" fmla="*/ 6906 h 13877"/>
                <a:gd name="connsiteX6" fmla="*/ 164 w 47425"/>
                <a:gd name="connsiteY6" fmla="*/ 13672 h 1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5" h="13877">
                  <a:moveTo>
                    <a:pt x="164" y="13672"/>
                  </a:moveTo>
                  <a:cubicBezTo>
                    <a:pt x="1745" y="15166"/>
                    <a:pt x="10444" y="8048"/>
                    <a:pt x="23274" y="7433"/>
                  </a:cubicBezTo>
                  <a:cubicBezTo>
                    <a:pt x="36102" y="6818"/>
                    <a:pt x="45856" y="12793"/>
                    <a:pt x="47086" y="11124"/>
                  </a:cubicBezTo>
                  <a:cubicBezTo>
                    <a:pt x="48316" y="9454"/>
                    <a:pt x="46119" y="7697"/>
                    <a:pt x="41902" y="4885"/>
                  </a:cubicBezTo>
                  <a:cubicBezTo>
                    <a:pt x="36129" y="1353"/>
                    <a:pt x="29415" y="-326"/>
                    <a:pt x="22658" y="52"/>
                  </a:cubicBezTo>
                  <a:cubicBezTo>
                    <a:pt x="15998" y="369"/>
                    <a:pt x="9610" y="2767"/>
                    <a:pt x="4381" y="6906"/>
                  </a:cubicBezTo>
                  <a:cubicBezTo>
                    <a:pt x="603" y="10157"/>
                    <a:pt x="-451" y="13057"/>
                    <a:pt x="164" y="13672"/>
                  </a:cubicBezTo>
                  <a:close/>
                </a:path>
              </a:pathLst>
            </a:custGeom>
            <a:solidFill>
              <a:srgbClr val="263238"/>
            </a:solidFill>
            <a:ln w="8776"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5AECC99-BE4B-ADE6-7ACF-50358F943462}"/>
                </a:ext>
              </a:extLst>
            </p:cNvPr>
            <p:cNvSpPr/>
            <p:nvPr/>
          </p:nvSpPr>
          <p:spPr>
            <a:xfrm>
              <a:off x="6817355" y="1725155"/>
              <a:ext cx="47026" cy="16696"/>
            </a:xfrm>
            <a:custGeom>
              <a:avLst/>
              <a:gdLst>
                <a:gd name="connsiteX0" fmla="*/ 271 w 47026"/>
                <a:gd name="connsiteY0" fmla="*/ 16569 h 16696"/>
                <a:gd name="connsiteX1" fmla="*/ 22590 w 47026"/>
                <a:gd name="connsiteY1" fmla="*/ 7782 h 16696"/>
                <a:gd name="connsiteX2" fmla="*/ 46754 w 47026"/>
                <a:gd name="connsiteY2" fmla="*/ 9012 h 16696"/>
                <a:gd name="connsiteX3" fmla="*/ 40867 w 47026"/>
                <a:gd name="connsiteY3" fmla="*/ 3301 h 16696"/>
                <a:gd name="connsiteX4" fmla="*/ 21272 w 47026"/>
                <a:gd name="connsiteY4" fmla="*/ 401 h 16696"/>
                <a:gd name="connsiteX5" fmla="*/ 3698 w 47026"/>
                <a:gd name="connsiteY5" fmla="*/ 9188 h 16696"/>
                <a:gd name="connsiteX6" fmla="*/ 271 w 47026"/>
                <a:gd name="connsiteY6" fmla="*/ 16569 h 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26" h="16696">
                  <a:moveTo>
                    <a:pt x="271" y="16569"/>
                  </a:moveTo>
                  <a:cubicBezTo>
                    <a:pt x="1941" y="17799"/>
                    <a:pt x="9937" y="9803"/>
                    <a:pt x="22590" y="7782"/>
                  </a:cubicBezTo>
                  <a:cubicBezTo>
                    <a:pt x="35243" y="5761"/>
                    <a:pt x="45612" y="10770"/>
                    <a:pt x="46754" y="9012"/>
                  </a:cubicBezTo>
                  <a:cubicBezTo>
                    <a:pt x="47896" y="7255"/>
                    <a:pt x="45348" y="5673"/>
                    <a:pt x="40867" y="3301"/>
                  </a:cubicBezTo>
                  <a:cubicBezTo>
                    <a:pt x="34786" y="366"/>
                    <a:pt x="27950" y="-645"/>
                    <a:pt x="21272" y="401"/>
                  </a:cubicBezTo>
                  <a:cubicBezTo>
                    <a:pt x="14629" y="1385"/>
                    <a:pt x="8469" y="4461"/>
                    <a:pt x="3698" y="9188"/>
                  </a:cubicBezTo>
                  <a:cubicBezTo>
                    <a:pt x="359" y="12966"/>
                    <a:pt x="-520" y="15954"/>
                    <a:pt x="271" y="16569"/>
                  </a:cubicBezTo>
                  <a:close/>
                </a:path>
              </a:pathLst>
            </a:custGeom>
            <a:solidFill>
              <a:srgbClr val="263238"/>
            </a:solidFill>
            <a:ln w="8776"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567DDB9-D95F-7F07-0B4C-9398DEF1BFD6}"/>
                </a:ext>
              </a:extLst>
            </p:cNvPr>
            <p:cNvSpPr/>
            <p:nvPr/>
          </p:nvSpPr>
          <p:spPr>
            <a:xfrm>
              <a:off x="6749229" y="1733899"/>
              <a:ext cx="33688" cy="108442"/>
            </a:xfrm>
            <a:custGeom>
              <a:avLst/>
              <a:gdLst>
                <a:gd name="connsiteX0" fmla="*/ 32723 w 33688"/>
                <a:gd name="connsiteY0" fmla="*/ 107118 h 108442"/>
                <a:gd name="connsiteX1" fmla="*/ 11634 w 33688"/>
                <a:gd name="connsiteY1" fmla="*/ 104394 h 108442"/>
                <a:gd name="connsiteX2" fmla="*/ 4605 w 33688"/>
                <a:gd name="connsiteY2" fmla="*/ 101582 h 108442"/>
                <a:gd name="connsiteX3" fmla="*/ 6274 w 33688"/>
                <a:gd name="connsiteY3" fmla="*/ 91741 h 108442"/>
                <a:gd name="connsiteX4" fmla="*/ 15061 w 33688"/>
                <a:gd name="connsiteY4" fmla="*/ 66346 h 108442"/>
                <a:gd name="connsiteX5" fmla="*/ 33514 w 33688"/>
                <a:gd name="connsiteY5" fmla="*/ 5 h 108442"/>
                <a:gd name="connsiteX6" fmla="*/ 9789 w 33688"/>
                <a:gd name="connsiteY6" fmla="*/ 64677 h 108442"/>
                <a:gd name="connsiteX7" fmla="*/ 1705 w 33688"/>
                <a:gd name="connsiteY7" fmla="*/ 90247 h 108442"/>
                <a:gd name="connsiteX8" fmla="*/ 650 w 33688"/>
                <a:gd name="connsiteY8" fmla="*/ 103164 h 108442"/>
                <a:gd name="connsiteX9" fmla="*/ 6274 w 33688"/>
                <a:gd name="connsiteY9" fmla="*/ 107645 h 108442"/>
                <a:gd name="connsiteX10" fmla="*/ 11898 w 33688"/>
                <a:gd name="connsiteY10" fmla="*/ 108172 h 108442"/>
                <a:gd name="connsiteX11" fmla="*/ 32723 w 33688"/>
                <a:gd name="connsiteY11" fmla="*/ 107118 h 10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8" h="108442">
                  <a:moveTo>
                    <a:pt x="32723" y="107118"/>
                  </a:moveTo>
                  <a:cubicBezTo>
                    <a:pt x="25825" y="105387"/>
                    <a:pt x="18743" y="104473"/>
                    <a:pt x="11634" y="104394"/>
                  </a:cubicBezTo>
                  <a:cubicBezTo>
                    <a:pt x="8383" y="104394"/>
                    <a:pt x="5220" y="103779"/>
                    <a:pt x="4605" y="101582"/>
                  </a:cubicBezTo>
                  <a:cubicBezTo>
                    <a:pt x="4095" y="98208"/>
                    <a:pt x="4684" y="94754"/>
                    <a:pt x="6274" y="91741"/>
                  </a:cubicBezTo>
                  <a:cubicBezTo>
                    <a:pt x="8910" y="83657"/>
                    <a:pt x="11722" y="75221"/>
                    <a:pt x="15061" y="66346"/>
                  </a:cubicBezTo>
                  <a:cubicBezTo>
                    <a:pt x="26748" y="30144"/>
                    <a:pt x="35007" y="444"/>
                    <a:pt x="33514" y="5"/>
                  </a:cubicBezTo>
                  <a:cubicBezTo>
                    <a:pt x="32020" y="-434"/>
                    <a:pt x="21387" y="28475"/>
                    <a:pt x="9789" y="64677"/>
                  </a:cubicBezTo>
                  <a:cubicBezTo>
                    <a:pt x="6977" y="73464"/>
                    <a:pt x="4253" y="82251"/>
                    <a:pt x="1705" y="90247"/>
                  </a:cubicBezTo>
                  <a:cubicBezTo>
                    <a:pt x="-123" y="94306"/>
                    <a:pt x="-492" y="98867"/>
                    <a:pt x="650" y="103164"/>
                  </a:cubicBezTo>
                  <a:cubicBezTo>
                    <a:pt x="1801" y="105396"/>
                    <a:pt x="3849" y="107021"/>
                    <a:pt x="6274" y="107645"/>
                  </a:cubicBezTo>
                  <a:cubicBezTo>
                    <a:pt x="8111" y="108102"/>
                    <a:pt x="10009" y="108278"/>
                    <a:pt x="11898" y="108172"/>
                  </a:cubicBezTo>
                  <a:cubicBezTo>
                    <a:pt x="18857" y="108752"/>
                    <a:pt x="25860" y="108401"/>
                    <a:pt x="32723" y="107118"/>
                  </a:cubicBezTo>
                  <a:close/>
                </a:path>
              </a:pathLst>
            </a:custGeom>
            <a:solidFill>
              <a:srgbClr val="263238"/>
            </a:solidFill>
            <a:ln w="8776"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766C2FE-158D-255A-3C4D-C699EBBB3120}"/>
                </a:ext>
              </a:extLst>
            </p:cNvPr>
            <p:cNvSpPr/>
            <p:nvPr/>
          </p:nvSpPr>
          <p:spPr>
            <a:xfrm>
              <a:off x="6780634" y="1955247"/>
              <a:ext cx="121347" cy="61673"/>
            </a:xfrm>
            <a:custGeom>
              <a:avLst/>
              <a:gdLst>
                <a:gd name="connsiteX0" fmla="*/ 0 w 121347"/>
                <a:gd name="connsiteY0" fmla="*/ 33302 h 61673"/>
                <a:gd name="connsiteX1" fmla="*/ 121348 w 121347"/>
                <a:gd name="connsiteY1" fmla="*/ 0 h 61673"/>
                <a:gd name="connsiteX2" fmla="*/ 0 w 121347"/>
                <a:gd name="connsiteY2" fmla="*/ 61509 h 61673"/>
              </a:gdLst>
              <a:ahLst/>
              <a:cxnLst>
                <a:cxn ang="0">
                  <a:pos x="connsiteX0" y="connsiteY0"/>
                </a:cxn>
                <a:cxn ang="0">
                  <a:pos x="connsiteX1" y="connsiteY1"/>
                </a:cxn>
                <a:cxn ang="0">
                  <a:pos x="connsiteX2" y="connsiteY2"/>
                </a:cxn>
              </a:cxnLst>
              <a:rect l="l" t="t" r="r" b="b"/>
              <a:pathLst>
                <a:path w="121347" h="61673">
                  <a:moveTo>
                    <a:pt x="0" y="33302"/>
                  </a:moveTo>
                  <a:cubicBezTo>
                    <a:pt x="42977" y="35543"/>
                    <a:pt x="85532" y="23865"/>
                    <a:pt x="121348" y="0"/>
                  </a:cubicBezTo>
                  <a:cubicBezTo>
                    <a:pt x="121348" y="0"/>
                    <a:pt x="92439" y="65375"/>
                    <a:pt x="0" y="61509"/>
                  </a:cubicBezTo>
                  <a:close/>
                </a:path>
              </a:pathLst>
            </a:custGeom>
            <a:solidFill>
              <a:srgbClr val="FF9A6C"/>
            </a:solidFill>
            <a:ln w="8776"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4588A64-207C-D3A2-1131-7DC0C6DB6769}"/>
                </a:ext>
              </a:extLst>
            </p:cNvPr>
            <p:cNvSpPr/>
            <p:nvPr/>
          </p:nvSpPr>
          <p:spPr>
            <a:xfrm>
              <a:off x="6787817" y="1862049"/>
              <a:ext cx="39684" cy="28142"/>
            </a:xfrm>
            <a:custGeom>
              <a:avLst/>
              <a:gdLst>
                <a:gd name="connsiteX0" fmla="*/ 1077 w 39684"/>
                <a:gd name="connsiteY0" fmla="*/ 9635 h 28142"/>
                <a:gd name="connsiteX1" fmla="*/ 21374 w 39684"/>
                <a:gd name="connsiteY1" fmla="*/ 57 h 28142"/>
                <a:gd name="connsiteX2" fmla="*/ 36312 w 39684"/>
                <a:gd name="connsiteY2" fmla="*/ 7087 h 28142"/>
                <a:gd name="connsiteX3" fmla="*/ 38070 w 39684"/>
                <a:gd name="connsiteY3" fmla="*/ 22376 h 28142"/>
                <a:gd name="connsiteX4" fmla="*/ 21462 w 39684"/>
                <a:gd name="connsiteY4" fmla="*/ 27472 h 28142"/>
                <a:gd name="connsiteX5" fmla="*/ 4592 w 39684"/>
                <a:gd name="connsiteY5" fmla="*/ 18685 h 28142"/>
                <a:gd name="connsiteX6" fmla="*/ 725 w 39684"/>
                <a:gd name="connsiteY6" fmla="*/ 15083 h 28142"/>
                <a:gd name="connsiteX7" fmla="*/ 725 w 39684"/>
                <a:gd name="connsiteY7" fmla="*/ 10250 h 2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4" h="28142">
                  <a:moveTo>
                    <a:pt x="1077" y="9635"/>
                  </a:moveTo>
                  <a:cubicBezTo>
                    <a:pt x="5707" y="3124"/>
                    <a:pt x="13405" y="-505"/>
                    <a:pt x="21374" y="57"/>
                  </a:cubicBezTo>
                  <a:cubicBezTo>
                    <a:pt x="27103" y="250"/>
                    <a:pt x="32508" y="2790"/>
                    <a:pt x="36312" y="7087"/>
                  </a:cubicBezTo>
                  <a:cubicBezTo>
                    <a:pt x="40047" y="11313"/>
                    <a:pt x="40750" y="17411"/>
                    <a:pt x="38070" y="22376"/>
                  </a:cubicBezTo>
                  <a:cubicBezTo>
                    <a:pt x="34089" y="27297"/>
                    <a:pt x="27516" y="29309"/>
                    <a:pt x="21462" y="27472"/>
                  </a:cubicBezTo>
                  <a:cubicBezTo>
                    <a:pt x="15347" y="25601"/>
                    <a:pt x="9626" y="22622"/>
                    <a:pt x="4592" y="18685"/>
                  </a:cubicBezTo>
                  <a:cubicBezTo>
                    <a:pt x="3124" y="17692"/>
                    <a:pt x="1814" y="16480"/>
                    <a:pt x="725" y="15083"/>
                  </a:cubicBezTo>
                  <a:cubicBezTo>
                    <a:pt x="-242" y="13615"/>
                    <a:pt x="-242" y="11717"/>
                    <a:pt x="725" y="10250"/>
                  </a:cubicBezTo>
                </a:path>
              </a:pathLst>
            </a:custGeom>
            <a:solidFill>
              <a:srgbClr val="FF9A6C"/>
            </a:solidFill>
            <a:ln w="8776"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27A4520-913F-3077-A1A1-2EEEB19D8DB9}"/>
                </a:ext>
              </a:extLst>
            </p:cNvPr>
            <p:cNvSpPr/>
            <p:nvPr/>
          </p:nvSpPr>
          <p:spPr>
            <a:xfrm>
              <a:off x="6780897" y="1848040"/>
              <a:ext cx="41676" cy="38434"/>
            </a:xfrm>
            <a:custGeom>
              <a:avLst/>
              <a:gdLst>
                <a:gd name="connsiteX0" fmla="*/ 39189 w 41676"/>
                <a:gd name="connsiteY0" fmla="*/ 6 h 38434"/>
                <a:gd name="connsiteX1" fmla="*/ 26361 w 41676"/>
                <a:gd name="connsiteY1" fmla="*/ 24346 h 38434"/>
                <a:gd name="connsiteX2" fmla="*/ 0 w 41676"/>
                <a:gd name="connsiteY2" fmla="*/ 36033 h 38434"/>
                <a:gd name="connsiteX3" fmla="*/ 9753 w 41676"/>
                <a:gd name="connsiteY3" fmla="*/ 38405 h 38434"/>
                <a:gd name="connsiteX4" fmla="*/ 31809 w 41676"/>
                <a:gd name="connsiteY4" fmla="*/ 29619 h 38434"/>
                <a:gd name="connsiteX5" fmla="*/ 41650 w 41676"/>
                <a:gd name="connsiteY5" fmla="*/ 9233 h 38434"/>
                <a:gd name="connsiteX6" fmla="*/ 39189 w 41676"/>
                <a:gd name="connsiteY6" fmla="*/ 6 h 3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6" h="38434">
                  <a:moveTo>
                    <a:pt x="39189" y="6"/>
                  </a:moveTo>
                  <a:cubicBezTo>
                    <a:pt x="37081" y="6"/>
                    <a:pt x="37784" y="13890"/>
                    <a:pt x="26361" y="24346"/>
                  </a:cubicBezTo>
                  <a:cubicBezTo>
                    <a:pt x="14937" y="34803"/>
                    <a:pt x="0" y="34100"/>
                    <a:pt x="0" y="36033"/>
                  </a:cubicBezTo>
                  <a:cubicBezTo>
                    <a:pt x="0" y="37966"/>
                    <a:pt x="3514" y="38581"/>
                    <a:pt x="9753" y="38405"/>
                  </a:cubicBezTo>
                  <a:cubicBezTo>
                    <a:pt x="17899" y="38124"/>
                    <a:pt x="25702" y="35014"/>
                    <a:pt x="31809" y="29619"/>
                  </a:cubicBezTo>
                  <a:cubicBezTo>
                    <a:pt x="37616" y="24364"/>
                    <a:pt x="41149" y="17053"/>
                    <a:pt x="41650" y="9233"/>
                  </a:cubicBezTo>
                  <a:cubicBezTo>
                    <a:pt x="41913" y="3258"/>
                    <a:pt x="40156" y="-169"/>
                    <a:pt x="39189" y="6"/>
                  </a:cubicBezTo>
                  <a:close/>
                </a:path>
              </a:pathLst>
            </a:custGeom>
            <a:solidFill>
              <a:srgbClr val="263238"/>
            </a:solidFill>
            <a:ln w="8776"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E9CC4E4-6742-466B-1177-12BABA866807}"/>
                </a:ext>
              </a:extLst>
            </p:cNvPr>
            <p:cNvSpPr/>
            <p:nvPr/>
          </p:nvSpPr>
          <p:spPr>
            <a:xfrm>
              <a:off x="6814310" y="1679017"/>
              <a:ext cx="58939" cy="15356"/>
            </a:xfrm>
            <a:custGeom>
              <a:avLst/>
              <a:gdLst>
                <a:gd name="connsiteX0" fmla="*/ 153 w 58939"/>
                <a:gd name="connsiteY0" fmla="*/ 13940 h 15356"/>
                <a:gd name="connsiteX1" fmla="*/ 29501 w 58939"/>
                <a:gd name="connsiteY1" fmla="*/ 13149 h 15356"/>
                <a:gd name="connsiteX2" fmla="*/ 58850 w 58939"/>
                <a:gd name="connsiteY2" fmla="*/ 11479 h 15356"/>
                <a:gd name="connsiteX3" fmla="*/ 51557 w 58939"/>
                <a:gd name="connsiteY3" fmla="*/ 4274 h 15356"/>
                <a:gd name="connsiteX4" fmla="*/ 28974 w 58939"/>
                <a:gd name="connsiteY4" fmla="*/ 56 h 15356"/>
                <a:gd name="connsiteX5" fmla="*/ 6831 w 58939"/>
                <a:gd name="connsiteY5" fmla="*/ 6207 h 15356"/>
                <a:gd name="connsiteX6" fmla="*/ 153 w 58939"/>
                <a:gd name="connsiteY6" fmla="*/ 13940 h 1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39" h="15356">
                  <a:moveTo>
                    <a:pt x="153" y="13940"/>
                  </a:moveTo>
                  <a:cubicBezTo>
                    <a:pt x="1910" y="17191"/>
                    <a:pt x="14300" y="13940"/>
                    <a:pt x="29501" y="13149"/>
                  </a:cubicBezTo>
                  <a:cubicBezTo>
                    <a:pt x="44703" y="12358"/>
                    <a:pt x="57356" y="14818"/>
                    <a:pt x="58850" y="11479"/>
                  </a:cubicBezTo>
                  <a:cubicBezTo>
                    <a:pt x="59465" y="9810"/>
                    <a:pt x="56917" y="6910"/>
                    <a:pt x="51557" y="4274"/>
                  </a:cubicBezTo>
                  <a:cubicBezTo>
                    <a:pt x="44457" y="1137"/>
                    <a:pt x="36724" y="-313"/>
                    <a:pt x="28974" y="56"/>
                  </a:cubicBezTo>
                  <a:cubicBezTo>
                    <a:pt x="21207" y="311"/>
                    <a:pt x="13615" y="2420"/>
                    <a:pt x="6831" y="6207"/>
                  </a:cubicBezTo>
                  <a:cubicBezTo>
                    <a:pt x="1647" y="9283"/>
                    <a:pt x="-638" y="12358"/>
                    <a:pt x="153" y="13940"/>
                  </a:cubicBezTo>
                  <a:close/>
                </a:path>
              </a:pathLst>
            </a:custGeom>
            <a:solidFill>
              <a:srgbClr val="263238"/>
            </a:solidFill>
            <a:ln w="8776"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702B9F1-E830-366A-761B-96F8860B40DE}"/>
                </a:ext>
              </a:extLst>
            </p:cNvPr>
            <p:cNvSpPr/>
            <p:nvPr/>
          </p:nvSpPr>
          <p:spPr>
            <a:xfrm>
              <a:off x="6698004" y="1691260"/>
              <a:ext cx="43938" cy="15514"/>
            </a:xfrm>
            <a:custGeom>
              <a:avLst/>
              <a:gdLst>
                <a:gd name="connsiteX0" fmla="*/ 384 w 43938"/>
                <a:gd name="connsiteY0" fmla="*/ 14438 h 15514"/>
                <a:gd name="connsiteX1" fmla="*/ 22087 w 43938"/>
                <a:gd name="connsiteY1" fmla="*/ 13120 h 15514"/>
                <a:gd name="connsiteX2" fmla="*/ 43703 w 43938"/>
                <a:gd name="connsiteY2" fmla="*/ 10923 h 15514"/>
                <a:gd name="connsiteX3" fmla="*/ 38959 w 43938"/>
                <a:gd name="connsiteY3" fmla="*/ 3981 h 15514"/>
                <a:gd name="connsiteX4" fmla="*/ 21385 w 43938"/>
                <a:gd name="connsiteY4" fmla="*/ 115 h 15514"/>
                <a:gd name="connsiteX5" fmla="*/ 4338 w 43938"/>
                <a:gd name="connsiteY5" fmla="*/ 6793 h 15514"/>
                <a:gd name="connsiteX6" fmla="*/ 384 w 43938"/>
                <a:gd name="connsiteY6" fmla="*/ 14438 h 1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38" h="15514">
                  <a:moveTo>
                    <a:pt x="384" y="14438"/>
                  </a:moveTo>
                  <a:cubicBezTo>
                    <a:pt x="2756" y="17250"/>
                    <a:pt x="11455" y="13735"/>
                    <a:pt x="22087" y="13120"/>
                  </a:cubicBezTo>
                  <a:cubicBezTo>
                    <a:pt x="32720" y="12505"/>
                    <a:pt x="41858" y="14086"/>
                    <a:pt x="43703" y="10923"/>
                  </a:cubicBezTo>
                  <a:cubicBezTo>
                    <a:pt x="44582" y="9429"/>
                    <a:pt x="43000" y="6530"/>
                    <a:pt x="38959" y="3981"/>
                  </a:cubicBezTo>
                  <a:cubicBezTo>
                    <a:pt x="33634" y="923"/>
                    <a:pt x="27500" y="-421"/>
                    <a:pt x="21385" y="115"/>
                  </a:cubicBezTo>
                  <a:cubicBezTo>
                    <a:pt x="15154" y="537"/>
                    <a:pt x="9197" y="2865"/>
                    <a:pt x="4338" y="6793"/>
                  </a:cubicBezTo>
                  <a:cubicBezTo>
                    <a:pt x="384" y="10044"/>
                    <a:pt x="-671" y="13032"/>
                    <a:pt x="384" y="14438"/>
                  </a:cubicBezTo>
                  <a:close/>
                </a:path>
              </a:pathLst>
            </a:custGeom>
            <a:solidFill>
              <a:srgbClr val="263238"/>
            </a:solidFill>
            <a:ln w="8776"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5F84D26-0FBC-FB8D-D789-145D3008D4EA}"/>
                </a:ext>
              </a:extLst>
            </p:cNvPr>
            <p:cNvSpPr/>
            <p:nvPr/>
          </p:nvSpPr>
          <p:spPr>
            <a:xfrm>
              <a:off x="6806467" y="1562647"/>
              <a:ext cx="185316" cy="249229"/>
            </a:xfrm>
            <a:custGeom>
              <a:avLst/>
              <a:gdLst>
                <a:gd name="connsiteX0" fmla="*/ 166952 w 185316"/>
                <a:gd name="connsiteY0" fmla="*/ 248407 h 249229"/>
                <a:gd name="connsiteX1" fmla="*/ 64057 w 185316"/>
                <a:gd name="connsiteY1" fmla="*/ 106673 h 249229"/>
                <a:gd name="connsiteX2" fmla="*/ 0 w 185316"/>
                <a:gd name="connsiteY2" fmla="*/ 6327 h 249229"/>
                <a:gd name="connsiteX3" fmla="*/ 20825 w 185316"/>
                <a:gd name="connsiteY3" fmla="*/ 0 h 249229"/>
                <a:gd name="connsiteX4" fmla="*/ 152629 w 185316"/>
                <a:gd name="connsiteY4" fmla="*/ 38135 h 249229"/>
                <a:gd name="connsiteX5" fmla="*/ 185317 w 185316"/>
                <a:gd name="connsiteY5" fmla="*/ 105180 h 24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16" h="249229">
                  <a:moveTo>
                    <a:pt x="166952" y="248407"/>
                  </a:moveTo>
                  <a:cubicBezTo>
                    <a:pt x="166952" y="248407"/>
                    <a:pt x="101226" y="268792"/>
                    <a:pt x="64057" y="106673"/>
                  </a:cubicBezTo>
                  <a:cubicBezTo>
                    <a:pt x="51403" y="51228"/>
                    <a:pt x="0" y="6327"/>
                    <a:pt x="0" y="6327"/>
                  </a:cubicBezTo>
                  <a:lnTo>
                    <a:pt x="20825" y="0"/>
                  </a:lnTo>
                  <a:cubicBezTo>
                    <a:pt x="20825" y="0"/>
                    <a:pt x="150344" y="36554"/>
                    <a:pt x="152629" y="38135"/>
                  </a:cubicBezTo>
                  <a:cubicBezTo>
                    <a:pt x="154914" y="39717"/>
                    <a:pt x="185317" y="105180"/>
                    <a:pt x="185317" y="105180"/>
                  </a:cubicBezTo>
                  <a:close/>
                </a:path>
              </a:pathLst>
            </a:custGeom>
            <a:solidFill>
              <a:srgbClr val="263238"/>
            </a:solidFill>
            <a:ln w="8776"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D644A51-F292-A99B-D63F-B796A36CEEE5}"/>
                </a:ext>
              </a:extLst>
            </p:cNvPr>
            <p:cNvSpPr/>
            <p:nvPr/>
          </p:nvSpPr>
          <p:spPr>
            <a:xfrm>
              <a:off x="6957251" y="1783091"/>
              <a:ext cx="67454" cy="97590"/>
            </a:xfrm>
            <a:custGeom>
              <a:avLst/>
              <a:gdLst>
                <a:gd name="connsiteX0" fmla="*/ 0 w 67454"/>
                <a:gd name="connsiteY0" fmla="*/ 26557 h 97590"/>
                <a:gd name="connsiteX1" fmla="*/ 13620 w 67454"/>
                <a:gd name="connsiteY1" fmla="*/ 1514 h 97590"/>
                <a:gd name="connsiteX2" fmla="*/ 67308 w 67454"/>
                <a:gd name="connsiteY2" fmla="*/ 43955 h 97590"/>
                <a:gd name="connsiteX3" fmla="*/ 6415 w 67454"/>
                <a:gd name="connsiteY3" fmla="*/ 96061 h 97590"/>
                <a:gd name="connsiteX4" fmla="*/ 0 w 67454"/>
                <a:gd name="connsiteY4" fmla="*/ 26557 h 9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54" h="97590">
                  <a:moveTo>
                    <a:pt x="0" y="26557"/>
                  </a:moveTo>
                  <a:cubicBezTo>
                    <a:pt x="0" y="19703"/>
                    <a:pt x="6854" y="2920"/>
                    <a:pt x="13620" y="1514"/>
                  </a:cubicBezTo>
                  <a:cubicBezTo>
                    <a:pt x="31721" y="-2265"/>
                    <a:pt x="64760" y="-2440"/>
                    <a:pt x="67308" y="43955"/>
                  </a:cubicBezTo>
                  <a:cubicBezTo>
                    <a:pt x="70911" y="107309"/>
                    <a:pt x="6590" y="97819"/>
                    <a:pt x="6415" y="96061"/>
                  </a:cubicBezTo>
                  <a:cubicBezTo>
                    <a:pt x="6239" y="94304"/>
                    <a:pt x="1142" y="50457"/>
                    <a:pt x="0" y="26557"/>
                  </a:cubicBezTo>
                  <a:close/>
                </a:path>
              </a:pathLst>
            </a:custGeom>
            <a:solidFill>
              <a:srgbClr val="FFBF9D"/>
            </a:solidFill>
            <a:ln w="8776"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960F50D-7490-20C9-21F4-C59CA935A30C}"/>
                </a:ext>
              </a:extLst>
            </p:cNvPr>
            <p:cNvSpPr/>
            <p:nvPr/>
          </p:nvSpPr>
          <p:spPr>
            <a:xfrm>
              <a:off x="6981567" y="1803548"/>
              <a:ext cx="27087" cy="55299"/>
            </a:xfrm>
            <a:custGeom>
              <a:avLst/>
              <a:gdLst>
                <a:gd name="connsiteX0" fmla="*/ 24 w 27087"/>
                <a:gd name="connsiteY0" fmla="*/ 50474 h 55299"/>
                <a:gd name="connsiteX1" fmla="*/ 3100 w 27087"/>
                <a:gd name="connsiteY1" fmla="*/ 51968 h 55299"/>
                <a:gd name="connsiteX2" fmla="*/ 11359 w 27087"/>
                <a:gd name="connsiteY2" fmla="*/ 51968 h 55299"/>
                <a:gd name="connsiteX3" fmla="*/ 22607 w 27087"/>
                <a:gd name="connsiteY3" fmla="*/ 26749 h 55299"/>
                <a:gd name="connsiteX4" fmla="*/ 18652 w 27087"/>
                <a:gd name="connsiteY4" fmla="*/ 11108 h 55299"/>
                <a:gd name="connsiteX5" fmla="*/ 9865 w 27087"/>
                <a:gd name="connsiteY5" fmla="*/ 3112 h 55299"/>
                <a:gd name="connsiteX6" fmla="*/ 3539 w 27087"/>
                <a:gd name="connsiteY6" fmla="*/ 6539 h 55299"/>
                <a:gd name="connsiteX7" fmla="*/ 2924 w 27087"/>
                <a:gd name="connsiteY7" fmla="*/ 9702 h 55299"/>
                <a:gd name="connsiteX8" fmla="*/ 1870 w 27087"/>
                <a:gd name="connsiteY8" fmla="*/ 6100 h 55299"/>
                <a:gd name="connsiteX9" fmla="*/ 4154 w 27087"/>
                <a:gd name="connsiteY9" fmla="*/ 1970 h 55299"/>
                <a:gd name="connsiteX10" fmla="*/ 10129 w 27087"/>
                <a:gd name="connsiteY10" fmla="*/ 37 h 55299"/>
                <a:gd name="connsiteX11" fmla="*/ 22255 w 27087"/>
                <a:gd name="connsiteY11" fmla="*/ 8824 h 55299"/>
                <a:gd name="connsiteX12" fmla="*/ 27088 w 27087"/>
                <a:gd name="connsiteY12" fmla="*/ 26398 h 55299"/>
                <a:gd name="connsiteX13" fmla="*/ 12501 w 27087"/>
                <a:gd name="connsiteY13" fmla="*/ 54604 h 55299"/>
                <a:gd name="connsiteX14" fmla="*/ 2309 w 27087"/>
                <a:gd name="connsiteY14" fmla="*/ 53549 h 55299"/>
                <a:gd name="connsiteX15" fmla="*/ 24 w 27087"/>
                <a:gd name="connsiteY15" fmla="*/ 50474 h 5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87" h="55299">
                  <a:moveTo>
                    <a:pt x="24" y="50474"/>
                  </a:moveTo>
                  <a:cubicBezTo>
                    <a:pt x="24" y="50474"/>
                    <a:pt x="1166" y="51177"/>
                    <a:pt x="3100" y="51968"/>
                  </a:cubicBezTo>
                  <a:cubicBezTo>
                    <a:pt x="5753" y="53004"/>
                    <a:pt x="8706" y="53004"/>
                    <a:pt x="11359" y="51968"/>
                  </a:cubicBezTo>
                  <a:cubicBezTo>
                    <a:pt x="19408" y="46221"/>
                    <a:pt x="23714" y="36573"/>
                    <a:pt x="22607" y="26749"/>
                  </a:cubicBezTo>
                  <a:cubicBezTo>
                    <a:pt x="22457" y="21310"/>
                    <a:pt x="21104" y="15968"/>
                    <a:pt x="18652" y="11108"/>
                  </a:cubicBezTo>
                  <a:cubicBezTo>
                    <a:pt x="17194" y="7172"/>
                    <a:pt x="13916" y="4193"/>
                    <a:pt x="9865" y="3112"/>
                  </a:cubicBezTo>
                  <a:cubicBezTo>
                    <a:pt x="7203" y="2576"/>
                    <a:pt x="4549" y="4017"/>
                    <a:pt x="3539" y="6539"/>
                  </a:cubicBezTo>
                  <a:cubicBezTo>
                    <a:pt x="2748" y="8384"/>
                    <a:pt x="3539" y="9615"/>
                    <a:pt x="2924" y="9702"/>
                  </a:cubicBezTo>
                  <a:cubicBezTo>
                    <a:pt x="2309" y="9790"/>
                    <a:pt x="1518" y="8736"/>
                    <a:pt x="1870" y="6100"/>
                  </a:cubicBezTo>
                  <a:cubicBezTo>
                    <a:pt x="2098" y="4492"/>
                    <a:pt x="2906" y="3016"/>
                    <a:pt x="4154" y="1970"/>
                  </a:cubicBezTo>
                  <a:cubicBezTo>
                    <a:pt x="5797" y="529"/>
                    <a:pt x="7959" y="-174"/>
                    <a:pt x="10129" y="37"/>
                  </a:cubicBezTo>
                  <a:cubicBezTo>
                    <a:pt x="15419" y="687"/>
                    <a:pt x="19997" y="4000"/>
                    <a:pt x="22255" y="8824"/>
                  </a:cubicBezTo>
                  <a:cubicBezTo>
                    <a:pt x="25208" y="14228"/>
                    <a:pt x="26860" y="20247"/>
                    <a:pt x="27088" y="26398"/>
                  </a:cubicBezTo>
                  <a:cubicBezTo>
                    <a:pt x="27088" y="39139"/>
                    <a:pt x="21464" y="51440"/>
                    <a:pt x="12501" y="54604"/>
                  </a:cubicBezTo>
                  <a:cubicBezTo>
                    <a:pt x="9119" y="55816"/>
                    <a:pt x="5375" y="55430"/>
                    <a:pt x="2309" y="53549"/>
                  </a:cubicBezTo>
                  <a:cubicBezTo>
                    <a:pt x="639" y="51968"/>
                    <a:pt x="-152" y="50562"/>
                    <a:pt x="24" y="50474"/>
                  </a:cubicBezTo>
                  <a:close/>
                </a:path>
              </a:pathLst>
            </a:custGeom>
            <a:solidFill>
              <a:srgbClr val="FF9A6C"/>
            </a:solidFill>
            <a:ln w="8776"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6A0D730-0A2F-026F-828E-B9B438697063}"/>
                </a:ext>
              </a:extLst>
            </p:cNvPr>
            <p:cNvSpPr/>
            <p:nvPr/>
          </p:nvSpPr>
          <p:spPr>
            <a:xfrm>
              <a:off x="6809982" y="1575036"/>
              <a:ext cx="118887" cy="204999"/>
            </a:xfrm>
            <a:custGeom>
              <a:avLst/>
              <a:gdLst>
                <a:gd name="connsiteX0" fmla="*/ 118887 w 118887"/>
                <a:gd name="connsiteY0" fmla="*/ 204999 h 204999"/>
                <a:gd name="connsiteX1" fmla="*/ 109397 w 118887"/>
                <a:gd name="connsiteY1" fmla="*/ 203066 h 204999"/>
                <a:gd name="connsiteX2" fmla="*/ 86815 w 118887"/>
                <a:gd name="connsiteY2" fmla="*/ 189974 h 204999"/>
                <a:gd name="connsiteX3" fmla="*/ 75040 w 118887"/>
                <a:gd name="connsiteY3" fmla="*/ 176178 h 204999"/>
                <a:gd name="connsiteX4" fmla="*/ 65462 w 118887"/>
                <a:gd name="connsiteY4" fmla="*/ 157638 h 204999"/>
                <a:gd name="connsiteX5" fmla="*/ 51843 w 118887"/>
                <a:gd name="connsiteY5" fmla="*/ 111594 h 204999"/>
                <a:gd name="connsiteX6" fmla="*/ 37257 w 118887"/>
                <a:gd name="connsiteY6" fmla="*/ 65551 h 204999"/>
                <a:gd name="connsiteX7" fmla="*/ 20737 w 118887"/>
                <a:gd name="connsiteY7" fmla="*/ 29788 h 204999"/>
                <a:gd name="connsiteX8" fmla="*/ 6238 w 118887"/>
                <a:gd name="connsiteY8" fmla="*/ 7557 h 204999"/>
                <a:gd name="connsiteX9" fmla="*/ 1670 w 118887"/>
                <a:gd name="connsiteY9" fmla="*/ 1933 h 204999"/>
                <a:gd name="connsiteX10" fmla="*/ 0 w 118887"/>
                <a:gd name="connsiteY10" fmla="*/ 0 h 204999"/>
                <a:gd name="connsiteX11" fmla="*/ 1406 w 118887"/>
                <a:gd name="connsiteY11" fmla="*/ 2109 h 204999"/>
                <a:gd name="connsiteX12" fmla="*/ 5711 w 118887"/>
                <a:gd name="connsiteY12" fmla="*/ 7908 h 204999"/>
                <a:gd name="connsiteX13" fmla="*/ 19683 w 118887"/>
                <a:gd name="connsiteY13" fmla="*/ 30315 h 204999"/>
                <a:gd name="connsiteX14" fmla="*/ 35850 w 118887"/>
                <a:gd name="connsiteY14" fmla="*/ 66078 h 204999"/>
                <a:gd name="connsiteX15" fmla="*/ 50261 w 118887"/>
                <a:gd name="connsiteY15" fmla="*/ 112033 h 204999"/>
                <a:gd name="connsiteX16" fmla="*/ 64057 w 118887"/>
                <a:gd name="connsiteY16" fmla="*/ 158253 h 204999"/>
                <a:gd name="connsiteX17" fmla="*/ 73898 w 118887"/>
                <a:gd name="connsiteY17" fmla="*/ 176969 h 204999"/>
                <a:gd name="connsiteX18" fmla="*/ 86024 w 118887"/>
                <a:gd name="connsiteY18" fmla="*/ 190852 h 204999"/>
                <a:gd name="connsiteX19" fmla="*/ 109222 w 118887"/>
                <a:gd name="connsiteY19" fmla="*/ 203681 h 204999"/>
                <a:gd name="connsiteX20" fmla="*/ 118887 w 118887"/>
                <a:gd name="connsiteY20" fmla="*/ 204999 h 20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887" h="204999">
                  <a:moveTo>
                    <a:pt x="118887" y="204999"/>
                  </a:moveTo>
                  <a:cubicBezTo>
                    <a:pt x="118887" y="204999"/>
                    <a:pt x="115373" y="204999"/>
                    <a:pt x="109397" y="203066"/>
                  </a:cubicBezTo>
                  <a:cubicBezTo>
                    <a:pt x="100980" y="200465"/>
                    <a:pt x="93256" y="195993"/>
                    <a:pt x="86815" y="189974"/>
                  </a:cubicBezTo>
                  <a:cubicBezTo>
                    <a:pt x="82404" y="185809"/>
                    <a:pt x="78458" y="181187"/>
                    <a:pt x="75040" y="176178"/>
                  </a:cubicBezTo>
                  <a:cubicBezTo>
                    <a:pt x="71253" y="170326"/>
                    <a:pt x="68046" y="164114"/>
                    <a:pt x="65462" y="157638"/>
                  </a:cubicBezTo>
                  <a:cubicBezTo>
                    <a:pt x="60041" y="142559"/>
                    <a:pt x="55498" y="127191"/>
                    <a:pt x="51843" y="111594"/>
                  </a:cubicBezTo>
                  <a:cubicBezTo>
                    <a:pt x="47361" y="95075"/>
                    <a:pt x="42528" y="79434"/>
                    <a:pt x="37257" y="65551"/>
                  </a:cubicBezTo>
                  <a:cubicBezTo>
                    <a:pt x="32696" y="53214"/>
                    <a:pt x="27169" y="41255"/>
                    <a:pt x="20737" y="29788"/>
                  </a:cubicBezTo>
                  <a:cubicBezTo>
                    <a:pt x="16493" y="22011"/>
                    <a:pt x="11642" y="14578"/>
                    <a:pt x="6238" y="7557"/>
                  </a:cubicBezTo>
                  <a:cubicBezTo>
                    <a:pt x="4393" y="5009"/>
                    <a:pt x="2724" y="3163"/>
                    <a:pt x="1670" y="1933"/>
                  </a:cubicBezTo>
                  <a:cubicBezTo>
                    <a:pt x="1177" y="1239"/>
                    <a:pt x="615" y="589"/>
                    <a:pt x="0" y="0"/>
                  </a:cubicBezTo>
                  <a:cubicBezTo>
                    <a:pt x="404" y="747"/>
                    <a:pt x="878" y="1450"/>
                    <a:pt x="1406" y="2109"/>
                  </a:cubicBezTo>
                  <a:cubicBezTo>
                    <a:pt x="2372" y="3427"/>
                    <a:pt x="3954" y="5360"/>
                    <a:pt x="5711" y="7908"/>
                  </a:cubicBezTo>
                  <a:cubicBezTo>
                    <a:pt x="10852" y="15070"/>
                    <a:pt x="15518" y="22547"/>
                    <a:pt x="19683" y="30315"/>
                  </a:cubicBezTo>
                  <a:cubicBezTo>
                    <a:pt x="25886" y="41852"/>
                    <a:pt x="31290" y="53802"/>
                    <a:pt x="35850" y="66078"/>
                  </a:cubicBezTo>
                  <a:cubicBezTo>
                    <a:pt x="41035" y="79961"/>
                    <a:pt x="45780" y="95514"/>
                    <a:pt x="50261" y="112033"/>
                  </a:cubicBezTo>
                  <a:cubicBezTo>
                    <a:pt x="53890" y="127709"/>
                    <a:pt x="58494" y="143148"/>
                    <a:pt x="64057" y="158253"/>
                  </a:cubicBezTo>
                  <a:cubicBezTo>
                    <a:pt x="66710" y="164799"/>
                    <a:pt x="70005" y="171073"/>
                    <a:pt x="73898" y="176969"/>
                  </a:cubicBezTo>
                  <a:cubicBezTo>
                    <a:pt x="77386" y="182057"/>
                    <a:pt x="81455" y="186714"/>
                    <a:pt x="86024" y="190852"/>
                  </a:cubicBezTo>
                  <a:cubicBezTo>
                    <a:pt x="92623" y="196924"/>
                    <a:pt x="100575" y="201318"/>
                    <a:pt x="109222" y="203681"/>
                  </a:cubicBezTo>
                  <a:cubicBezTo>
                    <a:pt x="112376" y="204542"/>
                    <a:pt x="115618" y="204982"/>
                    <a:pt x="118887" y="204999"/>
                  </a:cubicBezTo>
                  <a:close/>
                </a:path>
              </a:pathLst>
            </a:custGeom>
            <a:solidFill>
              <a:srgbClr val="263238"/>
            </a:solidFill>
            <a:ln w="8776"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60A7593-6288-36BD-3986-A553CFC0F71B}"/>
                </a:ext>
              </a:extLst>
            </p:cNvPr>
            <p:cNvSpPr/>
            <p:nvPr/>
          </p:nvSpPr>
          <p:spPr>
            <a:xfrm>
              <a:off x="6839330" y="1553056"/>
              <a:ext cx="206144" cy="497266"/>
            </a:xfrm>
            <a:custGeom>
              <a:avLst/>
              <a:gdLst>
                <a:gd name="connsiteX0" fmla="*/ 176091 w 206144"/>
                <a:gd name="connsiteY0" fmla="*/ 497266 h 497266"/>
                <a:gd name="connsiteX1" fmla="*/ 176793 w 206144"/>
                <a:gd name="connsiteY1" fmla="*/ 494191 h 497266"/>
                <a:gd name="connsiteX2" fmla="*/ 178375 w 206144"/>
                <a:gd name="connsiteY2" fmla="*/ 485404 h 497266"/>
                <a:gd name="connsiteX3" fmla="*/ 184086 w 206144"/>
                <a:gd name="connsiteY3" fmla="*/ 450959 h 497266"/>
                <a:gd name="connsiteX4" fmla="*/ 182593 w 206144"/>
                <a:gd name="connsiteY4" fmla="*/ 450959 h 497266"/>
                <a:gd name="connsiteX5" fmla="*/ 181538 w 206144"/>
                <a:gd name="connsiteY5" fmla="*/ 458428 h 497266"/>
                <a:gd name="connsiteX6" fmla="*/ 181538 w 206144"/>
                <a:gd name="connsiteY6" fmla="*/ 458428 h 497266"/>
                <a:gd name="connsiteX7" fmla="*/ 180220 w 206144"/>
                <a:gd name="connsiteY7" fmla="*/ 461328 h 497266"/>
                <a:gd name="connsiteX8" fmla="*/ 181802 w 206144"/>
                <a:gd name="connsiteY8" fmla="*/ 461855 h 497266"/>
                <a:gd name="connsiteX9" fmla="*/ 202100 w 206144"/>
                <a:gd name="connsiteY9" fmla="*/ 359926 h 497266"/>
                <a:gd name="connsiteX10" fmla="*/ 205966 w 206144"/>
                <a:gd name="connsiteY10" fmla="*/ 293936 h 497266"/>
                <a:gd name="connsiteX11" fmla="*/ 199727 w 206144"/>
                <a:gd name="connsiteY11" fmla="*/ 221620 h 497266"/>
                <a:gd name="connsiteX12" fmla="*/ 188216 w 206144"/>
                <a:gd name="connsiteY12" fmla="*/ 192799 h 497266"/>
                <a:gd name="connsiteX13" fmla="*/ 170642 w 206144"/>
                <a:gd name="connsiteY13" fmla="*/ 168459 h 497266"/>
                <a:gd name="connsiteX14" fmla="*/ 131277 w 206144"/>
                <a:gd name="connsiteY14" fmla="*/ 128039 h 497266"/>
                <a:gd name="connsiteX15" fmla="*/ 63178 w 206144"/>
                <a:gd name="connsiteY15" fmla="*/ 61082 h 497266"/>
                <a:gd name="connsiteX16" fmla="*/ 17223 w 206144"/>
                <a:gd name="connsiteY16" fmla="*/ 16181 h 497266"/>
                <a:gd name="connsiteX17" fmla="*/ 4569 w 206144"/>
                <a:gd name="connsiteY17" fmla="*/ 4055 h 497266"/>
                <a:gd name="connsiteX18" fmla="*/ 1230 w 206144"/>
                <a:gd name="connsiteY18" fmla="*/ 980 h 497266"/>
                <a:gd name="connsiteX19" fmla="*/ 0 w 206144"/>
                <a:gd name="connsiteY19" fmla="*/ 13 h 497266"/>
                <a:gd name="connsiteX20" fmla="*/ 1054 w 206144"/>
                <a:gd name="connsiteY20" fmla="*/ 1156 h 497266"/>
                <a:gd name="connsiteX21" fmla="*/ 4130 w 206144"/>
                <a:gd name="connsiteY21" fmla="*/ 4495 h 497266"/>
                <a:gd name="connsiteX22" fmla="*/ 16344 w 206144"/>
                <a:gd name="connsiteY22" fmla="*/ 16972 h 497266"/>
                <a:gd name="connsiteX23" fmla="*/ 61772 w 206144"/>
                <a:gd name="connsiteY23" fmla="*/ 62576 h 497266"/>
                <a:gd name="connsiteX24" fmla="*/ 129344 w 206144"/>
                <a:gd name="connsiteY24" fmla="*/ 129972 h 497266"/>
                <a:gd name="connsiteX25" fmla="*/ 168533 w 206144"/>
                <a:gd name="connsiteY25" fmla="*/ 170304 h 497266"/>
                <a:gd name="connsiteX26" fmla="*/ 196916 w 206144"/>
                <a:gd name="connsiteY26" fmla="*/ 222323 h 497266"/>
                <a:gd name="connsiteX27" fmla="*/ 203154 w 206144"/>
                <a:gd name="connsiteY27" fmla="*/ 293936 h 497266"/>
                <a:gd name="connsiteX28" fmla="*/ 199552 w 206144"/>
                <a:gd name="connsiteY28" fmla="*/ 359575 h 497266"/>
                <a:gd name="connsiteX29" fmla="*/ 180132 w 206144"/>
                <a:gd name="connsiteY29" fmla="*/ 461415 h 497266"/>
                <a:gd name="connsiteX30" fmla="*/ 181714 w 206144"/>
                <a:gd name="connsiteY30" fmla="*/ 462031 h 497266"/>
                <a:gd name="connsiteX31" fmla="*/ 183032 w 206144"/>
                <a:gd name="connsiteY31" fmla="*/ 459131 h 497266"/>
                <a:gd name="connsiteX32" fmla="*/ 183032 w 206144"/>
                <a:gd name="connsiteY32" fmla="*/ 459131 h 497266"/>
                <a:gd name="connsiteX33" fmla="*/ 183032 w 206144"/>
                <a:gd name="connsiteY33" fmla="*/ 459131 h 497266"/>
                <a:gd name="connsiteX34" fmla="*/ 183911 w 206144"/>
                <a:gd name="connsiteY34" fmla="*/ 451662 h 497266"/>
                <a:gd name="connsiteX35" fmla="*/ 182417 w 206144"/>
                <a:gd name="connsiteY35" fmla="*/ 451662 h 497266"/>
                <a:gd name="connsiteX36" fmla="*/ 177408 w 206144"/>
                <a:gd name="connsiteY36" fmla="*/ 486107 h 497266"/>
                <a:gd name="connsiteX37" fmla="*/ 176266 w 206144"/>
                <a:gd name="connsiteY37" fmla="*/ 494894 h 497266"/>
                <a:gd name="connsiteX38" fmla="*/ 176091 w 206144"/>
                <a:gd name="connsiteY38" fmla="*/ 497266 h 49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6144" h="497266">
                  <a:moveTo>
                    <a:pt x="176091" y="497266"/>
                  </a:moveTo>
                  <a:cubicBezTo>
                    <a:pt x="176450" y="496273"/>
                    <a:pt x="176679" y="495236"/>
                    <a:pt x="176793" y="494191"/>
                  </a:cubicBezTo>
                  <a:cubicBezTo>
                    <a:pt x="177206" y="492020"/>
                    <a:pt x="177733" y="489094"/>
                    <a:pt x="178375" y="485404"/>
                  </a:cubicBezTo>
                  <a:cubicBezTo>
                    <a:pt x="179781" y="477232"/>
                    <a:pt x="181714" y="465633"/>
                    <a:pt x="184086" y="450959"/>
                  </a:cubicBezTo>
                  <a:lnTo>
                    <a:pt x="182593" y="450959"/>
                  </a:lnTo>
                  <a:cubicBezTo>
                    <a:pt x="182593" y="453244"/>
                    <a:pt x="181890" y="455792"/>
                    <a:pt x="181538" y="458428"/>
                  </a:cubicBezTo>
                  <a:lnTo>
                    <a:pt x="181538" y="458428"/>
                  </a:lnTo>
                  <a:cubicBezTo>
                    <a:pt x="181126" y="459307"/>
                    <a:pt x="180686" y="460273"/>
                    <a:pt x="180220" y="461328"/>
                  </a:cubicBezTo>
                  <a:lnTo>
                    <a:pt x="181802" y="461855"/>
                  </a:lnTo>
                  <a:cubicBezTo>
                    <a:pt x="191450" y="428517"/>
                    <a:pt x="198233" y="394415"/>
                    <a:pt x="202100" y="359926"/>
                  </a:cubicBezTo>
                  <a:cubicBezTo>
                    <a:pt x="204560" y="338012"/>
                    <a:pt x="205852" y="315983"/>
                    <a:pt x="205966" y="293936"/>
                  </a:cubicBezTo>
                  <a:cubicBezTo>
                    <a:pt x="206801" y="269667"/>
                    <a:pt x="204709" y="245389"/>
                    <a:pt x="199727" y="221620"/>
                  </a:cubicBezTo>
                  <a:cubicBezTo>
                    <a:pt x="197197" y="211541"/>
                    <a:pt x="193322" y="201849"/>
                    <a:pt x="188216" y="192799"/>
                  </a:cubicBezTo>
                  <a:cubicBezTo>
                    <a:pt x="183164" y="184135"/>
                    <a:pt x="177276" y="175981"/>
                    <a:pt x="170642" y="168459"/>
                  </a:cubicBezTo>
                  <a:cubicBezTo>
                    <a:pt x="157814" y="153521"/>
                    <a:pt x="144281" y="140780"/>
                    <a:pt x="131277" y="128039"/>
                  </a:cubicBezTo>
                  <a:lnTo>
                    <a:pt x="63178" y="61082"/>
                  </a:lnTo>
                  <a:lnTo>
                    <a:pt x="17223" y="16181"/>
                  </a:lnTo>
                  <a:lnTo>
                    <a:pt x="4569" y="4055"/>
                  </a:lnTo>
                  <a:lnTo>
                    <a:pt x="1230" y="980"/>
                  </a:lnTo>
                  <a:cubicBezTo>
                    <a:pt x="439" y="277"/>
                    <a:pt x="88" y="-75"/>
                    <a:pt x="0" y="13"/>
                  </a:cubicBezTo>
                  <a:lnTo>
                    <a:pt x="1054" y="1156"/>
                  </a:lnTo>
                  <a:lnTo>
                    <a:pt x="4130" y="4495"/>
                  </a:lnTo>
                  <a:lnTo>
                    <a:pt x="16344" y="16972"/>
                  </a:lnTo>
                  <a:lnTo>
                    <a:pt x="61772" y="62576"/>
                  </a:lnTo>
                  <a:lnTo>
                    <a:pt x="129344" y="129972"/>
                  </a:lnTo>
                  <a:cubicBezTo>
                    <a:pt x="141997" y="142713"/>
                    <a:pt x="155705" y="155542"/>
                    <a:pt x="168533" y="170304"/>
                  </a:cubicBezTo>
                  <a:cubicBezTo>
                    <a:pt x="182013" y="185128"/>
                    <a:pt x="191749" y="202965"/>
                    <a:pt x="196916" y="222323"/>
                  </a:cubicBezTo>
                  <a:cubicBezTo>
                    <a:pt x="201827" y="245863"/>
                    <a:pt x="203919" y="269904"/>
                    <a:pt x="203154" y="293936"/>
                  </a:cubicBezTo>
                  <a:cubicBezTo>
                    <a:pt x="203119" y="315869"/>
                    <a:pt x="201915" y="337774"/>
                    <a:pt x="199552" y="359575"/>
                  </a:cubicBezTo>
                  <a:cubicBezTo>
                    <a:pt x="195834" y="393993"/>
                    <a:pt x="189341" y="428043"/>
                    <a:pt x="180132" y="461415"/>
                  </a:cubicBezTo>
                  <a:lnTo>
                    <a:pt x="181714" y="462031"/>
                  </a:lnTo>
                  <a:lnTo>
                    <a:pt x="183032" y="459131"/>
                  </a:lnTo>
                  <a:lnTo>
                    <a:pt x="183032" y="459131"/>
                  </a:lnTo>
                  <a:lnTo>
                    <a:pt x="183032" y="459131"/>
                  </a:lnTo>
                  <a:cubicBezTo>
                    <a:pt x="183032" y="456495"/>
                    <a:pt x="183647" y="453947"/>
                    <a:pt x="183911" y="451662"/>
                  </a:cubicBezTo>
                  <a:lnTo>
                    <a:pt x="182417" y="451662"/>
                  </a:lnTo>
                  <a:cubicBezTo>
                    <a:pt x="180308" y="466336"/>
                    <a:pt x="178639" y="478023"/>
                    <a:pt x="177408" y="486107"/>
                  </a:cubicBezTo>
                  <a:cubicBezTo>
                    <a:pt x="176969" y="489973"/>
                    <a:pt x="176530" y="492960"/>
                    <a:pt x="176266" y="494894"/>
                  </a:cubicBezTo>
                  <a:cubicBezTo>
                    <a:pt x="176003" y="496827"/>
                    <a:pt x="176091" y="497266"/>
                    <a:pt x="176091" y="497266"/>
                  </a:cubicBezTo>
                  <a:close/>
                </a:path>
              </a:pathLst>
            </a:custGeom>
            <a:solidFill>
              <a:srgbClr val="455A64"/>
            </a:solidFill>
            <a:ln w="877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F9E0BE9-8F13-5CDD-1CAC-33B597671E9B}"/>
                </a:ext>
              </a:extLst>
            </p:cNvPr>
            <p:cNvSpPr/>
            <p:nvPr/>
          </p:nvSpPr>
          <p:spPr>
            <a:xfrm>
              <a:off x="6568781" y="2716899"/>
              <a:ext cx="583804" cy="131364"/>
            </a:xfrm>
            <a:custGeom>
              <a:avLst/>
              <a:gdLst>
                <a:gd name="connsiteX0" fmla="*/ 521329 w 583804"/>
                <a:gd name="connsiteY0" fmla="*/ 0 h 131364"/>
                <a:gd name="connsiteX1" fmla="*/ 583804 w 583804"/>
                <a:gd name="connsiteY1" fmla="*/ 131365 h 131364"/>
                <a:gd name="connsiteX2" fmla="*/ 0 w 583804"/>
                <a:gd name="connsiteY2" fmla="*/ 131365 h 131364"/>
                <a:gd name="connsiteX3" fmla="*/ 36378 w 583804"/>
                <a:gd name="connsiteY3" fmla="*/ 6327 h 131364"/>
                <a:gd name="connsiteX4" fmla="*/ 521329 w 583804"/>
                <a:gd name="connsiteY4" fmla="*/ 0 h 13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04" h="131364">
                  <a:moveTo>
                    <a:pt x="521329" y="0"/>
                  </a:moveTo>
                  <a:lnTo>
                    <a:pt x="583804" y="131365"/>
                  </a:lnTo>
                  <a:lnTo>
                    <a:pt x="0" y="131365"/>
                  </a:lnTo>
                  <a:lnTo>
                    <a:pt x="36378" y="6327"/>
                  </a:lnTo>
                  <a:lnTo>
                    <a:pt x="521329" y="0"/>
                  </a:lnTo>
                  <a:close/>
                </a:path>
              </a:pathLst>
            </a:custGeom>
            <a:solidFill>
              <a:srgbClr val="263238"/>
            </a:solidFill>
            <a:ln w="877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0812179-43A2-4D8F-155E-A3E32CD3F053}"/>
                </a:ext>
              </a:extLst>
            </p:cNvPr>
            <p:cNvSpPr/>
            <p:nvPr/>
          </p:nvSpPr>
          <p:spPr>
            <a:xfrm>
              <a:off x="6574637" y="1997073"/>
              <a:ext cx="548951" cy="747944"/>
            </a:xfrm>
            <a:custGeom>
              <a:avLst/>
              <a:gdLst>
                <a:gd name="connsiteX0" fmla="*/ 463981 w 548951"/>
                <a:gd name="connsiteY0" fmla="*/ 512103 h 747944"/>
                <a:gd name="connsiteX1" fmla="*/ 548951 w 548951"/>
                <a:gd name="connsiteY1" fmla="*/ 97008 h 747944"/>
                <a:gd name="connsiteX2" fmla="*/ 403088 w 548951"/>
                <a:gd name="connsiteY2" fmla="*/ 33654 h 747944"/>
                <a:gd name="connsiteX3" fmla="*/ 400188 w 548951"/>
                <a:gd name="connsiteY3" fmla="*/ 0 h 747944"/>
                <a:gd name="connsiteX4" fmla="*/ 194398 w 548951"/>
                <a:gd name="connsiteY4" fmla="*/ 23900 h 747944"/>
                <a:gd name="connsiteX5" fmla="*/ 189565 w 548951"/>
                <a:gd name="connsiteY5" fmla="*/ 55533 h 747944"/>
                <a:gd name="connsiteX6" fmla="*/ 71557 w 548951"/>
                <a:gd name="connsiteY6" fmla="*/ 96393 h 747944"/>
                <a:gd name="connsiteX7" fmla="*/ 28765 w 548951"/>
                <a:gd name="connsiteY7" fmla="*/ 215544 h 747944"/>
                <a:gd name="connsiteX8" fmla="*/ 11191 w 548951"/>
                <a:gd name="connsiteY8" fmla="*/ 424673 h 747944"/>
                <a:gd name="connsiteX9" fmla="*/ 19978 w 548951"/>
                <a:gd name="connsiteY9" fmla="*/ 449188 h 747944"/>
                <a:gd name="connsiteX10" fmla="*/ 27007 w 548951"/>
                <a:gd name="connsiteY10" fmla="*/ 747944 h 747944"/>
                <a:gd name="connsiteX11" fmla="*/ 168653 w 548951"/>
                <a:gd name="connsiteY11" fmla="*/ 730370 h 747944"/>
                <a:gd name="connsiteX12" fmla="*/ 521800 w 548951"/>
                <a:gd name="connsiteY12" fmla="*/ 729579 h 747944"/>
                <a:gd name="connsiteX13" fmla="*/ 494121 w 548951"/>
                <a:gd name="connsiteY13" fmla="*/ 678264 h 747944"/>
                <a:gd name="connsiteX14" fmla="*/ 463981 w 548951"/>
                <a:gd name="connsiteY14" fmla="*/ 512103 h 74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8951" h="747944">
                  <a:moveTo>
                    <a:pt x="463981" y="512103"/>
                  </a:moveTo>
                  <a:lnTo>
                    <a:pt x="548951" y="97008"/>
                  </a:lnTo>
                  <a:lnTo>
                    <a:pt x="403088" y="33654"/>
                  </a:lnTo>
                  <a:lnTo>
                    <a:pt x="400188" y="0"/>
                  </a:lnTo>
                  <a:lnTo>
                    <a:pt x="194398" y="23900"/>
                  </a:lnTo>
                  <a:lnTo>
                    <a:pt x="189565" y="55533"/>
                  </a:lnTo>
                  <a:lnTo>
                    <a:pt x="71557" y="96393"/>
                  </a:lnTo>
                  <a:lnTo>
                    <a:pt x="28765" y="215544"/>
                  </a:lnTo>
                  <a:cubicBezTo>
                    <a:pt x="9609" y="280128"/>
                    <a:pt x="-14555" y="350950"/>
                    <a:pt x="11191" y="424673"/>
                  </a:cubicBezTo>
                  <a:lnTo>
                    <a:pt x="19978" y="449188"/>
                  </a:lnTo>
                  <a:lnTo>
                    <a:pt x="27007" y="747944"/>
                  </a:lnTo>
                  <a:lnTo>
                    <a:pt x="168653" y="730370"/>
                  </a:lnTo>
                  <a:lnTo>
                    <a:pt x="521800" y="729579"/>
                  </a:lnTo>
                  <a:cubicBezTo>
                    <a:pt x="511431" y="701198"/>
                    <a:pt x="501151" y="694959"/>
                    <a:pt x="494121" y="678264"/>
                  </a:cubicBezTo>
                  <a:cubicBezTo>
                    <a:pt x="470484" y="622115"/>
                    <a:pt x="463981" y="512103"/>
                    <a:pt x="463981" y="512103"/>
                  </a:cubicBezTo>
                  <a:close/>
                </a:path>
              </a:pathLst>
            </a:custGeom>
            <a:solidFill>
              <a:srgbClr val="FF725E"/>
            </a:solidFill>
            <a:ln w="877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4ACCCDE-A1F2-5F00-565E-CA691CAE32D4}"/>
                </a:ext>
              </a:extLst>
            </p:cNvPr>
            <p:cNvSpPr/>
            <p:nvPr/>
          </p:nvSpPr>
          <p:spPr>
            <a:xfrm>
              <a:off x="6244982" y="2093466"/>
              <a:ext cx="405605" cy="695661"/>
            </a:xfrm>
            <a:custGeom>
              <a:avLst/>
              <a:gdLst>
                <a:gd name="connsiteX0" fmla="*/ 0 w 405605"/>
                <a:gd name="connsiteY0" fmla="*/ 597863 h 695661"/>
                <a:gd name="connsiteX1" fmla="*/ 189271 w 405605"/>
                <a:gd name="connsiteY1" fmla="*/ 480821 h 695661"/>
                <a:gd name="connsiteX2" fmla="*/ 292869 w 405605"/>
                <a:gd name="connsiteY2" fmla="*/ 146918 h 695661"/>
                <a:gd name="connsiteX3" fmla="*/ 401212 w 405605"/>
                <a:gd name="connsiteY3" fmla="*/ 0 h 695661"/>
                <a:gd name="connsiteX4" fmla="*/ 405605 w 405605"/>
                <a:gd name="connsiteY4" fmla="*/ 149378 h 695661"/>
                <a:gd name="connsiteX5" fmla="*/ 316242 w 405605"/>
                <a:gd name="connsiteY5" fmla="*/ 590219 h 695661"/>
                <a:gd name="connsiteX6" fmla="*/ 37784 w 405605"/>
                <a:gd name="connsiteY6" fmla="*/ 695662 h 69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5" h="695661">
                  <a:moveTo>
                    <a:pt x="0" y="597863"/>
                  </a:moveTo>
                  <a:lnTo>
                    <a:pt x="189271" y="480821"/>
                  </a:lnTo>
                  <a:lnTo>
                    <a:pt x="292869" y="146918"/>
                  </a:lnTo>
                  <a:cubicBezTo>
                    <a:pt x="330828" y="41474"/>
                    <a:pt x="348402" y="35675"/>
                    <a:pt x="401212" y="0"/>
                  </a:cubicBezTo>
                  <a:lnTo>
                    <a:pt x="405605" y="149378"/>
                  </a:lnTo>
                  <a:cubicBezTo>
                    <a:pt x="405605" y="149378"/>
                    <a:pt x="338737" y="559992"/>
                    <a:pt x="316242" y="590219"/>
                  </a:cubicBezTo>
                  <a:cubicBezTo>
                    <a:pt x="293748" y="620446"/>
                    <a:pt x="37784" y="695662"/>
                    <a:pt x="37784" y="695662"/>
                  </a:cubicBezTo>
                  <a:close/>
                </a:path>
              </a:pathLst>
            </a:custGeom>
            <a:solidFill>
              <a:srgbClr val="FF725E"/>
            </a:solidFill>
            <a:ln w="8776"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1CF0235-7256-AD18-1441-97C79A476D2E}"/>
                </a:ext>
              </a:extLst>
            </p:cNvPr>
            <p:cNvSpPr/>
            <p:nvPr/>
          </p:nvSpPr>
          <p:spPr>
            <a:xfrm>
              <a:off x="6027053" y="2688693"/>
              <a:ext cx="289542" cy="148030"/>
            </a:xfrm>
            <a:custGeom>
              <a:avLst/>
              <a:gdLst>
                <a:gd name="connsiteX0" fmla="*/ 289543 w 289542"/>
                <a:gd name="connsiteY0" fmla="*/ 88924 h 148030"/>
                <a:gd name="connsiteX1" fmla="*/ 203870 w 289542"/>
                <a:gd name="connsiteY1" fmla="*/ 117042 h 148030"/>
                <a:gd name="connsiteX2" fmla="*/ 137529 w 289542"/>
                <a:gd name="connsiteY2" fmla="*/ 119415 h 148030"/>
                <a:gd name="connsiteX3" fmla="*/ 59237 w 289542"/>
                <a:gd name="connsiteY3" fmla="*/ 147796 h 148030"/>
                <a:gd name="connsiteX4" fmla="*/ 51944 w 289542"/>
                <a:gd name="connsiteY4" fmla="*/ 136637 h 148030"/>
                <a:gd name="connsiteX5" fmla="*/ 109937 w 289542"/>
                <a:gd name="connsiteY5" fmla="*/ 100083 h 148030"/>
                <a:gd name="connsiteX6" fmla="*/ 69693 w 289542"/>
                <a:gd name="connsiteY6" fmla="*/ 108343 h 148030"/>
                <a:gd name="connsiteX7" fmla="*/ 11084 w 289542"/>
                <a:gd name="connsiteY7" fmla="*/ 136373 h 148030"/>
                <a:gd name="connsiteX8" fmla="*/ 628 w 289542"/>
                <a:gd name="connsiteY8" fmla="*/ 123457 h 148030"/>
                <a:gd name="connsiteX9" fmla="*/ 2561 w 289542"/>
                <a:gd name="connsiteY9" fmla="*/ 116954 h 148030"/>
                <a:gd name="connsiteX10" fmla="*/ 4055 w 289542"/>
                <a:gd name="connsiteY10" fmla="*/ 99908 h 148030"/>
                <a:gd name="connsiteX11" fmla="*/ 8888 w 289542"/>
                <a:gd name="connsiteY11" fmla="*/ 96569 h 148030"/>
                <a:gd name="connsiteX12" fmla="*/ 6252 w 289542"/>
                <a:gd name="connsiteY12" fmla="*/ 91999 h 148030"/>
                <a:gd name="connsiteX13" fmla="*/ 10293 w 289542"/>
                <a:gd name="connsiteY13" fmla="*/ 70735 h 148030"/>
                <a:gd name="connsiteX14" fmla="*/ 39115 w 289542"/>
                <a:gd name="connsiteY14" fmla="*/ 37520 h 148030"/>
                <a:gd name="connsiteX15" fmla="*/ 110289 w 289542"/>
                <a:gd name="connsiteY15" fmla="*/ 9754 h 148030"/>
                <a:gd name="connsiteX16" fmla="*/ 257295 w 289542"/>
                <a:gd name="connsiteY16" fmla="*/ 0 h 14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542" h="148030">
                  <a:moveTo>
                    <a:pt x="289543" y="88924"/>
                  </a:moveTo>
                  <a:cubicBezTo>
                    <a:pt x="289543" y="88924"/>
                    <a:pt x="220389" y="112912"/>
                    <a:pt x="203870" y="117042"/>
                  </a:cubicBezTo>
                  <a:cubicBezTo>
                    <a:pt x="187350" y="121172"/>
                    <a:pt x="137529" y="119415"/>
                    <a:pt x="137529" y="119415"/>
                  </a:cubicBezTo>
                  <a:cubicBezTo>
                    <a:pt x="137529" y="119415"/>
                    <a:pt x="64157" y="151047"/>
                    <a:pt x="59237" y="147796"/>
                  </a:cubicBezTo>
                  <a:cubicBezTo>
                    <a:pt x="54316" y="144545"/>
                    <a:pt x="47990" y="141118"/>
                    <a:pt x="51944" y="136637"/>
                  </a:cubicBezTo>
                  <a:cubicBezTo>
                    <a:pt x="55898" y="132156"/>
                    <a:pt x="109937" y="100083"/>
                    <a:pt x="109937" y="100083"/>
                  </a:cubicBezTo>
                  <a:lnTo>
                    <a:pt x="69693" y="108343"/>
                  </a:lnTo>
                  <a:cubicBezTo>
                    <a:pt x="69693" y="108343"/>
                    <a:pt x="15917" y="136988"/>
                    <a:pt x="11084" y="136373"/>
                  </a:cubicBezTo>
                  <a:cubicBezTo>
                    <a:pt x="6252" y="135758"/>
                    <a:pt x="-1393" y="130047"/>
                    <a:pt x="628" y="123457"/>
                  </a:cubicBezTo>
                  <a:lnTo>
                    <a:pt x="2561" y="116954"/>
                  </a:lnTo>
                  <a:cubicBezTo>
                    <a:pt x="-1358" y="111717"/>
                    <a:pt x="-717" y="104380"/>
                    <a:pt x="4055" y="99908"/>
                  </a:cubicBezTo>
                  <a:lnTo>
                    <a:pt x="8888" y="96569"/>
                  </a:lnTo>
                  <a:lnTo>
                    <a:pt x="6252" y="91999"/>
                  </a:lnTo>
                  <a:cubicBezTo>
                    <a:pt x="3255" y="84741"/>
                    <a:pt x="4837" y="76394"/>
                    <a:pt x="10293" y="70735"/>
                  </a:cubicBezTo>
                  <a:cubicBezTo>
                    <a:pt x="19695" y="60278"/>
                    <a:pt x="39115" y="37520"/>
                    <a:pt x="39115" y="37520"/>
                  </a:cubicBezTo>
                  <a:lnTo>
                    <a:pt x="110289" y="9754"/>
                  </a:lnTo>
                  <a:lnTo>
                    <a:pt x="257295" y="0"/>
                  </a:lnTo>
                </a:path>
              </a:pathLst>
            </a:custGeom>
            <a:solidFill>
              <a:srgbClr val="FFBF9D"/>
            </a:solidFill>
            <a:ln w="8776"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034DBEC-BAEF-C12D-2319-118733DBD011}"/>
                </a:ext>
              </a:extLst>
            </p:cNvPr>
            <p:cNvSpPr/>
            <p:nvPr/>
          </p:nvSpPr>
          <p:spPr>
            <a:xfrm>
              <a:off x="6132773" y="2712330"/>
              <a:ext cx="166646" cy="70618"/>
            </a:xfrm>
            <a:custGeom>
              <a:avLst/>
              <a:gdLst>
                <a:gd name="connsiteX0" fmla="*/ 166600 w 166646"/>
                <a:gd name="connsiteY0" fmla="*/ 41387 h 70618"/>
                <a:gd name="connsiteX1" fmla="*/ 159746 w 166646"/>
                <a:gd name="connsiteY1" fmla="*/ 50701 h 70618"/>
                <a:gd name="connsiteX2" fmla="*/ 132683 w 166646"/>
                <a:gd name="connsiteY2" fmla="*/ 65463 h 70618"/>
                <a:gd name="connsiteX3" fmla="*/ 86024 w 166646"/>
                <a:gd name="connsiteY3" fmla="*/ 63354 h 70618"/>
                <a:gd name="connsiteX4" fmla="*/ 27239 w 166646"/>
                <a:gd name="connsiteY4" fmla="*/ 58170 h 70618"/>
                <a:gd name="connsiteX5" fmla="*/ 12653 w 166646"/>
                <a:gd name="connsiteY5" fmla="*/ 61157 h 70618"/>
                <a:gd name="connsiteX6" fmla="*/ 3866 w 166646"/>
                <a:gd name="connsiteY6" fmla="*/ 55182 h 70618"/>
                <a:gd name="connsiteX7" fmla="*/ 12653 w 166646"/>
                <a:gd name="connsiteY7" fmla="*/ 47889 h 70618"/>
                <a:gd name="connsiteX8" fmla="*/ 24955 w 166646"/>
                <a:gd name="connsiteY8" fmla="*/ 41826 h 70618"/>
                <a:gd name="connsiteX9" fmla="*/ 67396 w 166646"/>
                <a:gd name="connsiteY9" fmla="*/ 20562 h 70618"/>
                <a:gd name="connsiteX10" fmla="*/ 95777 w 166646"/>
                <a:gd name="connsiteY10" fmla="*/ 5887 h 70618"/>
                <a:gd name="connsiteX11" fmla="*/ 105970 w 166646"/>
                <a:gd name="connsiteY11" fmla="*/ 0 h 70618"/>
                <a:gd name="connsiteX12" fmla="*/ 94987 w 166646"/>
                <a:gd name="connsiteY12" fmla="*/ 4393 h 70618"/>
                <a:gd name="connsiteX13" fmla="*/ 65990 w 166646"/>
                <a:gd name="connsiteY13" fmla="*/ 17750 h 70618"/>
                <a:gd name="connsiteX14" fmla="*/ 23461 w 166646"/>
                <a:gd name="connsiteY14" fmla="*/ 38135 h 70618"/>
                <a:gd name="connsiteX15" fmla="*/ 11072 w 166646"/>
                <a:gd name="connsiteY15" fmla="*/ 44023 h 70618"/>
                <a:gd name="connsiteX16" fmla="*/ 4569 w 166646"/>
                <a:gd name="connsiteY16" fmla="*/ 47450 h 70618"/>
                <a:gd name="connsiteX17" fmla="*/ 0 w 166646"/>
                <a:gd name="connsiteY17" fmla="*/ 55182 h 70618"/>
                <a:gd name="connsiteX18" fmla="*/ 13092 w 166646"/>
                <a:gd name="connsiteY18" fmla="*/ 65638 h 70618"/>
                <a:gd name="connsiteX19" fmla="*/ 28382 w 166646"/>
                <a:gd name="connsiteY19" fmla="*/ 62651 h 70618"/>
                <a:gd name="connsiteX20" fmla="*/ 85673 w 166646"/>
                <a:gd name="connsiteY20" fmla="*/ 67484 h 70618"/>
                <a:gd name="connsiteX21" fmla="*/ 133737 w 166646"/>
                <a:gd name="connsiteY21" fmla="*/ 68538 h 70618"/>
                <a:gd name="connsiteX22" fmla="*/ 161328 w 166646"/>
                <a:gd name="connsiteY22" fmla="*/ 51843 h 70618"/>
                <a:gd name="connsiteX23" fmla="*/ 165985 w 166646"/>
                <a:gd name="connsiteY23" fmla="*/ 44374 h 70618"/>
                <a:gd name="connsiteX24" fmla="*/ 166600 w 166646"/>
                <a:gd name="connsiteY24" fmla="*/ 41387 h 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6646" h="70618">
                  <a:moveTo>
                    <a:pt x="166600" y="41387"/>
                  </a:moveTo>
                  <a:cubicBezTo>
                    <a:pt x="164500" y="44620"/>
                    <a:pt x="162207" y="47731"/>
                    <a:pt x="159746" y="50701"/>
                  </a:cubicBezTo>
                  <a:cubicBezTo>
                    <a:pt x="152427" y="58240"/>
                    <a:pt x="142990" y="63389"/>
                    <a:pt x="132683" y="65463"/>
                  </a:cubicBezTo>
                  <a:cubicBezTo>
                    <a:pt x="117147" y="67985"/>
                    <a:pt x="101261" y="67264"/>
                    <a:pt x="86024" y="63354"/>
                  </a:cubicBezTo>
                  <a:cubicBezTo>
                    <a:pt x="66895" y="58152"/>
                    <a:pt x="46984" y="56395"/>
                    <a:pt x="27239" y="58170"/>
                  </a:cubicBezTo>
                  <a:cubicBezTo>
                    <a:pt x="22441" y="59452"/>
                    <a:pt x="17565" y="60445"/>
                    <a:pt x="12653" y="61157"/>
                  </a:cubicBezTo>
                  <a:cubicBezTo>
                    <a:pt x="8602" y="61816"/>
                    <a:pt x="4745" y="59189"/>
                    <a:pt x="3866" y="55182"/>
                  </a:cubicBezTo>
                  <a:cubicBezTo>
                    <a:pt x="3866" y="52019"/>
                    <a:pt x="8435" y="49910"/>
                    <a:pt x="12653" y="47889"/>
                  </a:cubicBezTo>
                  <a:lnTo>
                    <a:pt x="24955" y="41826"/>
                  </a:lnTo>
                  <a:lnTo>
                    <a:pt x="67396" y="20562"/>
                  </a:lnTo>
                  <a:lnTo>
                    <a:pt x="95777" y="5887"/>
                  </a:lnTo>
                  <a:cubicBezTo>
                    <a:pt x="99354" y="4244"/>
                    <a:pt x="102763" y="2276"/>
                    <a:pt x="105970" y="0"/>
                  </a:cubicBezTo>
                  <a:cubicBezTo>
                    <a:pt x="102174" y="1107"/>
                    <a:pt x="98501" y="2583"/>
                    <a:pt x="94987" y="4393"/>
                  </a:cubicBezTo>
                  <a:lnTo>
                    <a:pt x="65990" y="17750"/>
                  </a:lnTo>
                  <a:lnTo>
                    <a:pt x="23461" y="38135"/>
                  </a:lnTo>
                  <a:lnTo>
                    <a:pt x="11072" y="44023"/>
                  </a:lnTo>
                  <a:cubicBezTo>
                    <a:pt x="8839" y="45051"/>
                    <a:pt x="6669" y="46193"/>
                    <a:pt x="4569" y="47450"/>
                  </a:cubicBezTo>
                  <a:cubicBezTo>
                    <a:pt x="1810" y="49058"/>
                    <a:pt x="79" y="51984"/>
                    <a:pt x="0" y="55182"/>
                  </a:cubicBezTo>
                  <a:cubicBezTo>
                    <a:pt x="870" y="61605"/>
                    <a:pt x="6634" y="66210"/>
                    <a:pt x="13092" y="65638"/>
                  </a:cubicBezTo>
                  <a:cubicBezTo>
                    <a:pt x="18804" y="65638"/>
                    <a:pt x="23461" y="63266"/>
                    <a:pt x="28382" y="62651"/>
                  </a:cubicBezTo>
                  <a:cubicBezTo>
                    <a:pt x="48328" y="59312"/>
                    <a:pt x="67923" y="64320"/>
                    <a:pt x="85673" y="67484"/>
                  </a:cubicBezTo>
                  <a:cubicBezTo>
                    <a:pt x="101436" y="71271"/>
                    <a:pt x="117824" y="71631"/>
                    <a:pt x="133737" y="68538"/>
                  </a:cubicBezTo>
                  <a:cubicBezTo>
                    <a:pt x="144492" y="66087"/>
                    <a:pt x="154167" y="60235"/>
                    <a:pt x="161328" y="51843"/>
                  </a:cubicBezTo>
                  <a:cubicBezTo>
                    <a:pt x="163218" y="49576"/>
                    <a:pt x="164781" y="47063"/>
                    <a:pt x="165985" y="44374"/>
                  </a:cubicBezTo>
                  <a:cubicBezTo>
                    <a:pt x="166425" y="42441"/>
                    <a:pt x="166776" y="41474"/>
                    <a:pt x="166600" y="41387"/>
                  </a:cubicBezTo>
                  <a:close/>
                </a:path>
              </a:pathLst>
            </a:custGeom>
            <a:solidFill>
              <a:srgbClr val="FF9A6C"/>
            </a:solidFill>
            <a:ln w="8776"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F9DA987-E4CA-5336-6A3D-374318984521}"/>
                </a:ext>
              </a:extLst>
            </p:cNvPr>
            <p:cNvSpPr/>
            <p:nvPr/>
          </p:nvSpPr>
          <p:spPr>
            <a:xfrm>
              <a:off x="6040071" y="2735402"/>
              <a:ext cx="114669" cy="45992"/>
            </a:xfrm>
            <a:custGeom>
              <a:avLst/>
              <a:gdLst>
                <a:gd name="connsiteX0" fmla="*/ 114669 w 114669"/>
                <a:gd name="connsiteY0" fmla="*/ 125 h 45992"/>
                <a:gd name="connsiteX1" fmla="*/ 52106 w 114669"/>
                <a:gd name="connsiteY1" fmla="*/ 11548 h 45992"/>
                <a:gd name="connsiteX2" fmla="*/ 39365 w 114669"/>
                <a:gd name="connsiteY2" fmla="*/ 12514 h 45992"/>
                <a:gd name="connsiteX3" fmla="*/ 38311 w 114669"/>
                <a:gd name="connsiteY3" fmla="*/ 12514 h 45992"/>
                <a:gd name="connsiteX4" fmla="*/ 37784 w 114669"/>
                <a:gd name="connsiteY4" fmla="*/ 13305 h 45992"/>
                <a:gd name="connsiteX5" fmla="*/ 0 w 114669"/>
                <a:gd name="connsiteY5" fmla="*/ 45993 h 45992"/>
                <a:gd name="connsiteX6" fmla="*/ 13532 w 114669"/>
                <a:gd name="connsiteY6" fmla="*/ 40281 h 45992"/>
                <a:gd name="connsiteX7" fmla="*/ 41210 w 114669"/>
                <a:gd name="connsiteY7" fmla="*/ 16029 h 45992"/>
                <a:gd name="connsiteX8" fmla="*/ 39629 w 114669"/>
                <a:gd name="connsiteY8" fmla="*/ 16820 h 45992"/>
                <a:gd name="connsiteX9" fmla="*/ 52634 w 114669"/>
                <a:gd name="connsiteY9" fmla="*/ 15941 h 45992"/>
                <a:gd name="connsiteX10" fmla="*/ 97271 w 114669"/>
                <a:gd name="connsiteY10" fmla="*/ 7154 h 45992"/>
                <a:gd name="connsiteX11" fmla="*/ 114669 w 114669"/>
                <a:gd name="connsiteY11" fmla="*/ 125 h 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69" h="45992">
                  <a:moveTo>
                    <a:pt x="114669" y="125"/>
                  </a:moveTo>
                  <a:cubicBezTo>
                    <a:pt x="114230" y="-1193"/>
                    <a:pt x="87078" y="8297"/>
                    <a:pt x="52106" y="11548"/>
                  </a:cubicBezTo>
                  <a:cubicBezTo>
                    <a:pt x="47713" y="11987"/>
                    <a:pt x="43320" y="12251"/>
                    <a:pt x="39365" y="12514"/>
                  </a:cubicBezTo>
                  <a:lnTo>
                    <a:pt x="38311" y="12514"/>
                  </a:lnTo>
                  <a:lnTo>
                    <a:pt x="37784" y="13305"/>
                  </a:lnTo>
                  <a:cubicBezTo>
                    <a:pt x="27099" y="26231"/>
                    <a:pt x="14331" y="37285"/>
                    <a:pt x="0" y="45993"/>
                  </a:cubicBezTo>
                  <a:cubicBezTo>
                    <a:pt x="4850" y="45035"/>
                    <a:pt x="9463" y="43093"/>
                    <a:pt x="13532" y="40281"/>
                  </a:cubicBezTo>
                  <a:cubicBezTo>
                    <a:pt x="24208" y="34025"/>
                    <a:pt x="33601" y="25791"/>
                    <a:pt x="41210" y="16029"/>
                  </a:cubicBezTo>
                  <a:lnTo>
                    <a:pt x="39629" y="16820"/>
                  </a:lnTo>
                  <a:cubicBezTo>
                    <a:pt x="43847" y="16820"/>
                    <a:pt x="48416" y="16820"/>
                    <a:pt x="52634" y="15941"/>
                  </a:cubicBezTo>
                  <a:cubicBezTo>
                    <a:pt x="67765" y="14509"/>
                    <a:pt x="82720" y="11565"/>
                    <a:pt x="97271" y="7154"/>
                  </a:cubicBezTo>
                  <a:cubicBezTo>
                    <a:pt x="103396" y="5713"/>
                    <a:pt x="109266" y="3341"/>
                    <a:pt x="114669" y="125"/>
                  </a:cubicBezTo>
                  <a:close/>
                </a:path>
              </a:pathLst>
            </a:custGeom>
            <a:solidFill>
              <a:srgbClr val="FF9A6C"/>
            </a:solidFill>
            <a:ln w="8776"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578C5534-E919-1699-746B-61A394CAB3F0}"/>
                </a:ext>
              </a:extLst>
            </p:cNvPr>
            <p:cNvSpPr/>
            <p:nvPr/>
          </p:nvSpPr>
          <p:spPr>
            <a:xfrm>
              <a:off x="6028026" y="2774898"/>
              <a:ext cx="64590" cy="29869"/>
            </a:xfrm>
            <a:custGeom>
              <a:avLst/>
              <a:gdLst>
                <a:gd name="connsiteX0" fmla="*/ 64590 w 64590"/>
                <a:gd name="connsiteY0" fmla="*/ 82 h 29869"/>
                <a:gd name="connsiteX1" fmla="*/ 32957 w 64590"/>
                <a:gd name="connsiteY1" fmla="*/ 16514 h 29869"/>
                <a:gd name="connsiteX2" fmla="*/ 6 w 64590"/>
                <a:gd name="connsiteY2" fmla="*/ 29870 h 29869"/>
                <a:gd name="connsiteX3" fmla="*/ 64590 w 64590"/>
                <a:gd name="connsiteY3" fmla="*/ 82 h 29869"/>
              </a:gdLst>
              <a:ahLst/>
              <a:cxnLst>
                <a:cxn ang="0">
                  <a:pos x="connsiteX0" y="connsiteY0"/>
                </a:cxn>
                <a:cxn ang="0">
                  <a:pos x="connsiteX1" y="connsiteY1"/>
                </a:cxn>
                <a:cxn ang="0">
                  <a:pos x="connsiteX2" y="connsiteY2"/>
                </a:cxn>
                <a:cxn ang="0">
                  <a:pos x="connsiteX3" y="connsiteY3"/>
                </a:cxn>
              </a:cxnLst>
              <a:rect l="l" t="t" r="r" b="b"/>
              <a:pathLst>
                <a:path w="64590" h="29869">
                  <a:moveTo>
                    <a:pt x="64590" y="82"/>
                  </a:moveTo>
                  <a:cubicBezTo>
                    <a:pt x="63711" y="-972"/>
                    <a:pt x="50795" y="8342"/>
                    <a:pt x="32957" y="16514"/>
                  </a:cubicBezTo>
                  <a:cubicBezTo>
                    <a:pt x="15120" y="24685"/>
                    <a:pt x="-345" y="28552"/>
                    <a:pt x="6" y="29870"/>
                  </a:cubicBezTo>
                  <a:cubicBezTo>
                    <a:pt x="24337" y="27717"/>
                    <a:pt x="47157" y="17190"/>
                    <a:pt x="64590" y="82"/>
                  </a:cubicBezTo>
                  <a:close/>
                </a:path>
              </a:pathLst>
            </a:custGeom>
            <a:solidFill>
              <a:srgbClr val="FF9A6C"/>
            </a:solidFill>
            <a:ln w="8776"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E6D1E1A-5BE0-FA30-0869-05ACE13ACB12}"/>
                </a:ext>
              </a:extLst>
            </p:cNvPr>
            <p:cNvSpPr/>
            <p:nvPr/>
          </p:nvSpPr>
          <p:spPr>
            <a:xfrm>
              <a:off x="6795044" y="2094081"/>
              <a:ext cx="497288" cy="717541"/>
            </a:xfrm>
            <a:custGeom>
              <a:avLst/>
              <a:gdLst>
                <a:gd name="connsiteX0" fmla="*/ 490487 w 497288"/>
                <a:gd name="connsiteY0" fmla="*/ 440313 h 717541"/>
                <a:gd name="connsiteX1" fmla="*/ 411405 w 497288"/>
                <a:gd name="connsiteY1" fmla="*/ 146215 h 717541"/>
                <a:gd name="connsiteX2" fmla="*/ 388910 w 497288"/>
                <a:gd name="connsiteY2" fmla="*/ 73722 h 717541"/>
                <a:gd name="connsiteX3" fmla="*/ 349281 w 497288"/>
                <a:gd name="connsiteY3" fmla="*/ 13883 h 717541"/>
                <a:gd name="connsiteX4" fmla="*/ 328719 w 497288"/>
                <a:gd name="connsiteY4" fmla="*/ 0 h 717541"/>
                <a:gd name="connsiteX5" fmla="*/ 249637 w 497288"/>
                <a:gd name="connsiteY5" fmla="*/ 239268 h 717541"/>
                <a:gd name="connsiteX6" fmla="*/ 311145 w 497288"/>
                <a:gd name="connsiteY6" fmla="*/ 432581 h 717541"/>
                <a:gd name="connsiteX7" fmla="*/ 0 w 497288"/>
                <a:gd name="connsiteY7" fmla="*/ 596282 h 717541"/>
                <a:gd name="connsiteX8" fmla="*/ 59575 w 497288"/>
                <a:gd name="connsiteY8" fmla="*/ 717541 h 717541"/>
                <a:gd name="connsiteX9" fmla="*/ 427924 w 497288"/>
                <a:gd name="connsiteY9" fmla="*/ 572733 h 717541"/>
                <a:gd name="connsiteX10" fmla="*/ 479064 w 497288"/>
                <a:gd name="connsiteY10" fmla="*/ 533631 h 717541"/>
                <a:gd name="connsiteX11" fmla="*/ 490487 w 497288"/>
                <a:gd name="connsiteY11" fmla="*/ 440313 h 71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288" h="717541">
                  <a:moveTo>
                    <a:pt x="490487" y="440313"/>
                  </a:moveTo>
                  <a:lnTo>
                    <a:pt x="411405" y="146215"/>
                  </a:lnTo>
                  <a:cubicBezTo>
                    <a:pt x="406308" y="127499"/>
                    <a:pt x="397697" y="97974"/>
                    <a:pt x="388910" y="73722"/>
                  </a:cubicBezTo>
                  <a:cubicBezTo>
                    <a:pt x="380949" y="50753"/>
                    <a:pt x="367320" y="30174"/>
                    <a:pt x="349281" y="13883"/>
                  </a:cubicBezTo>
                  <a:cubicBezTo>
                    <a:pt x="343156" y="8260"/>
                    <a:pt x="336223" y="3585"/>
                    <a:pt x="328719" y="0"/>
                  </a:cubicBezTo>
                  <a:lnTo>
                    <a:pt x="249637" y="239268"/>
                  </a:lnTo>
                  <a:lnTo>
                    <a:pt x="311145" y="432581"/>
                  </a:lnTo>
                  <a:lnTo>
                    <a:pt x="0" y="596282"/>
                  </a:lnTo>
                  <a:lnTo>
                    <a:pt x="59575" y="717541"/>
                  </a:lnTo>
                  <a:lnTo>
                    <a:pt x="427924" y="572733"/>
                  </a:lnTo>
                  <a:cubicBezTo>
                    <a:pt x="448467" y="565053"/>
                    <a:pt x="466270" y="551442"/>
                    <a:pt x="479064" y="533631"/>
                  </a:cubicBezTo>
                  <a:cubicBezTo>
                    <a:pt x="494001" y="512542"/>
                    <a:pt x="504985" y="487587"/>
                    <a:pt x="490487" y="440313"/>
                  </a:cubicBezTo>
                  <a:close/>
                </a:path>
              </a:pathLst>
            </a:custGeom>
            <a:solidFill>
              <a:srgbClr val="FF725E"/>
            </a:solidFill>
            <a:ln w="8776"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C187E2C-F6B3-DF9B-35AF-8ADD351F30EB}"/>
                </a:ext>
              </a:extLst>
            </p:cNvPr>
            <p:cNvSpPr/>
            <p:nvPr/>
          </p:nvSpPr>
          <p:spPr>
            <a:xfrm>
              <a:off x="6521507" y="2714614"/>
              <a:ext cx="322128" cy="113087"/>
            </a:xfrm>
            <a:custGeom>
              <a:avLst/>
              <a:gdLst>
                <a:gd name="connsiteX0" fmla="*/ 0 w 322128"/>
                <a:gd name="connsiteY0" fmla="*/ 57818 h 113087"/>
                <a:gd name="connsiteX1" fmla="*/ 88572 w 322128"/>
                <a:gd name="connsiteY1" fmla="*/ 16959 h 113087"/>
                <a:gd name="connsiteX2" fmla="*/ 261587 w 322128"/>
                <a:gd name="connsiteY2" fmla="*/ 3690 h 113087"/>
                <a:gd name="connsiteX3" fmla="*/ 285751 w 322128"/>
                <a:gd name="connsiteY3" fmla="*/ 0 h 113087"/>
                <a:gd name="connsiteX4" fmla="*/ 322129 w 322128"/>
                <a:gd name="connsiteY4" fmla="*/ 74513 h 113087"/>
                <a:gd name="connsiteX5" fmla="*/ 247967 w 322128"/>
                <a:gd name="connsiteY5" fmla="*/ 109661 h 113087"/>
                <a:gd name="connsiteX6" fmla="*/ 102543 w 322128"/>
                <a:gd name="connsiteY6" fmla="*/ 105355 h 113087"/>
                <a:gd name="connsiteX7" fmla="*/ 26537 w 322128"/>
                <a:gd name="connsiteY7" fmla="*/ 113088 h 11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28" h="113087">
                  <a:moveTo>
                    <a:pt x="0" y="57818"/>
                  </a:moveTo>
                  <a:lnTo>
                    <a:pt x="88572" y="16959"/>
                  </a:lnTo>
                  <a:lnTo>
                    <a:pt x="261587" y="3690"/>
                  </a:lnTo>
                  <a:lnTo>
                    <a:pt x="285751" y="0"/>
                  </a:lnTo>
                  <a:lnTo>
                    <a:pt x="322129" y="74513"/>
                  </a:lnTo>
                  <a:cubicBezTo>
                    <a:pt x="322129" y="74513"/>
                    <a:pt x="271692" y="107816"/>
                    <a:pt x="247967" y="109661"/>
                  </a:cubicBezTo>
                  <a:lnTo>
                    <a:pt x="102543" y="105355"/>
                  </a:lnTo>
                  <a:lnTo>
                    <a:pt x="26537" y="113088"/>
                  </a:lnTo>
                  <a:close/>
                </a:path>
              </a:pathLst>
            </a:custGeom>
            <a:solidFill>
              <a:srgbClr val="FFBF9D"/>
            </a:solidFill>
            <a:ln w="8776"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4698882-BCC2-66FD-B8BD-AA1B651647D8}"/>
                </a:ext>
              </a:extLst>
            </p:cNvPr>
            <p:cNvSpPr/>
            <p:nvPr/>
          </p:nvSpPr>
          <p:spPr>
            <a:xfrm>
              <a:off x="6573376" y="2186080"/>
              <a:ext cx="54891" cy="377486"/>
            </a:xfrm>
            <a:custGeom>
              <a:avLst/>
              <a:gdLst>
                <a:gd name="connsiteX0" fmla="*/ 25367 w 54891"/>
                <a:gd name="connsiteY0" fmla="*/ 377487 h 377486"/>
                <a:gd name="connsiteX1" fmla="*/ 24840 w 54891"/>
                <a:gd name="connsiteY1" fmla="*/ 368700 h 377486"/>
                <a:gd name="connsiteX2" fmla="*/ 23786 w 54891"/>
                <a:gd name="connsiteY2" fmla="*/ 343482 h 377486"/>
                <a:gd name="connsiteX3" fmla="*/ 16932 w 54891"/>
                <a:gd name="connsiteY3" fmla="*/ 255612 h 377486"/>
                <a:gd name="connsiteX4" fmla="*/ 16932 w 54891"/>
                <a:gd name="connsiteY4" fmla="*/ 255612 h 377486"/>
                <a:gd name="connsiteX5" fmla="*/ 2522 w 54891"/>
                <a:gd name="connsiteY5" fmla="*/ 184614 h 377486"/>
                <a:gd name="connsiteX6" fmla="*/ 149 w 54891"/>
                <a:gd name="connsiteY6" fmla="*/ 145072 h 377486"/>
                <a:gd name="connsiteX7" fmla="*/ 6476 w 54891"/>
                <a:gd name="connsiteY7" fmla="*/ 108695 h 377486"/>
                <a:gd name="connsiteX8" fmla="*/ 27564 w 54891"/>
                <a:gd name="connsiteY8" fmla="*/ 50173 h 377486"/>
                <a:gd name="connsiteX9" fmla="*/ 46895 w 54891"/>
                <a:gd name="connsiteY9" fmla="*/ 13093 h 377486"/>
                <a:gd name="connsiteX10" fmla="*/ 54891 w 54891"/>
                <a:gd name="connsiteY10" fmla="*/ 0 h 377486"/>
                <a:gd name="connsiteX11" fmla="*/ 48477 w 54891"/>
                <a:gd name="connsiteY11" fmla="*/ 13971 h 377486"/>
                <a:gd name="connsiteX12" fmla="*/ 30903 w 54891"/>
                <a:gd name="connsiteY12" fmla="*/ 51579 h 377486"/>
                <a:gd name="connsiteX13" fmla="*/ 10957 w 54891"/>
                <a:gd name="connsiteY13" fmla="*/ 109749 h 377486"/>
                <a:gd name="connsiteX14" fmla="*/ 4982 w 54891"/>
                <a:gd name="connsiteY14" fmla="*/ 144897 h 377486"/>
                <a:gd name="connsiteX15" fmla="*/ 7354 w 54891"/>
                <a:gd name="connsiteY15" fmla="*/ 183647 h 377486"/>
                <a:gd name="connsiteX16" fmla="*/ 21413 w 54891"/>
                <a:gd name="connsiteY16" fmla="*/ 254470 h 377486"/>
                <a:gd name="connsiteX17" fmla="*/ 21413 w 54891"/>
                <a:gd name="connsiteY17" fmla="*/ 254470 h 377486"/>
                <a:gd name="connsiteX18" fmla="*/ 21413 w 54891"/>
                <a:gd name="connsiteY18" fmla="*/ 254470 h 377486"/>
                <a:gd name="connsiteX19" fmla="*/ 26598 w 54891"/>
                <a:gd name="connsiteY19" fmla="*/ 342339 h 377486"/>
                <a:gd name="connsiteX20" fmla="*/ 26598 w 54891"/>
                <a:gd name="connsiteY20" fmla="*/ 367646 h 377486"/>
                <a:gd name="connsiteX21" fmla="*/ 25367 w 54891"/>
                <a:gd name="connsiteY21" fmla="*/ 377487 h 37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91" h="377486">
                  <a:moveTo>
                    <a:pt x="25367" y="377487"/>
                  </a:moveTo>
                  <a:cubicBezTo>
                    <a:pt x="24884" y="374587"/>
                    <a:pt x="24708" y="371644"/>
                    <a:pt x="24840" y="368700"/>
                  </a:cubicBezTo>
                  <a:cubicBezTo>
                    <a:pt x="24840" y="362813"/>
                    <a:pt x="24840" y="354289"/>
                    <a:pt x="23786" y="343482"/>
                  </a:cubicBezTo>
                  <a:cubicBezTo>
                    <a:pt x="22643" y="321953"/>
                    <a:pt x="20447" y="291375"/>
                    <a:pt x="16932" y="255612"/>
                  </a:cubicBezTo>
                  <a:lnTo>
                    <a:pt x="16932" y="255612"/>
                  </a:lnTo>
                  <a:cubicBezTo>
                    <a:pt x="12714" y="233908"/>
                    <a:pt x="6300" y="210184"/>
                    <a:pt x="2522" y="184614"/>
                  </a:cubicBezTo>
                  <a:cubicBezTo>
                    <a:pt x="439" y="171539"/>
                    <a:pt x="-361" y="158297"/>
                    <a:pt x="149" y="145072"/>
                  </a:cubicBezTo>
                  <a:cubicBezTo>
                    <a:pt x="1001" y="132762"/>
                    <a:pt x="3119" y="120574"/>
                    <a:pt x="6476" y="108695"/>
                  </a:cubicBezTo>
                  <a:cubicBezTo>
                    <a:pt x="11660" y="88572"/>
                    <a:pt x="18725" y="68978"/>
                    <a:pt x="27564" y="50173"/>
                  </a:cubicBezTo>
                  <a:cubicBezTo>
                    <a:pt x="35121" y="34181"/>
                    <a:pt x="42063" y="21704"/>
                    <a:pt x="46895" y="13093"/>
                  </a:cubicBezTo>
                  <a:cubicBezTo>
                    <a:pt x="49136" y="8479"/>
                    <a:pt x="51816" y="4095"/>
                    <a:pt x="54891" y="0"/>
                  </a:cubicBezTo>
                  <a:cubicBezTo>
                    <a:pt x="53117" y="4815"/>
                    <a:pt x="50964" y="9481"/>
                    <a:pt x="48477" y="13971"/>
                  </a:cubicBezTo>
                  <a:cubicBezTo>
                    <a:pt x="44172" y="22758"/>
                    <a:pt x="37669" y="35499"/>
                    <a:pt x="30903" y="51579"/>
                  </a:cubicBezTo>
                  <a:cubicBezTo>
                    <a:pt x="22538" y="70339"/>
                    <a:pt x="15869" y="89803"/>
                    <a:pt x="10957" y="109749"/>
                  </a:cubicBezTo>
                  <a:cubicBezTo>
                    <a:pt x="7785" y="121233"/>
                    <a:pt x="5790" y="133008"/>
                    <a:pt x="4982" y="144897"/>
                  </a:cubicBezTo>
                  <a:cubicBezTo>
                    <a:pt x="4569" y="157857"/>
                    <a:pt x="5360" y="170836"/>
                    <a:pt x="7354" y="183647"/>
                  </a:cubicBezTo>
                  <a:cubicBezTo>
                    <a:pt x="11133" y="208778"/>
                    <a:pt x="17372" y="232502"/>
                    <a:pt x="21413" y="254470"/>
                  </a:cubicBezTo>
                  <a:lnTo>
                    <a:pt x="21413" y="254470"/>
                  </a:lnTo>
                  <a:lnTo>
                    <a:pt x="21413" y="254470"/>
                  </a:lnTo>
                  <a:cubicBezTo>
                    <a:pt x="24577" y="290233"/>
                    <a:pt x="26246" y="320811"/>
                    <a:pt x="26598" y="342339"/>
                  </a:cubicBezTo>
                  <a:cubicBezTo>
                    <a:pt x="26598" y="353147"/>
                    <a:pt x="26598" y="361758"/>
                    <a:pt x="26598" y="367646"/>
                  </a:cubicBezTo>
                  <a:cubicBezTo>
                    <a:pt x="26519" y="370958"/>
                    <a:pt x="26105" y="374253"/>
                    <a:pt x="25367" y="377487"/>
                  </a:cubicBezTo>
                  <a:close/>
                </a:path>
              </a:pathLst>
            </a:custGeom>
            <a:solidFill>
              <a:srgbClr val="263238"/>
            </a:solidFill>
            <a:ln w="8776"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224056E-3898-1BC0-B775-8BD64D2A09AB}"/>
                </a:ext>
              </a:extLst>
            </p:cNvPr>
            <p:cNvSpPr/>
            <p:nvPr/>
          </p:nvSpPr>
          <p:spPr>
            <a:xfrm>
              <a:off x="7104257" y="2520876"/>
              <a:ext cx="108255" cy="31180"/>
            </a:xfrm>
            <a:custGeom>
              <a:avLst/>
              <a:gdLst>
                <a:gd name="connsiteX0" fmla="*/ 108255 w 108255"/>
                <a:gd name="connsiteY0" fmla="*/ 31180 h 31180"/>
                <a:gd name="connsiteX1" fmla="*/ 56851 w 108255"/>
                <a:gd name="connsiteY1" fmla="*/ 7192 h 31180"/>
                <a:gd name="connsiteX2" fmla="*/ 0 w 108255"/>
                <a:gd name="connsiteY2" fmla="*/ 6225 h 31180"/>
                <a:gd name="connsiteX3" fmla="*/ 16432 w 108255"/>
                <a:gd name="connsiteY3" fmla="*/ 1305 h 31180"/>
                <a:gd name="connsiteX4" fmla="*/ 95514 w 108255"/>
                <a:gd name="connsiteY4" fmla="*/ 19494 h 31180"/>
                <a:gd name="connsiteX5" fmla="*/ 108255 w 108255"/>
                <a:gd name="connsiteY5" fmla="*/ 31180 h 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55" h="31180">
                  <a:moveTo>
                    <a:pt x="108255" y="31180"/>
                  </a:moveTo>
                  <a:cubicBezTo>
                    <a:pt x="92667" y="20223"/>
                    <a:pt x="75269" y="12104"/>
                    <a:pt x="56851" y="7192"/>
                  </a:cubicBezTo>
                  <a:cubicBezTo>
                    <a:pt x="38091" y="3660"/>
                    <a:pt x="18865" y="3334"/>
                    <a:pt x="0" y="6225"/>
                  </a:cubicBezTo>
                  <a:cubicBezTo>
                    <a:pt x="5087" y="3493"/>
                    <a:pt x="10676" y="1823"/>
                    <a:pt x="16432" y="1305"/>
                  </a:cubicBezTo>
                  <a:cubicBezTo>
                    <a:pt x="44154" y="-3018"/>
                    <a:pt x="72475" y="3493"/>
                    <a:pt x="95514" y="19494"/>
                  </a:cubicBezTo>
                  <a:cubicBezTo>
                    <a:pt x="100523" y="22472"/>
                    <a:pt x="104854" y="26453"/>
                    <a:pt x="108255" y="31180"/>
                  </a:cubicBezTo>
                  <a:close/>
                </a:path>
              </a:pathLst>
            </a:custGeom>
            <a:solidFill>
              <a:srgbClr val="263238"/>
            </a:solidFill>
            <a:ln w="8776"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3D93BBE5-44E8-B13D-A370-82BE7F6F1356}"/>
                </a:ext>
              </a:extLst>
            </p:cNvPr>
            <p:cNvSpPr/>
            <p:nvPr/>
          </p:nvSpPr>
          <p:spPr>
            <a:xfrm>
              <a:off x="6765520" y="2030659"/>
              <a:ext cx="212204" cy="32378"/>
            </a:xfrm>
            <a:custGeom>
              <a:avLst/>
              <a:gdLst>
                <a:gd name="connsiteX0" fmla="*/ 212204 w 212204"/>
                <a:gd name="connsiteY0" fmla="*/ 68 h 32378"/>
                <a:gd name="connsiteX1" fmla="*/ 204384 w 212204"/>
                <a:gd name="connsiteY1" fmla="*/ 3671 h 32378"/>
                <a:gd name="connsiteX2" fmla="*/ 182504 w 212204"/>
                <a:gd name="connsiteY2" fmla="*/ 11316 h 32378"/>
                <a:gd name="connsiteX3" fmla="*/ 107815 w 212204"/>
                <a:gd name="connsiteY3" fmla="*/ 28889 h 32378"/>
                <a:gd name="connsiteX4" fmla="*/ 65638 w 212204"/>
                <a:gd name="connsiteY4" fmla="*/ 32316 h 32378"/>
                <a:gd name="connsiteX5" fmla="*/ 31106 w 212204"/>
                <a:gd name="connsiteY5" fmla="*/ 30735 h 32378"/>
                <a:gd name="connsiteX6" fmla="*/ 17925 w 212204"/>
                <a:gd name="connsiteY6" fmla="*/ 28802 h 32378"/>
                <a:gd name="connsiteX7" fmla="*/ 8172 w 212204"/>
                <a:gd name="connsiteY7" fmla="*/ 26780 h 32378"/>
                <a:gd name="connsiteX8" fmla="*/ 0 w 212204"/>
                <a:gd name="connsiteY8" fmla="*/ 24232 h 32378"/>
                <a:gd name="connsiteX9" fmla="*/ 31369 w 212204"/>
                <a:gd name="connsiteY9" fmla="*/ 27483 h 32378"/>
                <a:gd name="connsiteX10" fmla="*/ 65462 w 212204"/>
                <a:gd name="connsiteY10" fmla="*/ 28099 h 32378"/>
                <a:gd name="connsiteX11" fmla="*/ 107113 w 212204"/>
                <a:gd name="connsiteY11" fmla="*/ 24320 h 32378"/>
                <a:gd name="connsiteX12" fmla="*/ 181538 w 212204"/>
                <a:gd name="connsiteY12" fmla="*/ 8504 h 32378"/>
                <a:gd name="connsiteX13" fmla="*/ 212204 w 212204"/>
                <a:gd name="connsiteY13" fmla="*/ 68 h 3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204" h="32378">
                  <a:moveTo>
                    <a:pt x="212204" y="68"/>
                  </a:moveTo>
                  <a:cubicBezTo>
                    <a:pt x="209788" y="1641"/>
                    <a:pt x="207152" y="2854"/>
                    <a:pt x="204384" y="3671"/>
                  </a:cubicBezTo>
                  <a:cubicBezTo>
                    <a:pt x="199288" y="5692"/>
                    <a:pt x="191818" y="8328"/>
                    <a:pt x="182504" y="11316"/>
                  </a:cubicBezTo>
                  <a:cubicBezTo>
                    <a:pt x="158121" y="19189"/>
                    <a:pt x="133148" y="25067"/>
                    <a:pt x="107815" y="28889"/>
                  </a:cubicBezTo>
                  <a:cubicBezTo>
                    <a:pt x="93827" y="30787"/>
                    <a:pt x="79750" y="31930"/>
                    <a:pt x="65638" y="32316"/>
                  </a:cubicBezTo>
                  <a:cubicBezTo>
                    <a:pt x="54101" y="32571"/>
                    <a:pt x="42564" y="32044"/>
                    <a:pt x="31106" y="30735"/>
                  </a:cubicBezTo>
                  <a:cubicBezTo>
                    <a:pt x="26185" y="30735"/>
                    <a:pt x="21791" y="29504"/>
                    <a:pt x="17925" y="28802"/>
                  </a:cubicBezTo>
                  <a:cubicBezTo>
                    <a:pt x="14639" y="28292"/>
                    <a:pt x="11388" y="27615"/>
                    <a:pt x="8172" y="26780"/>
                  </a:cubicBezTo>
                  <a:cubicBezTo>
                    <a:pt x="5334" y="26368"/>
                    <a:pt x="2574" y="25506"/>
                    <a:pt x="0" y="24232"/>
                  </a:cubicBezTo>
                  <a:cubicBezTo>
                    <a:pt x="0" y="23442"/>
                    <a:pt x="11950" y="26077"/>
                    <a:pt x="31369" y="27483"/>
                  </a:cubicBezTo>
                  <a:cubicBezTo>
                    <a:pt x="42713" y="28292"/>
                    <a:pt x="54092" y="28494"/>
                    <a:pt x="65462" y="28099"/>
                  </a:cubicBezTo>
                  <a:cubicBezTo>
                    <a:pt x="78379" y="27571"/>
                    <a:pt x="92438" y="26341"/>
                    <a:pt x="107113" y="24320"/>
                  </a:cubicBezTo>
                  <a:cubicBezTo>
                    <a:pt x="132217" y="20568"/>
                    <a:pt x="157075" y="15287"/>
                    <a:pt x="181538" y="8504"/>
                  </a:cubicBezTo>
                  <a:cubicBezTo>
                    <a:pt x="200430" y="3056"/>
                    <a:pt x="211941" y="-547"/>
                    <a:pt x="212204" y="68"/>
                  </a:cubicBezTo>
                  <a:close/>
                </a:path>
              </a:pathLst>
            </a:custGeom>
            <a:solidFill>
              <a:srgbClr val="263238"/>
            </a:solidFill>
            <a:ln w="8776"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E7935D8-74B1-77B1-B8F2-151902BFA3C0}"/>
                </a:ext>
              </a:extLst>
            </p:cNvPr>
            <p:cNvSpPr/>
            <p:nvPr/>
          </p:nvSpPr>
          <p:spPr>
            <a:xfrm>
              <a:off x="6793287" y="2226939"/>
              <a:ext cx="316241" cy="583804"/>
            </a:xfrm>
            <a:custGeom>
              <a:avLst/>
              <a:gdLst>
                <a:gd name="connsiteX0" fmla="*/ 61597 w 316241"/>
                <a:gd name="connsiteY0" fmla="*/ 583804 h 583804"/>
                <a:gd name="connsiteX1" fmla="*/ 60278 w 316241"/>
                <a:gd name="connsiteY1" fmla="*/ 581695 h 583804"/>
                <a:gd name="connsiteX2" fmla="*/ 56939 w 316241"/>
                <a:gd name="connsiteY2" fmla="*/ 575193 h 583804"/>
                <a:gd name="connsiteX3" fmla="*/ 44638 w 316241"/>
                <a:gd name="connsiteY3" fmla="*/ 550326 h 583804"/>
                <a:gd name="connsiteX4" fmla="*/ 703 w 316241"/>
                <a:gd name="connsiteY4" fmla="*/ 458678 h 583804"/>
                <a:gd name="connsiteX5" fmla="*/ 0 w 316241"/>
                <a:gd name="connsiteY5" fmla="*/ 457184 h 583804"/>
                <a:gd name="connsiteX6" fmla="*/ 1494 w 316241"/>
                <a:gd name="connsiteY6" fmla="*/ 456394 h 583804"/>
                <a:gd name="connsiteX7" fmla="*/ 227669 w 316241"/>
                <a:gd name="connsiteY7" fmla="*/ 331707 h 583804"/>
                <a:gd name="connsiteX8" fmla="*/ 312464 w 316241"/>
                <a:gd name="connsiteY8" fmla="*/ 285224 h 583804"/>
                <a:gd name="connsiteX9" fmla="*/ 311409 w 316241"/>
                <a:gd name="connsiteY9" fmla="*/ 287860 h 583804"/>
                <a:gd name="connsiteX10" fmla="*/ 248143 w 316241"/>
                <a:gd name="connsiteY10" fmla="*/ 82070 h 583804"/>
                <a:gd name="connsiteX11" fmla="*/ 230130 w 316241"/>
                <a:gd name="connsiteY11" fmla="*/ 21879 h 583804"/>
                <a:gd name="connsiteX12" fmla="*/ 225473 w 316241"/>
                <a:gd name="connsiteY12" fmla="*/ 5711 h 583804"/>
                <a:gd name="connsiteX13" fmla="*/ 224067 w 316241"/>
                <a:gd name="connsiteY13" fmla="*/ 0 h 583804"/>
                <a:gd name="connsiteX14" fmla="*/ 226176 w 316241"/>
                <a:gd name="connsiteY14" fmla="*/ 5448 h 583804"/>
                <a:gd name="connsiteX15" fmla="*/ 231536 w 316241"/>
                <a:gd name="connsiteY15" fmla="*/ 21440 h 583804"/>
                <a:gd name="connsiteX16" fmla="*/ 250867 w 316241"/>
                <a:gd name="connsiteY16" fmla="*/ 81191 h 583804"/>
                <a:gd name="connsiteX17" fmla="*/ 315715 w 316241"/>
                <a:gd name="connsiteY17" fmla="*/ 286542 h 583804"/>
                <a:gd name="connsiteX18" fmla="*/ 316242 w 316241"/>
                <a:gd name="connsiteY18" fmla="*/ 288211 h 583804"/>
                <a:gd name="connsiteX19" fmla="*/ 314660 w 316241"/>
                <a:gd name="connsiteY19" fmla="*/ 289090 h 583804"/>
                <a:gd name="connsiteX20" fmla="*/ 229866 w 316241"/>
                <a:gd name="connsiteY20" fmla="*/ 335749 h 583804"/>
                <a:gd name="connsiteX21" fmla="*/ 3163 w 316241"/>
                <a:gd name="connsiteY21" fmla="*/ 459469 h 583804"/>
                <a:gd name="connsiteX22" fmla="*/ 3866 w 316241"/>
                <a:gd name="connsiteY22" fmla="*/ 457184 h 583804"/>
                <a:gd name="connsiteX23" fmla="*/ 46659 w 316241"/>
                <a:gd name="connsiteY23" fmla="*/ 549535 h 583804"/>
                <a:gd name="connsiteX24" fmla="*/ 58169 w 316241"/>
                <a:gd name="connsiteY24" fmla="*/ 574754 h 583804"/>
                <a:gd name="connsiteX25" fmla="*/ 60981 w 316241"/>
                <a:gd name="connsiteY25" fmla="*/ 581432 h 583804"/>
                <a:gd name="connsiteX26" fmla="*/ 61597 w 316241"/>
                <a:gd name="connsiteY26" fmla="*/ 583804 h 58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241" h="583804">
                  <a:moveTo>
                    <a:pt x="61597" y="583804"/>
                  </a:moveTo>
                  <a:cubicBezTo>
                    <a:pt x="61078" y="583154"/>
                    <a:pt x="60639" y="582451"/>
                    <a:pt x="60278" y="581695"/>
                  </a:cubicBezTo>
                  <a:cubicBezTo>
                    <a:pt x="59400" y="579938"/>
                    <a:pt x="58345" y="577829"/>
                    <a:pt x="56939" y="575193"/>
                  </a:cubicBezTo>
                  <a:lnTo>
                    <a:pt x="44638" y="550326"/>
                  </a:lnTo>
                  <a:cubicBezTo>
                    <a:pt x="34005" y="528271"/>
                    <a:pt x="18980" y="496989"/>
                    <a:pt x="703" y="458678"/>
                  </a:cubicBezTo>
                  <a:lnTo>
                    <a:pt x="0" y="457184"/>
                  </a:lnTo>
                  <a:lnTo>
                    <a:pt x="1494" y="456394"/>
                  </a:lnTo>
                  <a:lnTo>
                    <a:pt x="227669" y="331707"/>
                  </a:lnTo>
                  <a:lnTo>
                    <a:pt x="312464" y="285224"/>
                  </a:lnTo>
                  <a:lnTo>
                    <a:pt x="311409" y="287860"/>
                  </a:lnTo>
                  <a:cubicBezTo>
                    <a:pt x="286103" y="205351"/>
                    <a:pt x="264047" y="133649"/>
                    <a:pt x="248143" y="82070"/>
                  </a:cubicBezTo>
                  <a:cubicBezTo>
                    <a:pt x="240586" y="56676"/>
                    <a:pt x="234435" y="36378"/>
                    <a:pt x="230130" y="21879"/>
                  </a:cubicBezTo>
                  <a:lnTo>
                    <a:pt x="225473" y="5711"/>
                  </a:lnTo>
                  <a:cubicBezTo>
                    <a:pt x="224849" y="3849"/>
                    <a:pt x="224374" y="1942"/>
                    <a:pt x="224067" y="0"/>
                  </a:cubicBezTo>
                  <a:cubicBezTo>
                    <a:pt x="224963" y="1740"/>
                    <a:pt x="225666" y="3559"/>
                    <a:pt x="226176" y="5448"/>
                  </a:cubicBezTo>
                  <a:cubicBezTo>
                    <a:pt x="227582" y="9490"/>
                    <a:pt x="229339" y="14762"/>
                    <a:pt x="231536" y="21440"/>
                  </a:cubicBezTo>
                  <a:cubicBezTo>
                    <a:pt x="236193" y="35763"/>
                    <a:pt x="242783" y="56061"/>
                    <a:pt x="250867" y="81191"/>
                  </a:cubicBezTo>
                  <a:lnTo>
                    <a:pt x="315715" y="286542"/>
                  </a:lnTo>
                  <a:lnTo>
                    <a:pt x="316242" y="288211"/>
                  </a:lnTo>
                  <a:lnTo>
                    <a:pt x="314660" y="289090"/>
                  </a:lnTo>
                  <a:lnTo>
                    <a:pt x="229866" y="335749"/>
                  </a:lnTo>
                  <a:lnTo>
                    <a:pt x="3163" y="459469"/>
                  </a:lnTo>
                  <a:lnTo>
                    <a:pt x="3866" y="457184"/>
                  </a:lnTo>
                  <a:cubicBezTo>
                    <a:pt x="21440" y="495759"/>
                    <a:pt x="36378" y="527480"/>
                    <a:pt x="46659" y="549535"/>
                  </a:cubicBezTo>
                  <a:lnTo>
                    <a:pt x="58169" y="574754"/>
                  </a:lnTo>
                  <a:cubicBezTo>
                    <a:pt x="59312" y="577478"/>
                    <a:pt x="60278" y="579674"/>
                    <a:pt x="60981" y="581432"/>
                  </a:cubicBezTo>
                  <a:cubicBezTo>
                    <a:pt x="61280" y="582196"/>
                    <a:pt x="61491" y="582987"/>
                    <a:pt x="61597" y="583804"/>
                  </a:cubicBezTo>
                  <a:close/>
                </a:path>
              </a:pathLst>
            </a:custGeom>
            <a:solidFill>
              <a:srgbClr val="263238"/>
            </a:solidFill>
            <a:ln w="8776"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96F13672-3DB0-4B9D-D5E0-E6473B5C8315}"/>
                </a:ext>
              </a:extLst>
            </p:cNvPr>
            <p:cNvSpPr/>
            <p:nvPr/>
          </p:nvSpPr>
          <p:spPr>
            <a:xfrm>
              <a:off x="5931527" y="2427106"/>
              <a:ext cx="892699" cy="421204"/>
            </a:xfrm>
            <a:custGeom>
              <a:avLst/>
              <a:gdLst>
                <a:gd name="connsiteX0" fmla="*/ 32713 w 892699"/>
                <a:gd name="connsiteY0" fmla="*/ 0 h 421204"/>
                <a:gd name="connsiteX1" fmla="*/ 531284 w 892699"/>
                <a:gd name="connsiteY1" fmla="*/ 4042 h 421204"/>
                <a:gd name="connsiteX2" fmla="*/ 565289 w 892699"/>
                <a:gd name="connsiteY2" fmla="*/ 27855 h 421204"/>
                <a:gd name="connsiteX3" fmla="*/ 619768 w 892699"/>
                <a:gd name="connsiteY3" fmla="*/ 391194 h 421204"/>
                <a:gd name="connsiteX4" fmla="*/ 876522 w 892699"/>
                <a:gd name="connsiteY4" fmla="*/ 391194 h 421204"/>
                <a:gd name="connsiteX5" fmla="*/ 892655 w 892699"/>
                <a:gd name="connsiteY5" fmla="*/ 405025 h 421204"/>
                <a:gd name="connsiteX6" fmla="*/ 878815 w 892699"/>
                <a:gd name="connsiteY6" fmla="*/ 421158 h 421204"/>
                <a:gd name="connsiteX7" fmla="*/ 876522 w 892699"/>
                <a:gd name="connsiteY7" fmla="*/ 421158 h 421204"/>
                <a:gd name="connsiteX8" fmla="*/ 56437 w 892699"/>
                <a:gd name="connsiteY8" fmla="*/ 421158 h 421204"/>
                <a:gd name="connsiteX9" fmla="*/ 376 w 892699"/>
                <a:gd name="connsiteY9" fmla="*/ 37608 h 421204"/>
                <a:gd name="connsiteX10" fmla="*/ 27774 w 892699"/>
                <a:gd name="connsiteY10" fmla="*/ 369 h 421204"/>
                <a:gd name="connsiteX11" fmla="*/ 32713 w 892699"/>
                <a:gd name="connsiteY11" fmla="*/ 0 h 4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2699" h="421204">
                  <a:moveTo>
                    <a:pt x="32713" y="0"/>
                  </a:moveTo>
                  <a:lnTo>
                    <a:pt x="531284" y="4042"/>
                  </a:lnTo>
                  <a:cubicBezTo>
                    <a:pt x="547451" y="4042"/>
                    <a:pt x="562916" y="11862"/>
                    <a:pt x="565289" y="27855"/>
                  </a:cubicBezTo>
                  <a:lnTo>
                    <a:pt x="619768" y="391194"/>
                  </a:lnTo>
                  <a:lnTo>
                    <a:pt x="876522" y="391194"/>
                  </a:lnTo>
                  <a:cubicBezTo>
                    <a:pt x="884800" y="390562"/>
                    <a:pt x="892014" y="396757"/>
                    <a:pt x="892655" y="405025"/>
                  </a:cubicBezTo>
                  <a:cubicBezTo>
                    <a:pt x="893288" y="413302"/>
                    <a:pt x="887093" y="420525"/>
                    <a:pt x="878815" y="421158"/>
                  </a:cubicBezTo>
                  <a:cubicBezTo>
                    <a:pt x="878051" y="421219"/>
                    <a:pt x="877287" y="421219"/>
                    <a:pt x="876522" y="421158"/>
                  </a:cubicBezTo>
                  <a:lnTo>
                    <a:pt x="56437" y="421158"/>
                  </a:lnTo>
                  <a:lnTo>
                    <a:pt x="376" y="37608"/>
                  </a:lnTo>
                  <a:cubicBezTo>
                    <a:pt x="-2339" y="19762"/>
                    <a:pt x="9928" y="3093"/>
                    <a:pt x="27774" y="369"/>
                  </a:cubicBezTo>
                  <a:cubicBezTo>
                    <a:pt x="29408" y="123"/>
                    <a:pt x="31060" y="0"/>
                    <a:pt x="32713" y="0"/>
                  </a:cubicBezTo>
                  <a:close/>
                </a:path>
              </a:pathLst>
            </a:custGeom>
            <a:solidFill>
              <a:srgbClr val="E0E0E0"/>
            </a:solidFill>
            <a:ln w="8776"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932896C-C72B-E14B-BE62-E1D8ADDDE643}"/>
                </a:ext>
              </a:extLst>
            </p:cNvPr>
            <p:cNvSpPr/>
            <p:nvPr/>
          </p:nvSpPr>
          <p:spPr>
            <a:xfrm>
              <a:off x="5931181" y="2426666"/>
              <a:ext cx="893812" cy="423638"/>
            </a:xfrm>
            <a:custGeom>
              <a:avLst/>
              <a:gdLst>
                <a:gd name="connsiteX0" fmla="*/ 33058 w 893812"/>
                <a:gd name="connsiteY0" fmla="*/ 439 h 423638"/>
                <a:gd name="connsiteX1" fmla="*/ 25238 w 893812"/>
                <a:gd name="connsiteY1" fmla="*/ 1230 h 423638"/>
                <a:gd name="connsiteX2" fmla="*/ 19 w 893812"/>
                <a:gd name="connsiteY2" fmla="*/ 29700 h 423638"/>
                <a:gd name="connsiteX3" fmla="*/ 1864 w 893812"/>
                <a:gd name="connsiteY3" fmla="*/ 50261 h 423638"/>
                <a:gd name="connsiteX4" fmla="*/ 9070 w 893812"/>
                <a:gd name="connsiteY4" fmla="*/ 100874 h 423638"/>
                <a:gd name="connsiteX5" fmla="*/ 55289 w 893812"/>
                <a:gd name="connsiteY5" fmla="*/ 421773 h 423638"/>
                <a:gd name="connsiteX6" fmla="*/ 55289 w 893812"/>
                <a:gd name="connsiteY6" fmla="*/ 423091 h 423638"/>
                <a:gd name="connsiteX7" fmla="*/ 56607 w 893812"/>
                <a:gd name="connsiteY7" fmla="*/ 423091 h 423638"/>
                <a:gd name="connsiteX8" fmla="*/ 852265 w 893812"/>
                <a:gd name="connsiteY8" fmla="*/ 423530 h 423638"/>
                <a:gd name="connsiteX9" fmla="*/ 873705 w 893812"/>
                <a:gd name="connsiteY9" fmla="*/ 423530 h 423638"/>
                <a:gd name="connsiteX10" fmla="*/ 885040 w 893812"/>
                <a:gd name="connsiteY10" fmla="*/ 421422 h 423638"/>
                <a:gd name="connsiteX11" fmla="*/ 891700 w 893812"/>
                <a:gd name="connsiteY11" fmla="*/ 398382 h 423638"/>
                <a:gd name="connsiteX12" fmla="*/ 885040 w 893812"/>
                <a:gd name="connsiteY12" fmla="*/ 391722 h 423638"/>
                <a:gd name="connsiteX13" fmla="*/ 873793 w 893812"/>
                <a:gd name="connsiteY13" fmla="*/ 389613 h 423638"/>
                <a:gd name="connsiteX14" fmla="*/ 620465 w 893812"/>
                <a:gd name="connsiteY14" fmla="*/ 389613 h 423638"/>
                <a:gd name="connsiteX15" fmla="*/ 622398 w 893812"/>
                <a:gd name="connsiteY15" fmla="*/ 391282 h 423638"/>
                <a:gd name="connsiteX16" fmla="*/ 568095 w 893812"/>
                <a:gd name="connsiteY16" fmla="*/ 31018 h 423638"/>
                <a:gd name="connsiteX17" fmla="*/ 559308 w 893812"/>
                <a:gd name="connsiteY17" fmla="*/ 12038 h 423638"/>
                <a:gd name="connsiteX18" fmla="*/ 540240 w 893812"/>
                <a:gd name="connsiteY18" fmla="*/ 3251 h 423638"/>
                <a:gd name="connsiteX19" fmla="*/ 520118 w 893812"/>
                <a:gd name="connsiteY19" fmla="*/ 2548 h 423638"/>
                <a:gd name="connsiteX20" fmla="*/ 500523 w 893812"/>
                <a:gd name="connsiteY20" fmla="*/ 2548 h 423638"/>
                <a:gd name="connsiteX21" fmla="*/ 425483 w 893812"/>
                <a:gd name="connsiteY21" fmla="*/ 2021 h 423638"/>
                <a:gd name="connsiteX22" fmla="*/ 292097 w 893812"/>
                <a:gd name="connsiteY22" fmla="*/ 1142 h 423638"/>
                <a:gd name="connsiteX23" fmla="*/ 102212 w 893812"/>
                <a:gd name="connsiteY23" fmla="*/ 176 h 423638"/>
                <a:gd name="connsiteX24" fmla="*/ 33849 w 893812"/>
                <a:gd name="connsiteY24" fmla="*/ 176 h 423638"/>
                <a:gd name="connsiteX25" fmla="*/ 38330 w 893812"/>
                <a:gd name="connsiteY25" fmla="*/ 176 h 423638"/>
                <a:gd name="connsiteX26" fmla="*/ 51423 w 893812"/>
                <a:gd name="connsiteY26" fmla="*/ 176 h 423638"/>
                <a:gd name="connsiteX27" fmla="*/ 102212 w 893812"/>
                <a:gd name="connsiteY27" fmla="*/ 879 h 423638"/>
                <a:gd name="connsiteX28" fmla="*/ 292097 w 893812"/>
                <a:gd name="connsiteY28" fmla="*/ 2988 h 423638"/>
                <a:gd name="connsiteX29" fmla="*/ 425483 w 893812"/>
                <a:gd name="connsiteY29" fmla="*/ 4306 h 423638"/>
                <a:gd name="connsiteX30" fmla="*/ 500523 w 893812"/>
                <a:gd name="connsiteY30" fmla="*/ 5008 h 423638"/>
                <a:gd name="connsiteX31" fmla="*/ 520118 w 893812"/>
                <a:gd name="connsiteY31" fmla="*/ 5008 h 423638"/>
                <a:gd name="connsiteX32" fmla="*/ 539713 w 893812"/>
                <a:gd name="connsiteY32" fmla="*/ 5799 h 423638"/>
                <a:gd name="connsiteX33" fmla="*/ 557287 w 893812"/>
                <a:gd name="connsiteY33" fmla="*/ 13444 h 423638"/>
                <a:gd name="connsiteX34" fmla="*/ 565371 w 893812"/>
                <a:gd name="connsiteY34" fmla="*/ 30491 h 423638"/>
                <a:gd name="connsiteX35" fmla="*/ 619147 w 893812"/>
                <a:gd name="connsiteY35" fmla="*/ 390755 h 423638"/>
                <a:gd name="connsiteX36" fmla="*/ 619147 w 893812"/>
                <a:gd name="connsiteY36" fmla="*/ 392425 h 423638"/>
                <a:gd name="connsiteX37" fmla="*/ 874583 w 893812"/>
                <a:gd name="connsiteY37" fmla="*/ 392425 h 423638"/>
                <a:gd name="connsiteX38" fmla="*/ 883897 w 893812"/>
                <a:gd name="connsiteY38" fmla="*/ 394006 h 423638"/>
                <a:gd name="connsiteX39" fmla="*/ 889785 w 893812"/>
                <a:gd name="connsiteY39" fmla="*/ 409823 h 423638"/>
                <a:gd name="connsiteX40" fmla="*/ 883897 w 893812"/>
                <a:gd name="connsiteY40" fmla="*/ 416677 h 423638"/>
                <a:gd name="connsiteX41" fmla="*/ 874583 w 893812"/>
                <a:gd name="connsiteY41" fmla="*/ 418346 h 423638"/>
                <a:gd name="connsiteX42" fmla="*/ 852440 w 893812"/>
                <a:gd name="connsiteY42" fmla="*/ 418346 h 423638"/>
                <a:gd name="connsiteX43" fmla="*/ 56783 w 893812"/>
                <a:gd name="connsiteY43" fmla="*/ 418346 h 423638"/>
                <a:gd name="connsiteX44" fmla="*/ 58277 w 893812"/>
                <a:gd name="connsiteY44" fmla="*/ 419664 h 423638"/>
                <a:gd name="connsiteX45" fmla="*/ 10739 w 893812"/>
                <a:gd name="connsiteY45" fmla="*/ 98941 h 423638"/>
                <a:gd name="connsiteX46" fmla="*/ 3183 w 893812"/>
                <a:gd name="connsiteY46" fmla="*/ 48416 h 423638"/>
                <a:gd name="connsiteX47" fmla="*/ 1162 w 893812"/>
                <a:gd name="connsiteY47" fmla="*/ 28206 h 423638"/>
                <a:gd name="connsiteX48" fmla="*/ 6873 w 893812"/>
                <a:gd name="connsiteY48" fmla="*/ 12653 h 423638"/>
                <a:gd name="connsiteX49" fmla="*/ 25326 w 893812"/>
                <a:gd name="connsiteY49" fmla="*/ 0 h 423638"/>
                <a:gd name="connsiteX50" fmla="*/ 33058 w 893812"/>
                <a:gd name="connsiteY50" fmla="*/ 439 h 42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93812" h="423638">
                  <a:moveTo>
                    <a:pt x="33058" y="439"/>
                  </a:moveTo>
                  <a:cubicBezTo>
                    <a:pt x="30422" y="290"/>
                    <a:pt x="27786" y="562"/>
                    <a:pt x="25238" y="1230"/>
                  </a:cubicBezTo>
                  <a:cubicBezTo>
                    <a:pt x="11618" y="4376"/>
                    <a:pt x="1495" y="15808"/>
                    <a:pt x="19" y="29700"/>
                  </a:cubicBezTo>
                  <a:cubicBezTo>
                    <a:pt x="-121" y="36598"/>
                    <a:pt x="503" y="43495"/>
                    <a:pt x="1864" y="50261"/>
                  </a:cubicBezTo>
                  <a:cubicBezTo>
                    <a:pt x="3974" y="64909"/>
                    <a:pt x="6372" y="81780"/>
                    <a:pt x="9070" y="100874"/>
                  </a:cubicBezTo>
                  <a:cubicBezTo>
                    <a:pt x="20053" y="177057"/>
                    <a:pt x="35870" y="286806"/>
                    <a:pt x="55289" y="421773"/>
                  </a:cubicBezTo>
                  <a:lnTo>
                    <a:pt x="55289" y="423091"/>
                  </a:lnTo>
                  <a:lnTo>
                    <a:pt x="56607" y="423091"/>
                  </a:lnTo>
                  <a:lnTo>
                    <a:pt x="852265" y="423530"/>
                  </a:lnTo>
                  <a:lnTo>
                    <a:pt x="873705" y="423530"/>
                  </a:lnTo>
                  <a:cubicBezTo>
                    <a:pt x="877606" y="423935"/>
                    <a:pt x="881542" y="423197"/>
                    <a:pt x="885040" y="421422"/>
                  </a:cubicBezTo>
                  <a:cubicBezTo>
                    <a:pt x="893238" y="416896"/>
                    <a:pt x="896225" y="406580"/>
                    <a:pt x="891700" y="398382"/>
                  </a:cubicBezTo>
                  <a:cubicBezTo>
                    <a:pt x="890154" y="395579"/>
                    <a:pt x="887843" y="393268"/>
                    <a:pt x="885040" y="391722"/>
                  </a:cubicBezTo>
                  <a:cubicBezTo>
                    <a:pt x="881578" y="389947"/>
                    <a:pt x="877667" y="389209"/>
                    <a:pt x="873793" y="389613"/>
                  </a:cubicBezTo>
                  <a:lnTo>
                    <a:pt x="620465" y="389613"/>
                  </a:lnTo>
                  <a:lnTo>
                    <a:pt x="622398" y="391282"/>
                  </a:lnTo>
                  <a:cubicBezTo>
                    <a:pt x="602803" y="261148"/>
                    <a:pt x="584526" y="139712"/>
                    <a:pt x="568095" y="31018"/>
                  </a:cubicBezTo>
                  <a:cubicBezTo>
                    <a:pt x="567708" y="23795"/>
                    <a:pt x="564563" y="17003"/>
                    <a:pt x="559308" y="12038"/>
                  </a:cubicBezTo>
                  <a:cubicBezTo>
                    <a:pt x="553930" y="7337"/>
                    <a:pt x="547314" y="4279"/>
                    <a:pt x="540240" y="3251"/>
                  </a:cubicBezTo>
                  <a:cubicBezTo>
                    <a:pt x="533554" y="2627"/>
                    <a:pt x="526831" y="2390"/>
                    <a:pt x="520118" y="2548"/>
                  </a:cubicBezTo>
                  <a:lnTo>
                    <a:pt x="500523" y="2548"/>
                  </a:lnTo>
                  <a:lnTo>
                    <a:pt x="425483" y="2021"/>
                  </a:lnTo>
                  <a:lnTo>
                    <a:pt x="292097" y="1142"/>
                  </a:lnTo>
                  <a:lnTo>
                    <a:pt x="102212" y="176"/>
                  </a:lnTo>
                  <a:lnTo>
                    <a:pt x="33849" y="176"/>
                  </a:lnTo>
                  <a:cubicBezTo>
                    <a:pt x="33849" y="176"/>
                    <a:pt x="35343" y="176"/>
                    <a:pt x="38330" y="176"/>
                  </a:cubicBezTo>
                  <a:lnTo>
                    <a:pt x="51423" y="176"/>
                  </a:lnTo>
                  <a:lnTo>
                    <a:pt x="102212" y="879"/>
                  </a:lnTo>
                  <a:lnTo>
                    <a:pt x="292097" y="2988"/>
                  </a:lnTo>
                  <a:lnTo>
                    <a:pt x="425483" y="4306"/>
                  </a:lnTo>
                  <a:lnTo>
                    <a:pt x="500523" y="5008"/>
                  </a:lnTo>
                  <a:lnTo>
                    <a:pt x="520118" y="5008"/>
                  </a:lnTo>
                  <a:cubicBezTo>
                    <a:pt x="526655" y="4868"/>
                    <a:pt x="533202" y="5132"/>
                    <a:pt x="539713" y="5799"/>
                  </a:cubicBezTo>
                  <a:cubicBezTo>
                    <a:pt x="546189" y="6573"/>
                    <a:pt x="552305" y="9226"/>
                    <a:pt x="557287" y="13444"/>
                  </a:cubicBezTo>
                  <a:cubicBezTo>
                    <a:pt x="562137" y="17829"/>
                    <a:pt x="565046" y="23962"/>
                    <a:pt x="565371" y="30491"/>
                  </a:cubicBezTo>
                  <a:lnTo>
                    <a:pt x="619147" y="390755"/>
                  </a:lnTo>
                  <a:lnTo>
                    <a:pt x="619147" y="392425"/>
                  </a:lnTo>
                  <a:lnTo>
                    <a:pt x="874583" y="392425"/>
                  </a:lnTo>
                  <a:cubicBezTo>
                    <a:pt x="877773" y="392056"/>
                    <a:pt x="881007" y="392600"/>
                    <a:pt x="883897" y="394006"/>
                  </a:cubicBezTo>
                  <a:cubicBezTo>
                    <a:pt x="889477" y="397117"/>
                    <a:pt x="891973" y="403821"/>
                    <a:pt x="889785" y="409823"/>
                  </a:cubicBezTo>
                  <a:cubicBezTo>
                    <a:pt x="888713" y="412740"/>
                    <a:pt x="886621" y="415174"/>
                    <a:pt x="883897" y="416677"/>
                  </a:cubicBezTo>
                  <a:cubicBezTo>
                    <a:pt x="881015" y="418109"/>
                    <a:pt x="877782" y="418689"/>
                    <a:pt x="874583" y="418346"/>
                  </a:cubicBezTo>
                  <a:lnTo>
                    <a:pt x="852440" y="418346"/>
                  </a:lnTo>
                  <a:lnTo>
                    <a:pt x="56783" y="418346"/>
                  </a:lnTo>
                  <a:lnTo>
                    <a:pt x="58277" y="419664"/>
                  </a:lnTo>
                  <a:cubicBezTo>
                    <a:pt x="38330" y="284785"/>
                    <a:pt x="22075" y="175036"/>
                    <a:pt x="10739" y="98941"/>
                  </a:cubicBezTo>
                  <a:cubicBezTo>
                    <a:pt x="7927" y="79961"/>
                    <a:pt x="5406" y="63117"/>
                    <a:pt x="3183" y="48416"/>
                  </a:cubicBezTo>
                  <a:cubicBezTo>
                    <a:pt x="1750" y="41773"/>
                    <a:pt x="1074" y="34998"/>
                    <a:pt x="1162" y="28206"/>
                  </a:cubicBezTo>
                  <a:cubicBezTo>
                    <a:pt x="1680" y="22618"/>
                    <a:pt x="3648" y="17258"/>
                    <a:pt x="6873" y="12653"/>
                  </a:cubicBezTo>
                  <a:cubicBezTo>
                    <a:pt x="11346" y="6397"/>
                    <a:pt x="17874" y="1916"/>
                    <a:pt x="25326" y="0"/>
                  </a:cubicBezTo>
                  <a:cubicBezTo>
                    <a:pt x="30334" y="439"/>
                    <a:pt x="33058" y="703"/>
                    <a:pt x="33058" y="439"/>
                  </a:cubicBezTo>
                  <a:close/>
                </a:path>
              </a:pathLst>
            </a:custGeom>
            <a:solidFill>
              <a:srgbClr val="263238"/>
            </a:solidFill>
            <a:ln w="8776"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B8AE7D65-8EEC-2CDC-8A70-882EF83E6674}"/>
                </a:ext>
              </a:extLst>
            </p:cNvPr>
            <p:cNvSpPr/>
            <p:nvPr/>
          </p:nvSpPr>
          <p:spPr>
            <a:xfrm>
              <a:off x="6203331" y="2601878"/>
              <a:ext cx="62563" cy="62563"/>
            </a:xfrm>
            <a:custGeom>
              <a:avLst/>
              <a:gdLst>
                <a:gd name="connsiteX0" fmla="*/ 62563 w 62563"/>
                <a:gd name="connsiteY0" fmla="*/ 31194 h 62563"/>
                <a:gd name="connsiteX1" fmla="*/ 31370 w 62563"/>
                <a:gd name="connsiteY1" fmla="*/ 62563 h 62563"/>
                <a:gd name="connsiteX2" fmla="*/ 0 w 62563"/>
                <a:gd name="connsiteY2" fmla="*/ 31369 h 62563"/>
                <a:gd name="connsiteX3" fmla="*/ 31194 w 62563"/>
                <a:gd name="connsiteY3" fmla="*/ 0 h 62563"/>
                <a:gd name="connsiteX4" fmla="*/ 31370 w 62563"/>
                <a:gd name="connsiteY4" fmla="*/ 0 h 62563"/>
                <a:gd name="connsiteX5" fmla="*/ 62563 w 62563"/>
                <a:gd name="connsiteY5" fmla="*/ 31194 h 6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63" h="62563">
                  <a:moveTo>
                    <a:pt x="62563" y="31194"/>
                  </a:moveTo>
                  <a:cubicBezTo>
                    <a:pt x="62607" y="48469"/>
                    <a:pt x="48645" y="62510"/>
                    <a:pt x="31370" y="62563"/>
                  </a:cubicBezTo>
                  <a:cubicBezTo>
                    <a:pt x="14094" y="62607"/>
                    <a:pt x="53" y="48644"/>
                    <a:pt x="0" y="31369"/>
                  </a:cubicBezTo>
                  <a:cubicBezTo>
                    <a:pt x="-44" y="14094"/>
                    <a:pt x="13918" y="53"/>
                    <a:pt x="31194" y="0"/>
                  </a:cubicBezTo>
                  <a:cubicBezTo>
                    <a:pt x="31255" y="0"/>
                    <a:pt x="31308" y="0"/>
                    <a:pt x="31370" y="0"/>
                  </a:cubicBezTo>
                  <a:cubicBezTo>
                    <a:pt x="48601" y="0"/>
                    <a:pt x="62563" y="13962"/>
                    <a:pt x="62563" y="31194"/>
                  </a:cubicBezTo>
                  <a:close/>
                </a:path>
              </a:pathLst>
            </a:custGeom>
            <a:solidFill>
              <a:srgbClr val="FFFFFF"/>
            </a:solidFill>
            <a:ln w="8776"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8DABDFF-124B-43CE-3E31-A5E7BF653FEF}"/>
                </a:ext>
              </a:extLst>
            </p:cNvPr>
            <p:cNvSpPr/>
            <p:nvPr/>
          </p:nvSpPr>
          <p:spPr>
            <a:xfrm>
              <a:off x="6463050" y="2431587"/>
              <a:ext cx="68058" cy="413689"/>
            </a:xfrm>
            <a:custGeom>
              <a:avLst/>
              <a:gdLst>
                <a:gd name="connsiteX0" fmla="*/ 68035 w 68058"/>
                <a:gd name="connsiteY0" fmla="*/ 413689 h 413689"/>
                <a:gd name="connsiteX1" fmla="*/ 32887 w 68058"/>
                <a:gd name="connsiteY1" fmla="*/ 207108 h 413689"/>
                <a:gd name="connsiteX2" fmla="*/ 24 w 68058"/>
                <a:gd name="connsiteY2" fmla="*/ 0 h 413689"/>
                <a:gd name="connsiteX3" fmla="*/ 35172 w 68058"/>
                <a:gd name="connsiteY3" fmla="*/ 206669 h 413689"/>
                <a:gd name="connsiteX4" fmla="*/ 68035 w 68058"/>
                <a:gd name="connsiteY4" fmla="*/ 413689 h 413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58" h="413689">
                  <a:moveTo>
                    <a:pt x="68035" y="413689"/>
                  </a:moveTo>
                  <a:cubicBezTo>
                    <a:pt x="67332" y="413689"/>
                    <a:pt x="51516" y="321339"/>
                    <a:pt x="32887" y="207108"/>
                  </a:cubicBezTo>
                  <a:cubicBezTo>
                    <a:pt x="14259" y="92878"/>
                    <a:pt x="-679" y="176"/>
                    <a:pt x="24" y="0"/>
                  </a:cubicBezTo>
                  <a:cubicBezTo>
                    <a:pt x="727" y="-176"/>
                    <a:pt x="16543" y="92439"/>
                    <a:pt x="35172" y="206669"/>
                  </a:cubicBezTo>
                  <a:cubicBezTo>
                    <a:pt x="53800" y="320899"/>
                    <a:pt x="68738" y="413162"/>
                    <a:pt x="68035" y="413689"/>
                  </a:cubicBezTo>
                  <a:close/>
                </a:path>
              </a:pathLst>
            </a:custGeom>
            <a:solidFill>
              <a:srgbClr val="263238"/>
            </a:solidFill>
            <a:ln w="8776" cap="flat">
              <a:noFill/>
              <a:prstDash val="solid"/>
              <a:miter/>
            </a:ln>
          </p:spPr>
          <p:txBody>
            <a:bodyPr rtlCol="0" anchor="ctr"/>
            <a:lstStyle/>
            <a:p>
              <a:endParaRPr lang="en-US"/>
            </a:p>
          </p:txBody>
        </p:sp>
      </p:grpSp>
      <p:grpSp>
        <p:nvGrpSpPr>
          <p:cNvPr id="138" name="Graphic 2">
            <a:extLst>
              <a:ext uri="{FF2B5EF4-FFF2-40B4-BE49-F238E27FC236}">
                <a16:creationId xmlns:a16="http://schemas.microsoft.com/office/drawing/2014/main" id="{68CFE0C4-3B55-40E3-1CF7-1C56F4353495}"/>
              </a:ext>
            </a:extLst>
          </p:cNvPr>
          <p:cNvGrpSpPr/>
          <p:nvPr/>
        </p:nvGrpSpPr>
        <p:grpSpPr>
          <a:xfrm>
            <a:off x="5707133" y="2521094"/>
            <a:ext cx="1780523" cy="2347022"/>
            <a:chOff x="5707133" y="2521094"/>
            <a:chExt cx="1780523" cy="2347022"/>
          </a:xfrm>
        </p:grpSpPr>
        <p:sp>
          <p:nvSpPr>
            <p:cNvPr id="139" name="Freeform: Shape 138">
              <a:extLst>
                <a:ext uri="{FF2B5EF4-FFF2-40B4-BE49-F238E27FC236}">
                  <a16:creationId xmlns:a16="http://schemas.microsoft.com/office/drawing/2014/main" id="{B712ADD5-0DEF-6C93-D105-A9F8F908BB0E}"/>
                </a:ext>
              </a:extLst>
            </p:cNvPr>
            <p:cNvSpPr/>
            <p:nvPr/>
          </p:nvSpPr>
          <p:spPr>
            <a:xfrm>
              <a:off x="5707133" y="4539573"/>
              <a:ext cx="426957" cy="328543"/>
            </a:xfrm>
            <a:custGeom>
              <a:avLst/>
              <a:gdLst>
                <a:gd name="connsiteX0" fmla="*/ 426957 w 426957"/>
                <a:gd name="connsiteY0" fmla="*/ 58257 h 328543"/>
                <a:gd name="connsiteX1" fmla="*/ 333904 w 426957"/>
                <a:gd name="connsiteY1" fmla="*/ 328543 h 328543"/>
                <a:gd name="connsiteX2" fmla="*/ 0 w 426957"/>
                <a:gd name="connsiteY2" fmla="*/ 205526 h 328543"/>
                <a:gd name="connsiteX3" fmla="*/ 209920 w 426957"/>
                <a:gd name="connsiteY3" fmla="*/ 174157 h 328543"/>
                <a:gd name="connsiteX4" fmla="*/ 267211 w 426957"/>
                <a:gd name="connsiteY4" fmla="*/ 0 h 32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57" h="328543">
                  <a:moveTo>
                    <a:pt x="426957" y="58257"/>
                  </a:moveTo>
                  <a:lnTo>
                    <a:pt x="333904" y="328543"/>
                  </a:lnTo>
                  <a:lnTo>
                    <a:pt x="0" y="205526"/>
                  </a:lnTo>
                  <a:cubicBezTo>
                    <a:pt x="13708" y="174333"/>
                    <a:pt x="209920" y="174157"/>
                    <a:pt x="209920" y="174157"/>
                  </a:cubicBezTo>
                  <a:lnTo>
                    <a:pt x="267211" y="0"/>
                  </a:lnTo>
                  <a:close/>
                </a:path>
              </a:pathLst>
            </a:custGeom>
            <a:solidFill>
              <a:srgbClr val="455A64"/>
            </a:solidFill>
            <a:ln w="8776"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E04CBA1-CFA3-8C10-084B-356DD549ECED}"/>
                </a:ext>
              </a:extLst>
            </p:cNvPr>
            <p:cNvSpPr/>
            <p:nvPr/>
          </p:nvSpPr>
          <p:spPr>
            <a:xfrm>
              <a:off x="6004666" y="4734863"/>
              <a:ext cx="26910" cy="27269"/>
            </a:xfrm>
            <a:custGeom>
              <a:avLst/>
              <a:gdLst>
                <a:gd name="connsiteX0" fmla="*/ 21169 w 26910"/>
                <a:gd name="connsiteY0" fmla="*/ 2329 h 27269"/>
                <a:gd name="connsiteX1" fmla="*/ 24860 w 26910"/>
                <a:gd name="connsiteY1" fmla="*/ 21308 h 27269"/>
                <a:gd name="connsiteX2" fmla="*/ 6056 w 26910"/>
                <a:gd name="connsiteY2" fmla="*/ 25175 h 27269"/>
                <a:gd name="connsiteX3" fmla="*/ 2278 w 26910"/>
                <a:gd name="connsiteY3" fmla="*/ 4965 h 27269"/>
                <a:gd name="connsiteX4" fmla="*/ 22224 w 26910"/>
                <a:gd name="connsiteY4" fmla="*/ 3207 h 2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0" h="27269">
                  <a:moveTo>
                    <a:pt x="21169" y="2329"/>
                  </a:moveTo>
                  <a:cubicBezTo>
                    <a:pt x="27057" y="6792"/>
                    <a:pt x="28647" y="14964"/>
                    <a:pt x="24860" y="21308"/>
                  </a:cubicBezTo>
                  <a:cubicBezTo>
                    <a:pt x="20607" y="27380"/>
                    <a:pt x="12356" y="29076"/>
                    <a:pt x="6056" y="25175"/>
                  </a:cubicBezTo>
                  <a:cubicBezTo>
                    <a:pt x="-218" y="20421"/>
                    <a:pt x="-1861" y="11669"/>
                    <a:pt x="2278" y="4965"/>
                  </a:cubicBezTo>
                  <a:cubicBezTo>
                    <a:pt x="7365" y="-896"/>
                    <a:pt x="16187" y="-1678"/>
                    <a:pt x="22224" y="3207"/>
                  </a:cubicBezTo>
                </a:path>
              </a:pathLst>
            </a:custGeom>
            <a:solidFill>
              <a:srgbClr val="E0E0E0"/>
            </a:solidFill>
            <a:ln w="8776"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6AF5973-0A2C-AF6A-7CD7-9946648E0950}"/>
                </a:ext>
              </a:extLst>
            </p:cNvPr>
            <p:cNvSpPr/>
            <p:nvPr/>
          </p:nvSpPr>
          <p:spPr>
            <a:xfrm>
              <a:off x="5707309" y="4733853"/>
              <a:ext cx="344448" cy="134264"/>
            </a:xfrm>
            <a:custGeom>
              <a:avLst/>
              <a:gdLst>
                <a:gd name="connsiteX0" fmla="*/ 333728 w 344448"/>
                <a:gd name="connsiteY0" fmla="*/ 134264 h 134264"/>
                <a:gd name="connsiteX1" fmla="*/ 344448 w 344448"/>
                <a:gd name="connsiteY1" fmla="*/ 106234 h 134264"/>
                <a:gd name="connsiteX2" fmla="*/ 19331 w 344448"/>
                <a:gd name="connsiteY2" fmla="*/ 0 h 134264"/>
                <a:gd name="connsiteX3" fmla="*/ 0 w 344448"/>
                <a:gd name="connsiteY3" fmla="*/ 12214 h 134264"/>
              </a:gdLst>
              <a:ahLst/>
              <a:cxnLst>
                <a:cxn ang="0">
                  <a:pos x="connsiteX0" y="connsiteY0"/>
                </a:cxn>
                <a:cxn ang="0">
                  <a:pos x="connsiteX1" y="connsiteY1"/>
                </a:cxn>
                <a:cxn ang="0">
                  <a:pos x="connsiteX2" y="connsiteY2"/>
                </a:cxn>
                <a:cxn ang="0">
                  <a:pos x="connsiteX3" y="connsiteY3"/>
                </a:cxn>
              </a:cxnLst>
              <a:rect l="l" t="t" r="r" b="b"/>
              <a:pathLst>
                <a:path w="344448" h="134264">
                  <a:moveTo>
                    <a:pt x="333728" y="134264"/>
                  </a:moveTo>
                  <a:lnTo>
                    <a:pt x="344448" y="106234"/>
                  </a:lnTo>
                  <a:lnTo>
                    <a:pt x="19331" y="0"/>
                  </a:lnTo>
                  <a:cubicBezTo>
                    <a:pt x="19331" y="0"/>
                    <a:pt x="1757" y="1054"/>
                    <a:pt x="0" y="12214"/>
                  </a:cubicBezTo>
                  <a:close/>
                </a:path>
              </a:pathLst>
            </a:custGeom>
            <a:solidFill>
              <a:srgbClr val="263238"/>
            </a:solidFill>
            <a:ln w="8776"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33ECE90-0902-4002-FC29-D4A3BE2A9EED}"/>
                </a:ext>
              </a:extLst>
            </p:cNvPr>
            <p:cNvSpPr/>
            <p:nvPr/>
          </p:nvSpPr>
          <p:spPr>
            <a:xfrm>
              <a:off x="5912547" y="4709284"/>
              <a:ext cx="24225" cy="30720"/>
            </a:xfrm>
            <a:custGeom>
              <a:avLst/>
              <a:gdLst>
                <a:gd name="connsiteX0" fmla="*/ 25 w 24225"/>
                <a:gd name="connsiteY0" fmla="*/ 581 h 30720"/>
                <a:gd name="connsiteX1" fmla="*/ 13381 w 24225"/>
                <a:gd name="connsiteY1" fmla="*/ 14113 h 30720"/>
                <a:gd name="connsiteX2" fmla="*/ 22959 w 24225"/>
                <a:gd name="connsiteY2" fmla="*/ 30720 h 30720"/>
                <a:gd name="connsiteX3" fmla="*/ 18214 w 24225"/>
                <a:gd name="connsiteY3" fmla="*/ 10510 h 30720"/>
                <a:gd name="connsiteX4" fmla="*/ 25 w 24225"/>
                <a:gd name="connsiteY4" fmla="*/ 581 h 3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5" h="30720">
                  <a:moveTo>
                    <a:pt x="25" y="581"/>
                  </a:moveTo>
                  <a:cubicBezTo>
                    <a:pt x="-502" y="2250"/>
                    <a:pt x="7318" y="5941"/>
                    <a:pt x="13381" y="14113"/>
                  </a:cubicBezTo>
                  <a:cubicBezTo>
                    <a:pt x="19444" y="22285"/>
                    <a:pt x="21202" y="30808"/>
                    <a:pt x="22959" y="30720"/>
                  </a:cubicBezTo>
                  <a:cubicBezTo>
                    <a:pt x="24717" y="30632"/>
                    <a:pt x="25771" y="20263"/>
                    <a:pt x="18214" y="10510"/>
                  </a:cubicBezTo>
                  <a:cubicBezTo>
                    <a:pt x="10657" y="756"/>
                    <a:pt x="201" y="-1177"/>
                    <a:pt x="25" y="581"/>
                  </a:cubicBezTo>
                  <a:close/>
                </a:path>
              </a:pathLst>
            </a:custGeom>
            <a:solidFill>
              <a:srgbClr val="E0E0E0"/>
            </a:solidFill>
            <a:ln w="8776"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258DAA4-7BD9-11B4-DEA0-9A3EC2D1C27A}"/>
                </a:ext>
              </a:extLst>
            </p:cNvPr>
            <p:cNvSpPr/>
            <p:nvPr/>
          </p:nvSpPr>
          <p:spPr>
            <a:xfrm>
              <a:off x="5872135" y="4711083"/>
              <a:ext cx="15416" cy="33713"/>
            </a:xfrm>
            <a:custGeom>
              <a:avLst/>
              <a:gdLst>
                <a:gd name="connsiteX0" fmla="*/ 105 w 15416"/>
                <a:gd name="connsiteY0" fmla="*/ 275 h 33713"/>
                <a:gd name="connsiteX1" fmla="*/ 8101 w 15416"/>
                <a:gd name="connsiteY1" fmla="*/ 16092 h 33713"/>
                <a:gd name="connsiteX2" fmla="*/ 11703 w 15416"/>
                <a:gd name="connsiteY2" fmla="*/ 33666 h 33713"/>
                <a:gd name="connsiteX3" fmla="*/ 13812 w 15416"/>
                <a:gd name="connsiteY3" fmla="*/ 14334 h 33713"/>
                <a:gd name="connsiteX4" fmla="*/ 105 w 15416"/>
                <a:gd name="connsiteY4" fmla="*/ 275 h 3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 h="33713">
                  <a:moveTo>
                    <a:pt x="105" y="275"/>
                  </a:moveTo>
                  <a:cubicBezTo>
                    <a:pt x="-862" y="1769"/>
                    <a:pt x="5113" y="7129"/>
                    <a:pt x="8101" y="16092"/>
                  </a:cubicBezTo>
                  <a:cubicBezTo>
                    <a:pt x="11088" y="25055"/>
                    <a:pt x="10034" y="32875"/>
                    <a:pt x="11703" y="33666"/>
                  </a:cubicBezTo>
                  <a:cubicBezTo>
                    <a:pt x="13373" y="34457"/>
                    <a:pt x="17766" y="25318"/>
                    <a:pt x="13812" y="14334"/>
                  </a:cubicBezTo>
                  <a:cubicBezTo>
                    <a:pt x="9858" y="3351"/>
                    <a:pt x="720" y="-1218"/>
                    <a:pt x="105" y="275"/>
                  </a:cubicBezTo>
                  <a:close/>
                </a:path>
              </a:pathLst>
            </a:custGeom>
            <a:solidFill>
              <a:srgbClr val="E0E0E0"/>
            </a:solidFill>
            <a:ln w="8776"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BC35D06-763A-30AD-6D8F-BCD41E8BD141}"/>
                </a:ext>
              </a:extLst>
            </p:cNvPr>
            <p:cNvSpPr/>
            <p:nvPr/>
          </p:nvSpPr>
          <p:spPr>
            <a:xfrm>
              <a:off x="5833420" y="4713176"/>
              <a:ext cx="9306" cy="32800"/>
            </a:xfrm>
            <a:custGeom>
              <a:avLst/>
              <a:gdLst>
                <a:gd name="connsiteX0" fmla="*/ 3409 w 9306"/>
                <a:gd name="connsiteY0" fmla="*/ 32715 h 32800"/>
                <a:gd name="connsiteX1" fmla="*/ 9208 w 9306"/>
                <a:gd name="connsiteY1" fmla="*/ 15844 h 32800"/>
                <a:gd name="connsiteX2" fmla="*/ 421 w 9306"/>
                <a:gd name="connsiteY2" fmla="*/ 115 h 32800"/>
                <a:gd name="connsiteX3" fmla="*/ 2794 w 9306"/>
                <a:gd name="connsiteY3" fmla="*/ 16371 h 32800"/>
                <a:gd name="connsiteX4" fmla="*/ 3409 w 9306"/>
                <a:gd name="connsiteY4" fmla="*/ 32715 h 3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 h="32800">
                  <a:moveTo>
                    <a:pt x="3409" y="32715"/>
                  </a:moveTo>
                  <a:cubicBezTo>
                    <a:pt x="4815" y="33682"/>
                    <a:pt x="10086" y="26388"/>
                    <a:pt x="9208" y="15844"/>
                  </a:cubicBezTo>
                  <a:cubicBezTo>
                    <a:pt x="8330" y="5300"/>
                    <a:pt x="2003" y="-939"/>
                    <a:pt x="421" y="115"/>
                  </a:cubicBezTo>
                  <a:cubicBezTo>
                    <a:pt x="-1161" y="1170"/>
                    <a:pt x="2179" y="7760"/>
                    <a:pt x="2794" y="16371"/>
                  </a:cubicBezTo>
                  <a:cubicBezTo>
                    <a:pt x="3409" y="24983"/>
                    <a:pt x="1915" y="32012"/>
                    <a:pt x="3409" y="32715"/>
                  </a:cubicBezTo>
                  <a:close/>
                </a:path>
              </a:pathLst>
            </a:custGeom>
            <a:solidFill>
              <a:srgbClr val="E0E0E0"/>
            </a:solidFill>
            <a:ln w="8776"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259D885-568A-5FB8-1261-2C0446E28FE8}"/>
                </a:ext>
              </a:extLst>
            </p:cNvPr>
            <p:cNvSpPr/>
            <p:nvPr/>
          </p:nvSpPr>
          <p:spPr>
            <a:xfrm>
              <a:off x="5930049" y="4669801"/>
              <a:ext cx="34252" cy="16941"/>
            </a:xfrm>
            <a:custGeom>
              <a:avLst/>
              <a:gdLst>
                <a:gd name="connsiteX0" fmla="*/ 9 w 34252"/>
                <a:gd name="connsiteY0" fmla="*/ 1840 h 16941"/>
                <a:gd name="connsiteX1" fmla="*/ 17583 w 34252"/>
                <a:gd name="connsiteY1" fmla="*/ 8078 h 16941"/>
                <a:gd name="connsiteX2" fmla="*/ 34015 w 34252"/>
                <a:gd name="connsiteY2" fmla="*/ 16865 h 16941"/>
                <a:gd name="connsiteX3" fmla="*/ 19956 w 34252"/>
                <a:gd name="connsiteY3" fmla="*/ 2806 h 16941"/>
                <a:gd name="connsiteX4" fmla="*/ 9 w 34252"/>
                <a:gd name="connsiteY4" fmla="*/ 1840 h 1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2" h="16941">
                  <a:moveTo>
                    <a:pt x="9" y="1840"/>
                  </a:moveTo>
                  <a:cubicBezTo>
                    <a:pt x="9" y="3509"/>
                    <a:pt x="8796" y="4036"/>
                    <a:pt x="17583" y="8078"/>
                  </a:cubicBezTo>
                  <a:cubicBezTo>
                    <a:pt x="26370" y="12120"/>
                    <a:pt x="32609" y="17656"/>
                    <a:pt x="34015" y="16865"/>
                  </a:cubicBezTo>
                  <a:cubicBezTo>
                    <a:pt x="35420" y="16075"/>
                    <a:pt x="30588" y="7376"/>
                    <a:pt x="19956" y="2806"/>
                  </a:cubicBezTo>
                  <a:cubicBezTo>
                    <a:pt x="9323" y="-1763"/>
                    <a:pt x="-343" y="258"/>
                    <a:pt x="9" y="1840"/>
                  </a:cubicBezTo>
                  <a:close/>
                </a:path>
              </a:pathLst>
            </a:custGeom>
            <a:solidFill>
              <a:srgbClr val="E0E0E0"/>
            </a:solidFill>
            <a:ln w="8776"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E8D80A8-5A42-4177-CD58-EAE9797C7FB5}"/>
                </a:ext>
              </a:extLst>
            </p:cNvPr>
            <p:cNvSpPr/>
            <p:nvPr/>
          </p:nvSpPr>
          <p:spPr>
            <a:xfrm>
              <a:off x="5952552" y="4621508"/>
              <a:ext cx="58424" cy="20771"/>
            </a:xfrm>
            <a:custGeom>
              <a:avLst/>
              <a:gdLst>
                <a:gd name="connsiteX0" fmla="*/ 0 w 58424"/>
                <a:gd name="connsiteY0" fmla="*/ 13404 h 20771"/>
                <a:gd name="connsiteX1" fmla="*/ 16783 w 58424"/>
                <a:gd name="connsiteY1" fmla="*/ 19554 h 20771"/>
                <a:gd name="connsiteX2" fmla="*/ 36202 w 58424"/>
                <a:gd name="connsiteY2" fmla="*/ 20609 h 20771"/>
                <a:gd name="connsiteX3" fmla="*/ 47713 w 58424"/>
                <a:gd name="connsiteY3" fmla="*/ 19027 h 20771"/>
                <a:gd name="connsiteX4" fmla="*/ 54215 w 58424"/>
                <a:gd name="connsiteY4" fmla="*/ 17006 h 20771"/>
                <a:gd name="connsiteX5" fmla="*/ 58169 w 58424"/>
                <a:gd name="connsiteY5" fmla="*/ 8219 h 20771"/>
                <a:gd name="connsiteX6" fmla="*/ 52370 w 58424"/>
                <a:gd name="connsiteY6" fmla="*/ 1893 h 20771"/>
                <a:gd name="connsiteX7" fmla="*/ 45780 w 58424"/>
                <a:gd name="connsiteY7" fmla="*/ 487 h 20771"/>
                <a:gd name="connsiteX8" fmla="*/ 14938 w 58424"/>
                <a:gd name="connsiteY8" fmla="*/ 4617 h 20771"/>
                <a:gd name="connsiteX9" fmla="*/ 88 w 58424"/>
                <a:gd name="connsiteY9" fmla="*/ 14546 h 20771"/>
                <a:gd name="connsiteX10" fmla="*/ 16344 w 58424"/>
                <a:gd name="connsiteY10" fmla="*/ 8659 h 20771"/>
                <a:gd name="connsiteX11" fmla="*/ 34357 w 58424"/>
                <a:gd name="connsiteY11" fmla="*/ 5759 h 20771"/>
                <a:gd name="connsiteX12" fmla="*/ 45077 w 58424"/>
                <a:gd name="connsiteY12" fmla="*/ 6286 h 20771"/>
                <a:gd name="connsiteX13" fmla="*/ 52282 w 58424"/>
                <a:gd name="connsiteY13" fmla="*/ 9713 h 20771"/>
                <a:gd name="connsiteX14" fmla="*/ 51228 w 58424"/>
                <a:gd name="connsiteY14" fmla="*/ 11471 h 20771"/>
                <a:gd name="connsiteX15" fmla="*/ 46483 w 58424"/>
                <a:gd name="connsiteY15" fmla="*/ 12964 h 20771"/>
                <a:gd name="connsiteX16" fmla="*/ 17310 w 58424"/>
                <a:gd name="connsiteY16" fmla="*/ 14897 h 20771"/>
                <a:gd name="connsiteX17" fmla="*/ 0 w 58424"/>
                <a:gd name="connsiteY17" fmla="*/ 13404 h 2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24" h="20771">
                  <a:moveTo>
                    <a:pt x="0" y="13404"/>
                  </a:moveTo>
                  <a:cubicBezTo>
                    <a:pt x="4912" y="16980"/>
                    <a:pt x="10729" y="19106"/>
                    <a:pt x="16783" y="19554"/>
                  </a:cubicBezTo>
                  <a:cubicBezTo>
                    <a:pt x="23189" y="20662"/>
                    <a:pt x="29708" y="21013"/>
                    <a:pt x="36202" y="20609"/>
                  </a:cubicBezTo>
                  <a:cubicBezTo>
                    <a:pt x="40068" y="20363"/>
                    <a:pt x="43917" y="19836"/>
                    <a:pt x="47713" y="19027"/>
                  </a:cubicBezTo>
                  <a:cubicBezTo>
                    <a:pt x="49980" y="18737"/>
                    <a:pt x="52185" y="18052"/>
                    <a:pt x="54215" y="17006"/>
                  </a:cubicBezTo>
                  <a:cubicBezTo>
                    <a:pt x="57449" y="15381"/>
                    <a:pt x="59092" y="11717"/>
                    <a:pt x="58169" y="8219"/>
                  </a:cubicBezTo>
                  <a:cubicBezTo>
                    <a:pt x="57317" y="5329"/>
                    <a:pt x="55173" y="2991"/>
                    <a:pt x="52370" y="1893"/>
                  </a:cubicBezTo>
                  <a:cubicBezTo>
                    <a:pt x="50261" y="1084"/>
                    <a:pt x="48038" y="610"/>
                    <a:pt x="45780" y="487"/>
                  </a:cubicBezTo>
                  <a:cubicBezTo>
                    <a:pt x="35315" y="-849"/>
                    <a:pt x="24683" y="575"/>
                    <a:pt x="14938" y="4617"/>
                  </a:cubicBezTo>
                  <a:cubicBezTo>
                    <a:pt x="4569" y="8922"/>
                    <a:pt x="-351" y="14019"/>
                    <a:pt x="88" y="14546"/>
                  </a:cubicBezTo>
                  <a:cubicBezTo>
                    <a:pt x="527" y="15073"/>
                    <a:pt x="6326" y="11646"/>
                    <a:pt x="16344" y="8659"/>
                  </a:cubicBezTo>
                  <a:cubicBezTo>
                    <a:pt x="22196" y="6910"/>
                    <a:pt x="28250" y="5935"/>
                    <a:pt x="34357" y="5759"/>
                  </a:cubicBezTo>
                  <a:cubicBezTo>
                    <a:pt x="37942" y="5680"/>
                    <a:pt x="41518" y="5856"/>
                    <a:pt x="45077" y="6286"/>
                  </a:cubicBezTo>
                  <a:cubicBezTo>
                    <a:pt x="48943" y="6726"/>
                    <a:pt x="51931" y="7780"/>
                    <a:pt x="52282" y="9713"/>
                  </a:cubicBezTo>
                  <a:cubicBezTo>
                    <a:pt x="52634" y="11646"/>
                    <a:pt x="52282" y="10680"/>
                    <a:pt x="51228" y="11471"/>
                  </a:cubicBezTo>
                  <a:cubicBezTo>
                    <a:pt x="49708" y="12147"/>
                    <a:pt x="48117" y="12648"/>
                    <a:pt x="46483" y="12964"/>
                  </a:cubicBezTo>
                  <a:cubicBezTo>
                    <a:pt x="36914" y="15100"/>
                    <a:pt x="27073" y="15750"/>
                    <a:pt x="17310" y="14897"/>
                  </a:cubicBezTo>
                  <a:cubicBezTo>
                    <a:pt x="11581" y="14045"/>
                    <a:pt x="5799" y="13544"/>
                    <a:pt x="0" y="13404"/>
                  </a:cubicBezTo>
                  <a:close/>
                </a:path>
              </a:pathLst>
            </a:custGeom>
            <a:solidFill>
              <a:srgbClr val="E0E0E0"/>
            </a:solidFill>
            <a:ln w="8776"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05036FD-FC8A-ECA1-3760-1B57797A5D13}"/>
                </a:ext>
              </a:extLst>
            </p:cNvPr>
            <p:cNvSpPr/>
            <p:nvPr/>
          </p:nvSpPr>
          <p:spPr>
            <a:xfrm>
              <a:off x="5943082" y="4579598"/>
              <a:ext cx="25988" cy="58241"/>
            </a:xfrm>
            <a:custGeom>
              <a:avLst/>
              <a:gdLst>
                <a:gd name="connsiteX0" fmla="*/ 11052 w 25988"/>
                <a:gd name="connsiteY0" fmla="*/ 58213 h 58241"/>
                <a:gd name="connsiteX1" fmla="*/ 21421 w 25988"/>
                <a:gd name="connsiteY1" fmla="*/ 43715 h 58241"/>
                <a:gd name="connsiteX2" fmla="*/ 25902 w 25988"/>
                <a:gd name="connsiteY2" fmla="*/ 24559 h 58241"/>
                <a:gd name="connsiteX3" fmla="*/ 25375 w 25988"/>
                <a:gd name="connsiteY3" fmla="*/ 12873 h 58241"/>
                <a:gd name="connsiteX4" fmla="*/ 17818 w 25988"/>
                <a:gd name="connsiteY4" fmla="*/ 483 h 58241"/>
                <a:gd name="connsiteX5" fmla="*/ 9031 w 25988"/>
                <a:gd name="connsiteY5" fmla="*/ 2592 h 58241"/>
                <a:gd name="connsiteX6" fmla="*/ 5077 w 25988"/>
                <a:gd name="connsiteY6" fmla="*/ 8040 h 58241"/>
                <a:gd name="connsiteX7" fmla="*/ 860 w 25988"/>
                <a:gd name="connsiteY7" fmla="*/ 19287 h 58241"/>
                <a:gd name="connsiteX8" fmla="*/ 1650 w 25988"/>
                <a:gd name="connsiteY8" fmla="*/ 39233 h 58241"/>
                <a:gd name="connsiteX9" fmla="*/ 11404 w 25988"/>
                <a:gd name="connsiteY9" fmla="*/ 54171 h 58241"/>
                <a:gd name="connsiteX10" fmla="*/ 5780 w 25988"/>
                <a:gd name="connsiteY10" fmla="*/ 38179 h 58241"/>
                <a:gd name="connsiteX11" fmla="*/ 6307 w 25988"/>
                <a:gd name="connsiteY11" fmla="*/ 20605 h 58241"/>
                <a:gd name="connsiteX12" fmla="*/ 10174 w 25988"/>
                <a:gd name="connsiteY12" fmla="*/ 11115 h 58241"/>
                <a:gd name="connsiteX13" fmla="*/ 15622 w 25988"/>
                <a:gd name="connsiteY13" fmla="*/ 6194 h 58241"/>
                <a:gd name="connsiteX14" fmla="*/ 19400 w 25988"/>
                <a:gd name="connsiteY14" fmla="*/ 13839 h 58241"/>
                <a:gd name="connsiteX15" fmla="*/ 20190 w 25988"/>
                <a:gd name="connsiteY15" fmla="*/ 24471 h 58241"/>
                <a:gd name="connsiteX16" fmla="*/ 17291 w 25988"/>
                <a:gd name="connsiteY16" fmla="*/ 42045 h 58241"/>
                <a:gd name="connsiteX17" fmla="*/ 11052 w 25988"/>
                <a:gd name="connsiteY17" fmla="*/ 58213 h 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88" h="58241">
                  <a:moveTo>
                    <a:pt x="11052" y="58213"/>
                  </a:moveTo>
                  <a:cubicBezTo>
                    <a:pt x="11052" y="58653"/>
                    <a:pt x="16939" y="53995"/>
                    <a:pt x="21421" y="43715"/>
                  </a:cubicBezTo>
                  <a:cubicBezTo>
                    <a:pt x="23952" y="37617"/>
                    <a:pt x="25472" y="31150"/>
                    <a:pt x="25902" y="24559"/>
                  </a:cubicBezTo>
                  <a:cubicBezTo>
                    <a:pt x="26113" y="20658"/>
                    <a:pt x="25937" y="16739"/>
                    <a:pt x="25375" y="12873"/>
                  </a:cubicBezTo>
                  <a:cubicBezTo>
                    <a:pt x="25181" y="7706"/>
                    <a:pt x="22317" y="3014"/>
                    <a:pt x="17818" y="483"/>
                  </a:cubicBezTo>
                  <a:cubicBezTo>
                    <a:pt x="14734" y="-624"/>
                    <a:pt x="11281" y="211"/>
                    <a:pt x="9031" y="2592"/>
                  </a:cubicBezTo>
                  <a:cubicBezTo>
                    <a:pt x="7450" y="4200"/>
                    <a:pt x="6123" y="6037"/>
                    <a:pt x="5077" y="8040"/>
                  </a:cubicBezTo>
                  <a:cubicBezTo>
                    <a:pt x="3100" y="11546"/>
                    <a:pt x="1676" y="15342"/>
                    <a:pt x="860" y="19287"/>
                  </a:cubicBezTo>
                  <a:cubicBezTo>
                    <a:pt x="-511" y="25904"/>
                    <a:pt x="-239" y="32749"/>
                    <a:pt x="1650" y="39233"/>
                  </a:cubicBezTo>
                  <a:cubicBezTo>
                    <a:pt x="4989" y="50217"/>
                    <a:pt x="11052" y="54699"/>
                    <a:pt x="11404" y="54171"/>
                  </a:cubicBezTo>
                  <a:cubicBezTo>
                    <a:pt x="9224" y="48952"/>
                    <a:pt x="7344" y="43610"/>
                    <a:pt x="5780" y="38179"/>
                  </a:cubicBezTo>
                  <a:cubicBezTo>
                    <a:pt x="4664" y="32353"/>
                    <a:pt x="4849" y="26352"/>
                    <a:pt x="6307" y="20605"/>
                  </a:cubicBezTo>
                  <a:cubicBezTo>
                    <a:pt x="7160" y="17284"/>
                    <a:pt x="8460" y="14085"/>
                    <a:pt x="10174" y="11115"/>
                  </a:cubicBezTo>
                  <a:cubicBezTo>
                    <a:pt x="12019" y="7688"/>
                    <a:pt x="14391" y="5404"/>
                    <a:pt x="15622" y="6194"/>
                  </a:cubicBezTo>
                  <a:cubicBezTo>
                    <a:pt x="17959" y="8049"/>
                    <a:pt x="19338" y="10852"/>
                    <a:pt x="19400" y="13839"/>
                  </a:cubicBezTo>
                  <a:cubicBezTo>
                    <a:pt x="20006" y="17345"/>
                    <a:pt x="20270" y="20913"/>
                    <a:pt x="20190" y="24471"/>
                  </a:cubicBezTo>
                  <a:cubicBezTo>
                    <a:pt x="20076" y="30438"/>
                    <a:pt x="19101" y="36360"/>
                    <a:pt x="17291" y="42045"/>
                  </a:cubicBezTo>
                  <a:cubicBezTo>
                    <a:pt x="13952" y="52414"/>
                    <a:pt x="9998" y="58213"/>
                    <a:pt x="11052" y="58213"/>
                  </a:cubicBezTo>
                  <a:close/>
                </a:path>
              </a:pathLst>
            </a:custGeom>
            <a:solidFill>
              <a:srgbClr val="E0E0E0"/>
            </a:solidFill>
            <a:ln w="8776"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277FA25-1338-7EE4-BB47-B878AA1CE391}"/>
                </a:ext>
              </a:extLst>
            </p:cNvPr>
            <p:cNvSpPr/>
            <p:nvPr/>
          </p:nvSpPr>
          <p:spPr>
            <a:xfrm>
              <a:off x="5903521" y="3894261"/>
              <a:ext cx="1203283" cy="832298"/>
            </a:xfrm>
            <a:custGeom>
              <a:avLst/>
              <a:gdLst>
                <a:gd name="connsiteX0" fmla="*/ 964982 w 1203283"/>
                <a:gd name="connsiteY0" fmla="*/ 0 h 832298"/>
                <a:gd name="connsiteX1" fmla="*/ 260621 w 1203283"/>
                <a:gd name="connsiteY1" fmla="*/ 65550 h 832298"/>
                <a:gd name="connsiteX2" fmla="*/ 0 w 1203283"/>
                <a:gd name="connsiteY2" fmla="*/ 755062 h 832298"/>
                <a:gd name="connsiteX3" fmla="*/ 246034 w 1203283"/>
                <a:gd name="connsiteY3" fmla="*/ 832299 h 832298"/>
                <a:gd name="connsiteX4" fmla="*/ 500152 w 1203283"/>
                <a:gd name="connsiteY4" fmla="*/ 271428 h 832298"/>
                <a:gd name="connsiteX5" fmla="*/ 1104606 w 1203283"/>
                <a:gd name="connsiteY5" fmla="*/ 253327 h 832298"/>
                <a:gd name="connsiteX6" fmla="*/ 1203283 w 1203283"/>
                <a:gd name="connsiteY6" fmla="*/ 110891 h 83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283" h="832298">
                  <a:moveTo>
                    <a:pt x="964982" y="0"/>
                  </a:moveTo>
                  <a:cubicBezTo>
                    <a:pt x="951889" y="7557"/>
                    <a:pt x="275822" y="40684"/>
                    <a:pt x="260621" y="65550"/>
                  </a:cubicBezTo>
                  <a:cubicBezTo>
                    <a:pt x="238829" y="101313"/>
                    <a:pt x="0" y="755062"/>
                    <a:pt x="0" y="755062"/>
                  </a:cubicBezTo>
                  <a:lnTo>
                    <a:pt x="246034" y="832299"/>
                  </a:lnTo>
                  <a:lnTo>
                    <a:pt x="500152" y="271428"/>
                  </a:lnTo>
                  <a:lnTo>
                    <a:pt x="1104606" y="253327"/>
                  </a:lnTo>
                  <a:cubicBezTo>
                    <a:pt x="1104606" y="253327"/>
                    <a:pt x="1201263" y="218883"/>
                    <a:pt x="1203283" y="110891"/>
                  </a:cubicBezTo>
                  <a:close/>
                </a:path>
              </a:pathLst>
            </a:custGeom>
            <a:solidFill>
              <a:srgbClr val="263238"/>
            </a:solidFill>
            <a:ln w="8776"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D95E5DB-E5BC-7909-C284-228C9C306D80}"/>
                </a:ext>
              </a:extLst>
            </p:cNvPr>
            <p:cNvSpPr/>
            <p:nvPr/>
          </p:nvSpPr>
          <p:spPr>
            <a:xfrm>
              <a:off x="5707221" y="4375258"/>
              <a:ext cx="385834" cy="262817"/>
            </a:xfrm>
            <a:custGeom>
              <a:avLst/>
              <a:gdLst>
                <a:gd name="connsiteX0" fmla="*/ 385834 w 385834"/>
                <a:gd name="connsiteY0" fmla="*/ 39366 h 262817"/>
                <a:gd name="connsiteX1" fmla="*/ 333113 w 385834"/>
                <a:gd name="connsiteY1" fmla="*/ 262817 h 262817"/>
                <a:gd name="connsiteX2" fmla="*/ 0 w 385834"/>
                <a:gd name="connsiteY2" fmla="*/ 165282 h 262817"/>
                <a:gd name="connsiteX3" fmla="*/ 202100 w 385834"/>
                <a:gd name="connsiteY3" fmla="*/ 120557 h 262817"/>
                <a:gd name="connsiteX4" fmla="*/ 232678 w 385834"/>
                <a:gd name="connsiteY4" fmla="*/ 0 h 26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34" h="262817">
                  <a:moveTo>
                    <a:pt x="385834" y="39366"/>
                  </a:moveTo>
                  <a:lnTo>
                    <a:pt x="333113" y="262817"/>
                  </a:lnTo>
                  <a:lnTo>
                    <a:pt x="0" y="165282"/>
                  </a:lnTo>
                  <a:cubicBezTo>
                    <a:pt x="11247" y="134001"/>
                    <a:pt x="202100" y="120557"/>
                    <a:pt x="202100" y="120557"/>
                  </a:cubicBezTo>
                  <a:lnTo>
                    <a:pt x="232678" y="0"/>
                  </a:lnTo>
                  <a:close/>
                </a:path>
              </a:pathLst>
            </a:custGeom>
            <a:solidFill>
              <a:srgbClr val="455A64"/>
            </a:solidFill>
            <a:ln w="8776"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9ECA1A7-4251-1488-FF0A-414486E7DCC5}"/>
                </a:ext>
              </a:extLst>
            </p:cNvPr>
            <p:cNvSpPr/>
            <p:nvPr/>
          </p:nvSpPr>
          <p:spPr>
            <a:xfrm>
              <a:off x="5997109" y="4509803"/>
              <a:ext cx="25890" cy="26428"/>
            </a:xfrm>
            <a:custGeom>
              <a:avLst/>
              <a:gdLst>
                <a:gd name="connsiteX0" fmla="*/ 19500 w 25890"/>
                <a:gd name="connsiteY0" fmla="*/ 1740 h 26428"/>
                <a:gd name="connsiteX1" fmla="*/ 24333 w 25890"/>
                <a:gd name="connsiteY1" fmla="*/ 20016 h 26428"/>
                <a:gd name="connsiteX2" fmla="*/ 6759 w 25890"/>
                <a:gd name="connsiteY2" fmla="*/ 25025 h 26428"/>
                <a:gd name="connsiteX3" fmla="*/ 1663 w 25890"/>
                <a:gd name="connsiteY3" fmla="*/ 5606 h 26428"/>
                <a:gd name="connsiteX4" fmla="*/ 21082 w 25890"/>
                <a:gd name="connsiteY4" fmla="*/ 2531 h 26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0" h="26428">
                  <a:moveTo>
                    <a:pt x="19500" y="1740"/>
                  </a:moveTo>
                  <a:cubicBezTo>
                    <a:pt x="25545" y="5703"/>
                    <a:pt x="27628" y="13584"/>
                    <a:pt x="24333" y="20016"/>
                  </a:cubicBezTo>
                  <a:cubicBezTo>
                    <a:pt x="20634" y="25948"/>
                    <a:pt x="13033" y="28118"/>
                    <a:pt x="6759" y="25025"/>
                  </a:cubicBezTo>
                  <a:cubicBezTo>
                    <a:pt x="354" y="20807"/>
                    <a:pt x="-1843" y="12433"/>
                    <a:pt x="1663" y="5606"/>
                  </a:cubicBezTo>
                  <a:cubicBezTo>
                    <a:pt x="6276" y="-440"/>
                    <a:pt x="14825" y="-1802"/>
                    <a:pt x="21082" y="2531"/>
                  </a:cubicBezTo>
                </a:path>
              </a:pathLst>
            </a:custGeom>
            <a:solidFill>
              <a:srgbClr val="E0E0E0"/>
            </a:solidFill>
            <a:ln w="8776"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4E843F6-DD26-4C8E-AB3F-6F2C2E2E80B1}"/>
                </a:ext>
              </a:extLst>
            </p:cNvPr>
            <p:cNvSpPr/>
            <p:nvPr/>
          </p:nvSpPr>
          <p:spPr>
            <a:xfrm>
              <a:off x="5707397" y="4528238"/>
              <a:ext cx="341548" cy="109573"/>
            </a:xfrm>
            <a:custGeom>
              <a:avLst/>
              <a:gdLst>
                <a:gd name="connsiteX0" fmla="*/ 332761 w 341548"/>
                <a:gd name="connsiteY0" fmla="*/ 109573 h 109573"/>
                <a:gd name="connsiteX1" fmla="*/ 341548 w 341548"/>
                <a:gd name="connsiteY1" fmla="*/ 81543 h 109573"/>
                <a:gd name="connsiteX2" fmla="*/ 17574 w 341548"/>
                <a:gd name="connsiteY2" fmla="*/ 0 h 109573"/>
                <a:gd name="connsiteX3" fmla="*/ 0 w 341548"/>
                <a:gd name="connsiteY3" fmla="*/ 13180 h 109573"/>
              </a:gdLst>
              <a:ahLst/>
              <a:cxnLst>
                <a:cxn ang="0">
                  <a:pos x="connsiteX0" y="connsiteY0"/>
                </a:cxn>
                <a:cxn ang="0">
                  <a:pos x="connsiteX1" y="connsiteY1"/>
                </a:cxn>
                <a:cxn ang="0">
                  <a:pos x="connsiteX2" y="connsiteY2"/>
                </a:cxn>
                <a:cxn ang="0">
                  <a:pos x="connsiteX3" y="connsiteY3"/>
                </a:cxn>
              </a:cxnLst>
              <a:rect l="l" t="t" r="r" b="b"/>
              <a:pathLst>
                <a:path w="341548" h="109573">
                  <a:moveTo>
                    <a:pt x="332761" y="109573"/>
                  </a:moveTo>
                  <a:lnTo>
                    <a:pt x="341548" y="81543"/>
                  </a:lnTo>
                  <a:lnTo>
                    <a:pt x="17574" y="0"/>
                  </a:lnTo>
                  <a:cubicBezTo>
                    <a:pt x="17574" y="0"/>
                    <a:pt x="879" y="2197"/>
                    <a:pt x="0" y="13180"/>
                  </a:cubicBezTo>
                  <a:close/>
                </a:path>
              </a:pathLst>
            </a:custGeom>
            <a:solidFill>
              <a:srgbClr val="263238"/>
            </a:solidFill>
            <a:ln w="8776"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C2F4A7B-7EF9-3973-0DB5-CEBC07670AA8}"/>
                </a:ext>
              </a:extLst>
            </p:cNvPr>
            <p:cNvSpPr/>
            <p:nvPr/>
          </p:nvSpPr>
          <p:spPr>
            <a:xfrm>
              <a:off x="5904470" y="4491941"/>
              <a:ext cx="25288" cy="28395"/>
            </a:xfrm>
            <a:custGeom>
              <a:avLst/>
              <a:gdLst>
                <a:gd name="connsiteX0" fmla="*/ 18 w 25288"/>
                <a:gd name="connsiteY0" fmla="*/ 622 h 28395"/>
                <a:gd name="connsiteX1" fmla="*/ 13989 w 25288"/>
                <a:gd name="connsiteY1" fmla="*/ 12924 h 28395"/>
                <a:gd name="connsiteX2" fmla="*/ 24358 w 25288"/>
                <a:gd name="connsiteY2" fmla="*/ 28389 h 28395"/>
                <a:gd name="connsiteX3" fmla="*/ 18382 w 25288"/>
                <a:gd name="connsiteY3" fmla="*/ 9058 h 28395"/>
                <a:gd name="connsiteX4" fmla="*/ 18 w 25288"/>
                <a:gd name="connsiteY4" fmla="*/ 622 h 28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8" h="28395">
                  <a:moveTo>
                    <a:pt x="18" y="622"/>
                  </a:moveTo>
                  <a:cubicBezTo>
                    <a:pt x="-422" y="2292"/>
                    <a:pt x="7487" y="5367"/>
                    <a:pt x="13989" y="12924"/>
                  </a:cubicBezTo>
                  <a:cubicBezTo>
                    <a:pt x="20491" y="20481"/>
                    <a:pt x="22776" y="28653"/>
                    <a:pt x="24358" y="28389"/>
                  </a:cubicBezTo>
                  <a:cubicBezTo>
                    <a:pt x="25939" y="28125"/>
                    <a:pt x="26378" y="18108"/>
                    <a:pt x="18382" y="9058"/>
                  </a:cubicBezTo>
                  <a:cubicBezTo>
                    <a:pt x="10387" y="7"/>
                    <a:pt x="105" y="-959"/>
                    <a:pt x="18" y="622"/>
                  </a:cubicBezTo>
                  <a:close/>
                </a:path>
              </a:pathLst>
            </a:custGeom>
            <a:solidFill>
              <a:srgbClr val="E0E0E0"/>
            </a:solidFill>
            <a:ln w="8776"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65F7CCB-0786-5CDD-52B2-67FB251AA7C1}"/>
                </a:ext>
              </a:extLst>
            </p:cNvPr>
            <p:cNvSpPr/>
            <p:nvPr/>
          </p:nvSpPr>
          <p:spPr>
            <a:xfrm>
              <a:off x="5865230" y="4496764"/>
              <a:ext cx="16506" cy="31928"/>
            </a:xfrm>
            <a:custGeom>
              <a:avLst/>
              <a:gdLst>
                <a:gd name="connsiteX0" fmla="*/ 69 w 16506"/>
                <a:gd name="connsiteY0" fmla="*/ 456 h 31928"/>
                <a:gd name="connsiteX1" fmla="*/ 8856 w 16506"/>
                <a:gd name="connsiteY1" fmla="*/ 15218 h 31928"/>
                <a:gd name="connsiteX2" fmla="*/ 13512 w 16506"/>
                <a:gd name="connsiteY2" fmla="*/ 31913 h 31928"/>
                <a:gd name="connsiteX3" fmla="*/ 14303 w 16506"/>
                <a:gd name="connsiteY3" fmla="*/ 12934 h 31928"/>
                <a:gd name="connsiteX4" fmla="*/ 69 w 16506"/>
                <a:gd name="connsiteY4" fmla="*/ 456 h 3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6" h="31928">
                  <a:moveTo>
                    <a:pt x="69" y="456"/>
                  </a:moveTo>
                  <a:cubicBezTo>
                    <a:pt x="-722" y="1950"/>
                    <a:pt x="5517" y="6783"/>
                    <a:pt x="8856" y="15218"/>
                  </a:cubicBezTo>
                  <a:cubicBezTo>
                    <a:pt x="12195" y="23654"/>
                    <a:pt x="11843" y="31474"/>
                    <a:pt x="13512" y="31913"/>
                  </a:cubicBezTo>
                  <a:cubicBezTo>
                    <a:pt x="15182" y="32353"/>
                    <a:pt x="18873" y="23127"/>
                    <a:pt x="14303" y="12934"/>
                  </a:cubicBezTo>
                  <a:cubicBezTo>
                    <a:pt x="9734" y="2741"/>
                    <a:pt x="1035" y="-1477"/>
                    <a:pt x="69" y="456"/>
                  </a:cubicBezTo>
                  <a:close/>
                </a:path>
              </a:pathLst>
            </a:custGeom>
            <a:solidFill>
              <a:srgbClr val="E0E0E0"/>
            </a:solidFill>
            <a:ln w="8776"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F920FCF-7E3A-004B-0D32-65AC128D9E76}"/>
                </a:ext>
              </a:extLst>
            </p:cNvPr>
            <p:cNvSpPr/>
            <p:nvPr/>
          </p:nvSpPr>
          <p:spPr>
            <a:xfrm>
              <a:off x="5828833" y="4501097"/>
              <a:ext cx="9170" cy="31767"/>
            </a:xfrm>
            <a:custGeom>
              <a:avLst/>
              <a:gdLst>
                <a:gd name="connsiteX0" fmla="*/ 4392 w 9170"/>
                <a:gd name="connsiteY0" fmla="*/ 31710 h 31767"/>
                <a:gd name="connsiteX1" fmla="*/ 8874 w 9170"/>
                <a:gd name="connsiteY1" fmla="*/ 14840 h 31767"/>
                <a:gd name="connsiteX2" fmla="*/ 87 w 9170"/>
                <a:gd name="connsiteY2" fmla="*/ 165 h 31767"/>
                <a:gd name="connsiteX3" fmla="*/ 3426 w 9170"/>
                <a:gd name="connsiteY3" fmla="*/ 15806 h 31767"/>
                <a:gd name="connsiteX4" fmla="*/ 4392 w 9170"/>
                <a:gd name="connsiteY4" fmla="*/ 31710 h 31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 h="31767">
                  <a:moveTo>
                    <a:pt x="4392" y="31710"/>
                  </a:moveTo>
                  <a:cubicBezTo>
                    <a:pt x="5799" y="32501"/>
                    <a:pt x="10367" y="25032"/>
                    <a:pt x="8874" y="14840"/>
                  </a:cubicBezTo>
                  <a:cubicBezTo>
                    <a:pt x="7380" y="4647"/>
                    <a:pt x="702" y="-1065"/>
                    <a:pt x="87" y="165"/>
                  </a:cubicBezTo>
                  <a:cubicBezTo>
                    <a:pt x="-528" y="1396"/>
                    <a:pt x="2284" y="7459"/>
                    <a:pt x="3426" y="15806"/>
                  </a:cubicBezTo>
                  <a:cubicBezTo>
                    <a:pt x="4568" y="24154"/>
                    <a:pt x="2811" y="31271"/>
                    <a:pt x="4392" y="31710"/>
                  </a:cubicBezTo>
                  <a:close/>
                </a:path>
              </a:pathLst>
            </a:custGeom>
            <a:solidFill>
              <a:srgbClr val="E0E0E0"/>
            </a:solidFill>
            <a:ln w="8776"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48CB22D-335D-58F3-C4F3-DAC9437DEC76}"/>
                </a:ext>
              </a:extLst>
            </p:cNvPr>
            <p:cNvSpPr/>
            <p:nvPr/>
          </p:nvSpPr>
          <p:spPr>
            <a:xfrm>
              <a:off x="5918965" y="4451610"/>
              <a:ext cx="34401" cy="14846"/>
            </a:xfrm>
            <a:custGeom>
              <a:avLst/>
              <a:gdLst>
                <a:gd name="connsiteX0" fmla="*/ 21 w 34401"/>
                <a:gd name="connsiteY0" fmla="*/ 2554 h 14846"/>
                <a:gd name="connsiteX1" fmla="*/ 17595 w 34401"/>
                <a:gd name="connsiteY1" fmla="*/ 7475 h 14846"/>
                <a:gd name="connsiteX2" fmla="*/ 34203 w 34401"/>
                <a:gd name="connsiteY2" fmla="*/ 14680 h 14846"/>
                <a:gd name="connsiteX3" fmla="*/ 19528 w 34401"/>
                <a:gd name="connsiteY3" fmla="*/ 1939 h 14846"/>
                <a:gd name="connsiteX4" fmla="*/ 21 w 34401"/>
                <a:gd name="connsiteY4" fmla="*/ 2554 h 1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01" h="14846">
                  <a:moveTo>
                    <a:pt x="21" y="2554"/>
                  </a:moveTo>
                  <a:cubicBezTo>
                    <a:pt x="21" y="4224"/>
                    <a:pt x="8808" y="4136"/>
                    <a:pt x="17595" y="7475"/>
                  </a:cubicBezTo>
                  <a:cubicBezTo>
                    <a:pt x="26382" y="10814"/>
                    <a:pt x="32884" y="15822"/>
                    <a:pt x="34203" y="14680"/>
                  </a:cubicBezTo>
                  <a:cubicBezTo>
                    <a:pt x="35520" y="13538"/>
                    <a:pt x="30248" y="5893"/>
                    <a:pt x="19528" y="1939"/>
                  </a:cubicBezTo>
                  <a:cubicBezTo>
                    <a:pt x="8808" y="-2015"/>
                    <a:pt x="-506" y="1060"/>
                    <a:pt x="21" y="2554"/>
                  </a:cubicBezTo>
                  <a:close/>
                </a:path>
              </a:pathLst>
            </a:custGeom>
            <a:solidFill>
              <a:srgbClr val="E0E0E0"/>
            </a:solidFill>
            <a:ln w="8776"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0C17E15-6970-10FA-5B54-E99A0A5A3AF6}"/>
                </a:ext>
              </a:extLst>
            </p:cNvPr>
            <p:cNvSpPr/>
            <p:nvPr/>
          </p:nvSpPr>
          <p:spPr>
            <a:xfrm>
              <a:off x="5938406" y="4401132"/>
              <a:ext cx="56642" cy="21053"/>
            </a:xfrm>
            <a:custGeom>
              <a:avLst/>
              <a:gdLst>
                <a:gd name="connsiteX0" fmla="*/ 0 w 56642"/>
                <a:gd name="connsiteY0" fmla="*/ 15863 h 21053"/>
                <a:gd name="connsiteX1" fmla="*/ 16695 w 56642"/>
                <a:gd name="connsiteY1" fmla="*/ 20608 h 21053"/>
                <a:gd name="connsiteX2" fmla="*/ 46834 w 56642"/>
                <a:gd name="connsiteY2" fmla="*/ 18060 h 21053"/>
                <a:gd name="connsiteX3" fmla="*/ 52985 w 56642"/>
                <a:gd name="connsiteY3" fmla="*/ 15688 h 21053"/>
                <a:gd name="connsiteX4" fmla="*/ 56236 w 56642"/>
                <a:gd name="connsiteY4" fmla="*/ 6901 h 21053"/>
                <a:gd name="connsiteX5" fmla="*/ 50261 w 56642"/>
                <a:gd name="connsiteY5" fmla="*/ 1013 h 21053"/>
                <a:gd name="connsiteX6" fmla="*/ 43759 w 56642"/>
                <a:gd name="connsiteY6" fmla="*/ 47 h 21053"/>
                <a:gd name="connsiteX7" fmla="*/ 32336 w 56642"/>
                <a:gd name="connsiteY7" fmla="*/ 574 h 21053"/>
                <a:gd name="connsiteX8" fmla="*/ 13971 w 56642"/>
                <a:gd name="connsiteY8" fmla="*/ 6198 h 21053"/>
                <a:gd name="connsiteX9" fmla="*/ 175 w 56642"/>
                <a:gd name="connsiteY9" fmla="*/ 16918 h 21053"/>
                <a:gd name="connsiteX10" fmla="*/ 15640 w 56642"/>
                <a:gd name="connsiteY10" fmla="*/ 10064 h 21053"/>
                <a:gd name="connsiteX11" fmla="*/ 33214 w 56642"/>
                <a:gd name="connsiteY11" fmla="*/ 6022 h 21053"/>
                <a:gd name="connsiteX12" fmla="*/ 43671 w 56642"/>
                <a:gd name="connsiteY12" fmla="*/ 6022 h 21053"/>
                <a:gd name="connsiteX13" fmla="*/ 50876 w 56642"/>
                <a:gd name="connsiteY13" fmla="*/ 8834 h 21053"/>
                <a:gd name="connsiteX14" fmla="*/ 49998 w 56642"/>
                <a:gd name="connsiteY14" fmla="*/ 10591 h 21053"/>
                <a:gd name="connsiteX15" fmla="*/ 45428 w 56642"/>
                <a:gd name="connsiteY15" fmla="*/ 12349 h 21053"/>
                <a:gd name="connsiteX16" fmla="*/ 35148 w 56642"/>
                <a:gd name="connsiteY16" fmla="*/ 14809 h 21053"/>
                <a:gd name="connsiteX17" fmla="*/ 17574 w 56642"/>
                <a:gd name="connsiteY17" fmla="*/ 16303 h 21053"/>
                <a:gd name="connsiteX18" fmla="*/ 0 w 56642"/>
                <a:gd name="connsiteY18" fmla="*/ 15863 h 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642" h="21053">
                  <a:moveTo>
                    <a:pt x="0" y="15863"/>
                  </a:moveTo>
                  <a:cubicBezTo>
                    <a:pt x="5052" y="18886"/>
                    <a:pt x="10808" y="20529"/>
                    <a:pt x="16695" y="20608"/>
                  </a:cubicBezTo>
                  <a:cubicBezTo>
                    <a:pt x="26809" y="21680"/>
                    <a:pt x="37037" y="20811"/>
                    <a:pt x="46834" y="18060"/>
                  </a:cubicBezTo>
                  <a:cubicBezTo>
                    <a:pt x="48996" y="17586"/>
                    <a:pt x="51069" y="16786"/>
                    <a:pt x="52985" y="15688"/>
                  </a:cubicBezTo>
                  <a:cubicBezTo>
                    <a:pt x="56025" y="13913"/>
                    <a:pt x="57388" y="10231"/>
                    <a:pt x="56236" y="6901"/>
                  </a:cubicBezTo>
                  <a:cubicBezTo>
                    <a:pt x="55305" y="4098"/>
                    <a:pt x="53081" y="1901"/>
                    <a:pt x="50261" y="1013"/>
                  </a:cubicBezTo>
                  <a:cubicBezTo>
                    <a:pt x="48152" y="390"/>
                    <a:pt x="45964" y="56"/>
                    <a:pt x="43759" y="47"/>
                  </a:cubicBezTo>
                  <a:cubicBezTo>
                    <a:pt x="39945" y="-94"/>
                    <a:pt x="36123" y="82"/>
                    <a:pt x="32336" y="574"/>
                  </a:cubicBezTo>
                  <a:cubicBezTo>
                    <a:pt x="25965" y="1514"/>
                    <a:pt x="19771" y="3403"/>
                    <a:pt x="13971" y="6198"/>
                  </a:cubicBezTo>
                  <a:cubicBezTo>
                    <a:pt x="4130" y="11118"/>
                    <a:pt x="-264" y="16391"/>
                    <a:pt x="175" y="16918"/>
                  </a:cubicBezTo>
                  <a:cubicBezTo>
                    <a:pt x="615" y="17445"/>
                    <a:pt x="6063" y="13667"/>
                    <a:pt x="15640" y="10064"/>
                  </a:cubicBezTo>
                  <a:cubicBezTo>
                    <a:pt x="21282" y="7902"/>
                    <a:pt x="27195" y="6540"/>
                    <a:pt x="33214" y="6022"/>
                  </a:cubicBezTo>
                  <a:cubicBezTo>
                    <a:pt x="36694" y="5714"/>
                    <a:pt x="40191" y="5714"/>
                    <a:pt x="43671" y="6022"/>
                  </a:cubicBezTo>
                  <a:cubicBezTo>
                    <a:pt x="47449" y="6022"/>
                    <a:pt x="50437" y="6988"/>
                    <a:pt x="50876" y="8834"/>
                  </a:cubicBezTo>
                  <a:cubicBezTo>
                    <a:pt x="51315" y="10679"/>
                    <a:pt x="50876" y="9800"/>
                    <a:pt x="49998" y="10591"/>
                  </a:cubicBezTo>
                  <a:cubicBezTo>
                    <a:pt x="48565" y="11391"/>
                    <a:pt x="47028" y="11980"/>
                    <a:pt x="45428" y="12349"/>
                  </a:cubicBezTo>
                  <a:cubicBezTo>
                    <a:pt x="42045" y="13359"/>
                    <a:pt x="38618" y="14176"/>
                    <a:pt x="35148" y="14809"/>
                  </a:cubicBezTo>
                  <a:cubicBezTo>
                    <a:pt x="29357" y="15881"/>
                    <a:pt x="23470" y="16382"/>
                    <a:pt x="17574" y="16303"/>
                  </a:cubicBezTo>
                  <a:cubicBezTo>
                    <a:pt x="11739" y="15635"/>
                    <a:pt x="5861" y="15485"/>
                    <a:pt x="0" y="15863"/>
                  </a:cubicBezTo>
                  <a:close/>
                </a:path>
              </a:pathLst>
            </a:custGeom>
            <a:solidFill>
              <a:srgbClr val="E0E0E0"/>
            </a:solidFill>
            <a:ln w="8776"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AAF7A35-DEC4-521C-9481-573C20C5D345}"/>
                </a:ext>
              </a:extLst>
            </p:cNvPr>
            <p:cNvSpPr/>
            <p:nvPr/>
          </p:nvSpPr>
          <p:spPr>
            <a:xfrm>
              <a:off x="5927417" y="4362844"/>
              <a:ext cx="24263" cy="57078"/>
            </a:xfrm>
            <a:custGeom>
              <a:avLst/>
              <a:gdLst>
                <a:gd name="connsiteX0" fmla="*/ 12395 w 24263"/>
                <a:gd name="connsiteY0" fmla="*/ 57051 h 57078"/>
                <a:gd name="connsiteX1" fmla="*/ 21181 w 24263"/>
                <a:gd name="connsiteY1" fmla="*/ 42201 h 57078"/>
                <a:gd name="connsiteX2" fmla="*/ 24257 w 24263"/>
                <a:gd name="connsiteY2" fmla="*/ 23309 h 57078"/>
                <a:gd name="connsiteX3" fmla="*/ 23027 w 24263"/>
                <a:gd name="connsiteY3" fmla="*/ 11974 h 57078"/>
                <a:gd name="connsiteX4" fmla="*/ 14855 w 24263"/>
                <a:gd name="connsiteY4" fmla="*/ 375 h 57078"/>
                <a:gd name="connsiteX5" fmla="*/ 6068 w 24263"/>
                <a:gd name="connsiteY5" fmla="*/ 3011 h 57078"/>
                <a:gd name="connsiteX6" fmla="*/ 2553 w 24263"/>
                <a:gd name="connsiteY6" fmla="*/ 8635 h 57078"/>
                <a:gd name="connsiteX7" fmla="*/ 356 w 24263"/>
                <a:gd name="connsiteY7" fmla="*/ 20146 h 57078"/>
                <a:gd name="connsiteX8" fmla="*/ 2465 w 24263"/>
                <a:gd name="connsiteY8" fmla="*/ 39477 h 57078"/>
                <a:gd name="connsiteX9" fmla="*/ 12922 w 24263"/>
                <a:gd name="connsiteY9" fmla="*/ 53361 h 57078"/>
                <a:gd name="connsiteX10" fmla="*/ 6419 w 24263"/>
                <a:gd name="connsiteY10" fmla="*/ 38159 h 57078"/>
                <a:gd name="connsiteX11" fmla="*/ 5716 w 24263"/>
                <a:gd name="connsiteY11" fmla="*/ 20585 h 57078"/>
                <a:gd name="connsiteX12" fmla="*/ 8880 w 24263"/>
                <a:gd name="connsiteY12" fmla="*/ 11095 h 57078"/>
                <a:gd name="connsiteX13" fmla="*/ 13801 w 24263"/>
                <a:gd name="connsiteY13" fmla="*/ 5999 h 57078"/>
                <a:gd name="connsiteX14" fmla="*/ 18018 w 24263"/>
                <a:gd name="connsiteY14" fmla="*/ 13116 h 57078"/>
                <a:gd name="connsiteX15" fmla="*/ 19512 w 24263"/>
                <a:gd name="connsiteY15" fmla="*/ 23397 h 57078"/>
                <a:gd name="connsiteX16" fmla="*/ 17930 w 24263"/>
                <a:gd name="connsiteY16" fmla="*/ 40971 h 57078"/>
                <a:gd name="connsiteX17" fmla="*/ 12395 w 24263"/>
                <a:gd name="connsiteY17" fmla="*/ 57051 h 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63" h="57078">
                  <a:moveTo>
                    <a:pt x="12395" y="57051"/>
                  </a:moveTo>
                  <a:cubicBezTo>
                    <a:pt x="12922" y="57490"/>
                    <a:pt x="17842" y="52570"/>
                    <a:pt x="21181" y="42201"/>
                  </a:cubicBezTo>
                  <a:cubicBezTo>
                    <a:pt x="23317" y="36138"/>
                    <a:pt x="24362" y="29741"/>
                    <a:pt x="24257" y="23309"/>
                  </a:cubicBezTo>
                  <a:cubicBezTo>
                    <a:pt x="24230" y="19496"/>
                    <a:pt x="23817" y="15700"/>
                    <a:pt x="23027" y="11974"/>
                  </a:cubicBezTo>
                  <a:cubicBezTo>
                    <a:pt x="22491" y="6957"/>
                    <a:pt x="19398" y="2563"/>
                    <a:pt x="14855" y="375"/>
                  </a:cubicBezTo>
                  <a:cubicBezTo>
                    <a:pt x="11665" y="-627"/>
                    <a:pt x="8177" y="419"/>
                    <a:pt x="6068" y="3011"/>
                  </a:cubicBezTo>
                  <a:cubicBezTo>
                    <a:pt x="4636" y="4707"/>
                    <a:pt x="3449" y="6605"/>
                    <a:pt x="2553" y="8635"/>
                  </a:cubicBezTo>
                  <a:cubicBezTo>
                    <a:pt x="1244" y="12343"/>
                    <a:pt x="506" y="16218"/>
                    <a:pt x="356" y="20146"/>
                  </a:cubicBezTo>
                  <a:cubicBezTo>
                    <a:pt x="-513" y="26666"/>
                    <a:pt x="216" y="33300"/>
                    <a:pt x="2465" y="39477"/>
                  </a:cubicBezTo>
                  <a:cubicBezTo>
                    <a:pt x="6419" y="50021"/>
                    <a:pt x="12658" y="53888"/>
                    <a:pt x="12922" y="53361"/>
                  </a:cubicBezTo>
                  <a:cubicBezTo>
                    <a:pt x="10462" y="48422"/>
                    <a:pt x="8291" y="43352"/>
                    <a:pt x="6419" y="38159"/>
                  </a:cubicBezTo>
                  <a:cubicBezTo>
                    <a:pt x="4908" y="32421"/>
                    <a:pt x="4671" y="26429"/>
                    <a:pt x="5716" y="20585"/>
                  </a:cubicBezTo>
                  <a:cubicBezTo>
                    <a:pt x="6314" y="17290"/>
                    <a:pt x="7377" y="14092"/>
                    <a:pt x="8880" y="11095"/>
                  </a:cubicBezTo>
                  <a:cubicBezTo>
                    <a:pt x="10462" y="7668"/>
                    <a:pt x="12570" y="5208"/>
                    <a:pt x="13801" y="5999"/>
                  </a:cubicBezTo>
                  <a:cubicBezTo>
                    <a:pt x="15031" y="6790"/>
                    <a:pt x="17491" y="9865"/>
                    <a:pt x="18018" y="13116"/>
                  </a:cubicBezTo>
                  <a:cubicBezTo>
                    <a:pt x="18844" y="16491"/>
                    <a:pt x="19345" y="19926"/>
                    <a:pt x="19512" y="23397"/>
                  </a:cubicBezTo>
                  <a:cubicBezTo>
                    <a:pt x="19802" y="29302"/>
                    <a:pt x="19275" y="35215"/>
                    <a:pt x="17930" y="40971"/>
                  </a:cubicBezTo>
                  <a:cubicBezTo>
                    <a:pt x="15118" y="50988"/>
                    <a:pt x="11604" y="56524"/>
                    <a:pt x="12395" y="57051"/>
                  </a:cubicBezTo>
                  <a:close/>
                </a:path>
              </a:pathLst>
            </a:custGeom>
            <a:solidFill>
              <a:srgbClr val="E0E0E0"/>
            </a:solidFill>
            <a:ln w="8776"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7BCA55B-D719-D364-52CB-20C4AAC0D483}"/>
                </a:ext>
              </a:extLst>
            </p:cNvPr>
            <p:cNvSpPr/>
            <p:nvPr/>
          </p:nvSpPr>
          <p:spPr>
            <a:xfrm>
              <a:off x="5899919" y="3723757"/>
              <a:ext cx="960324" cy="762303"/>
            </a:xfrm>
            <a:custGeom>
              <a:avLst/>
              <a:gdLst>
                <a:gd name="connsiteX0" fmla="*/ 214577 w 960324"/>
                <a:gd name="connsiteY0" fmla="*/ 762304 h 762303"/>
                <a:gd name="connsiteX1" fmla="*/ 0 w 960324"/>
                <a:gd name="connsiteY1" fmla="*/ 703168 h 762303"/>
                <a:gd name="connsiteX2" fmla="*/ 187865 w 960324"/>
                <a:gd name="connsiteY2" fmla="*/ 110049 h 762303"/>
                <a:gd name="connsiteX3" fmla="*/ 420104 w 960324"/>
                <a:gd name="connsiteY3" fmla="*/ 4606 h 762303"/>
                <a:gd name="connsiteX4" fmla="*/ 925177 w 960324"/>
                <a:gd name="connsiteY4" fmla="*/ 52934 h 762303"/>
                <a:gd name="connsiteX5" fmla="*/ 960324 w 960324"/>
                <a:gd name="connsiteY5" fmla="*/ 176654 h 762303"/>
                <a:gd name="connsiteX6" fmla="*/ 397960 w 960324"/>
                <a:gd name="connsiteY6" fmla="*/ 248795 h 76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324" h="762303">
                  <a:moveTo>
                    <a:pt x="214577" y="762304"/>
                  </a:moveTo>
                  <a:lnTo>
                    <a:pt x="0" y="703168"/>
                  </a:lnTo>
                  <a:lnTo>
                    <a:pt x="187865" y="110049"/>
                  </a:lnTo>
                  <a:cubicBezTo>
                    <a:pt x="230745" y="-9805"/>
                    <a:pt x="350511" y="-5411"/>
                    <a:pt x="420104" y="4606"/>
                  </a:cubicBezTo>
                  <a:lnTo>
                    <a:pt x="925177" y="52934"/>
                  </a:lnTo>
                  <a:lnTo>
                    <a:pt x="960324" y="176654"/>
                  </a:lnTo>
                  <a:lnTo>
                    <a:pt x="397960" y="248795"/>
                  </a:lnTo>
                  <a:close/>
                </a:path>
              </a:pathLst>
            </a:custGeom>
            <a:solidFill>
              <a:srgbClr val="263238"/>
            </a:solidFill>
            <a:ln w="8776"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0D83089-8E30-DC7B-EA95-372E3529DFA3}"/>
                </a:ext>
              </a:extLst>
            </p:cNvPr>
            <p:cNvSpPr/>
            <p:nvPr/>
          </p:nvSpPr>
          <p:spPr>
            <a:xfrm>
              <a:off x="6067837" y="4093812"/>
              <a:ext cx="186634" cy="427309"/>
            </a:xfrm>
            <a:custGeom>
              <a:avLst/>
              <a:gdLst>
                <a:gd name="connsiteX0" fmla="*/ 46659 w 186634"/>
                <a:gd name="connsiteY0" fmla="*/ 392249 h 427309"/>
                <a:gd name="connsiteX1" fmla="*/ 8348 w 186634"/>
                <a:gd name="connsiteY1" fmla="*/ 381793 h 427309"/>
                <a:gd name="connsiteX2" fmla="*/ 3163 w 186634"/>
                <a:gd name="connsiteY2" fmla="*/ 402442 h 427309"/>
                <a:gd name="connsiteX3" fmla="*/ 0 w 186634"/>
                <a:gd name="connsiteY3" fmla="*/ 416413 h 427309"/>
                <a:gd name="connsiteX4" fmla="*/ 35148 w 186634"/>
                <a:gd name="connsiteY4" fmla="*/ 426079 h 427309"/>
                <a:gd name="connsiteX5" fmla="*/ 69329 w 186634"/>
                <a:gd name="connsiteY5" fmla="*/ 419576 h 427309"/>
                <a:gd name="connsiteX6" fmla="*/ 85058 w 186634"/>
                <a:gd name="connsiteY6" fmla="*/ 386362 h 427309"/>
                <a:gd name="connsiteX7" fmla="*/ 119327 w 186634"/>
                <a:gd name="connsiteY7" fmla="*/ 248143 h 427309"/>
                <a:gd name="connsiteX8" fmla="*/ 186634 w 186634"/>
                <a:gd name="connsiteY8" fmla="*/ 0 h 427309"/>
                <a:gd name="connsiteX9" fmla="*/ 46659 w 186634"/>
                <a:gd name="connsiteY9" fmla="*/ 392249 h 42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34" h="427309">
                  <a:moveTo>
                    <a:pt x="46659" y="392249"/>
                  </a:moveTo>
                  <a:cubicBezTo>
                    <a:pt x="33302" y="388734"/>
                    <a:pt x="21703" y="385307"/>
                    <a:pt x="8348" y="381793"/>
                  </a:cubicBezTo>
                  <a:cubicBezTo>
                    <a:pt x="5799" y="388383"/>
                    <a:pt x="5712" y="395852"/>
                    <a:pt x="3163" y="402442"/>
                  </a:cubicBezTo>
                  <a:lnTo>
                    <a:pt x="0" y="416413"/>
                  </a:lnTo>
                  <a:cubicBezTo>
                    <a:pt x="10720" y="420103"/>
                    <a:pt x="24340" y="423355"/>
                    <a:pt x="35148" y="426079"/>
                  </a:cubicBezTo>
                  <a:cubicBezTo>
                    <a:pt x="46940" y="429014"/>
                    <a:pt x="59435" y="426641"/>
                    <a:pt x="69329" y="419576"/>
                  </a:cubicBezTo>
                  <a:cubicBezTo>
                    <a:pt x="78643" y="412107"/>
                    <a:pt x="82158" y="398048"/>
                    <a:pt x="85058" y="386362"/>
                  </a:cubicBezTo>
                  <a:lnTo>
                    <a:pt x="119327" y="248143"/>
                  </a:lnTo>
                  <a:cubicBezTo>
                    <a:pt x="138834" y="169061"/>
                    <a:pt x="184614" y="81191"/>
                    <a:pt x="186634" y="0"/>
                  </a:cubicBezTo>
                  <a:cubicBezTo>
                    <a:pt x="146830" y="127323"/>
                    <a:pt x="79610" y="262817"/>
                    <a:pt x="46659" y="392249"/>
                  </a:cubicBezTo>
                  <a:close/>
                </a:path>
              </a:pathLst>
            </a:custGeom>
            <a:solidFill>
              <a:srgbClr val="000000"/>
            </a:solidFill>
            <a:ln w="8776"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8BB7805-D603-6F8F-C713-EE08AD5C2D3C}"/>
                </a:ext>
              </a:extLst>
            </p:cNvPr>
            <p:cNvSpPr/>
            <p:nvPr/>
          </p:nvSpPr>
          <p:spPr>
            <a:xfrm>
              <a:off x="6857459" y="2521405"/>
              <a:ext cx="627508" cy="573391"/>
            </a:xfrm>
            <a:custGeom>
              <a:avLst/>
              <a:gdLst>
                <a:gd name="connsiteX0" fmla="*/ 324 w 627508"/>
                <a:gd name="connsiteY0" fmla="*/ 294083 h 573391"/>
                <a:gd name="connsiteX1" fmla="*/ 8584 w 627508"/>
                <a:gd name="connsiteY1" fmla="*/ 280815 h 573391"/>
                <a:gd name="connsiteX2" fmla="*/ 43731 w 627508"/>
                <a:gd name="connsiteY2" fmla="*/ 272028 h 573391"/>
                <a:gd name="connsiteX3" fmla="*/ 58142 w 627508"/>
                <a:gd name="connsiteY3" fmla="*/ 225369 h 573391"/>
                <a:gd name="connsiteX4" fmla="*/ 41535 w 627508"/>
                <a:gd name="connsiteY4" fmla="*/ 220624 h 573391"/>
                <a:gd name="connsiteX5" fmla="*/ 38810 w 627508"/>
                <a:gd name="connsiteY5" fmla="*/ 219745 h 573391"/>
                <a:gd name="connsiteX6" fmla="*/ 33275 w 627508"/>
                <a:gd name="connsiteY6" fmla="*/ 186091 h 573391"/>
                <a:gd name="connsiteX7" fmla="*/ 65611 w 627508"/>
                <a:gd name="connsiteY7" fmla="*/ 165354 h 573391"/>
                <a:gd name="connsiteX8" fmla="*/ 40568 w 627508"/>
                <a:gd name="connsiteY8" fmla="*/ 174141 h 573391"/>
                <a:gd name="connsiteX9" fmla="*/ 19128 w 627508"/>
                <a:gd name="connsiteY9" fmla="*/ 165354 h 573391"/>
                <a:gd name="connsiteX10" fmla="*/ 20446 w 627508"/>
                <a:gd name="connsiteY10" fmla="*/ 157358 h 573391"/>
                <a:gd name="connsiteX11" fmla="*/ 25454 w 627508"/>
                <a:gd name="connsiteY11" fmla="*/ 141629 h 573391"/>
                <a:gd name="connsiteX12" fmla="*/ 32396 w 627508"/>
                <a:gd name="connsiteY12" fmla="*/ 130734 h 573391"/>
                <a:gd name="connsiteX13" fmla="*/ 41183 w 627508"/>
                <a:gd name="connsiteY13" fmla="*/ 128537 h 573391"/>
                <a:gd name="connsiteX14" fmla="*/ 66226 w 627508"/>
                <a:gd name="connsiteY14" fmla="*/ 110963 h 573391"/>
                <a:gd name="connsiteX15" fmla="*/ 88369 w 627508"/>
                <a:gd name="connsiteY15" fmla="*/ 114302 h 573391"/>
                <a:gd name="connsiteX16" fmla="*/ 107876 w 627508"/>
                <a:gd name="connsiteY16" fmla="*/ 107360 h 573391"/>
                <a:gd name="connsiteX17" fmla="*/ 82570 w 627508"/>
                <a:gd name="connsiteY17" fmla="*/ 85920 h 573391"/>
                <a:gd name="connsiteX18" fmla="*/ 84942 w 627508"/>
                <a:gd name="connsiteY18" fmla="*/ 55342 h 573391"/>
                <a:gd name="connsiteX19" fmla="*/ 109985 w 627508"/>
                <a:gd name="connsiteY19" fmla="*/ 50245 h 573391"/>
                <a:gd name="connsiteX20" fmla="*/ 134412 w 627508"/>
                <a:gd name="connsiteY20" fmla="*/ 62283 h 573391"/>
                <a:gd name="connsiteX21" fmla="*/ 165070 w 627508"/>
                <a:gd name="connsiteY21" fmla="*/ 80507 h 573391"/>
                <a:gd name="connsiteX22" fmla="*/ 165430 w 627508"/>
                <a:gd name="connsiteY22" fmla="*/ 82142 h 573391"/>
                <a:gd name="connsiteX23" fmla="*/ 190473 w 627508"/>
                <a:gd name="connsiteY23" fmla="*/ 79594 h 573391"/>
                <a:gd name="connsiteX24" fmla="*/ 167539 w 627508"/>
                <a:gd name="connsiteY24" fmla="*/ 59208 h 573391"/>
                <a:gd name="connsiteX25" fmla="*/ 172636 w 627508"/>
                <a:gd name="connsiteY25" fmla="*/ 33726 h 573391"/>
                <a:gd name="connsiteX26" fmla="*/ 183795 w 627508"/>
                <a:gd name="connsiteY26" fmla="*/ 32759 h 573391"/>
                <a:gd name="connsiteX27" fmla="*/ 191088 w 627508"/>
                <a:gd name="connsiteY27" fmla="*/ 29332 h 573391"/>
                <a:gd name="connsiteX28" fmla="*/ 196536 w 627508"/>
                <a:gd name="connsiteY28" fmla="*/ 31529 h 573391"/>
                <a:gd name="connsiteX29" fmla="*/ 249258 w 627508"/>
                <a:gd name="connsiteY29" fmla="*/ 65974 h 573391"/>
                <a:gd name="connsiteX30" fmla="*/ 234935 w 627508"/>
                <a:gd name="connsiteY30" fmla="*/ 32759 h 573391"/>
                <a:gd name="connsiteX31" fmla="*/ 236341 w 627508"/>
                <a:gd name="connsiteY31" fmla="*/ 2093 h 573391"/>
                <a:gd name="connsiteX32" fmla="*/ 259978 w 627508"/>
                <a:gd name="connsiteY32" fmla="*/ 15449 h 573391"/>
                <a:gd name="connsiteX33" fmla="*/ 280618 w 627508"/>
                <a:gd name="connsiteY33" fmla="*/ 29297 h 573391"/>
                <a:gd name="connsiteX34" fmla="*/ 280891 w 627508"/>
                <a:gd name="connsiteY34" fmla="*/ 31265 h 573391"/>
                <a:gd name="connsiteX35" fmla="*/ 303332 w 627508"/>
                <a:gd name="connsiteY35" fmla="*/ 41933 h 573391"/>
                <a:gd name="connsiteX36" fmla="*/ 301364 w 627508"/>
                <a:gd name="connsiteY36" fmla="*/ 57626 h 573391"/>
                <a:gd name="connsiteX37" fmla="*/ 326583 w 627508"/>
                <a:gd name="connsiteY37" fmla="*/ 65095 h 573391"/>
                <a:gd name="connsiteX38" fmla="*/ 343208 w 627508"/>
                <a:gd name="connsiteY38" fmla="*/ 51467 h 573391"/>
                <a:gd name="connsiteX39" fmla="*/ 351098 w 627508"/>
                <a:gd name="connsiteY39" fmla="*/ 54639 h 573391"/>
                <a:gd name="connsiteX40" fmla="*/ 354965 w 627508"/>
                <a:gd name="connsiteY40" fmla="*/ 39613 h 573391"/>
                <a:gd name="connsiteX41" fmla="*/ 367073 w 627508"/>
                <a:gd name="connsiteY41" fmla="*/ 36836 h 573391"/>
                <a:gd name="connsiteX42" fmla="*/ 368584 w 627508"/>
                <a:gd name="connsiteY42" fmla="*/ 38031 h 573391"/>
                <a:gd name="connsiteX43" fmla="*/ 381071 w 627508"/>
                <a:gd name="connsiteY43" fmla="*/ 16539 h 573391"/>
                <a:gd name="connsiteX44" fmla="*/ 397318 w 627508"/>
                <a:gd name="connsiteY44" fmla="*/ 20458 h 573391"/>
                <a:gd name="connsiteX45" fmla="*/ 406105 w 627508"/>
                <a:gd name="connsiteY45" fmla="*/ 9913 h 573391"/>
                <a:gd name="connsiteX46" fmla="*/ 428599 w 627508"/>
                <a:gd name="connsiteY46" fmla="*/ 21600 h 573391"/>
                <a:gd name="connsiteX47" fmla="*/ 417264 w 627508"/>
                <a:gd name="connsiteY47" fmla="*/ 40668 h 573391"/>
                <a:gd name="connsiteX48" fmla="*/ 418406 w 627508"/>
                <a:gd name="connsiteY48" fmla="*/ 55693 h 573391"/>
                <a:gd name="connsiteX49" fmla="*/ 403468 w 627508"/>
                <a:gd name="connsiteY49" fmla="*/ 77836 h 573391"/>
                <a:gd name="connsiteX50" fmla="*/ 427720 w 627508"/>
                <a:gd name="connsiteY50" fmla="*/ 75727 h 573391"/>
                <a:gd name="connsiteX51" fmla="*/ 449082 w 627508"/>
                <a:gd name="connsiteY51" fmla="*/ 75121 h 573391"/>
                <a:gd name="connsiteX52" fmla="*/ 449688 w 627508"/>
                <a:gd name="connsiteY52" fmla="*/ 75727 h 573391"/>
                <a:gd name="connsiteX53" fmla="*/ 466770 w 627508"/>
                <a:gd name="connsiteY53" fmla="*/ 72450 h 573391"/>
                <a:gd name="connsiteX54" fmla="*/ 471743 w 627508"/>
                <a:gd name="connsiteY54" fmla="*/ 79418 h 573391"/>
                <a:gd name="connsiteX55" fmla="*/ 483254 w 627508"/>
                <a:gd name="connsiteY55" fmla="*/ 75552 h 573391"/>
                <a:gd name="connsiteX56" fmla="*/ 500828 w 627508"/>
                <a:gd name="connsiteY56" fmla="*/ 81615 h 573391"/>
                <a:gd name="connsiteX57" fmla="*/ 499334 w 627508"/>
                <a:gd name="connsiteY57" fmla="*/ 97343 h 573391"/>
                <a:gd name="connsiteX58" fmla="*/ 511723 w 627508"/>
                <a:gd name="connsiteY58" fmla="*/ 106130 h 573391"/>
                <a:gd name="connsiteX59" fmla="*/ 502936 w 627508"/>
                <a:gd name="connsiteY59" fmla="*/ 121683 h 573391"/>
                <a:gd name="connsiteX60" fmla="*/ 490371 w 627508"/>
                <a:gd name="connsiteY60" fmla="*/ 134951 h 573391"/>
                <a:gd name="connsiteX61" fmla="*/ 507945 w 627508"/>
                <a:gd name="connsiteY61" fmla="*/ 131261 h 573391"/>
                <a:gd name="connsiteX62" fmla="*/ 540018 w 627508"/>
                <a:gd name="connsiteY62" fmla="*/ 137587 h 573391"/>
                <a:gd name="connsiteX63" fmla="*/ 552495 w 627508"/>
                <a:gd name="connsiteY63" fmla="*/ 134073 h 573391"/>
                <a:gd name="connsiteX64" fmla="*/ 590718 w 627508"/>
                <a:gd name="connsiteY64" fmla="*/ 154810 h 573391"/>
                <a:gd name="connsiteX65" fmla="*/ 596606 w 627508"/>
                <a:gd name="connsiteY65" fmla="*/ 173262 h 573391"/>
                <a:gd name="connsiteX66" fmla="*/ 589576 w 627508"/>
                <a:gd name="connsiteY66" fmla="*/ 179501 h 573391"/>
                <a:gd name="connsiteX67" fmla="*/ 555307 w 627508"/>
                <a:gd name="connsiteY67" fmla="*/ 200853 h 573391"/>
                <a:gd name="connsiteX68" fmla="*/ 601702 w 627508"/>
                <a:gd name="connsiteY68" fmla="*/ 233804 h 573391"/>
                <a:gd name="connsiteX69" fmla="*/ 623318 w 627508"/>
                <a:gd name="connsiteY69" fmla="*/ 243031 h 573391"/>
                <a:gd name="connsiteX70" fmla="*/ 621121 w 627508"/>
                <a:gd name="connsiteY70" fmla="*/ 260605 h 573391"/>
                <a:gd name="connsiteX71" fmla="*/ 625251 w 627508"/>
                <a:gd name="connsiteY71" fmla="*/ 277388 h 573391"/>
                <a:gd name="connsiteX72" fmla="*/ 619979 w 627508"/>
                <a:gd name="connsiteY72" fmla="*/ 283187 h 573391"/>
                <a:gd name="connsiteX73" fmla="*/ 616288 w 627508"/>
                <a:gd name="connsiteY73" fmla="*/ 287405 h 573391"/>
                <a:gd name="connsiteX74" fmla="*/ 607501 w 627508"/>
                <a:gd name="connsiteY74" fmla="*/ 292150 h 573391"/>
                <a:gd name="connsiteX75" fmla="*/ 592300 w 627508"/>
                <a:gd name="connsiteY75" fmla="*/ 299179 h 573391"/>
                <a:gd name="connsiteX76" fmla="*/ 608468 w 627508"/>
                <a:gd name="connsiteY76" fmla="*/ 318335 h 573391"/>
                <a:gd name="connsiteX77" fmla="*/ 608468 w 627508"/>
                <a:gd name="connsiteY77" fmla="*/ 349528 h 573391"/>
                <a:gd name="connsiteX78" fmla="*/ 607325 w 627508"/>
                <a:gd name="connsiteY78" fmla="*/ 350846 h 573391"/>
                <a:gd name="connsiteX79" fmla="*/ 600823 w 627508"/>
                <a:gd name="connsiteY79" fmla="*/ 360248 h 573391"/>
                <a:gd name="connsiteX80" fmla="*/ 602053 w 627508"/>
                <a:gd name="connsiteY80" fmla="*/ 368508 h 573391"/>
                <a:gd name="connsiteX81" fmla="*/ 621358 w 627508"/>
                <a:gd name="connsiteY81" fmla="*/ 411195 h 573391"/>
                <a:gd name="connsiteX82" fmla="*/ 609434 w 627508"/>
                <a:gd name="connsiteY82" fmla="*/ 426590 h 573391"/>
                <a:gd name="connsiteX83" fmla="*/ 586412 w 627508"/>
                <a:gd name="connsiteY83" fmla="*/ 421581 h 573391"/>
                <a:gd name="connsiteX84" fmla="*/ 566818 w 627508"/>
                <a:gd name="connsiteY84" fmla="*/ 435816 h 573391"/>
                <a:gd name="connsiteX85" fmla="*/ 555781 w 627508"/>
                <a:gd name="connsiteY85" fmla="*/ 469338 h 573391"/>
                <a:gd name="connsiteX86" fmla="*/ 553725 w 627508"/>
                <a:gd name="connsiteY86" fmla="*/ 470261 h 573391"/>
                <a:gd name="connsiteX87" fmla="*/ 555201 w 627508"/>
                <a:gd name="connsiteY87" fmla="*/ 507509 h 573391"/>
                <a:gd name="connsiteX88" fmla="*/ 545378 w 627508"/>
                <a:gd name="connsiteY88" fmla="*/ 514196 h 573391"/>
                <a:gd name="connsiteX89" fmla="*/ 532812 w 627508"/>
                <a:gd name="connsiteY89" fmla="*/ 540205 h 573391"/>
                <a:gd name="connsiteX90" fmla="*/ 506803 w 627508"/>
                <a:gd name="connsiteY90" fmla="*/ 527640 h 573391"/>
                <a:gd name="connsiteX91" fmla="*/ 491514 w 627508"/>
                <a:gd name="connsiteY91" fmla="*/ 546707 h 573391"/>
                <a:gd name="connsiteX92" fmla="*/ 470917 w 627508"/>
                <a:gd name="connsiteY92" fmla="*/ 542015 h 573391"/>
                <a:gd name="connsiteX93" fmla="*/ 470425 w 627508"/>
                <a:gd name="connsiteY93" fmla="*/ 541172 h 573391"/>
                <a:gd name="connsiteX94" fmla="*/ 434091 w 627508"/>
                <a:gd name="connsiteY94" fmla="*/ 557014 h 573391"/>
                <a:gd name="connsiteX95" fmla="*/ 429214 w 627508"/>
                <a:gd name="connsiteY95" fmla="*/ 554528 h 573391"/>
                <a:gd name="connsiteX96" fmla="*/ 411895 w 627508"/>
                <a:gd name="connsiteY96" fmla="*/ 573376 h 573391"/>
                <a:gd name="connsiteX97" fmla="*/ 393188 w 627508"/>
                <a:gd name="connsiteY97" fmla="*/ 557691 h 573391"/>
                <a:gd name="connsiteX98" fmla="*/ 346441 w 627508"/>
                <a:gd name="connsiteY98" fmla="*/ 557252 h 573391"/>
                <a:gd name="connsiteX99" fmla="*/ 315423 w 627508"/>
                <a:gd name="connsiteY99" fmla="*/ 555055 h 573391"/>
                <a:gd name="connsiteX100" fmla="*/ 279836 w 627508"/>
                <a:gd name="connsiteY100" fmla="*/ 538535 h 573391"/>
                <a:gd name="connsiteX101" fmla="*/ 269028 w 627508"/>
                <a:gd name="connsiteY101" fmla="*/ 531945 h 573391"/>
                <a:gd name="connsiteX102" fmla="*/ 254705 w 627508"/>
                <a:gd name="connsiteY102" fmla="*/ 534142 h 573391"/>
                <a:gd name="connsiteX103" fmla="*/ 182740 w 627508"/>
                <a:gd name="connsiteY103" fmla="*/ 517183 h 573391"/>
                <a:gd name="connsiteX104" fmla="*/ 173251 w 627508"/>
                <a:gd name="connsiteY104" fmla="*/ 509627 h 573391"/>
                <a:gd name="connsiteX105" fmla="*/ 159455 w 627508"/>
                <a:gd name="connsiteY105" fmla="*/ 507693 h 573391"/>
                <a:gd name="connsiteX106" fmla="*/ 125450 w 627508"/>
                <a:gd name="connsiteY106" fmla="*/ 502772 h 573391"/>
                <a:gd name="connsiteX107" fmla="*/ 101461 w 627508"/>
                <a:gd name="connsiteY107" fmla="*/ 487044 h 573391"/>
                <a:gd name="connsiteX108" fmla="*/ 112094 w 627508"/>
                <a:gd name="connsiteY108" fmla="*/ 464901 h 573391"/>
                <a:gd name="connsiteX109" fmla="*/ 106822 w 627508"/>
                <a:gd name="connsiteY109" fmla="*/ 447327 h 573391"/>
                <a:gd name="connsiteX110" fmla="*/ 89248 w 627508"/>
                <a:gd name="connsiteY110" fmla="*/ 446624 h 573391"/>
                <a:gd name="connsiteX111" fmla="*/ 88940 w 627508"/>
                <a:gd name="connsiteY111" fmla="*/ 459049 h 573391"/>
                <a:gd name="connsiteX112" fmla="*/ 93377 w 627508"/>
                <a:gd name="connsiteY112" fmla="*/ 461562 h 573391"/>
                <a:gd name="connsiteX113" fmla="*/ 66138 w 627508"/>
                <a:gd name="connsiteY113" fmla="*/ 445745 h 573391"/>
                <a:gd name="connsiteX114" fmla="*/ 91532 w 627508"/>
                <a:gd name="connsiteY114" fmla="*/ 422108 h 573391"/>
                <a:gd name="connsiteX115" fmla="*/ 90741 w 627508"/>
                <a:gd name="connsiteY115" fmla="*/ 393814 h 573391"/>
                <a:gd name="connsiteX116" fmla="*/ 62447 w 627508"/>
                <a:gd name="connsiteY116" fmla="*/ 397066 h 573391"/>
                <a:gd name="connsiteX117" fmla="*/ 39162 w 627508"/>
                <a:gd name="connsiteY117" fmla="*/ 413761 h 573391"/>
                <a:gd name="connsiteX118" fmla="*/ 15437 w 627508"/>
                <a:gd name="connsiteY118" fmla="*/ 400756 h 573391"/>
                <a:gd name="connsiteX119" fmla="*/ 25867 w 627508"/>
                <a:gd name="connsiteY119" fmla="*/ 381531 h 573391"/>
                <a:gd name="connsiteX120" fmla="*/ 30199 w 627508"/>
                <a:gd name="connsiteY120" fmla="*/ 380898 h 573391"/>
                <a:gd name="connsiteX121" fmla="*/ 38538 w 627508"/>
                <a:gd name="connsiteY121" fmla="*/ 356039 h 573391"/>
                <a:gd name="connsiteX122" fmla="*/ 46631 w 627508"/>
                <a:gd name="connsiteY122" fmla="*/ 354098 h 573391"/>
                <a:gd name="connsiteX123" fmla="*/ 64205 w 627508"/>
                <a:gd name="connsiteY123" fmla="*/ 323607 h 573391"/>
                <a:gd name="connsiteX124" fmla="*/ 43573 w 627508"/>
                <a:gd name="connsiteY124" fmla="*/ 317149 h 573391"/>
                <a:gd name="connsiteX125" fmla="*/ 42589 w 627508"/>
                <a:gd name="connsiteY125" fmla="*/ 314820 h 573391"/>
                <a:gd name="connsiteX126" fmla="*/ 12537 w 627508"/>
                <a:gd name="connsiteY126" fmla="*/ 316314 h 573391"/>
                <a:gd name="connsiteX127" fmla="*/ 324 w 627508"/>
                <a:gd name="connsiteY127" fmla="*/ 294083 h 57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27508" h="573391">
                  <a:moveTo>
                    <a:pt x="324" y="294083"/>
                  </a:moveTo>
                  <a:cubicBezTo>
                    <a:pt x="1378" y="288802"/>
                    <a:pt x="4313" y="284092"/>
                    <a:pt x="8584" y="280815"/>
                  </a:cubicBezTo>
                  <a:cubicBezTo>
                    <a:pt x="19005" y="274084"/>
                    <a:pt x="31368" y="270991"/>
                    <a:pt x="43731" y="272028"/>
                  </a:cubicBezTo>
                  <a:cubicBezTo>
                    <a:pt x="51042" y="257362"/>
                    <a:pt x="55910" y="241598"/>
                    <a:pt x="58142" y="225369"/>
                  </a:cubicBezTo>
                  <a:cubicBezTo>
                    <a:pt x="52263" y="225430"/>
                    <a:pt x="46499" y="223778"/>
                    <a:pt x="41535" y="220624"/>
                  </a:cubicBezTo>
                  <a:cubicBezTo>
                    <a:pt x="40603" y="220396"/>
                    <a:pt x="39698" y="220106"/>
                    <a:pt x="38810" y="219745"/>
                  </a:cubicBezTo>
                  <a:cubicBezTo>
                    <a:pt x="27036" y="214385"/>
                    <a:pt x="25894" y="196724"/>
                    <a:pt x="33275" y="186091"/>
                  </a:cubicBezTo>
                  <a:cubicBezTo>
                    <a:pt x="41824" y="176197"/>
                    <a:pt x="53054" y="169001"/>
                    <a:pt x="65611" y="165354"/>
                  </a:cubicBezTo>
                  <a:cubicBezTo>
                    <a:pt x="56947" y="167287"/>
                    <a:pt x="48538" y="170240"/>
                    <a:pt x="40568" y="174141"/>
                  </a:cubicBezTo>
                  <a:cubicBezTo>
                    <a:pt x="31781" y="176777"/>
                    <a:pt x="20095" y="174141"/>
                    <a:pt x="19128" y="165354"/>
                  </a:cubicBezTo>
                  <a:cubicBezTo>
                    <a:pt x="18996" y="162630"/>
                    <a:pt x="19453" y="159897"/>
                    <a:pt x="20446" y="157358"/>
                  </a:cubicBezTo>
                  <a:lnTo>
                    <a:pt x="25454" y="141629"/>
                  </a:lnTo>
                  <a:cubicBezTo>
                    <a:pt x="26298" y="137245"/>
                    <a:pt x="28784" y="133352"/>
                    <a:pt x="32396" y="130734"/>
                  </a:cubicBezTo>
                  <a:cubicBezTo>
                    <a:pt x="35226" y="129653"/>
                    <a:pt x="38178" y="128915"/>
                    <a:pt x="41183" y="128537"/>
                  </a:cubicBezTo>
                  <a:cubicBezTo>
                    <a:pt x="51112" y="125813"/>
                    <a:pt x="56297" y="113775"/>
                    <a:pt x="66226" y="110963"/>
                  </a:cubicBezTo>
                  <a:cubicBezTo>
                    <a:pt x="73774" y="110216"/>
                    <a:pt x="81383" y="111367"/>
                    <a:pt x="88369" y="114302"/>
                  </a:cubicBezTo>
                  <a:cubicBezTo>
                    <a:pt x="95838" y="116059"/>
                    <a:pt x="105943" y="114302"/>
                    <a:pt x="107876" y="107360"/>
                  </a:cubicBezTo>
                  <a:cubicBezTo>
                    <a:pt x="97850" y="102334"/>
                    <a:pt x="89177" y="94980"/>
                    <a:pt x="82570" y="85920"/>
                  </a:cubicBezTo>
                  <a:cubicBezTo>
                    <a:pt x="75997" y="76457"/>
                    <a:pt x="76990" y="63681"/>
                    <a:pt x="84942" y="55342"/>
                  </a:cubicBezTo>
                  <a:cubicBezTo>
                    <a:pt x="92385" y="50632"/>
                    <a:pt x="101294" y="48822"/>
                    <a:pt x="109985" y="50245"/>
                  </a:cubicBezTo>
                  <a:cubicBezTo>
                    <a:pt x="119738" y="50245"/>
                    <a:pt x="131776" y="52881"/>
                    <a:pt x="134412" y="62283"/>
                  </a:cubicBezTo>
                  <a:cubicBezTo>
                    <a:pt x="147909" y="58848"/>
                    <a:pt x="161634" y="67011"/>
                    <a:pt x="165070" y="80507"/>
                  </a:cubicBezTo>
                  <a:cubicBezTo>
                    <a:pt x="165210" y="81044"/>
                    <a:pt x="165325" y="81588"/>
                    <a:pt x="165430" y="82142"/>
                  </a:cubicBezTo>
                  <a:lnTo>
                    <a:pt x="190473" y="79594"/>
                  </a:lnTo>
                  <a:cubicBezTo>
                    <a:pt x="183531" y="72037"/>
                    <a:pt x="173514" y="67468"/>
                    <a:pt x="167539" y="59208"/>
                  </a:cubicBezTo>
                  <a:cubicBezTo>
                    <a:pt x="161564" y="50948"/>
                    <a:pt x="162618" y="35923"/>
                    <a:pt x="172636" y="33726"/>
                  </a:cubicBezTo>
                  <a:cubicBezTo>
                    <a:pt x="176326" y="32935"/>
                    <a:pt x="180280" y="34165"/>
                    <a:pt x="183795" y="32759"/>
                  </a:cubicBezTo>
                  <a:cubicBezTo>
                    <a:pt x="187310" y="31353"/>
                    <a:pt x="188452" y="29508"/>
                    <a:pt x="191088" y="29332"/>
                  </a:cubicBezTo>
                  <a:cubicBezTo>
                    <a:pt x="193083" y="29491"/>
                    <a:pt x="194990" y="30255"/>
                    <a:pt x="196536" y="31529"/>
                  </a:cubicBezTo>
                  <a:lnTo>
                    <a:pt x="249258" y="65974"/>
                  </a:lnTo>
                  <a:cubicBezTo>
                    <a:pt x="244513" y="54902"/>
                    <a:pt x="239768" y="43831"/>
                    <a:pt x="234935" y="32759"/>
                  </a:cubicBezTo>
                  <a:cubicBezTo>
                    <a:pt x="230102" y="21688"/>
                    <a:pt x="227115" y="8419"/>
                    <a:pt x="236341" y="2093"/>
                  </a:cubicBezTo>
                  <a:cubicBezTo>
                    <a:pt x="245567" y="-4234"/>
                    <a:pt x="258132" y="4817"/>
                    <a:pt x="259978" y="15449"/>
                  </a:cubicBezTo>
                  <a:cubicBezTo>
                    <a:pt x="269503" y="13569"/>
                    <a:pt x="278738" y="19772"/>
                    <a:pt x="280618" y="29297"/>
                  </a:cubicBezTo>
                  <a:cubicBezTo>
                    <a:pt x="280741" y="29947"/>
                    <a:pt x="280838" y="30606"/>
                    <a:pt x="280891" y="31265"/>
                  </a:cubicBezTo>
                  <a:cubicBezTo>
                    <a:pt x="290038" y="28014"/>
                    <a:pt x="300081" y="32794"/>
                    <a:pt x="303332" y="41933"/>
                  </a:cubicBezTo>
                  <a:cubicBezTo>
                    <a:pt x="305204" y="47187"/>
                    <a:pt x="304466" y="53004"/>
                    <a:pt x="301364" y="57626"/>
                  </a:cubicBezTo>
                  <a:cubicBezTo>
                    <a:pt x="310283" y="57837"/>
                    <a:pt x="318991" y="60412"/>
                    <a:pt x="326583" y="65095"/>
                  </a:cubicBezTo>
                  <a:cubicBezTo>
                    <a:pt x="327409" y="56739"/>
                    <a:pt x="334851" y="50641"/>
                    <a:pt x="343208" y="51467"/>
                  </a:cubicBezTo>
                  <a:cubicBezTo>
                    <a:pt x="346090" y="51757"/>
                    <a:pt x="348822" y="52855"/>
                    <a:pt x="351098" y="54639"/>
                  </a:cubicBezTo>
                  <a:cubicBezTo>
                    <a:pt x="350817" y="49349"/>
                    <a:pt x="352171" y="44103"/>
                    <a:pt x="354965" y="39613"/>
                  </a:cubicBezTo>
                  <a:cubicBezTo>
                    <a:pt x="357539" y="35501"/>
                    <a:pt x="362970" y="34262"/>
                    <a:pt x="367073" y="36836"/>
                  </a:cubicBezTo>
                  <a:cubicBezTo>
                    <a:pt x="367618" y="37179"/>
                    <a:pt x="368127" y="37583"/>
                    <a:pt x="368584" y="38031"/>
                  </a:cubicBezTo>
                  <a:cubicBezTo>
                    <a:pt x="366097" y="28647"/>
                    <a:pt x="371686" y="19025"/>
                    <a:pt x="381071" y="16539"/>
                  </a:cubicBezTo>
                  <a:cubicBezTo>
                    <a:pt x="386800" y="15027"/>
                    <a:pt x="392907" y="16495"/>
                    <a:pt x="397318" y="20458"/>
                  </a:cubicBezTo>
                  <a:lnTo>
                    <a:pt x="406105" y="9913"/>
                  </a:lnTo>
                  <a:cubicBezTo>
                    <a:pt x="415252" y="9026"/>
                    <a:pt x="424065" y="13604"/>
                    <a:pt x="428599" y="21600"/>
                  </a:cubicBezTo>
                  <a:cubicBezTo>
                    <a:pt x="432290" y="29772"/>
                    <a:pt x="426139" y="41546"/>
                    <a:pt x="417264" y="40668"/>
                  </a:cubicBezTo>
                  <a:cubicBezTo>
                    <a:pt x="423503" y="40668"/>
                    <a:pt x="422097" y="50597"/>
                    <a:pt x="418406" y="55693"/>
                  </a:cubicBezTo>
                  <a:lnTo>
                    <a:pt x="403468" y="77836"/>
                  </a:lnTo>
                  <a:cubicBezTo>
                    <a:pt x="410085" y="71589"/>
                    <a:pt x="420129" y="70719"/>
                    <a:pt x="427720" y="75727"/>
                  </a:cubicBezTo>
                  <a:cubicBezTo>
                    <a:pt x="433458" y="69664"/>
                    <a:pt x="443019" y="69392"/>
                    <a:pt x="449082" y="75121"/>
                  </a:cubicBezTo>
                  <a:cubicBezTo>
                    <a:pt x="449292" y="75323"/>
                    <a:pt x="449495" y="75525"/>
                    <a:pt x="449688" y="75727"/>
                  </a:cubicBezTo>
                  <a:cubicBezTo>
                    <a:pt x="453501" y="70104"/>
                    <a:pt x="461155" y="68636"/>
                    <a:pt x="466770" y="72450"/>
                  </a:cubicBezTo>
                  <a:cubicBezTo>
                    <a:pt x="469213" y="74102"/>
                    <a:pt x="470970" y="76580"/>
                    <a:pt x="471743" y="79418"/>
                  </a:cubicBezTo>
                  <a:cubicBezTo>
                    <a:pt x="473325" y="75376"/>
                    <a:pt x="478948" y="75112"/>
                    <a:pt x="483254" y="75552"/>
                  </a:cubicBezTo>
                  <a:cubicBezTo>
                    <a:pt x="489625" y="75543"/>
                    <a:pt x="495819" y="77678"/>
                    <a:pt x="500828" y="81615"/>
                  </a:cubicBezTo>
                  <a:cubicBezTo>
                    <a:pt x="505309" y="86008"/>
                    <a:pt x="505221" y="95147"/>
                    <a:pt x="499334" y="97343"/>
                  </a:cubicBezTo>
                  <a:cubicBezTo>
                    <a:pt x="504694" y="94356"/>
                    <a:pt x="511636" y="100243"/>
                    <a:pt x="511723" y="106130"/>
                  </a:cubicBezTo>
                  <a:cubicBezTo>
                    <a:pt x="511152" y="112334"/>
                    <a:pt x="507954" y="117993"/>
                    <a:pt x="502936" y="121683"/>
                  </a:cubicBezTo>
                  <a:cubicBezTo>
                    <a:pt x="497990" y="125321"/>
                    <a:pt x="493737" y="129811"/>
                    <a:pt x="490371" y="134951"/>
                  </a:cubicBezTo>
                  <a:cubicBezTo>
                    <a:pt x="495582" y="131621"/>
                    <a:pt x="501830" y="130312"/>
                    <a:pt x="507945" y="131261"/>
                  </a:cubicBezTo>
                  <a:cubicBezTo>
                    <a:pt x="518990" y="130699"/>
                    <a:pt x="530009" y="132878"/>
                    <a:pt x="540018" y="137587"/>
                  </a:cubicBezTo>
                  <a:cubicBezTo>
                    <a:pt x="541863" y="133282"/>
                    <a:pt x="547926" y="133106"/>
                    <a:pt x="552495" y="134073"/>
                  </a:cubicBezTo>
                  <a:cubicBezTo>
                    <a:pt x="567011" y="137043"/>
                    <a:pt x="580315" y="144265"/>
                    <a:pt x="590718" y="154810"/>
                  </a:cubicBezTo>
                  <a:cubicBezTo>
                    <a:pt x="595551" y="159731"/>
                    <a:pt x="599945" y="167199"/>
                    <a:pt x="596606" y="173262"/>
                  </a:cubicBezTo>
                  <a:cubicBezTo>
                    <a:pt x="594874" y="175942"/>
                    <a:pt x="592441" y="178095"/>
                    <a:pt x="589576" y="179501"/>
                  </a:cubicBezTo>
                  <a:lnTo>
                    <a:pt x="555307" y="200853"/>
                  </a:lnTo>
                  <a:cubicBezTo>
                    <a:pt x="573839" y="206705"/>
                    <a:pt x="590068" y="218234"/>
                    <a:pt x="601702" y="233804"/>
                  </a:cubicBezTo>
                  <a:cubicBezTo>
                    <a:pt x="608556" y="237758"/>
                    <a:pt x="617167" y="238198"/>
                    <a:pt x="623318" y="243031"/>
                  </a:cubicBezTo>
                  <a:cubicBezTo>
                    <a:pt x="629469" y="247864"/>
                    <a:pt x="628941" y="260605"/>
                    <a:pt x="621121" y="260605"/>
                  </a:cubicBezTo>
                  <a:cubicBezTo>
                    <a:pt x="626068" y="264664"/>
                    <a:pt x="627755" y="271500"/>
                    <a:pt x="625251" y="277388"/>
                  </a:cubicBezTo>
                  <a:cubicBezTo>
                    <a:pt x="624135" y="279822"/>
                    <a:pt x="622290" y="281843"/>
                    <a:pt x="619979" y="283187"/>
                  </a:cubicBezTo>
                  <a:cubicBezTo>
                    <a:pt x="618942" y="284751"/>
                    <a:pt x="617703" y="286166"/>
                    <a:pt x="616288" y="287405"/>
                  </a:cubicBezTo>
                  <a:cubicBezTo>
                    <a:pt x="613687" y="289531"/>
                    <a:pt x="610708" y="291139"/>
                    <a:pt x="607501" y="292150"/>
                  </a:cubicBezTo>
                  <a:cubicBezTo>
                    <a:pt x="603951" y="296912"/>
                    <a:pt x="598231" y="299557"/>
                    <a:pt x="592300" y="299179"/>
                  </a:cubicBezTo>
                  <a:cubicBezTo>
                    <a:pt x="598749" y="304583"/>
                    <a:pt x="604224" y="311068"/>
                    <a:pt x="608468" y="318335"/>
                  </a:cubicBezTo>
                  <a:cubicBezTo>
                    <a:pt x="614267" y="327921"/>
                    <a:pt x="614267" y="339942"/>
                    <a:pt x="608468" y="349528"/>
                  </a:cubicBezTo>
                  <a:cubicBezTo>
                    <a:pt x="608116" y="349985"/>
                    <a:pt x="607730" y="350433"/>
                    <a:pt x="607325" y="350846"/>
                  </a:cubicBezTo>
                  <a:cubicBezTo>
                    <a:pt x="606509" y="354730"/>
                    <a:pt x="604162" y="358113"/>
                    <a:pt x="600823" y="360248"/>
                  </a:cubicBezTo>
                  <a:cubicBezTo>
                    <a:pt x="602106" y="362797"/>
                    <a:pt x="602537" y="365696"/>
                    <a:pt x="602053" y="368508"/>
                  </a:cubicBezTo>
                  <a:cubicBezTo>
                    <a:pt x="619170" y="374967"/>
                    <a:pt x="627817" y="394078"/>
                    <a:pt x="621358" y="411195"/>
                  </a:cubicBezTo>
                  <a:cubicBezTo>
                    <a:pt x="619012" y="417407"/>
                    <a:pt x="614865" y="422768"/>
                    <a:pt x="609434" y="426590"/>
                  </a:cubicBezTo>
                  <a:cubicBezTo>
                    <a:pt x="601614" y="432126"/>
                    <a:pt x="587203" y="431159"/>
                    <a:pt x="586412" y="421581"/>
                  </a:cubicBezTo>
                  <a:cubicBezTo>
                    <a:pt x="582687" y="429314"/>
                    <a:pt x="575324" y="434665"/>
                    <a:pt x="566818" y="435816"/>
                  </a:cubicBezTo>
                  <a:cubicBezTo>
                    <a:pt x="573030" y="448118"/>
                    <a:pt x="568083" y="463126"/>
                    <a:pt x="555781" y="469338"/>
                  </a:cubicBezTo>
                  <a:cubicBezTo>
                    <a:pt x="555114" y="469672"/>
                    <a:pt x="554428" y="469988"/>
                    <a:pt x="553725" y="470261"/>
                  </a:cubicBezTo>
                  <a:cubicBezTo>
                    <a:pt x="564419" y="480137"/>
                    <a:pt x="565078" y="496815"/>
                    <a:pt x="555201" y="507509"/>
                  </a:cubicBezTo>
                  <a:cubicBezTo>
                    <a:pt x="552477" y="510461"/>
                    <a:pt x="549121" y="512746"/>
                    <a:pt x="545378" y="514196"/>
                  </a:cubicBezTo>
                  <a:cubicBezTo>
                    <a:pt x="549086" y="524845"/>
                    <a:pt x="543462" y="536488"/>
                    <a:pt x="532812" y="540205"/>
                  </a:cubicBezTo>
                  <a:cubicBezTo>
                    <a:pt x="522163" y="543913"/>
                    <a:pt x="510520" y="538289"/>
                    <a:pt x="506803" y="527640"/>
                  </a:cubicBezTo>
                  <a:cubicBezTo>
                    <a:pt x="503675" y="535354"/>
                    <a:pt x="498358" y="541980"/>
                    <a:pt x="491514" y="546707"/>
                  </a:cubicBezTo>
                  <a:cubicBezTo>
                    <a:pt x="484528" y="551101"/>
                    <a:pt x="475310" y="549001"/>
                    <a:pt x="470917" y="542015"/>
                  </a:cubicBezTo>
                  <a:cubicBezTo>
                    <a:pt x="470741" y="541734"/>
                    <a:pt x="470583" y="541461"/>
                    <a:pt x="470425" y="541172"/>
                  </a:cubicBezTo>
                  <a:cubicBezTo>
                    <a:pt x="464766" y="555582"/>
                    <a:pt x="448493" y="562673"/>
                    <a:pt x="434091" y="557014"/>
                  </a:cubicBezTo>
                  <a:cubicBezTo>
                    <a:pt x="432386" y="556347"/>
                    <a:pt x="430752" y="555512"/>
                    <a:pt x="429214" y="554528"/>
                  </a:cubicBezTo>
                  <a:cubicBezTo>
                    <a:pt x="429636" y="564518"/>
                    <a:pt x="421886" y="572954"/>
                    <a:pt x="411895" y="573376"/>
                  </a:cubicBezTo>
                  <a:cubicBezTo>
                    <a:pt x="402537" y="573771"/>
                    <a:pt x="394427" y="566970"/>
                    <a:pt x="393188" y="557691"/>
                  </a:cubicBezTo>
                  <a:lnTo>
                    <a:pt x="346441" y="557252"/>
                  </a:lnTo>
                  <a:cubicBezTo>
                    <a:pt x="336055" y="557489"/>
                    <a:pt x="325669" y="556751"/>
                    <a:pt x="315423" y="555055"/>
                  </a:cubicBezTo>
                  <a:cubicBezTo>
                    <a:pt x="302410" y="552480"/>
                    <a:pt x="290205" y="546813"/>
                    <a:pt x="279836" y="538535"/>
                  </a:cubicBezTo>
                  <a:cubicBezTo>
                    <a:pt x="276752" y="535583"/>
                    <a:pt x="273070" y="533334"/>
                    <a:pt x="269028" y="531945"/>
                  </a:cubicBezTo>
                  <a:cubicBezTo>
                    <a:pt x="264143" y="531497"/>
                    <a:pt x="259231" y="532253"/>
                    <a:pt x="254705" y="534142"/>
                  </a:cubicBezTo>
                  <a:cubicBezTo>
                    <a:pt x="229399" y="541409"/>
                    <a:pt x="202133" y="534986"/>
                    <a:pt x="182740" y="517183"/>
                  </a:cubicBezTo>
                  <a:cubicBezTo>
                    <a:pt x="180016" y="514160"/>
                    <a:pt x="176809" y="511603"/>
                    <a:pt x="173251" y="509627"/>
                  </a:cubicBezTo>
                  <a:cubicBezTo>
                    <a:pt x="168840" y="508010"/>
                    <a:pt x="164138" y="507351"/>
                    <a:pt x="159455" y="507693"/>
                  </a:cubicBezTo>
                  <a:cubicBezTo>
                    <a:pt x="147953" y="507509"/>
                    <a:pt x="136530" y="505857"/>
                    <a:pt x="125450" y="502772"/>
                  </a:cubicBezTo>
                  <a:cubicBezTo>
                    <a:pt x="115626" y="501059"/>
                    <a:pt x="106953" y="495365"/>
                    <a:pt x="101461" y="487044"/>
                  </a:cubicBezTo>
                  <a:cubicBezTo>
                    <a:pt x="96980" y="478257"/>
                    <a:pt x="102252" y="464725"/>
                    <a:pt x="112094" y="464901"/>
                  </a:cubicBezTo>
                  <a:cubicBezTo>
                    <a:pt x="113069" y="458548"/>
                    <a:pt x="111136" y="452090"/>
                    <a:pt x="106822" y="447327"/>
                  </a:cubicBezTo>
                  <a:cubicBezTo>
                    <a:pt x="102112" y="442398"/>
                    <a:pt x="94335" y="442081"/>
                    <a:pt x="89248" y="446624"/>
                  </a:cubicBezTo>
                  <a:cubicBezTo>
                    <a:pt x="85733" y="449972"/>
                    <a:pt x="85592" y="455534"/>
                    <a:pt x="88940" y="459049"/>
                  </a:cubicBezTo>
                  <a:cubicBezTo>
                    <a:pt x="90135" y="460305"/>
                    <a:pt x="91682" y="461184"/>
                    <a:pt x="93377" y="461562"/>
                  </a:cubicBezTo>
                  <a:cubicBezTo>
                    <a:pt x="82833" y="468855"/>
                    <a:pt x="66401" y="458662"/>
                    <a:pt x="66138" y="445745"/>
                  </a:cubicBezTo>
                  <a:cubicBezTo>
                    <a:pt x="67017" y="432389"/>
                    <a:pt x="78150" y="422029"/>
                    <a:pt x="91532" y="422108"/>
                  </a:cubicBezTo>
                  <a:cubicBezTo>
                    <a:pt x="88896" y="412891"/>
                    <a:pt x="88623" y="403164"/>
                    <a:pt x="90741" y="393814"/>
                  </a:cubicBezTo>
                  <a:cubicBezTo>
                    <a:pt x="83659" y="402224"/>
                    <a:pt x="71252" y="403656"/>
                    <a:pt x="62447" y="397066"/>
                  </a:cubicBezTo>
                  <a:cubicBezTo>
                    <a:pt x="57307" y="405589"/>
                    <a:pt x="48889" y="411626"/>
                    <a:pt x="39162" y="413761"/>
                  </a:cubicBezTo>
                  <a:cubicBezTo>
                    <a:pt x="29180" y="415553"/>
                    <a:pt x="19295" y="410141"/>
                    <a:pt x="15437" y="400756"/>
                  </a:cubicBezTo>
                  <a:cubicBezTo>
                    <a:pt x="13012" y="392567"/>
                    <a:pt x="17678" y="383964"/>
                    <a:pt x="25867" y="381531"/>
                  </a:cubicBezTo>
                  <a:cubicBezTo>
                    <a:pt x="27273" y="381118"/>
                    <a:pt x="28732" y="380907"/>
                    <a:pt x="30199" y="380898"/>
                  </a:cubicBezTo>
                  <a:cubicBezTo>
                    <a:pt x="25639" y="371733"/>
                    <a:pt x="29373" y="360600"/>
                    <a:pt x="38538" y="356039"/>
                  </a:cubicBezTo>
                  <a:cubicBezTo>
                    <a:pt x="41051" y="354783"/>
                    <a:pt x="43819" y="354124"/>
                    <a:pt x="46631" y="354098"/>
                  </a:cubicBezTo>
                  <a:cubicBezTo>
                    <a:pt x="44750" y="341093"/>
                    <a:pt x="52017" y="328501"/>
                    <a:pt x="64205" y="323607"/>
                  </a:cubicBezTo>
                  <a:cubicBezTo>
                    <a:pt x="56718" y="327517"/>
                    <a:pt x="47483" y="324626"/>
                    <a:pt x="43573" y="317149"/>
                  </a:cubicBezTo>
                  <a:cubicBezTo>
                    <a:pt x="43177" y="316402"/>
                    <a:pt x="42852" y="315620"/>
                    <a:pt x="42589" y="314820"/>
                  </a:cubicBezTo>
                  <a:cubicBezTo>
                    <a:pt x="36701" y="324222"/>
                    <a:pt x="22115" y="321937"/>
                    <a:pt x="12537" y="316314"/>
                  </a:cubicBezTo>
                  <a:cubicBezTo>
                    <a:pt x="3724" y="312729"/>
                    <a:pt x="-1372" y="303450"/>
                    <a:pt x="324" y="294083"/>
                  </a:cubicBezTo>
                  <a:close/>
                </a:path>
              </a:pathLst>
            </a:custGeom>
            <a:solidFill>
              <a:srgbClr val="263238"/>
            </a:solidFill>
            <a:ln w="8776"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867495C-5542-5D5E-D9F7-6867910D6A3C}"/>
                </a:ext>
              </a:extLst>
            </p:cNvPr>
            <p:cNvSpPr/>
            <p:nvPr/>
          </p:nvSpPr>
          <p:spPr>
            <a:xfrm>
              <a:off x="6857164" y="2521094"/>
              <a:ext cx="630493" cy="574697"/>
            </a:xfrm>
            <a:custGeom>
              <a:avLst/>
              <a:gdLst>
                <a:gd name="connsiteX0" fmla="*/ 619 w 630493"/>
                <a:gd name="connsiteY0" fmla="*/ 294394 h 574697"/>
                <a:gd name="connsiteX1" fmla="*/ 4 w 630493"/>
                <a:gd name="connsiteY1" fmla="*/ 298260 h 574697"/>
                <a:gd name="connsiteX2" fmla="*/ 3607 w 630493"/>
                <a:gd name="connsiteY2" fmla="*/ 308980 h 574697"/>
                <a:gd name="connsiteX3" fmla="*/ 19160 w 630493"/>
                <a:gd name="connsiteY3" fmla="*/ 319700 h 574697"/>
                <a:gd name="connsiteX4" fmla="*/ 31286 w 630493"/>
                <a:gd name="connsiteY4" fmla="*/ 321721 h 574697"/>
                <a:gd name="connsiteX5" fmla="*/ 43675 w 630493"/>
                <a:gd name="connsiteY5" fmla="*/ 315219 h 574697"/>
                <a:gd name="connsiteX6" fmla="*/ 42621 w 630493"/>
                <a:gd name="connsiteY6" fmla="*/ 315219 h 574697"/>
                <a:gd name="connsiteX7" fmla="*/ 62708 w 630493"/>
                <a:gd name="connsiteY7" fmla="*/ 325061 h 574697"/>
                <a:gd name="connsiteX8" fmla="*/ 65115 w 630493"/>
                <a:gd name="connsiteY8" fmla="*/ 324006 h 574697"/>
                <a:gd name="connsiteX9" fmla="*/ 64500 w 630493"/>
                <a:gd name="connsiteY9" fmla="*/ 322776 h 574697"/>
                <a:gd name="connsiteX10" fmla="*/ 46399 w 630493"/>
                <a:gd name="connsiteY10" fmla="*/ 354145 h 574697"/>
                <a:gd name="connsiteX11" fmla="*/ 47190 w 630493"/>
                <a:gd name="connsiteY11" fmla="*/ 353179 h 574697"/>
                <a:gd name="connsiteX12" fmla="*/ 31110 w 630493"/>
                <a:gd name="connsiteY12" fmla="*/ 361966 h 574697"/>
                <a:gd name="connsiteX13" fmla="*/ 29967 w 630493"/>
                <a:gd name="connsiteY13" fmla="*/ 381385 h 574697"/>
                <a:gd name="connsiteX14" fmla="*/ 30847 w 630493"/>
                <a:gd name="connsiteY14" fmla="*/ 379979 h 574697"/>
                <a:gd name="connsiteX15" fmla="*/ 15118 w 630493"/>
                <a:gd name="connsiteY15" fmla="*/ 391753 h 574697"/>
                <a:gd name="connsiteX16" fmla="*/ 23026 w 630493"/>
                <a:gd name="connsiteY16" fmla="*/ 411172 h 574697"/>
                <a:gd name="connsiteX17" fmla="*/ 45609 w 630493"/>
                <a:gd name="connsiteY17" fmla="*/ 413281 h 574697"/>
                <a:gd name="connsiteX18" fmla="*/ 63885 w 630493"/>
                <a:gd name="connsiteY18" fmla="*/ 397728 h 574697"/>
                <a:gd name="connsiteX19" fmla="*/ 62303 w 630493"/>
                <a:gd name="connsiteY19" fmla="*/ 397728 h 574697"/>
                <a:gd name="connsiteX20" fmla="*/ 92267 w 630493"/>
                <a:gd name="connsiteY20" fmla="*/ 394389 h 574697"/>
                <a:gd name="connsiteX21" fmla="*/ 90158 w 630493"/>
                <a:gd name="connsiteY21" fmla="*/ 393335 h 574697"/>
                <a:gd name="connsiteX22" fmla="*/ 90861 w 630493"/>
                <a:gd name="connsiteY22" fmla="*/ 422244 h 574697"/>
                <a:gd name="connsiteX23" fmla="*/ 92003 w 630493"/>
                <a:gd name="connsiteY23" fmla="*/ 420662 h 574697"/>
                <a:gd name="connsiteX24" fmla="*/ 74429 w 630493"/>
                <a:gd name="connsiteY24" fmla="*/ 427165 h 574697"/>
                <a:gd name="connsiteX25" fmla="*/ 65642 w 630493"/>
                <a:gd name="connsiteY25" fmla="*/ 444036 h 574697"/>
                <a:gd name="connsiteX26" fmla="*/ 74429 w 630493"/>
                <a:gd name="connsiteY26" fmla="*/ 461610 h 574697"/>
                <a:gd name="connsiteX27" fmla="*/ 94464 w 630493"/>
                <a:gd name="connsiteY27" fmla="*/ 462664 h 574697"/>
                <a:gd name="connsiteX28" fmla="*/ 97451 w 630493"/>
                <a:gd name="connsiteY28" fmla="*/ 460555 h 574697"/>
                <a:gd name="connsiteX29" fmla="*/ 93849 w 630493"/>
                <a:gd name="connsiteY29" fmla="*/ 460555 h 574697"/>
                <a:gd name="connsiteX30" fmla="*/ 88664 w 630493"/>
                <a:gd name="connsiteY30" fmla="*/ 451768 h 574697"/>
                <a:gd name="connsiteX31" fmla="*/ 97451 w 630493"/>
                <a:gd name="connsiteY31" fmla="*/ 445266 h 574697"/>
                <a:gd name="connsiteX32" fmla="*/ 108171 w 630493"/>
                <a:gd name="connsiteY32" fmla="*/ 451768 h 574697"/>
                <a:gd name="connsiteX33" fmla="*/ 110544 w 630493"/>
                <a:gd name="connsiteY33" fmla="*/ 465300 h 574697"/>
                <a:gd name="connsiteX34" fmla="*/ 111950 w 630493"/>
                <a:gd name="connsiteY34" fmla="*/ 463982 h 574697"/>
                <a:gd name="connsiteX35" fmla="*/ 102636 w 630493"/>
                <a:gd name="connsiteY35" fmla="*/ 468375 h 574697"/>
                <a:gd name="connsiteX36" fmla="*/ 98506 w 630493"/>
                <a:gd name="connsiteY36" fmla="*/ 477602 h 574697"/>
                <a:gd name="connsiteX37" fmla="*/ 99736 w 630493"/>
                <a:gd name="connsiteY37" fmla="*/ 487795 h 574697"/>
                <a:gd name="connsiteX38" fmla="*/ 106063 w 630493"/>
                <a:gd name="connsiteY38" fmla="*/ 495791 h 574697"/>
                <a:gd name="connsiteX39" fmla="*/ 123637 w 630493"/>
                <a:gd name="connsiteY39" fmla="*/ 504578 h 574697"/>
                <a:gd name="connsiteX40" fmla="*/ 143319 w 630493"/>
                <a:gd name="connsiteY40" fmla="*/ 508620 h 574697"/>
                <a:gd name="connsiteX41" fmla="*/ 180488 w 630493"/>
                <a:gd name="connsiteY41" fmla="*/ 518285 h 574697"/>
                <a:gd name="connsiteX42" fmla="*/ 240151 w 630493"/>
                <a:gd name="connsiteY42" fmla="*/ 539023 h 574697"/>
                <a:gd name="connsiteX43" fmla="*/ 261679 w 630493"/>
                <a:gd name="connsiteY43" fmla="*/ 534365 h 574697"/>
                <a:gd name="connsiteX44" fmla="*/ 271257 w 630493"/>
                <a:gd name="connsiteY44" fmla="*/ 535420 h 574697"/>
                <a:gd name="connsiteX45" fmla="*/ 280044 w 630493"/>
                <a:gd name="connsiteY45" fmla="*/ 541834 h 574697"/>
                <a:gd name="connsiteX46" fmla="*/ 300781 w 630493"/>
                <a:gd name="connsiteY46" fmla="*/ 552642 h 574697"/>
                <a:gd name="connsiteX47" fmla="*/ 346473 w 630493"/>
                <a:gd name="connsiteY47" fmla="*/ 559232 h 574697"/>
                <a:gd name="connsiteX48" fmla="*/ 393395 w 630493"/>
                <a:gd name="connsiteY48" fmla="*/ 559232 h 574697"/>
                <a:gd name="connsiteX49" fmla="*/ 391638 w 630493"/>
                <a:gd name="connsiteY49" fmla="*/ 557738 h 574697"/>
                <a:gd name="connsiteX50" fmla="*/ 412199 w 630493"/>
                <a:gd name="connsiteY50" fmla="*/ 574697 h 574697"/>
                <a:gd name="connsiteX51" fmla="*/ 431267 w 630493"/>
                <a:gd name="connsiteY51" fmla="*/ 554312 h 574697"/>
                <a:gd name="connsiteX52" fmla="*/ 428368 w 630493"/>
                <a:gd name="connsiteY52" fmla="*/ 555805 h 574697"/>
                <a:gd name="connsiteX53" fmla="*/ 469639 w 630493"/>
                <a:gd name="connsiteY53" fmla="*/ 546781 h 574697"/>
                <a:gd name="connsiteX54" fmla="*/ 472302 w 630493"/>
                <a:gd name="connsiteY54" fmla="*/ 541571 h 574697"/>
                <a:gd name="connsiteX55" fmla="*/ 468787 w 630493"/>
                <a:gd name="connsiteY55" fmla="*/ 541571 h 574697"/>
                <a:gd name="connsiteX56" fmla="*/ 478804 w 630493"/>
                <a:gd name="connsiteY56" fmla="*/ 549918 h 574697"/>
                <a:gd name="connsiteX57" fmla="*/ 491985 w 630493"/>
                <a:gd name="connsiteY57" fmla="*/ 548424 h 574697"/>
                <a:gd name="connsiteX58" fmla="*/ 508592 w 630493"/>
                <a:gd name="connsiteY58" fmla="*/ 528215 h 574697"/>
                <a:gd name="connsiteX59" fmla="*/ 505165 w 630493"/>
                <a:gd name="connsiteY59" fmla="*/ 528215 h 574697"/>
                <a:gd name="connsiteX60" fmla="*/ 533503 w 630493"/>
                <a:gd name="connsiteY60" fmla="*/ 541966 h 574697"/>
                <a:gd name="connsiteX61" fmla="*/ 547255 w 630493"/>
                <a:gd name="connsiteY61" fmla="*/ 513628 h 574697"/>
                <a:gd name="connsiteX62" fmla="*/ 546112 w 630493"/>
                <a:gd name="connsiteY62" fmla="*/ 516088 h 574697"/>
                <a:gd name="connsiteX63" fmla="*/ 563071 w 630493"/>
                <a:gd name="connsiteY63" fmla="*/ 495791 h 574697"/>
                <a:gd name="connsiteX64" fmla="*/ 555075 w 630493"/>
                <a:gd name="connsiteY64" fmla="*/ 469430 h 574697"/>
                <a:gd name="connsiteX65" fmla="*/ 554460 w 630493"/>
                <a:gd name="connsiteY65" fmla="*/ 472769 h 574697"/>
                <a:gd name="connsiteX66" fmla="*/ 569714 w 630493"/>
                <a:gd name="connsiteY66" fmla="*/ 438078 h 574697"/>
                <a:gd name="connsiteX67" fmla="*/ 568607 w 630493"/>
                <a:gd name="connsiteY67" fmla="*/ 435600 h 574697"/>
                <a:gd name="connsiteX68" fmla="*/ 567201 w 630493"/>
                <a:gd name="connsiteY68" fmla="*/ 438412 h 574697"/>
                <a:gd name="connsiteX69" fmla="*/ 588289 w 630493"/>
                <a:gd name="connsiteY69" fmla="*/ 423123 h 574697"/>
                <a:gd name="connsiteX70" fmla="*/ 584599 w 630493"/>
                <a:gd name="connsiteY70" fmla="*/ 422420 h 574697"/>
                <a:gd name="connsiteX71" fmla="*/ 587675 w 630493"/>
                <a:gd name="connsiteY71" fmla="*/ 428834 h 574697"/>
                <a:gd name="connsiteX72" fmla="*/ 593738 w 630493"/>
                <a:gd name="connsiteY72" fmla="*/ 432085 h 574697"/>
                <a:gd name="connsiteX73" fmla="*/ 606830 w 630493"/>
                <a:gd name="connsiteY73" fmla="*/ 430943 h 574697"/>
                <a:gd name="connsiteX74" fmla="*/ 623613 w 630493"/>
                <a:gd name="connsiteY74" fmla="*/ 411524 h 574697"/>
                <a:gd name="connsiteX75" fmla="*/ 622207 w 630493"/>
                <a:gd name="connsiteY75" fmla="*/ 385163 h 574697"/>
                <a:gd name="connsiteX76" fmla="*/ 602788 w 630493"/>
                <a:gd name="connsiteY76" fmla="*/ 367062 h 574697"/>
                <a:gd name="connsiteX77" fmla="*/ 604106 w 630493"/>
                <a:gd name="connsiteY77" fmla="*/ 369347 h 574697"/>
                <a:gd name="connsiteX78" fmla="*/ 602700 w 630493"/>
                <a:gd name="connsiteY78" fmla="*/ 359769 h 574697"/>
                <a:gd name="connsiteX79" fmla="*/ 601910 w 630493"/>
                <a:gd name="connsiteY79" fmla="*/ 362317 h 574697"/>
                <a:gd name="connsiteX80" fmla="*/ 609378 w 630493"/>
                <a:gd name="connsiteY80" fmla="*/ 351685 h 574697"/>
                <a:gd name="connsiteX81" fmla="*/ 609378 w 630493"/>
                <a:gd name="connsiteY81" fmla="*/ 352564 h 574697"/>
                <a:gd name="connsiteX82" fmla="*/ 613157 w 630493"/>
                <a:gd name="connsiteY82" fmla="*/ 322952 h 574697"/>
                <a:gd name="connsiteX83" fmla="*/ 594265 w 630493"/>
                <a:gd name="connsiteY83" fmla="*/ 298085 h 574697"/>
                <a:gd name="connsiteX84" fmla="*/ 592771 w 630493"/>
                <a:gd name="connsiteY84" fmla="*/ 301599 h 574697"/>
                <a:gd name="connsiteX85" fmla="*/ 609730 w 630493"/>
                <a:gd name="connsiteY85" fmla="*/ 293779 h 574697"/>
                <a:gd name="connsiteX86" fmla="*/ 608763 w 630493"/>
                <a:gd name="connsiteY86" fmla="*/ 294482 h 574697"/>
                <a:gd name="connsiteX87" fmla="*/ 622647 w 630493"/>
                <a:gd name="connsiteY87" fmla="*/ 284728 h 574697"/>
                <a:gd name="connsiteX88" fmla="*/ 622031 w 630493"/>
                <a:gd name="connsiteY88" fmla="*/ 285256 h 574697"/>
                <a:gd name="connsiteX89" fmla="*/ 629413 w 630493"/>
                <a:gd name="connsiteY89" fmla="*/ 273042 h 574697"/>
                <a:gd name="connsiteX90" fmla="*/ 623350 w 630493"/>
                <a:gd name="connsiteY90" fmla="*/ 259422 h 574697"/>
                <a:gd name="connsiteX91" fmla="*/ 622119 w 630493"/>
                <a:gd name="connsiteY91" fmla="*/ 263025 h 574697"/>
                <a:gd name="connsiteX92" fmla="*/ 628446 w 630493"/>
                <a:gd name="connsiteY92" fmla="*/ 259861 h 574697"/>
                <a:gd name="connsiteX93" fmla="*/ 630467 w 630493"/>
                <a:gd name="connsiteY93" fmla="*/ 253447 h 574697"/>
                <a:gd name="connsiteX94" fmla="*/ 625459 w 630493"/>
                <a:gd name="connsiteY94" fmla="*/ 241585 h 574697"/>
                <a:gd name="connsiteX95" fmla="*/ 603755 w 630493"/>
                <a:gd name="connsiteY95" fmla="*/ 232183 h 574697"/>
                <a:gd name="connsiteX96" fmla="*/ 604370 w 630493"/>
                <a:gd name="connsiteY96" fmla="*/ 232710 h 574697"/>
                <a:gd name="connsiteX97" fmla="*/ 556921 w 630493"/>
                <a:gd name="connsiteY97" fmla="*/ 199144 h 574697"/>
                <a:gd name="connsiteX98" fmla="*/ 556921 w 630493"/>
                <a:gd name="connsiteY98" fmla="*/ 202746 h 574697"/>
                <a:gd name="connsiteX99" fmla="*/ 572473 w 630493"/>
                <a:gd name="connsiteY99" fmla="*/ 193081 h 574697"/>
                <a:gd name="connsiteX100" fmla="*/ 584248 w 630493"/>
                <a:gd name="connsiteY100" fmla="*/ 185788 h 574697"/>
                <a:gd name="connsiteX101" fmla="*/ 596110 w 630493"/>
                <a:gd name="connsiteY101" fmla="*/ 177879 h 574697"/>
                <a:gd name="connsiteX102" fmla="*/ 599888 w 630493"/>
                <a:gd name="connsiteY102" fmla="*/ 170762 h 574697"/>
                <a:gd name="connsiteX103" fmla="*/ 598658 w 630493"/>
                <a:gd name="connsiteY103" fmla="*/ 162941 h 574697"/>
                <a:gd name="connsiteX104" fmla="*/ 589872 w 630493"/>
                <a:gd name="connsiteY104" fmla="*/ 151431 h 574697"/>
                <a:gd name="connsiteX105" fmla="*/ 566147 w 630493"/>
                <a:gd name="connsiteY105" fmla="*/ 136493 h 574697"/>
                <a:gd name="connsiteX106" fmla="*/ 552702 w 630493"/>
                <a:gd name="connsiteY106" fmla="*/ 132451 h 574697"/>
                <a:gd name="connsiteX107" fmla="*/ 545146 w 630493"/>
                <a:gd name="connsiteY107" fmla="*/ 132451 h 574697"/>
                <a:gd name="connsiteX108" fmla="*/ 538380 w 630493"/>
                <a:gd name="connsiteY108" fmla="*/ 137372 h 574697"/>
                <a:gd name="connsiteX109" fmla="*/ 541192 w 630493"/>
                <a:gd name="connsiteY109" fmla="*/ 136493 h 574697"/>
                <a:gd name="connsiteX110" fmla="*/ 515446 w 630493"/>
                <a:gd name="connsiteY110" fmla="*/ 130078 h 574697"/>
                <a:gd name="connsiteX111" fmla="*/ 502441 w 630493"/>
                <a:gd name="connsiteY111" fmla="*/ 130078 h 574697"/>
                <a:gd name="connsiteX112" fmla="*/ 489173 w 630493"/>
                <a:gd name="connsiteY112" fmla="*/ 134296 h 574697"/>
                <a:gd name="connsiteX113" fmla="*/ 492248 w 630493"/>
                <a:gd name="connsiteY113" fmla="*/ 136756 h 574697"/>
                <a:gd name="connsiteX114" fmla="*/ 510789 w 630493"/>
                <a:gd name="connsiteY114" fmla="*/ 116810 h 574697"/>
                <a:gd name="connsiteX115" fmla="*/ 512546 w 630493"/>
                <a:gd name="connsiteY115" fmla="*/ 101872 h 574697"/>
                <a:gd name="connsiteX116" fmla="*/ 507010 w 630493"/>
                <a:gd name="connsiteY116" fmla="*/ 96249 h 574697"/>
                <a:gd name="connsiteX117" fmla="*/ 498223 w 630493"/>
                <a:gd name="connsiteY117" fmla="*/ 96249 h 574697"/>
                <a:gd name="connsiteX118" fmla="*/ 499893 w 630493"/>
                <a:gd name="connsiteY118" fmla="*/ 99851 h 574697"/>
                <a:gd name="connsiteX119" fmla="*/ 505253 w 630493"/>
                <a:gd name="connsiteY119" fmla="*/ 94140 h 574697"/>
                <a:gd name="connsiteX120" fmla="*/ 505253 w 630493"/>
                <a:gd name="connsiteY120" fmla="*/ 86759 h 574697"/>
                <a:gd name="connsiteX121" fmla="*/ 501562 w 630493"/>
                <a:gd name="connsiteY121" fmla="*/ 80432 h 574697"/>
                <a:gd name="connsiteX122" fmla="*/ 495587 w 630493"/>
                <a:gd name="connsiteY122" fmla="*/ 76742 h 574697"/>
                <a:gd name="connsiteX123" fmla="*/ 482671 w 630493"/>
                <a:gd name="connsiteY123" fmla="*/ 74193 h 574697"/>
                <a:gd name="connsiteX124" fmla="*/ 475817 w 630493"/>
                <a:gd name="connsiteY124" fmla="*/ 74193 h 574697"/>
                <a:gd name="connsiteX125" fmla="*/ 469666 w 630493"/>
                <a:gd name="connsiteY125" fmla="*/ 79026 h 574697"/>
                <a:gd name="connsiteX126" fmla="*/ 473532 w 630493"/>
                <a:gd name="connsiteY126" fmla="*/ 79553 h 574697"/>
                <a:gd name="connsiteX127" fmla="*/ 461934 w 630493"/>
                <a:gd name="connsiteY127" fmla="*/ 68833 h 574697"/>
                <a:gd name="connsiteX128" fmla="*/ 447698 w 630493"/>
                <a:gd name="connsiteY128" fmla="*/ 75160 h 574697"/>
                <a:gd name="connsiteX129" fmla="*/ 450950 w 630493"/>
                <a:gd name="connsiteY129" fmla="*/ 75160 h 574697"/>
                <a:gd name="connsiteX130" fmla="*/ 426101 w 630493"/>
                <a:gd name="connsiteY130" fmla="*/ 75054 h 574697"/>
                <a:gd name="connsiteX131" fmla="*/ 425995 w 630493"/>
                <a:gd name="connsiteY131" fmla="*/ 75160 h 574697"/>
                <a:gd name="connsiteX132" fmla="*/ 428719 w 630493"/>
                <a:gd name="connsiteY132" fmla="*/ 75160 h 574697"/>
                <a:gd name="connsiteX133" fmla="*/ 402358 w 630493"/>
                <a:gd name="connsiteY133" fmla="*/ 77445 h 574697"/>
                <a:gd name="connsiteX134" fmla="*/ 405258 w 630493"/>
                <a:gd name="connsiteY134" fmla="*/ 79993 h 574697"/>
                <a:gd name="connsiteX135" fmla="*/ 418262 w 630493"/>
                <a:gd name="connsiteY135" fmla="*/ 61980 h 574697"/>
                <a:gd name="connsiteX136" fmla="*/ 423622 w 630493"/>
                <a:gd name="connsiteY136" fmla="*/ 51523 h 574697"/>
                <a:gd name="connsiteX137" fmla="*/ 423622 w 630493"/>
                <a:gd name="connsiteY137" fmla="*/ 45109 h 574697"/>
                <a:gd name="connsiteX138" fmla="*/ 421601 w 630493"/>
                <a:gd name="connsiteY138" fmla="*/ 41857 h 574697"/>
                <a:gd name="connsiteX139" fmla="*/ 417735 w 630493"/>
                <a:gd name="connsiteY139" fmla="*/ 40627 h 574697"/>
                <a:gd name="connsiteX140" fmla="*/ 417735 w 630493"/>
                <a:gd name="connsiteY140" fmla="*/ 44494 h 574697"/>
                <a:gd name="connsiteX141" fmla="*/ 430300 w 630493"/>
                <a:gd name="connsiteY141" fmla="*/ 36849 h 574697"/>
                <a:gd name="connsiteX142" fmla="*/ 430828 w 630493"/>
                <a:gd name="connsiteY142" fmla="*/ 22263 h 574697"/>
                <a:gd name="connsiteX143" fmla="*/ 406751 w 630493"/>
                <a:gd name="connsiteY143" fmla="*/ 9873 h 574697"/>
                <a:gd name="connsiteX144" fmla="*/ 406224 w 630493"/>
                <a:gd name="connsiteY144" fmla="*/ 9873 h 574697"/>
                <a:gd name="connsiteX145" fmla="*/ 405697 w 630493"/>
                <a:gd name="connsiteY145" fmla="*/ 10576 h 574697"/>
                <a:gd name="connsiteX146" fmla="*/ 396910 w 630493"/>
                <a:gd name="connsiteY146" fmla="*/ 21120 h 574697"/>
                <a:gd name="connsiteX147" fmla="*/ 399634 w 630493"/>
                <a:gd name="connsiteY147" fmla="*/ 21120 h 574697"/>
                <a:gd name="connsiteX148" fmla="*/ 371920 w 630493"/>
                <a:gd name="connsiteY148" fmla="*/ 23721 h 574697"/>
                <a:gd name="connsiteX149" fmla="*/ 367825 w 630493"/>
                <a:gd name="connsiteY149" fmla="*/ 40364 h 574697"/>
                <a:gd name="connsiteX150" fmla="*/ 371164 w 630493"/>
                <a:gd name="connsiteY150" fmla="*/ 38782 h 574697"/>
                <a:gd name="connsiteX151" fmla="*/ 362378 w 630493"/>
                <a:gd name="connsiteY151" fmla="*/ 35794 h 574697"/>
                <a:gd name="connsiteX152" fmla="*/ 354645 w 630493"/>
                <a:gd name="connsiteY152" fmla="*/ 40539 h 574697"/>
                <a:gd name="connsiteX153" fmla="*/ 350515 w 630493"/>
                <a:gd name="connsiteY153" fmla="*/ 56444 h 574697"/>
                <a:gd name="connsiteX154" fmla="*/ 353767 w 630493"/>
                <a:gd name="connsiteY154" fmla="*/ 55214 h 574697"/>
                <a:gd name="connsiteX155" fmla="*/ 336193 w 630493"/>
                <a:gd name="connsiteY155" fmla="*/ 52841 h 574697"/>
                <a:gd name="connsiteX156" fmla="*/ 326087 w 630493"/>
                <a:gd name="connsiteY156" fmla="*/ 67076 h 574697"/>
                <a:gd name="connsiteX157" fmla="*/ 328899 w 630493"/>
                <a:gd name="connsiteY157" fmla="*/ 65406 h 574697"/>
                <a:gd name="connsiteX158" fmla="*/ 302539 w 630493"/>
                <a:gd name="connsiteY158" fmla="*/ 57674 h 574697"/>
                <a:gd name="connsiteX159" fmla="*/ 303944 w 630493"/>
                <a:gd name="connsiteY159" fmla="*/ 60574 h 574697"/>
                <a:gd name="connsiteX160" fmla="*/ 300061 w 630493"/>
                <a:gd name="connsiteY160" fmla="*/ 33642 h 574697"/>
                <a:gd name="connsiteX161" fmla="*/ 281274 w 630493"/>
                <a:gd name="connsiteY161" fmla="*/ 31225 h 574697"/>
                <a:gd name="connsiteX162" fmla="*/ 283822 w 630493"/>
                <a:gd name="connsiteY162" fmla="*/ 32895 h 574697"/>
                <a:gd name="connsiteX163" fmla="*/ 263771 w 630493"/>
                <a:gd name="connsiteY163" fmla="*/ 14873 h 574697"/>
                <a:gd name="connsiteX164" fmla="*/ 260537 w 630493"/>
                <a:gd name="connsiteY164" fmla="*/ 15321 h 574697"/>
                <a:gd name="connsiteX165" fmla="*/ 262821 w 630493"/>
                <a:gd name="connsiteY165" fmla="*/ 16727 h 574697"/>
                <a:gd name="connsiteX166" fmla="*/ 255704 w 630493"/>
                <a:gd name="connsiteY166" fmla="*/ 4777 h 574697"/>
                <a:gd name="connsiteX167" fmla="*/ 242612 w 630493"/>
                <a:gd name="connsiteY167" fmla="*/ 32 h 574697"/>
                <a:gd name="connsiteX168" fmla="*/ 231452 w 630493"/>
                <a:gd name="connsiteY168" fmla="*/ 8291 h 574697"/>
                <a:gd name="connsiteX169" fmla="*/ 230310 w 630493"/>
                <a:gd name="connsiteY169" fmla="*/ 21823 h 574697"/>
                <a:gd name="connsiteX170" fmla="*/ 239097 w 630493"/>
                <a:gd name="connsiteY170" fmla="*/ 45636 h 574697"/>
                <a:gd name="connsiteX171" fmla="*/ 248850 w 630493"/>
                <a:gd name="connsiteY171" fmla="*/ 68306 h 574697"/>
                <a:gd name="connsiteX172" fmla="*/ 251398 w 630493"/>
                <a:gd name="connsiteY172" fmla="*/ 66197 h 574697"/>
                <a:gd name="connsiteX173" fmla="*/ 218711 w 630493"/>
                <a:gd name="connsiteY173" fmla="*/ 44933 h 574697"/>
                <a:gd name="connsiteX174" fmla="*/ 202719 w 630493"/>
                <a:gd name="connsiteY174" fmla="*/ 34476 h 574697"/>
                <a:gd name="connsiteX175" fmla="*/ 193932 w 630493"/>
                <a:gd name="connsiteY175" fmla="*/ 29556 h 574697"/>
                <a:gd name="connsiteX176" fmla="*/ 188220 w 630493"/>
                <a:gd name="connsiteY176" fmla="*/ 30435 h 574697"/>
                <a:gd name="connsiteX177" fmla="*/ 184266 w 630493"/>
                <a:gd name="connsiteY177" fmla="*/ 32719 h 574697"/>
                <a:gd name="connsiteX178" fmla="*/ 175479 w 630493"/>
                <a:gd name="connsiteY178" fmla="*/ 33422 h 574697"/>
                <a:gd name="connsiteX179" fmla="*/ 166253 w 630493"/>
                <a:gd name="connsiteY179" fmla="*/ 37903 h 574697"/>
                <a:gd name="connsiteX180" fmla="*/ 164320 w 630493"/>
                <a:gd name="connsiteY180" fmla="*/ 56971 h 574697"/>
                <a:gd name="connsiteX181" fmla="*/ 176446 w 630493"/>
                <a:gd name="connsiteY181" fmla="*/ 71206 h 574697"/>
                <a:gd name="connsiteX182" fmla="*/ 189978 w 630493"/>
                <a:gd name="connsiteY182" fmla="*/ 82277 h 574697"/>
                <a:gd name="connsiteX183" fmla="*/ 190944 w 630493"/>
                <a:gd name="connsiteY183" fmla="*/ 79641 h 574697"/>
                <a:gd name="connsiteX184" fmla="*/ 165902 w 630493"/>
                <a:gd name="connsiteY184" fmla="*/ 82190 h 574697"/>
                <a:gd name="connsiteX185" fmla="*/ 167571 w 630493"/>
                <a:gd name="connsiteY185" fmla="*/ 83508 h 574697"/>
                <a:gd name="connsiteX186" fmla="*/ 137160 w 630493"/>
                <a:gd name="connsiteY186" fmla="*/ 61944 h 574697"/>
                <a:gd name="connsiteX187" fmla="*/ 134620 w 630493"/>
                <a:gd name="connsiteY187" fmla="*/ 62507 h 574697"/>
                <a:gd name="connsiteX188" fmla="*/ 136465 w 630493"/>
                <a:gd name="connsiteY188" fmla="*/ 63473 h 574697"/>
                <a:gd name="connsiteX189" fmla="*/ 123724 w 630493"/>
                <a:gd name="connsiteY189" fmla="*/ 52402 h 574697"/>
                <a:gd name="connsiteX190" fmla="*/ 107556 w 630493"/>
                <a:gd name="connsiteY190" fmla="*/ 50293 h 574697"/>
                <a:gd name="connsiteX191" fmla="*/ 91564 w 630493"/>
                <a:gd name="connsiteY191" fmla="*/ 52050 h 574697"/>
                <a:gd name="connsiteX192" fmla="*/ 79614 w 630493"/>
                <a:gd name="connsiteY192" fmla="*/ 62770 h 574697"/>
                <a:gd name="connsiteX193" fmla="*/ 84798 w 630493"/>
                <a:gd name="connsiteY193" fmla="*/ 92207 h 574697"/>
                <a:gd name="connsiteX194" fmla="*/ 107820 w 630493"/>
                <a:gd name="connsiteY194" fmla="*/ 109781 h 574697"/>
                <a:gd name="connsiteX195" fmla="*/ 107204 w 630493"/>
                <a:gd name="connsiteY195" fmla="*/ 108199 h 574697"/>
                <a:gd name="connsiteX196" fmla="*/ 98418 w 630493"/>
                <a:gd name="connsiteY196" fmla="*/ 114613 h 574697"/>
                <a:gd name="connsiteX197" fmla="*/ 86555 w 630493"/>
                <a:gd name="connsiteY197" fmla="*/ 113559 h 574697"/>
                <a:gd name="connsiteX198" fmla="*/ 74429 w 630493"/>
                <a:gd name="connsiteY198" fmla="*/ 110571 h 574697"/>
                <a:gd name="connsiteX199" fmla="*/ 62040 w 630493"/>
                <a:gd name="connsiteY199" fmla="*/ 112944 h 574697"/>
                <a:gd name="connsiteX200" fmla="*/ 43939 w 630493"/>
                <a:gd name="connsiteY200" fmla="*/ 127706 h 574697"/>
                <a:gd name="connsiteX201" fmla="*/ 33043 w 630493"/>
                <a:gd name="connsiteY201" fmla="*/ 130518 h 574697"/>
                <a:gd name="connsiteX202" fmla="*/ 25662 w 630493"/>
                <a:gd name="connsiteY202" fmla="*/ 139305 h 574697"/>
                <a:gd name="connsiteX203" fmla="*/ 19072 w 630493"/>
                <a:gd name="connsiteY203" fmla="*/ 160042 h 574697"/>
                <a:gd name="connsiteX204" fmla="*/ 19863 w 630493"/>
                <a:gd name="connsiteY204" fmla="*/ 170938 h 574697"/>
                <a:gd name="connsiteX205" fmla="*/ 28650 w 630493"/>
                <a:gd name="connsiteY205" fmla="*/ 176825 h 574697"/>
                <a:gd name="connsiteX206" fmla="*/ 39018 w 630493"/>
                <a:gd name="connsiteY206" fmla="*/ 176825 h 574697"/>
                <a:gd name="connsiteX207" fmla="*/ 48420 w 630493"/>
                <a:gd name="connsiteY207" fmla="*/ 173310 h 574697"/>
                <a:gd name="connsiteX208" fmla="*/ 65994 w 630493"/>
                <a:gd name="connsiteY208" fmla="*/ 167247 h 574697"/>
                <a:gd name="connsiteX209" fmla="*/ 65994 w 630493"/>
                <a:gd name="connsiteY209" fmla="*/ 165314 h 574697"/>
                <a:gd name="connsiteX210" fmla="*/ 45433 w 630493"/>
                <a:gd name="connsiteY210" fmla="*/ 175155 h 574697"/>
                <a:gd name="connsiteX211" fmla="*/ 31022 w 630493"/>
                <a:gd name="connsiteY211" fmla="*/ 190532 h 574697"/>
                <a:gd name="connsiteX212" fmla="*/ 29616 w 630493"/>
                <a:gd name="connsiteY212" fmla="*/ 209864 h 574697"/>
                <a:gd name="connsiteX213" fmla="*/ 42094 w 630493"/>
                <a:gd name="connsiteY213" fmla="*/ 222253 h 574697"/>
                <a:gd name="connsiteX214" fmla="*/ 42094 w 630493"/>
                <a:gd name="connsiteY214" fmla="*/ 222253 h 574697"/>
                <a:gd name="connsiteX215" fmla="*/ 59052 w 630493"/>
                <a:gd name="connsiteY215" fmla="*/ 227086 h 574697"/>
                <a:gd name="connsiteX216" fmla="*/ 58349 w 630493"/>
                <a:gd name="connsiteY216" fmla="*/ 226207 h 574697"/>
                <a:gd name="connsiteX217" fmla="*/ 44202 w 630493"/>
                <a:gd name="connsiteY217" fmla="*/ 272778 h 574697"/>
                <a:gd name="connsiteX218" fmla="*/ 44202 w 630493"/>
                <a:gd name="connsiteY218" fmla="*/ 272778 h 574697"/>
                <a:gd name="connsiteX219" fmla="*/ 20741 w 630493"/>
                <a:gd name="connsiteY219" fmla="*/ 275590 h 574697"/>
                <a:gd name="connsiteX220" fmla="*/ 6507 w 630493"/>
                <a:gd name="connsiteY220" fmla="*/ 283938 h 574697"/>
                <a:gd name="connsiteX221" fmla="*/ 1498 w 630493"/>
                <a:gd name="connsiteY221" fmla="*/ 292197 h 574697"/>
                <a:gd name="connsiteX222" fmla="*/ 795 w 630493"/>
                <a:gd name="connsiteY222" fmla="*/ 295273 h 574697"/>
                <a:gd name="connsiteX223" fmla="*/ 6858 w 630493"/>
                <a:gd name="connsiteY223" fmla="*/ 284289 h 574697"/>
                <a:gd name="connsiteX224" fmla="*/ 20917 w 630493"/>
                <a:gd name="connsiteY224" fmla="*/ 276381 h 574697"/>
                <a:gd name="connsiteX225" fmla="*/ 44202 w 630493"/>
                <a:gd name="connsiteY225" fmla="*/ 273745 h 574697"/>
                <a:gd name="connsiteX226" fmla="*/ 44202 w 630493"/>
                <a:gd name="connsiteY226" fmla="*/ 273745 h 574697"/>
                <a:gd name="connsiteX227" fmla="*/ 44202 w 630493"/>
                <a:gd name="connsiteY227" fmla="*/ 273745 h 574697"/>
                <a:gd name="connsiteX228" fmla="*/ 58876 w 630493"/>
                <a:gd name="connsiteY228" fmla="*/ 226998 h 574697"/>
                <a:gd name="connsiteX229" fmla="*/ 58876 w 630493"/>
                <a:gd name="connsiteY229" fmla="*/ 226120 h 574697"/>
                <a:gd name="connsiteX230" fmla="*/ 58086 w 630493"/>
                <a:gd name="connsiteY230" fmla="*/ 226120 h 574697"/>
                <a:gd name="connsiteX231" fmla="*/ 41918 w 630493"/>
                <a:gd name="connsiteY231" fmla="*/ 221375 h 574697"/>
                <a:gd name="connsiteX232" fmla="*/ 41918 w 630493"/>
                <a:gd name="connsiteY232" fmla="*/ 221375 h 574697"/>
                <a:gd name="connsiteX233" fmla="*/ 30583 w 630493"/>
                <a:gd name="connsiteY233" fmla="*/ 210039 h 574697"/>
                <a:gd name="connsiteX234" fmla="*/ 31988 w 630493"/>
                <a:gd name="connsiteY234" fmla="*/ 191938 h 574697"/>
                <a:gd name="connsiteX235" fmla="*/ 45872 w 630493"/>
                <a:gd name="connsiteY235" fmla="*/ 177352 h 574697"/>
                <a:gd name="connsiteX236" fmla="*/ 66082 w 630493"/>
                <a:gd name="connsiteY236" fmla="*/ 167774 h 574697"/>
                <a:gd name="connsiteX237" fmla="*/ 71881 w 630493"/>
                <a:gd name="connsiteY237" fmla="*/ 165490 h 574697"/>
                <a:gd name="connsiteX238" fmla="*/ 65642 w 630493"/>
                <a:gd name="connsiteY238" fmla="*/ 165929 h 574697"/>
                <a:gd name="connsiteX239" fmla="*/ 48069 w 630493"/>
                <a:gd name="connsiteY239" fmla="*/ 172080 h 574697"/>
                <a:gd name="connsiteX240" fmla="*/ 39282 w 630493"/>
                <a:gd name="connsiteY240" fmla="*/ 175331 h 574697"/>
                <a:gd name="connsiteX241" fmla="*/ 29880 w 630493"/>
                <a:gd name="connsiteY241" fmla="*/ 175331 h 574697"/>
                <a:gd name="connsiteX242" fmla="*/ 22235 w 630493"/>
                <a:gd name="connsiteY242" fmla="*/ 170410 h 574697"/>
                <a:gd name="connsiteX243" fmla="*/ 21708 w 630493"/>
                <a:gd name="connsiteY243" fmla="*/ 161623 h 574697"/>
                <a:gd name="connsiteX244" fmla="*/ 28298 w 630493"/>
                <a:gd name="connsiteY244" fmla="*/ 141150 h 574697"/>
                <a:gd name="connsiteX245" fmla="*/ 34361 w 630493"/>
                <a:gd name="connsiteY245" fmla="*/ 133417 h 574697"/>
                <a:gd name="connsiteX246" fmla="*/ 45433 w 630493"/>
                <a:gd name="connsiteY246" fmla="*/ 130518 h 574697"/>
                <a:gd name="connsiteX247" fmla="*/ 63710 w 630493"/>
                <a:gd name="connsiteY247" fmla="*/ 115843 h 574697"/>
                <a:gd name="connsiteX248" fmla="*/ 86292 w 630493"/>
                <a:gd name="connsiteY248" fmla="*/ 116810 h 574697"/>
                <a:gd name="connsiteX249" fmla="*/ 99297 w 630493"/>
                <a:gd name="connsiteY249" fmla="*/ 117865 h 574697"/>
                <a:gd name="connsiteX250" fmla="*/ 110104 w 630493"/>
                <a:gd name="connsiteY250" fmla="*/ 109693 h 574697"/>
                <a:gd name="connsiteX251" fmla="*/ 110104 w 630493"/>
                <a:gd name="connsiteY251" fmla="*/ 108726 h 574697"/>
                <a:gd name="connsiteX252" fmla="*/ 109226 w 630493"/>
                <a:gd name="connsiteY252" fmla="*/ 108199 h 574697"/>
                <a:gd name="connsiteX253" fmla="*/ 86907 w 630493"/>
                <a:gd name="connsiteY253" fmla="*/ 90625 h 574697"/>
                <a:gd name="connsiteX254" fmla="*/ 82162 w 630493"/>
                <a:gd name="connsiteY254" fmla="*/ 64264 h 574697"/>
                <a:gd name="connsiteX255" fmla="*/ 92530 w 630493"/>
                <a:gd name="connsiteY255" fmla="*/ 55477 h 574697"/>
                <a:gd name="connsiteX256" fmla="*/ 107468 w 630493"/>
                <a:gd name="connsiteY256" fmla="*/ 51787 h 574697"/>
                <a:gd name="connsiteX257" fmla="*/ 122846 w 630493"/>
                <a:gd name="connsiteY257" fmla="*/ 53808 h 574697"/>
                <a:gd name="connsiteX258" fmla="*/ 133565 w 630493"/>
                <a:gd name="connsiteY258" fmla="*/ 62595 h 574697"/>
                <a:gd name="connsiteX259" fmla="*/ 133565 w 630493"/>
                <a:gd name="connsiteY259" fmla="*/ 64088 h 574697"/>
                <a:gd name="connsiteX260" fmla="*/ 135059 w 630493"/>
                <a:gd name="connsiteY260" fmla="*/ 63649 h 574697"/>
                <a:gd name="connsiteX261" fmla="*/ 163916 w 630493"/>
                <a:gd name="connsiteY261" fmla="*/ 81249 h 574697"/>
                <a:gd name="connsiteX262" fmla="*/ 164144 w 630493"/>
                <a:gd name="connsiteY262" fmla="*/ 82277 h 574697"/>
                <a:gd name="connsiteX263" fmla="*/ 164144 w 630493"/>
                <a:gd name="connsiteY263" fmla="*/ 83771 h 574697"/>
                <a:gd name="connsiteX264" fmla="*/ 165638 w 630493"/>
                <a:gd name="connsiteY264" fmla="*/ 83771 h 574697"/>
                <a:gd name="connsiteX265" fmla="*/ 190680 w 630493"/>
                <a:gd name="connsiteY265" fmla="*/ 81311 h 574697"/>
                <a:gd name="connsiteX266" fmla="*/ 193844 w 630493"/>
                <a:gd name="connsiteY266" fmla="*/ 81311 h 574697"/>
                <a:gd name="connsiteX267" fmla="*/ 191647 w 630493"/>
                <a:gd name="connsiteY267" fmla="*/ 79026 h 574697"/>
                <a:gd name="connsiteX268" fmla="*/ 177852 w 630493"/>
                <a:gd name="connsiteY268" fmla="*/ 67515 h 574697"/>
                <a:gd name="connsiteX269" fmla="*/ 166780 w 630493"/>
                <a:gd name="connsiteY269" fmla="*/ 54686 h 574697"/>
                <a:gd name="connsiteX270" fmla="*/ 168186 w 630493"/>
                <a:gd name="connsiteY270" fmla="*/ 38870 h 574697"/>
                <a:gd name="connsiteX271" fmla="*/ 175040 w 630493"/>
                <a:gd name="connsiteY271" fmla="*/ 35619 h 574697"/>
                <a:gd name="connsiteX272" fmla="*/ 184793 w 630493"/>
                <a:gd name="connsiteY272" fmla="*/ 34652 h 574697"/>
                <a:gd name="connsiteX273" fmla="*/ 192263 w 630493"/>
                <a:gd name="connsiteY273" fmla="*/ 31665 h 574697"/>
                <a:gd name="connsiteX274" fmla="*/ 199907 w 630493"/>
                <a:gd name="connsiteY274" fmla="*/ 36146 h 574697"/>
                <a:gd name="connsiteX275" fmla="*/ 215899 w 630493"/>
                <a:gd name="connsiteY275" fmla="*/ 46602 h 574697"/>
                <a:gd name="connsiteX276" fmla="*/ 248499 w 630493"/>
                <a:gd name="connsiteY276" fmla="*/ 67955 h 574697"/>
                <a:gd name="connsiteX277" fmla="*/ 253331 w 630493"/>
                <a:gd name="connsiteY277" fmla="*/ 71030 h 574697"/>
                <a:gd name="connsiteX278" fmla="*/ 251047 w 630493"/>
                <a:gd name="connsiteY278" fmla="*/ 65846 h 574697"/>
                <a:gd name="connsiteX279" fmla="*/ 241293 w 630493"/>
                <a:gd name="connsiteY279" fmla="*/ 43176 h 574697"/>
                <a:gd name="connsiteX280" fmla="*/ 232946 w 630493"/>
                <a:gd name="connsiteY280" fmla="*/ 20066 h 574697"/>
                <a:gd name="connsiteX281" fmla="*/ 233737 w 630493"/>
                <a:gd name="connsiteY281" fmla="*/ 8643 h 574697"/>
                <a:gd name="connsiteX282" fmla="*/ 242524 w 630493"/>
                <a:gd name="connsiteY282" fmla="*/ 2404 h 574697"/>
                <a:gd name="connsiteX283" fmla="*/ 258867 w 630493"/>
                <a:gd name="connsiteY283" fmla="*/ 16200 h 574697"/>
                <a:gd name="connsiteX284" fmla="*/ 258867 w 630493"/>
                <a:gd name="connsiteY284" fmla="*/ 18221 h 574697"/>
                <a:gd name="connsiteX285" fmla="*/ 260801 w 630493"/>
                <a:gd name="connsiteY285" fmla="*/ 17606 h 574697"/>
                <a:gd name="connsiteX286" fmla="*/ 279034 w 630493"/>
                <a:gd name="connsiteY286" fmla="*/ 29459 h 574697"/>
                <a:gd name="connsiteX287" fmla="*/ 279341 w 630493"/>
                <a:gd name="connsiteY287" fmla="*/ 31752 h 574697"/>
                <a:gd name="connsiteX288" fmla="*/ 279341 w 630493"/>
                <a:gd name="connsiteY288" fmla="*/ 34213 h 574697"/>
                <a:gd name="connsiteX289" fmla="*/ 281889 w 630493"/>
                <a:gd name="connsiteY289" fmla="*/ 33158 h 574697"/>
                <a:gd name="connsiteX290" fmla="*/ 302767 w 630493"/>
                <a:gd name="connsiteY290" fmla="*/ 40074 h 574697"/>
                <a:gd name="connsiteX291" fmla="*/ 300781 w 630493"/>
                <a:gd name="connsiteY291" fmla="*/ 57059 h 574697"/>
                <a:gd name="connsiteX292" fmla="*/ 298672 w 630493"/>
                <a:gd name="connsiteY292" fmla="*/ 59958 h 574697"/>
                <a:gd name="connsiteX293" fmla="*/ 302275 w 630493"/>
                <a:gd name="connsiteY293" fmla="*/ 59958 h 574697"/>
                <a:gd name="connsiteX294" fmla="*/ 326527 w 630493"/>
                <a:gd name="connsiteY294" fmla="*/ 67164 h 574697"/>
                <a:gd name="connsiteX295" fmla="*/ 329514 w 630493"/>
                <a:gd name="connsiteY295" fmla="*/ 69097 h 574697"/>
                <a:gd name="connsiteX296" fmla="*/ 329514 w 630493"/>
                <a:gd name="connsiteY296" fmla="*/ 65582 h 574697"/>
                <a:gd name="connsiteX297" fmla="*/ 344566 w 630493"/>
                <a:gd name="connsiteY297" fmla="*/ 54168 h 574697"/>
                <a:gd name="connsiteX298" fmla="*/ 350867 w 630493"/>
                <a:gd name="connsiteY298" fmla="*/ 56795 h 574697"/>
                <a:gd name="connsiteX299" fmla="*/ 353854 w 630493"/>
                <a:gd name="connsiteY299" fmla="*/ 59783 h 574697"/>
                <a:gd name="connsiteX300" fmla="*/ 353854 w 630493"/>
                <a:gd name="connsiteY300" fmla="*/ 55565 h 574697"/>
                <a:gd name="connsiteX301" fmla="*/ 357281 w 630493"/>
                <a:gd name="connsiteY301" fmla="*/ 41682 h 574697"/>
                <a:gd name="connsiteX302" fmla="*/ 368001 w 630493"/>
                <a:gd name="connsiteY302" fmla="*/ 40012 h 574697"/>
                <a:gd name="connsiteX303" fmla="*/ 373273 w 630493"/>
                <a:gd name="connsiteY303" fmla="*/ 47042 h 574697"/>
                <a:gd name="connsiteX304" fmla="*/ 371340 w 630493"/>
                <a:gd name="connsiteY304" fmla="*/ 38255 h 574697"/>
                <a:gd name="connsiteX305" fmla="*/ 378545 w 630493"/>
                <a:gd name="connsiteY305" fmla="*/ 21384 h 574697"/>
                <a:gd name="connsiteX306" fmla="*/ 396998 w 630493"/>
                <a:gd name="connsiteY306" fmla="*/ 22790 h 574697"/>
                <a:gd name="connsiteX307" fmla="*/ 398492 w 630493"/>
                <a:gd name="connsiteY307" fmla="*/ 24020 h 574697"/>
                <a:gd name="connsiteX308" fmla="*/ 399722 w 630493"/>
                <a:gd name="connsiteY308" fmla="*/ 22526 h 574697"/>
                <a:gd name="connsiteX309" fmla="*/ 408509 w 630493"/>
                <a:gd name="connsiteY309" fmla="*/ 11982 h 574697"/>
                <a:gd name="connsiteX310" fmla="*/ 407103 w 630493"/>
                <a:gd name="connsiteY310" fmla="*/ 12685 h 574697"/>
                <a:gd name="connsiteX311" fmla="*/ 427576 w 630493"/>
                <a:gd name="connsiteY311" fmla="*/ 22878 h 574697"/>
                <a:gd name="connsiteX312" fmla="*/ 418790 w 630493"/>
                <a:gd name="connsiteY312" fmla="*/ 39573 h 574697"/>
                <a:gd name="connsiteX313" fmla="*/ 418790 w 630493"/>
                <a:gd name="connsiteY313" fmla="*/ 43439 h 574697"/>
                <a:gd name="connsiteX314" fmla="*/ 420898 w 630493"/>
                <a:gd name="connsiteY314" fmla="*/ 45196 h 574697"/>
                <a:gd name="connsiteX315" fmla="*/ 420898 w 630493"/>
                <a:gd name="connsiteY315" fmla="*/ 49678 h 574697"/>
                <a:gd name="connsiteX316" fmla="*/ 416154 w 630493"/>
                <a:gd name="connsiteY316" fmla="*/ 58465 h 574697"/>
                <a:gd name="connsiteX317" fmla="*/ 403149 w 630493"/>
                <a:gd name="connsiteY317" fmla="*/ 76478 h 574697"/>
                <a:gd name="connsiteX318" fmla="*/ 406048 w 630493"/>
                <a:gd name="connsiteY318" fmla="*/ 79114 h 574697"/>
                <a:gd name="connsiteX319" fmla="*/ 427840 w 630493"/>
                <a:gd name="connsiteY319" fmla="*/ 77093 h 574697"/>
                <a:gd name="connsiteX320" fmla="*/ 429334 w 630493"/>
                <a:gd name="connsiteY320" fmla="*/ 78148 h 574697"/>
                <a:gd name="connsiteX321" fmla="*/ 430476 w 630493"/>
                <a:gd name="connsiteY321" fmla="*/ 76830 h 574697"/>
                <a:gd name="connsiteX322" fmla="*/ 449113 w 630493"/>
                <a:gd name="connsiteY322" fmla="*/ 76487 h 574697"/>
                <a:gd name="connsiteX323" fmla="*/ 449456 w 630493"/>
                <a:gd name="connsiteY323" fmla="*/ 76830 h 574697"/>
                <a:gd name="connsiteX324" fmla="*/ 451477 w 630493"/>
                <a:gd name="connsiteY324" fmla="*/ 79202 h 574697"/>
                <a:gd name="connsiteX325" fmla="*/ 452707 w 630493"/>
                <a:gd name="connsiteY325" fmla="*/ 76390 h 574697"/>
                <a:gd name="connsiteX326" fmla="*/ 467338 w 630493"/>
                <a:gd name="connsiteY326" fmla="*/ 74229 h 574697"/>
                <a:gd name="connsiteX327" fmla="*/ 471072 w 630493"/>
                <a:gd name="connsiteY327" fmla="*/ 79466 h 574697"/>
                <a:gd name="connsiteX328" fmla="*/ 471950 w 630493"/>
                <a:gd name="connsiteY328" fmla="*/ 89395 h 574697"/>
                <a:gd name="connsiteX329" fmla="*/ 474850 w 630493"/>
                <a:gd name="connsiteY329" fmla="*/ 79905 h 574697"/>
                <a:gd name="connsiteX330" fmla="*/ 483637 w 630493"/>
                <a:gd name="connsiteY330" fmla="*/ 77269 h 574697"/>
                <a:gd name="connsiteX331" fmla="*/ 495412 w 630493"/>
                <a:gd name="connsiteY331" fmla="*/ 79641 h 574697"/>
                <a:gd name="connsiteX332" fmla="*/ 502705 w 630493"/>
                <a:gd name="connsiteY332" fmla="*/ 86847 h 574697"/>
                <a:gd name="connsiteX333" fmla="*/ 499717 w 630493"/>
                <a:gd name="connsiteY333" fmla="*/ 95634 h 574697"/>
                <a:gd name="connsiteX334" fmla="*/ 501387 w 630493"/>
                <a:gd name="connsiteY334" fmla="*/ 99236 h 574697"/>
                <a:gd name="connsiteX335" fmla="*/ 510174 w 630493"/>
                <a:gd name="connsiteY335" fmla="*/ 103278 h 574697"/>
                <a:gd name="connsiteX336" fmla="*/ 508592 w 630493"/>
                <a:gd name="connsiteY336" fmla="*/ 114174 h 574697"/>
                <a:gd name="connsiteX337" fmla="*/ 489876 w 630493"/>
                <a:gd name="connsiteY337" fmla="*/ 134472 h 574697"/>
                <a:gd name="connsiteX338" fmla="*/ 485131 w 630493"/>
                <a:gd name="connsiteY338" fmla="*/ 143259 h 574697"/>
                <a:gd name="connsiteX339" fmla="*/ 492863 w 630493"/>
                <a:gd name="connsiteY339" fmla="*/ 137020 h 574697"/>
                <a:gd name="connsiteX340" fmla="*/ 516412 w 630493"/>
                <a:gd name="connsiteY340" fmla="*/ 134032 h 574697"/>
                <a:gd name="connsiteX341" fmla="*/ 540313 w 630493"/>
                <a:gd name="connsiteY341" fmla="*/ 139832 h 574697"/>
                <a:gd name="connsiteX342" fmla="*/ 542422 w 630493"/>
                <a:gd name="connsiteY342" fmla="*/ 141062 h 574697"/>
                <a:gd name="connsiteX343" fmla="*/ 543213 w 630493"/>
                <a:gd name="connsiteY343" fmla="*/ 138865 h 574697"/>
                <a:gd name="connsiteX344" fmla="*/ 553054 w 630493"/>
                <a:gd name="connsiteY344" fmla="*/ 136405 h 574697"/>
                <a:gd name="connsiteX345" fmla="*/ 565795 w 630493"/>
                <a:gd name="connsiteY345" fmla="*/ 140183 h 574697"/>
                <a:gd name="connsiteX346" fmla="*/ 588202 w 630493"/>
                <a:gd name="connsiteY346" fmla="*/ 154418 h 574697"/>
                <a:gd name="connsiteX347" fmla="*/ 596110 w 630493"/>
                <a:gd name="connsiteY347" fmla="*/ 164523 h 574697"/>
                <a:gd name="connsiteX348" fmla="*/ 594440 w 630493"/>
                <a:gd name="connsiteY348" fmla="*/ 174980 h 574697"/>
                <a:gd name="connsiteX349" fmla="*/ 583281 w 630493"/>
                <a:gd name="connsiteY349" fmla="*/ 182361 h 574697"/>
                <a:gd name="connsiteX350" fmla="*/ 571507 w 630493"/>
                <a:gd name="connsiteY350" fmla="*/ 189654 h 574697"/>
                <a:gd name="connsiteX351" fmla="*/ 555954 w 630493"/>
                <a:gd name="connsiteY351" fmla="*/ 199319 h 574697"/>
                <a:gd name="connsiteX352" fmla="*/ 552175 w 630493"/>
                <a:gd name="connsiteY352" fmla="*/ 201604 h 574697"/>
                <a:gd name="connsiteX353" fmla="*/ 556393 w 630493"/>
                <a:gd name="connsiteY353" fmla="*/ 202922 h 574697"/>
                <a:gd name="connsiteX354" fmla="*/ 601822 w 630493"/>
                <a:gd name="connsiteY354" fmla="*/ 235170 h 574697"/>
                <a:gd name="connsiteX355" fmla="*/ 601822 w 630493"/>
                <a:gd name="connsiteY355" fmla="*/ 235170 h 574697"/>
                <a:gd name="connsiteX356" fmla="*/ 601822 w 630493"/>
                <a:gd name="connsiteY356" fmla="*/ 235170 h 574697"/>
                <a:gd name="connsiteX357" fmla="*/ 623086 w 630493"/>
                <a:gd name="connsiteY357" fmla="*/ 243957 h 574697"/>
                <a:gd name="connsiteX358" fmla="*/ 626513 w 630493"/>
                <a:gd name="connsiteY358" fmla="*/ 252744 h 574697"/>
                <a:gd name="connsiteX359" fmla="*/ 622207 w 630493"/>
                <a:gd name="connsiteY359" fmla="*/ 258543 h 574697"/>
                <a:gd name="connsiteX360" fmla="*/ 615881 w 630493"/>
                <a:gd name="connsiteY360" fmla="*/ 258104 h 574697"/>
                <a:gd name="connsiteX361" fmla="*/ 620977 w 630493"/>
                <a:gd name="connsiteY361" fmla="*/ 262058 h 574697"/>
                <a:gd name="connsiteX362" fmla="*/ 625459 w 630493"/>
                <a:gd name="connsiteY362" fmla="*/ 272339 h 574697"/>
                <a:gd name="connsiteX363" fmla="*/ 620011 w 630493"/>
                <a:gd name="connsiteY363" fmla="*/ 281126 h 574697"/>
                <a:gd name="connsiteX364" fmla="*/ 620011 w 630493"/>
                <a:gd name="connsiteY364" fmla="*/ 281126 h 574697"/>
                <a:gd name="connsiteX365" fmla="*/ 620011 w 630493"/>
                <a:gd name="connsiteY365" fmla="*/ 281126 h 574697"/>
                <a:gd name="connsiteX366" fmla="*/ 608236 w 630493"/>
                <a:gd name="connsiteY366" fmla="*/ 289385 h 574697"/>
                <a:gd name="connsiteX367" fmla="*/ 607621 w 630493"/>
                <a:gd name="connsiteY367" fmla="*/ 289385 h 574697"/>
                <a:gd name="connsiteX368" fmla="*/ 607621 w 630493"/>
                <a:gd name="connsiteY368" fmla="*/ 289913 h 574697"/>
                <a:gd name="connsiteX369" fmla="*/ 594177 w 630493"/>
                <a:gd name="connsiteY369" fmla="*/ 296151 h 574697"/>
                <a:gd name="connsiteX370" fmla="*/ 588114 w 630493"/>
                <a:gd name="connsiteY370" fmla="*/ 295536 h 574697"/>
                <a:gd name="connsiteX371" fmla="*/ 592683 w 630493"/>
                <a:gd name="connsiteY371" fmla="*/ 299578 h 574697"/>
                <a:gd name="connsiteX372" fmla="*/ 610257 w 630493"/>
                <a:gd name="connsiteY372" fmla="*/ 322776 h 574697"/>
                <a:gd name="connsiteX373" fmla="*/ 607270 w 630493"/>
                <a:gd name="connsiteY373" fmla="*/ 348434 h 574697"/>
                <a:gd name="connsiteX374" fmla="*/ 607270 w 630493"/>
                <a:gd name="connsiteY374" fmla="*/ 348434 h 574697"/>
                <a:gd name="connsiteX375" fmla="*/ 607270 w 630493"/>
                <a:gd name="connsiteY375" fmla="*/ 350543 h 574697"/>
                <a:gd name="connsiteX376" fmla="*/ 601646 w 630493"/>
                <a:gd name="connsiteY376" fmla="*/ 358627 h 574697"/>
                <a:gd name="connsiteX377" fmla="*/ 600064 w 630493"/>
                <a:gd name="connsiteY377" fmla="*/ 359593 h 574697"/>
                <a:gd name="connsiteX378" fmla="*/ 600943 w 630493"/>
                <a:gd name="connsiteY378" fmla="*/ 361263 h 574697"/>
                <a:gd name="connsiteX379" fmla="*/ 601910 w 630493"/>
                <a:gd name="connsiteY379" fmla="*/ 368204 h 574697"/>
                <a:gd name="connsiteX380" fmla="*/ 601910 w 630493"/>
                <a:gd name="connsiteY380" fmla="*/ 369874 h 574697"/>
                <a:gd name="connsiteX381" fmla="*/ 603579 w 630493"/>
                <a:gd name="connsiteY381" fmla="*/ 370489 h 574697"/>
                <a:gd name="connsiteX382" fmla="*/ 621153 w 630493"/>
                <a:gd name="connsiteY382" fmla="*/ 386569 h 574697"/>
                <a:gd name="connsiteX383" fmla="*/ 622295 w 630493"/>
                <a:gd name="connsiteY383" fmla="*/ 409679 h 574697"/>
                <a:gd name="connsiteX384" fmla="*/ 607797 w 630493"/>
                <a:gd name="connsiteY384" fmla="*/ 426813 h 574697"/>
                <a:gd name="connsiteX385" fmla="*/ 597164 w 630493"/>
                <a:gd name="connsiteY385" fmla="*/ 427692 h 574697"/>
                <a:gd name="connsiteX386" fmla="*/ 590926 w 630493"/>
                <a:gd name="connsiteY386" fmla="*/ 421541 h 574697"/>
                <a:gd name="connsiteX387" fmla="*/ 590926 w 630493"/>
                <a:gd name="connsiteY387" fmla="*/ 413896 h 574697"/>
                <a:gd name="connsiteX388" fmla="*/ 587675 w 630493"/>
                <a:gd name="connsiteY388" fmla="*/ 420926 h 574697"/>
                <a:gd name="connsiteX389" fmla="*/ 569574 w 630493"/>
                <a:gd name="connsiteY389" fmla="*/ 434106 h 574697"/>
                <a:gd name="connsiteX390" fmla="*/ 566762 w 630493"/>
                <a:gd name="connsiteY390" fmla="*/ 434106 h 574697"/>
                <a:gd name="connsiteX391" fmla="*/ 568168 w 630493"/>
                <a:gd name="connsiteY391" fmla="*/ 436654 h 574697"/>
                <a:gd name="connsiteX392" fmla="*/ 557492 w 630493"/>
                <a:gd name="connsiteY392" fmla="*/ 467672 h 574697"/>
                <a:gd name="connsiteX393" fmla="*/ 556129 w 630493"/>
                <a:gd name="connsiteY393" fmla="*/ 468288 h 574697"/>
                <a:gd name="connsiteX394" fmla="*/ 552790 w 630493"/>
                <a:gd name="connsiteY394" fmla="*/ 469430 h 574697"/>
                <a:gd name="connsiteX395" fmla="*/ 555514 w 630493"/>
                <a:gd name="connsiteY395" fmla="*/ 471627 h 574697"/>
                <a:gd name="connsiteX396" fmla="*/ 555400 w 630493"/>
                <a:gd name="connsiteY396" fmla="*/ 506792 h 574697"/>
                <a:gd name="connsiteX397" fmla="*/ 547782 w 630493"/>
                <a:gd name="connsiteY397" fmla="*/ 511959 h 574697"/>
                <a:gd name="connsiteX398" fmla="*/ 545937 w 630493"/>
                <a:gd name="connsiteY398" fmla="*/ 512486 h 574697"/>
                <a:gd name="connsiteX399" fmla="*/ 546639 w 630493"/>
                <a:gd name="connsiteY399" fmla="*/ 514331 h 574697"/>
                <a:gd name="connsiteX400" fmla="*/ 535173 w 630493"/>
                <a:gd name="connsiteY400" fmla="*/ 538012 h 574697"/>
                <a:gd name="connsiteX401" fmla="*/ 511492 w 630493"/>
                <a:gd name="connsiteY401" fmla="*/ 526545 h 574697"/>
                <a:gd name="connsiteX402" fmla="*/ 510174 w 630493"/>
                <a:gd name="connsiteY402" fmla="*/ 522327 h 574697"/>
                <a:gd name="connsiteX403" fmla="*/ 508065 w 630493"/>
                <a:gd name="connsiteY403" fmla="*/ 526281 h 574697"/>
                <a:gd name="connsiteX404" fmla="*/ 493127 w 630493"/>
                <a:gd name="connsiteY404" fmla="*/ 544822 h 574697"/>
                <a:gd name="connsiteX405" fmla="*/ 475281 w 630493"/>
                <a:gd name="connsiteY405" fmla="*/ 540367 h 574697"/>
                <a:gd name="connsiteX406" fmla="*/ 475114 w 630493"/>
                <a:gd name="connsiteY406" fmla="*/ 540077 h 574697"/>
                <a:gd name="connsiteX407" fmla="*/ 473357 w 630493"/>
                <a:gd name="connsiteY407" fmla="*/ 534805 h 574697"/>
                <a:gd name="connsiteX408" fmla="*/ 471599 w 630493"/>
                <a:gd name="connsiteY408" fmla="*/ 540165 h 574697"/>
                <a:gd name="connsiteX409" fmla="*/ 437277 w 630493"/>
                <a:gd name="connsiteY409" fmla="*/ 554716 h 574697"/>
                <a:gd name="connsiteX410" fmla="*/ 433200 w 630493"/>
                <a:gd name="connsiteY410" fmla="*/ 552642 h 574697"/>
                <a:gd name="connsiteX411" fmla="*/ 430300 w 630493"/>
                <a:gd name="connsiteY411" fmla="*/ 550445 h 574697"/>
                <a:gd name="connsiteX412" fmla="*/ 430300 w 630493"/>
                <a:gd name="connsiteY412" fmla="*/ 554136 h 574697"/>
                <a:gd name="connsiteX413" fmla="*/ 414660 w 630493"/>
                <a:gd name="connsiteY413" fmla="*/ 570831 h 574697"/>
                <a:gd name="connsiteX414" fmla="*/ 397789 w 630493"/>
                <a:gd name="connsiteY414" fmla="*/ 556948 h 574697"/>
                <a:gd name="connsiteX415" fmla="*/ 397789 w 630493"/>
                <a:gd name="connsiteY415" fmla="*/ 555454 h 574697"/>
                <a:gd name="connsiteX416" fmla="*/ 396207 w 630493"/>
                <a:gd name="connsiteY416" fmla="*/ 555454 h 574697"/>
                <a:gd name="connsiteX417" fmla="*/ 349285 w 630493"/>
                <a:gd name="connsiteY417" fmla="*/ 555454 h 574697"/>
                <a:gd name="connsiteX418" fmla="*/ 304823 w 630493"/>
                <a:gd name="connsiteY418" fmla="*/ 549127 h 574697"/>
                <a:gd name="connsiteX419" fmla="*/ 283207 w 630493"/>
                <a:gd name="connsiteY419" fmla="*/ 538583 h 574697"/>
                <a:gd name="connsiteX420" fmla="*/ 274420 w 630493"/>
                <a:gd name="connsiteY420" fmla="*/ 531817 h 574697"/>
                <a:gd name="connsiteX421" fmla="*/ 262558 w 630493"/>
                <a:gd name="connsiteY421" fmla="*/ 530499 h 574697"/>
                <a:gd name="connsiteX422" fmla="*/ 241469 w 630493"/>
                <a:gd name="connsiteY422" fmla="*/ 535156 h 574697"/>
                <a:gd name="connsiteX423" fmla="*/ 184178 w 630493"/>
                <a:gd name="connsiteY423" fmla="*/ 515386 h 574697"/>
                <a:gd name="connsiteX424" fmla="*/ 175918 w 630493"/>
                <a:gd name="connsiteY424" fmla="*/ 508620 h 574697"/>
                <a:gd name="connsiteX425" fmla="*/ 165375 w 630493"/>
                <a:gd name="connsiteY425" fmla="*/ 506159 h 574697"/>
                <a:gd name="connsiteX426" fmla="*/ 145252 w 630493"/>
                <a:gd name="connsiteY426" fmla="*/ 505017 h 574697"/>
                <a:gd name="connsiteX427" fmla="*/ 126009 w 630493"/>
                <a:gd name="connsiteY427" fmla="*/ 501063 h 574697"/>
                <a:gd name="connsiteX428" fmla="*/ 109050 w 630493"/>
                <a:gd name="connsiteY428" fmla="*/ 492979 h 574697"/>
                <a:gd name="connsiteX429" fmla="*/ 102460 w 630493"/>
                <a:gd name="connsiteY429" fmla="*/ 477426 h 574697"/>
                <a:gd name="connsiteX430" fmla="*/ 113004 w 630493"/>
                <a:gd name="connsiteY430" fmla="*/ 466267 h 574697"/>
                <a:gd name="connsiteX431" fmla="*/ 114322 w 630493"/>
                <a:gd name="connsiteY431" fmla="*/ 466267 h 574697"/>
                <a:gd name="connsiteX432" fmla="*/ 114322 w 630493"/>
                <a:gd name="connsiteY432" fmla="*/ 464948 h 574697"/>
                <a:gd name="connsiteX433" fmla="*/ 111511 w 630493"/>
                <a:gd name="connsiteY433" fmla="*/ 449747 h 574697"/>
                <a:gd name="connsiteX434" fmla="*/ 98506 w 630493"/>
                <a:gd name="connsiteY434" fmla="*/ 441927 h 574697"/>
                <a:gd name="connsiteX435" fmla="*/ 86819 w 630493"/>
                <a:gd name="connsiteY435" fmla="*/ 450714 h 574697"/>
                <a:gd name="connsiteX436" fmla="*/ 94376 w 630493"/>
                <a:gd name="connsiteY436" fmla="*/ 462576 h 574697"/>
                <a:gd name="connsiteX437" fmla="*/ 93849 w 630493"/>
                <a:gd name="connsiteY437" fmla="*/ 460116 h 574697"/>
                <a:gd name="connsiteX438" fmla="*/ 76802 w 630493"/>
                <a:gd name="connsiteY438" fmla="*/ 459149 h 574697"/>
                <a:gd name="connsiteX439" fmla="*/ 68630 w 630493"/>
                <a:gd name="connsiteY439" fmla="*/ 444123 h 574697"/>
                <a:gd name="connsiteX440" fmla="*/ 92706 w 630493"/>
                <a:gd name="connsiteY440" fmla="*/ 423035 h 574697"/>
                <a:gd name="connsiteX441" fmla="*/ 94288 w 630493"/>
                <a:gd name="connsiteY441" fmla="*/ 423035 h 574697"/>
                <a:gd name="connsiteX442" fmla="*/ 94288 w 630493"/>
                <a:gd name="connsiteY442" fmla="*/ 421541 h 574697"/>
                <a:gd name="connsiteX443" fmla="*/ 93497 w 630493"/>
                <a:gd name="connsiteY443" fmla="*/ 393774 h 574697"/>
                <a:gd name="connsiteX444" fmla="*/ 94639 w 630493"/>
                <a:gd name="connsiteY444" fmla="*/ 388766 h 574697"/>
                <a:gd name="connsiteX445" fmla="*/ 91476 w 630493"/>
                <a:gd name="connsiteY445" fmla="*/ 392808 h 574697"/>
                <a:gd name="connsiteX446" fmla="*/ 65115 w 630493"/>
                <a:gd name="connsiteY446" fmla="*/ 395883 h 574697"/>
                <a:gd name="connsiteX447" fmla="*/ 64149 w 630493"/>
                <a:gd name="connsiteY447" fmla="*/ 395092 h 574697"/>
                <a:gd name="connsiteX448" fmla="*/ 63446 w 630493"/>
                <a:gd name="connsiteY448" fmla="*/ 396147 h 574697"/>
                <a:gd name="connsiteX449" fmla="*/ 45872 w 630493"/>
                <a:gd name="connsiteY449" fmla="*/ 410997 h 574697"/>
                <a:gd name="connsiteX450" fmla="*/ 25223 w 630493"/>
                <a:gd name="connsiteY450" fmla="*/ 409152 h 574697"/>
                <a:gd name="connsiteX451" fmla="*/ 18017 w 630493"/>
                <a:gd name="connsiteY451" fmla="*/ 392017 h 574697"/>
                <a:gd name="connsiteX452" fmla="*/ 31637 w 630493"/>
                <a:gd name="connsiteY452" fmla="*/ 381473 h 574697"/>
                <a:gd name="connsiteX453" fmla="*/ 33482 w 630493"/>
                <a:gd name="connsiteY453" fmla="*/ 381473 h 574697"/>
                <a:gd name="connsiteX454" fmla="*/ 32516 w 630493"/>
                <a:gd name="connsiteY454" fmla="*/ 379891 h 574697"/>
                <a:gd name="connsiteX455" fmla="*/ 40301 w 630493"/>
                <a:gd name="connsiteY455" fmla="*/ 356289 h 574697"/>
                <a:gd name="connsiteX456" fmla="*/ 48157 w 630493"/>
                <a:gd name="connsiteY456" fmla="*/ 354409 h 574697"/>
                <a:gd name="connsiteX457" fmla="*/ 49123 w 630493"/>
                <a:gd name="connsiteY457" fmla="*/ 354409 h 574697"/>
                <a:gd name="connsiteX458" fmla="*/ 49123 w 630493"/>
                <a:gd name="connsiteY458" fmla="*/ 353442 h 574697"/>
                <a:gd name="connsiteX459" fmla="*/ 66082 w 630493"/>
                <a:gd name="connsiteY459" fmla="*/ 323655 h 574697"/>
                <a:gd name="connsiteX460" fmla="*/ 65467 w 630493"/>
                <a:gd name="connsiteY460" fmla="*/ 322424 h 574697"/>
                <a:gd name="connsiteX461" fmla="*/ 45819 w 630493"/>
                <a:gd name="connsiteY461" fmla="*/ 316563 h 574697"/>
                <a:gd name="connsiteX462" fmla="*/ 44905 w 630493"/>
                <a:gd name="connsiteY462" fmla="*/ 314516 h 574697"/>
                <a:gd name="connsiteX463" fmla="*/ 44905 w 630493"/>
                <a:gd name="connsiteY463" fmla="*/ 313286 h 574697"/>
                <a:gd name="connsiteX464" fmla="*/ 44202 w 630493"/>
                <a:gd name="connsiteY464" fmla="*/ 314340 h 574697"/>
                <a:gd name="connsiteX465" fmla="*/ 32779 w 630493"/>
                <a:gd name="connsiteY465" fmla="*/ 320491 h 574697"/>
                <a:gd name="connsiteX466" fmla="*/ 21005 w 630493"/>
                <a:gd name="connsiteY466" fmla="*/ 318646 h 574697"/>
                <a:gd name="connsiteX467" fmla="*/ 5540 w 630493"/>
                <a:gd name="connsiteY467" fmla="*/ 308365 h 574697"/>
                <a:gd name="connsiteX468" fmla="*/ 1849 w 630493"/>
                <a:gd name="connsiteY468" fmla="*/ 297997 h 574697"/>
                <a:gd name="connsiteX469" fmla="*/ 619 w 630493"/>
                <a:gd name="connsiteY469" fmla="*/ 294394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630493" h="574697">
                  <a:moveTo>
                    <a:pt x="619" y="294394"/>
                  </a:moveTo>
                  <a:cubicBezTo>
                    <a:pt x="259" y="295651"/>
                    <a:pt x="48" y="296951"/>
                    <a:pt x="4" y="298260"/>
                  </a:cubicBezTo>
                  <a:cubicBezTo>
                    <a:pt x="-84" y="302144"/>
                    <a:pt x="1191" y="305940"/>
                    <a:pt x="3607" y="308980"/>
                  </a:cubicBezTo>
                  <a:cubicBezTo>
                    <a:pt x="7763" y="313857"/>
                    <a:pt x="13123" y="317548"/>
                    <a:pt x="19160" y="319700"/>
                  </a:cubicBezTo>
                  <a:cubicBezTo>
                    <a:pt x="23017" y="321212"/>
                    <a:pt x="27147" y="321897"/>
                    <a:pt x="31286" y="321721"/>
                  </a:cubicBezTo>
                  <a:cubicBezTo>
                    <a:pt x="36241" y="321739"/>
                    <a:pt x="40881" y="319305"/>
                    <a:pt x="43675" y="315219"/>
                  </a:cubicBezTo>
                  <a:lnTo>
                    <a:pt x="42621" y="315219"/>
                  </a:lnTo>
                  <a:cubicBezTo>
                    <a:pt x="45450" y="323488"/>
                    <a:pt x="54439" y="327890"/>
                    <a:pt x="62708" y="325061"/>
                  </a:cubicBezTo>
                  <a:cubicBezTo>
                    <a:pt x="63534" y="324779"/>
                    <a:pt x="64342" y="324428"/>
                    <a:pt x="65115" y="324006"/>
                  </a:cubicBezTo>
                  <a:lnTo>
                    <a:pt x="64500" y="322776"/>
                  </a:lnTo>
                  <a:cubicBezTo>
                    <a:pt x="52005" y="327872"/>
                    <a:pt x="44554" y="340780"/>
                    <a:pt x="46399" y="354145"/>
                  </a:cubicBezTo>
                  <a:lnTo>
                    <a:pt x="47190" y="353179"/>
                  </a:lnTo>
                  <a:cubicBezTo>
                    <a:pt x="40608" y="352862"/>
                    <a:pt x="34396" y="356254"/>
                    <a:pt x="31110" y="361966"/>
                  </a:cubicBezTo>
                  <a:cubicBezTo>
                    <a:pt x="27050" y="367686"/>
                    <a:pt x="26611" y="375225"/>
                    <a:pt x="29967" y="381385"/>
                  </a:cubicBezTo>
                  <a:lnTo>
                    <a:pt x="30847" y="379979"/>
                  </a:lnTo>
                  <a:cubicBezTo>
                    <a:pt x="23492" y="379742"/>
                    <a:pt x="16963" y="384636"/>
                    <a:pt x="15118" y="391753"/>
                  </a:cubicBezTo>
                  <a:cubicBezTo>
                    <a:pt x="13185" y="399266"/>
                    <a:pt x="16392" y="407157"/>
                    <a:pt x="23026" y="411172"/>
                  </a:cubicBezTo>
                  <a:cubicBezTo>
                    <a:pt x="29765" y="415496"/>
                    <a:pt x="38183" y="416278"/>
                    <a:pt x="45609" y="413281"/>
                  </a:cubicBezTo>
                  <a:cubicBezTo>
                    <a:pt x="53156" y="410109"/>
                    <a:pt x="59545" y="404670"/>
                    <a:pt x="63885" y="397728"/>
                  </a:cubicBezTo>
                  <a:lnTo>
                    <a:pt x="62303" y="397728"/>
                  </a:lnTo>
                  <a:cubicBezTo>
                    <a:pt x="71609" y="404679"/>
                    <a:pt x="84719" y="403220"/>
                    <a:pt x="92267" y="394389"/>
                  </a:cubicBezTo>
                  <a:lnTo>
                    <a:pt x="90158" y="393335"/>
                  </a:lnTo>
                  <a:cubicBezTo>
                    <a:pt x="88032" y="402886"/>
                    <a:pt x="88269" y="412807"/>
                    <a:pt x="90861" y="422244"/>
                  </a:cubicBezTo>
                  <a:lnTo>
                    <a:pt x="92003" y="420662"/>
                  </a:lnTo>
                  <a:cubicBezTo>
                    <a:pt x="85580" y="420794"/>
                    <a:pt x="79385" y="423079"/>
                    <a:pt x="74429" y="427165"/>
                  </a:cubicBezTo>
                  <a:cubicBezTo>
                    <a:pt x="69289" y="431330"/>
                    <a:pt x="66109" y="437437"/>
                    <a:pt x="65642" y="444036"/>
                  </a:cubicBezTo>
                  <a:cubicBezTo>
                    <a:pt x="65247" y="451039"/>
                    <a:pt x="68595" y="457726"/>
                    <a:pt x="74429" y="461610"/>
                  </a:cubicBezTo>
                  <a:cubicBezTo>
                    <a:pt x="80229" y="466108"/>
                    <a:pt x="88225" y="466530"/>
                    <a:pt x="94464" y="462664"/>
                  </a:cubicBezTo>
                  <a:lnTo>
                    <a:pt x="97451" y="460555"/>
                  </a:lnTo>
                  <a:lnTo>
                    <a:pt x="93849" y="460555"/>
                  </a:lnTo>
                  <a:cubicBezTo>
                    <a:pt x="90105" y="459413"/>
                    <a:pt x="87856" y="455599"/>
                    <a:pt x="88664" y="451768"/>
                  </a:cubicBezTo>
                  <a:cubicBezTo>
                    <a:pt x="89499" y="447673"/>
                    <a:pt x="93286" y="444870"/>
                    <a:pt x="97451" y="445266"/>
                  </a:cubicBezTo>
                  <a:cubicBezTo>
                    <a:pt x="101915" y="445406"/>
                    <a:pt x="105983" y="447867"/>
                    <a:pt x="108171" y="451768"/>
                  </a:cubicBezTo>
                  <a:cubicBezTo>
                    <a:pt x="110368" y="455916"/>
                    <a:pt x="111203" y="460652"/>
                    <a:pt x="110544" y="465300"/>
                  </a:cubicBezTo>
                  <a:lnTo>
                    <a:pt x="111950" y="463982"/>
                  </a:lnTo>
                  <a:cubicBezTo>
                    <a:pt x="108347" y="463999"/>
                    <a:pt x="104938" y="465608"/>
                    <a:pt x="102636" y="468375"/>
                  </a:cubicBezTo>
                  <a:cubicBezTo>
                    <a:pt x="100386" y="470976"/>
                    <a:pt x="98945" y="474192"/>
                    <a:pt x="98506" y="477602"/>
                  </a:cubicBezTo>
                  <a:cubicBezTo>
                    <a:pt x="97890" y="481046"/>
                    <a:pt x="98321" y="484596"/>
                    <a:pt x="99736" y="487795"/>
                  </a:cubicBezTo>
                  <a:cubicBezTo>
                    <a:pt x="101229" y="490887"/>
                    <a:pt x="103391" y="493620"/>
                    <a:pt x="106063" y="495791"/>
                  </a:cubicBezTo>
                  <a:cubicBezTo>
                    <a:pt x="111247" y="499903"/>
                    <a:pt x="117231" y="502891"/>
                    <a:pt x="123637" y="504578"/>
                  </a:cubicBezTo>
                  <a:cubicBezTo>
                    <a:pt x="130086" y="506423"/>
                    <a:pt x="136667" y="507776"/>
                    <a:pt x="143319" y="508620"/>
                  </a:cubicBezTo>
                  <a:cubicBezTo>
                    <a:pt x="156500" y="511431"/>
                    <a:pt x="171789" y="506072"/>
                    <a:pt x="180488" y="518285"/>
                  </a:cubicBezTo>
                  <a:cubicBezTo>
                    <a:pt x="196586" y="533258"/>
                    <a:pt x="218237" y="540789"/>
                    <a:pt x="240151" y="539023"/>
                  </a:cubicBezTo>
                  <a:cubicBezTo>
                    <a:pt x="247462" y="538170"/>
                    <a:pt x="254667" y="536606"/>
                    <a:pt x="261679" y="534365"/>
                  </a:cubicBezTo>
                  <a:cubicBezTo>
                    <a:pt x="264886" y="533460"/>
                    <a:pt x="268322" y="533838"/>
                    <a:pt x="271257" y="535420"/>
                  </a:cubicBezTo>
                  <a:cubicBezTo>
                    <a:pt x="274332" y="537344"/>
                    <a:pt x="277267" y="539488"/>
                    <a:pt x="280044" y="541834"/>
                  </a:cubicBezTo>
                  <a:cubicBezTo>
                    <a:pt x="286414" y="546386"/>
                    <a:pt x="293400" y="550032"/>
                    <a:pt x="300781" y="552642"/>
                  </a:cubicBezTo>
                  <a:cubicBezTo>
                    <a:pt x="315438" y="557774"/>
                    <a:pt x="330956" y="560014"/>
                    <a:pt x="346473" y="559232"/>
                  </a:cubicBezTo>
                  <a:lnTo>
                    <a:pt x="393395" y="559232"/>
                  </a:lnTo>
                  <a:lnTo>
                    <a:pt x="391638" y="557738"/>
                  </a:lnTo>
                  <a:cubicBezTo>
                    <a:pt x="393501" y="567615"/>
                    <a:pt x="402156" y="574741"/>
                    <a:pt x="412199" y="574697"/>
                  </a:cubicBezTo>
                  <a:cubicBezTo>
                    <a:pt x="422902" y="573915"/>
                    <a:pt x="431206" y="565041"/>
                    <a:pt x="431267" y="554312"/>
                  </a:cubicBezTo>
                  <a:lnTo>
                    <a:pt x="428368" y="555805"/>
                  </a:lnTo>
                  <a:cubicBezTo>
                    <a:pt x="442260" y="564707"/>
                    <a:pt x="460738" y="560673"/>
                    <a:pt x="469639" y="546781"/>
                  </a:cubicBezTo>
                  <a:cubicBezTo>
                    <a:pt x="470694" y="545138"/>
                    <a:pt x="471591" y="543389"/>
                    <a:pt x="472302" y="541571"/>
                  </a:cubicBezTo>
                  <a:lnTo>
                    <a:pt x="468787" y="541571"/>
                  </a:lnTo>
                  <a:cubicBezTo>
                    <a:pt x="470492" y="545876"/>
                    <a:pt x="474261" y="549022"/>
                    <a:pt x="478804" y="549918"/>
                  </a:cubicBezTo>
                  <a:cubicBezTo>
                    <a:pt x="483233" y="551008"/>
                    <a:pt x="487908" y="550481"/>
                    <a:pt x="491985" y="548424"/>
                  </a:cubicBezTo>
                  <a:cubicBezTo>
                    <a:pt x="499471" y="543557"/>
                    <a:pt x="505270" y="536501"/>
                    <a:pt x="508592" y="528215"/>
                  </a:cubicBezTo>
                  <a:lnTo>
                    <a:pt x="505165" y="528215"/>
                  </a:lnTo>
                  <a:cubicBezTo>
                    <a:pt x="509190" y="539840"/>
                    <a:pt x="521878" y="545991"/>
                    <a:pt x="533503" y="541966"/>
                  </a:cubicBezTo>
                  <a:cubicBezTo>
                    <a:pt x="545128" y="537942"/>
                    <a:pt x="551279" y="525253"/>
                    <a:pt x="547255" y="513628"/>
                  </a:cubicBezTo>
                  <a:lnTo>
                    <a:pt x="546112" y="516088"/>
                  </a:lnTo>
                  <a:cubicBezTo>
                    <a:pt x="554996" y="512855"/>
                    <a:pt x="561463" y="505105"/>
                    <a:pt x="563071" y="495791"/>
                  </a:cubicBezTo>
                  <a:cubicBezTo>
                    <a:pt x="565435" y="486204"/>
                    <a:pt x="562368" y="476090"/>
                    <a:pt x="555075" y="469430"/>
                  </a:cubicBezTo>
                  <a:lnTo>
                    <a:pt x="554460" y="472769"/>
                  </a:lnTo>
                  <a:cubicBezTo>
                    <a:pt x="568255" y="467400"/>
                    <a:pt x="575083" y="451865"/>
                    <a:pt x="569714" y="438078"/>
                  </a:cubicBezTo>
                  <a:cubicBezTo>
                    <a:pt x="569389" y="437235"/>
                    <a:pt x="569020" y="436409"/>
                    <a:pt x="568607" y="435600"/>
                  </a:cubicBezTo>
                  <a:lnTo>
                    <a:pt x="567201" y="438412"/>
                  </a:lnTo>
                  <a:cubicBezTo>
                    <a:pt x="576348" y="437164"/>
                    <a:pt x="584256" y="431426"/>
                    <a:pt x="588289" y="423123"/>
                  </a:cubicBezTo>
                  <a:lnTo>
                    <a:pt x="584599" y="422420"/>
                  </a:lnTo>
                  <a:cubicBezTo>
                    <a:pt x="584757" y="424880"/>
                    <a:pt x="585856" y="427174"/>
                    <a:pt x="587675" y="428834"/>
                  </a:cubicBezTo>
                  <a:cubicBezTo>
                    <a:pt x="589362" y="430451"/>
                    <a:pt x="591462" y="431576"/>
                    <a:pt x="593738" y="432085"/>
                  </a:cubicBezTo>
                  <a:cubicBezTo>
                    <a:pt x="598114" y="433070"/>
                    <a:pt x="602692" y="432674"/>
                    <a:pt x="606830" y="430943"/>
                  </a:cubicBezTo>
                  <a:cubicBezTo>
                    <a:pt x="614791" y="426971"/>
                    <a:pt x="620837" y="419977"/>
                    <a:pt x="623613" y="411524"/>
                  </a:cubicBezTo>
                  <a:cubicBezTo>
                    <a:pt x="626706" y="402904"/>
                    <a:pt x="626196" y="393405"/>
                    <a:pt x="622207" y="385163"/>
                  </a:cubicBezTo>
                  <a:cubicBezTo>
                    <a:pt x="618279" y="376868"/>
                    <a:pt x="611338" y="370392"/>
                    <a:pt x="602788" y="367062"/>
                  </a:cubicBezTo>
                  <a:lnTo>
                    <a:pt x="604106" y="369347"/>
                  </a:lnTo>
                  <a:cubicBezTo>
                    <a:pt x="604695" y="366087"/>
                    <a:pt x="604203" y="362721"/>
                    <a:pt x="602700" y="359769"/>
                  </a:cubicBezTo>
                  <a:lnTo>
                    <a:pt x="601910" y="362317"/>
                  </a:lnTo>
                  <a:cubicBezTo>
                    <a:pt x="605670" y="359857"/>
                    <a:pt x="608342" y="356052"/>
                    <a:pt x="609378" y="351685"/>
                  </a:cubicBezTo>
                  <a:lnTo>
                    <a:pt x="609378" y="352564"/>
                  </a:lnTo>
                  <a:cubicBezTo>
                    <a:pt x="615854" y="344084"/>
                    <a:pt x="617295" y="332784"/>
                    <a:pt x="613157" y="322952"/>
                  </a:cubicBezTo>
                  <a:cubicBezTo>
                    <a:pt x="608948" y="313268"/>
                    <a:pt x="602463" y="304736"/>
                    <a:pt x="594265" y="298085"/>
                  </a:cubicBezTo>
                  <a:lnTo>
                    <a:pt x="592771" y="301599"/>
                  </a:lnTo>
                  <a:cubicBezTo>
                    <a:pt x="599379" y="302012"/>
                    <a:pt x="605749" y="299069"/>
                    <a:pt x="609730" y="293779"/>
                  </a:cubicBezTo>
                  <a:lnTo>
                    <a:pt x="608763" y="294482"/>
                  </a:lnTo>
                  <a:cubicBezTo>
                    <a:pt x="614387" y="292962"/>
                    <a:pt x="619308" y="289509"/>
                    <a:pt x="622647" y="284728"/>
                  </a:cubicBezTo>
                  <a:lnTo>
                    <a:pt x="622031" y="285256"/>
                  </a:lnTo>
                  <a:cubicBezTo>
                    <a:pt x="626390" y="282690"/>
                    <a:pt x="629167" y="278094"/>
                    <a:pt x="629413" y="273042"/>
                  </a:cubicBezTo>
                  <a:cubicBezTo>
                    <a:pt x="629685" y="267796"/>
                    <a:pt x="627435" y="262735"/>
                    <a:pt x="623350" y="259422"/>
                  </a:cubicBezTo>
                  <a:lnTo>
                    <a:pt x="622119" y="263025"/>
                  </a:lnTo>
                  <a:cubicBezTo>
                    <a:pt x="624623" y="263086"/>
                    <a:pt x="626988" y="261900"/>
                    <a:pt x="628446" y="259861"/>
                  </a:cubicBezTo>
                  <a:cubicBezTo>
                    <a:pt x="629729" y="257963"/>
                    <a:pt x="630432" y="255740"/>
                    <a:pt x="630467" y="253447"/>
                  </a:cubicBezTo>
                  <a:cubicBezTo>
                    <a:pt x="630740" y="248930"/>
                    <a:pt x="628886" y="244537"/>
                    <a:pt x="625459" y="241585"/>
                  </a:cubicBezTo>
                  <a:cubicBezTo>
                    <a:pt x="618490" y="237868"/>
                    <a:pt x="611232" y="234722"/>
                    <a:pt x="603755" y="232183"/>
                  </a:cubicBezTo>
                  <a:lnTo>
                    <a:pt x="604370" y="232710"/>
                  </a:lnTo>
                  <a:cubicBezTo>
                    <a:pt x="592454" y="216832"/>
                    <a:pt x="575856" y="205092"/>
                    <a:pt x="556921" y="199144"/>
                  </a:cubicBezTo>
                  <a:lnTo>
                    <a:pt x="556921" y="202746"/>
                  </a:lnTo>
                  <a:lnTo>
                    <a:pt x="572473" y="193081"/>
                  </a:lnTo>
                  <a:lnTo>
                    <a:pt x="584248" y="185788"/>
                  </a:lnTo>
                  <a:cubicBezTo>
                    <a:pt x="588421" y="183494"/>
                    <a:pt x="592384" y="180849"/>
                    <a:pt x="596110" y="177879"/>
                  </a:cubicBezTo>
                  <a:cubicBezTo>
                    <a:pt x="598148" y="176008"/>
                    <a:pt x="599484" y="173495"/>
                    <a:pt x="599888" y="170762"/>
                  </a:cubicBezTo>
                  <a:cubicBezTo>
                    <a:pt x="600161" y="168091"/>
                    <a:pt x="599739" y="165402"/>
                    <a:pt x="598658" y="162941"/>
                  </a:cubicBezTo>
                  <a:cubicBezTo>
                    <a:pt x="596593" y="158513"/>
                    <a:pt x="593597" y="154585"/>
                    <a:pt x="589872" y="151431"/>
                  </a:cubicBezTo>
                  <a:cubicBezTo>
                    <a:pt x="582956" y="145025"/>
                    <a:pt x="574907" y="139964"/>
                    <a:pt x="566147" y="136493"/>
                  </a:cubicBezTo>
                  <a:cubicBezTo>
                    <a:pt x="561797" y="134753"/>
                    <a:pt x="557298" y="133400"/>
                    <a:pt x="552702" y="132451"/>
                  </a:cubicBezTo>
                  <a:cubicBezTo>
                    <a:pt x="550207" y="131968"/>
                    <a:pt x="547641" y="131968"/>
                    <a:pt x="545146" y="132451"/>
                  </a:cubicBezTo>
                  <a:cubicBezTo>
                    <a:pt x="542202" y="132846"/>
                    <a:pt x="539663" y="134691"/>
                    <a:pt x="538380" y="137372"/>
                  </a:cubicBezTo>
                  <a:lnTo>
                    <a:pt x="541192" y="136493"/>
                  </a:lnTo>
                  <a:cubicBezTo>
                    <a:pt x="533231" y="132363"/>
                    <a:pt x="524409" y="130166"/>
                    <a:pt x="515446" y="130078"/>
                  </a:cubicBezTo>
                  <a:cubicBezTo>
                    <a:pt x="511140" y="130078"/>
                    <a:pt x="506659" y="130078"/>
                    <a:pt x="502441" y="130078"/>
                  </a:cubicBezTo>
                  <a:cubicBezTo>
                    <a:pt x="497679" y="129982"/>
                    <a:pt x="493013" y="131467"/>
                    <a:pt x="489173" y="134296"/>
                  </a:cubicBezTo>
                  <a:lnTo>
                    <a:pt x="492248" y="136756"/>
                  </a:lnTo>
                  <a:cubicBezTo>
                    <a:pt x="496027" y="129200"/>
                    <a:pt x="505341" y="125246"/>
                    <a:pt x="510789" y="116810"/>
                  </a:cubicBezTo>
                  <a:cubicBezTo>
                    <a:pt x="514040" y="112513"/>
                    <a:pt x="514708" y="106802"/>
                    <a:pt x="512546" y="101872"/>
                  </a:cubicBezTo>
                  <a:cubicBezTo>
                    <a:pt x="511351" y="99456"/>
                    <a:pt x="509409" y="97488"/>
                    <a:pt x="507010" y="96249"/>
                  </a:cubicBezTo>
                  <a:cubicBezTo>
                    <a:pt x="504295" y="94676"/>
                    <a:pt x="500939" y="94676"/>
                    <a:pt x="498223" y="96249"/>
                  </a:cubicBezTo>
                  <a:lnTo>
                    <a:pt x="499893" y="99851"/>
                  </a:lnTo>
                  <a:cubicBezTo>
                    <a:pt x="502476" y="98893"/>
                    <a:pt x="504462" y="96776"/>
                    <a:pt x="505253" y="94140"/>
                  </a:cubicBezTo>
                  <a:cubicBezTo>
                    <a:pt x="505956" y="91732"/>
                    <a:pt x="505956" y="89166"/>
                    <a:pt x="505253" y="86759"/>
                  </a:cubicBezTo>
                  <a:cubicBezTo>
                    <a:pt x="504656" y="84342"/>
                    <a:pt x="503382" y="82137"/>
                    <a:pt x="501562" y="80432"/>
                  </a:cubicBezTo>
                  <a:cubicBezTo>
                    <a:pt x="499814" y="78850"/>
                    <a:pt x="497784" y="77594"/>
                    <a:pt x="495587" y="76742"/>
                  </a:cubicBezTo>
                  <a:cubicBezTo>
                    <a:pt x="491405" y="75353"/>
                    <a:pt x="487064" y="74501"/>
                    <a:pt x="482671" y="74193"/>
                  </a:cubicBezTo>
                  <a:cubicBezTo>
                    <a:pt x="480404" y="73851"/>
                    <a:pt x="478093" y="73851"/>
                    <a:pt x="475817" y="74193"/>
                  </a:cubicBezTo>
                  <a:cubicBezTo>
                    <a:pt x="473075" y="74642"/>
                    <a:pt x="470747" y="76460"/>
                    <a:pt x="469666" y="79026"/>
                  </a:cubicBezTo>
                  <a:lnTo>
                    <a:pt x="473532" y="79553"/>
                  </a:lnTo>
                  <a:cubicBezTo>
                    <a:pt x="472469" y="73807"/>
                    <a:pt x="467751" y="69440"/>
                    <a:pt x="461934" y="68833"/>
                  </a:cubicBezTo>
                  <a:cubicBezTo>
                    <a:pt x="456310" y="67524"/>
                    <a:pt x="450493" y="70108"/>
                    <a:pt x="447698" y="75160"/>
                  </a:cubicBezTo>
                  <a:lnTo>
                    <a:pt x="450950" y="75160"/>
                  </a:lnTo>
                  <a:cubicBezTo>
                    <a:pt x="444114" y="68271"/>
                    <a:pt x="432989" y="68227"/>
                    <a:pt x="426101" y="75054"/>
                  </a:cubicBezTo>
                  <a:cubicBezTo>
                    <a:pt x="426065" y="75090"/>
                    <a:pt x="426030" y="75125"/>
                    <a:pt x="425995" y="75160"/>
                  </a:cubicBezTo>
                  <a:lnTo>
                    <a:pt x="428719" y="75160"/>
                  </a:lnTo>
                  <a:cubicBezTo>
                    <a:pt x="420441" y="69791"/>
                    <a:pt x="409581" y="70731"/>
                    <a:pt x="402358" y="77445"/>
                  </a:cubicBezTo>
                  <a:lnTo>
                    <a:pt x="405258" y="79993"/>
                  </a:lnTo>
                  <a:lnTo>
                    <a:pt x="418262" y="61980"/>
                  </a:lnTo>
                  <a:cubicBezTo>
                    <a:pt x="420828" y="58957"/>
                    <a:pt x="422664" y="55372"/>
                    <a:pt x="423622" y="51523"/>
                  </a:cubicBezTo>
                  <a:cubicBezTo>
                    <a:pt x="424193" y="49423"/>
                    <a:pt x="424193" y="47209"/>
                    <a:pt x="423622" y="45109"/>
                  </a:cubicBezTo>
                  <a:cubicBezTo>
                    <a:pt x="423315" y="43835"/>
                    <a:pt x="422603" y="42701"/>
                    <a:pt x="421601" y="41857"/>
                  </a:cubicBezTo>
                  <a:cubicBezTo>
                    <a:pt x="420468" y="41058"/>
                    <a:pt x="419124" y="40627"/>
                    <a:pt x="417735" y="40627"/>
                  </a:cubicBezTo>
                  <a:lnTo>
                    <a:pt x="417735" y="44494"/>
                  </a:lnTo>
                  <a:cubicBezTo>
                    <a:pt x="423086" y="44713"/>
                    <a:pt x="428033" y="41699"/>
                    <a:pt x="430300" y="36849"/>
                  </a:cubicBezTo>
                  <a:cubicBezTo>
                    <a:pt x="432761" y="32341"/>
                    <a:pt x="432954" y="26937"/>
                    <a:pt x="430828" y="22263"/>
                  </a:cubicBezTo>
                  <a:cubicBezTo>
                    <a:pt x="425854" y="13845"/>
                    <a:pt x="416496" y="9021"/>
                    <a:pt x="406751" y="9873"/>
                  </a:cubicBezTo>
                  <a:lnTo>
                    <a:pt x="406224" y="9873"/>
                  </a:lnTo>
                  <a:lnTo>
                    <a:pt x="405697" y="10576"/>
                  </a:lnTo>
                  <a:lnTo>
                    <a:pt x="396910" y="21120"/>
                  </a:lnTo>
                  <a:lnTo>
                    <a:pt x="399634" y="21120"/>
                  </a:lnTo>
                  <a:cubicBezTo>
                    <a:pt x="391260" y="14187"/>
                    <a:pt x="378853" y="15356"/>
                    <a:pt x="371920" y="23721"/>
                  </a:cubicBezTo>
                  <a:cubicBezTo>
                    <a:pt x="368089" y="28352"/>
                    <a:pt x="366577" y="34485"/>
                    <a:pt x="367825" y="40364"/>
                  </a:cubicBezTo>
                  <a:lnTo>
                    <a:pt x="371164" y="38782"/>
                  </a:lnTo>
                  <a:cubicBezTo>
                    <a:pt x="369047" y="36199"/>
                    <a:pt x="365637" y="35039"/>
                    <a:pt x="362378" y="35794"/>
                  </a:cubicBezTo>
                  <a:cubicBezTo>
                    <a:pt x="359311" y="36392"/>
                    <a:pt x="356561" y="38079"/>
                    <a:pt x="354645" y="40539"/>
                  </a:cubicBezTo>
                  <a:cubicBezTo>
                    <a:pt x="351754" y="45328"/>
                    <a:pt x="350322" y="50855"/>
                    <a:pt x="350515" y="56444"/>
                  </a:cubicBezTo>
                  <a:lnTo>
                    <a:pt x="353767" y="55214"/>
                  </a:lnTo>
                  <a:cubicBezTo>
                    <a:pt x="348916" y="50969"/>
                    <a:pt x="342000" y="50038"/>
                    <a:pt x="336193" y="52841"/>
                  </a:cubicBezTo>
                  <a:cubicBezTo>
                    <a:pt x="330244" y="55091"/>
                    <a:pt x="326246" y="60714"/>
                    <a:pt x="326087" y="67076"/>
                  </a:cubicBezTo>
                  <a:lnTo>
                    <a:pt x="328899" y="65406"/>
                  </a:lnTo>
                  <a:cubicBezTo>
                    <a:pt x="320965" y="60503"/>
                    <a:pt x="311861" y="57832"/>
                    <a:pt x="302539" y="57674"/>
                  </a:cubicBezTo>
                  <a:lnTo>
                    <a:pt x="303944" y="60574"/>
                  </a:lnTo>
                  <a:cubicBezTo>
                    <a:pt x="310315" y="52068"/>
                    <a:pt x="308575" y="40003"/>
                    <a:pt x="300061" y="33642"/>
                  </a:cubicBezTo>
                  <a:cubicBezTo>
                    <a:pt x="294656" y="29591"/>
                    <a:pt x="287530" y="28677"/>
                    <a:pt x="281274" y="31225"/>
                  </a:cubicBezTo>
                  <a:lnTo>
                    <a:pt x="283822" y="32895"/>
                  </a:lnTo>
                  <a:cubicBezTo>
                    <a:pt x="283260" y="22377"/>
                    <a:pt x="274280" y="14310"/>
                    <a:pt x="263771" y="14873"/>
                  </a:cubicBezTo>
                  <a:cubicBezTo>
                    <a:pt x="262681" y="14925"/>
                    <a:pt x="261600" y="15075"/>
                    <a:pt x="260537" y="15321"/>
                  </a:cubicBezTo>
                  <a:lnTo>
                    <a:pt x="262821" y="16727"/>
                  </a:lnTo>
                  <a:cubicBezTo>
                    <a:pt x="261873" y="12052"/>
                    <a:pt x="259368" y="7834"/>
                    <a:pt x="255704" y="4777"/>
                  </a:cubicBezTo>
                  <a:cubicBezTo>
                    <a:pt x="252180" y="1455"/>
                    <a:pt x="247444" y="-258"/>
                    <a:pt x="242612" y="32"/>
                  </a:cubicBezTo>
                  <a:cubicBezTo>
                    <a:pt x="237673" y="576"/>
                    <a:pt x="233412" y="3731"/>
                    <a:pt x="231452" y="8291"/>
                  </a:cubicBezTo>
                  <a:cubicBezTo>
                    <a:pt x="229774" y="12597"/>
                    <a:pt x="229379" y="17298"/>
                    <a:pt x="230310" y="21823"/>
                  </a:cubicBezTo>
                  <a:cubicBezTo>
                    <a:pt x="232348" y="30065"/>
                    <a:pt x="235292" y="38053"/>
                    <a:pt x="239097" y="45636"/>
                  </a:cubicBezTo>
                  <a:cubicBezTo>
                    <a:pt x="242321" y="53307"/>
                    <a:pt x="245573" y="60864"/>
                    <a:pt x="248850" y="68306"/>
                  </a:cubicBezTo>
                  <a:lnTo>
                    <a:pt x="251398" y="66197"/>
                  </a:lnTo>
                  <a:lnTo>
                    <a:pt x="218711" y="44933"/>
                  </a:lnTo>
                  <a:lnTo>
                    <a:pt x="202719" y="34476"/>
                  </a:lnTo>
                  <a:cubicBezTo>
                    <a:pt x="199995" y="32491"/>
                    <a:pt x="197051" y="30839"/>
                    <a:pt x="193932" y="29556"/>
                  </a:cubicBezTo>
                  <a:cubicBezTo>
                    <a:pt x="191990" y="29064"/>
                    <a:pt x="189925" y="29380"/>
                    <a:pt x="188220" y="30435"/>
                  </a:cubicBezTo>
                  <a:cubicBezTo>
                    <a:pt x="186639" y="31313"/>
                    <a:pt x="185408" y="32192"/>
                    <a:pt x="184266" y="32719"/>
                  </a:cubicBezTo>
                  <a:cubicBezTo>
                    <a:pt x="181410" y="33501"/>
                    <a:pt x="178423" y="33738"/>
                    <a:pt x="175479" y="33422"/>
                  </a:cubicBezTo>
                  <a:cubicBezTo>
                    <a:pt x="171894" y="33475"/>
                    <a:pt x="168511" y="35118"/>
                    <a:pt x="166253" y="37903"/>
                  </a:cubicBezTo>
                  <a:cubicBezTo>
                    <a:pt x="162457" y="43536"/>
                    <a:pt x="161737" y="50688"/>
                    <a:pt x="164320" y="56971"/>
                  </a:cubicBezTo>
                  <a:cubicBezTo>
                    <a:pt x="167026" y="62709"/>
                    <a:pt x="171209" y="67621"/>
                    <a:pt x="176446" y="71206"/>
                  </a:cubicBezTo>
                  <a:cubicBezTo>
                    <a:pt x="181252" y="74519"/>
                    <a:pt x="185777" y="78227"/>
                    <a:pt x="189978" y="82277"/>
                  </a:cubicBezTo>
                  <a:lnTo>
                    <a:pt x="190944" y="79641"/>
                  </a:lnTo>
                  <a:lnTo>
                    <a:pt x="165902" y="82190"/>
                  </a:lnTo>
                  <a:lnTo>
                    <a:pt x="167571" y="83508"/>
                  </a:lnTo>
                  <a:cubicBezTo>
                    <a:pt x="165128" y="69159"/>
                    <a:pt x="151517" y="59502"/>
                    <a:pt x="137160" y="61944"/>
                  </a:cubicBezTo>
                  <a:cubicBezTo>
                    <a:pt x="136307" y="62094"/>
                    <a:pt x="135455" y="62278"/>
                    <a:pt x="134620" y="62507"/>
                  </a:cubicBezTo>
                  <a:lnTo>
                    <a:pt x="136465" y="63473"/>
                  </a:lnTo>
                  <a:cubicBezTo>
                    <a:pt x="134383" y="57850"/>
                    <a:pt x="129585" y="53676"/>
                    <a:pt x="123724" y="52402"/>
                  </a:cubicBezTo>
                  <a:cubicBezTo>
                    <a:pt x="118452" y="50969"/>
                    <a:pt x="113013" y="50267"/>
                    <a:pt x="107556" y="50293"/>
                  </a:cubicBezTo>
                  <a:cubicBezTo>
                    <a:pt x="102161" y="49959"/>
                    <a:pt x="96757" y="50557"/>
                    <a:pt x="91564" y="52050"/>
                  </a:cubicBezTo>
                  <a:cubicBezTo>
                    <a:pt x="86230" y="53746"/>
                    <a:pt x="81872" y="57648"/>
                    <a:pt x="79614" y="62770"/>
                  </a:cubicBezTo>
                  <a:cubicBezTo>
                    <a:pt x="75765" y="72787"/>
                    <a:pt x="77760" y="84114"/>
                    <a:pt x="84798" y="92207"/>
                  </a:cubicBezTo>
                  <a:cubicBezTo>
                    <a:pt x="91424" y="99324"/>
                    <a:pt x="99209" y="105273"/>
                    <a:pt x="107820" y="109781"/>
                  </a:cubicBezTo>
                  <a:lnTo>
                    <a:pt x="107204" y="108199"/>
                  </a:lnTo>
                  <a:cubicBezTo>
                    <a:pt x="105737" y="111837"/>
                    <a:pt x="102328" y="114323"/>
                    <a:pt x="98418" y="114613"/>
                  </a:cubicBezTo>
                  <a:cubicBezTo>
                    <a:pt x="94438" y="115228"/>
                    <a:pt x="90369" y="114868"/>
                    <a:pt x="86555" y="113559"/>
                  </a:cubicBezTo>
                  <a:cubicBezTo>
                    <a:pt x="82593" y="112276"/>
                    <a:pt x="78542" y="111274"/>
                    <a:pt x="74429" y="110571"/>
                  </a:cubicBezTo>
                  <a:cubicBezTo>
                    <a:pt x="70150" y="109930"/>
                    <a:pt x="65774" y="110765"/>
                    <a:pt x="62040" y="112944"/>
                  </a:cubicBezTo>
                  <a:cubicBezTo>
                    <a:pt x="54747" y="117425"/>
                    <a:pt x="50529" y="124543"/>
                    <a:pt x="43939" y="127706"/>
                  </a:cubicBezTo>
                  <a:cubicBezTo>
                    <a:pt x="40863" y="129375"/>
                    <a:pt x="36997" y="128936"/>
                    <a:pt x="33043" y="130518"/>
                  </a:cubicBezTo>
                  <a:cubicBezTo>
                    <a:pt x="29476" y="132301"/>
                    <a:pt x="26804" y="135482"/>
                    <a:pt x="25662" y="139305"/>
                  </a:cubicBezTo>
                  <a:cubicBezTo>
                    <a:pt x="23377" y="146422"/>
                    <a:pt x="21181" y="153276"/>
                    <a:pt x="19072" y="160042"/>
                  </a:cubicBezTo>
                  <a:cubicBezTo>
                    <a:pt x="17701" y="163609"/>
                    <a:pt x="17991" y="167607"/>
                    <a:pt x="19863" y="170938"/>
                  </a:cubicBezTo>
                  <a:cubicBezTo>
                    <a:pt x="21936" y="173952"/>
                    <a:pt x="25073" y="176052"/>
                    <a:pt x="28650" y="176825"/>
                  </a:cubicBezTo>
                  <a:cubicBezTo>
                    <a:pt x="32059" y="177616"/>
                    <a:pt x="35609" y="177616"/>
                    <a:pt x="39018" y="176825"/>
                  </a:cubicBezTo>
                  <a:cubicBezTo>
                    <a:pt x="42269" y="175999"/>
                    <a:pt x="45424" y="174821"/>
                    <a:pt x="48420" y="173310"/>
                  </a:cubicBezTo>
                  <a:cubicBezTo>
                    <a:pt x="53841" y="170191"/>
                    <a:pt x="59808" y="168135"/>
                    <a:pt x="65994" y="167247"/>
                  </a:cubicBezTo>
                  <a:lnTo>
                    <a:pt x="65994" y="165314"/>
                  </a:lnTo>
                  <a:cubicBezTo>
                    <a:pt x="58850" y="167950"/>
                    <a:pt x="51970" y="171245"/>
                    <a:pt x="45433" y="175155"/>
                  </a:cubicBezTo>
                  <a:cubicBezTo>
                    <a:pt x="39282" y="178837"/>
                    <a:pt x="34291" y="184162"/>
                    <a:pt x="31022" y="190532"/>
                  </a:cubicBezTo>
                  <a:cubicBezTo>
                    <a:pt x="28351" y="196622"/>
                    <a:pt x="27850" y="203449"/>
                    <a:pt x="29616" y="209864"/>
                  </a:cubicBezTo>
                  <a:cubicBezTo>
                    <a:pt x="31259" y="215927"/>
                    <a:pt x="36022" y="220654"/>
                    <a:pt x="42094" y="222253"/>
                  </a:cubicBezTo>
                  <a:lnTo>
                    <a:pt x="42094" y="222253"/>
                  </a:lnTo>
                  <a:cubicBezTo>
                    <a:pt x="47137" y="225531"/>
                    <a:pt x="53042" y="227209"/>
                    <a:pt x="59052" y="227086"/>
                  </a:cubicBezTo>
                  <a:lnTo>
                    <a:pt x="58349" y="226207"/>
                  </a:lnTo>
                  <a:cubicBezTo>
                    <a:pt x="56249" y="242411"/>
                    <a:pt x="51469" y="258148"/>
                    <a:pt x="44202" y="272778"/>
                  </a:cubicBezTo>
                  <a:lnTo>
                    <a:pt x="44202" y="272778"/>
                  </a:lnTo>
                  <a:cubicBezTo>
                    <a:pt x="36294" y="272638"/>
                    <a:pt x="28394" y="273587"/>
                    <a:pt x="20741" y="275590"/>
                  </a:cubicBezTo>
                  <a:cubicBezTo>
                    <a:pt x="15364" y="277119"/>
                    <a:pt x="10469" y="279992"/>
                    <a:pt x="6507" y="283938"/>
                  </a:cubicBezTo>
                  <a:cubicBezTo>
                    <a:pt x="4248" y="286284"/>
                    <a:pt x="2535" y="289104"/>
                    <a:pt x="1498" y="292197"/>
                  </a:cubicBezTo>
                  <a:cubicBezTo>
                    <a:pt x="1111" y="293181"/>
                    <a:pt x="874" y="294218"/>
                    <a:pt x="795" y="295273"/>
                  </a:cubicBezTo>
                  <a:cubicBezTo>
                    <a:pt x="1779" y="291125"/>
                    <a:pt x="3871" y="287329"/>
                    <a:pt x="6858" y="284289"/>
                  </a:cubicBezTo>
                  <a:cubicBezTo>
                    <a:pt x="10838" y="280555"/>
                    <a:pt x="15662" y="277839"/>
                    <a:pt x="20917" y="276381"/>
                  </a:cubicBezTo>
                  <a:cubicBezTo>
                    <a:pt x="28526" y="274483"/>
                    <a:pt x="36356" y="273595"/>
                    <a:pt x="44202" y="273745"/>
                  </a:cubicBezTo>
                  <a:lnTo>
                    <a:pt x="44202" y="273745"/>
                  </a:lnTo>
                  <a:lnTo>
                    <a:pt x="44202" y="273745"/>
                  </a:lnTo>
                  <a:cubicBezTo>
                    <a:pt x="51698" y="259106"/>
                    <a:pt x="56662" y="243298"/>
                    <a:pt x="58876" y="226998"/>
                  </a:cubicBezTo>
                  <a:lnTo>
                    <a:pt x="58876" y="226120"/>
                  </a:lnTo>
                  <a:lnTo>
                    <a:pt x="58086" y="226120"/>
                  </a:lnTo>
                  <a:cubicBezTo>
                    <a:pt x="52348" y="226190"/>
                    <a:pt x="46715" y="224538"/>
                    <a:pt x="41918" y="221375"/>
                  </a:cubicBezTo>
                  <a:lnTo>
                    <a:pt x="41918" y="221375"/>
                  </a:lnTo>
                  <a:cubicBezTo>
                    <a:pt x="36356" y="219951"/>
                    <a:pt x="32006" y="215602"/>
                    <a:pt x="30583" y="210039"/>
                  </a:cubicBezTo>
                  <a:cubicBezTo>
                    <a:pt x="28895" y="204029"/>
                    <a:pt x="29388" y="197615"/>
                    <a:pt x="31988" y="191938"/>
                  </a:cubicBezTo>
                  <a:cubicBezTo>
                    <a:pt x="35169" y="185875"/>
                    <a:pt x="39976" y="180823"/>
                    <a:pt x="45872" y="177352"/>
                  </a:cubicBezTo>
                  <a:cubicBezTo>
                    <a:pt x="52286" y="173521"/>
                    <a:pt x="59052" y="170314"/>
                    <a:pt x="66082" y="167774"/>
                  </a:cubicBezTo>
                  <a:lnTo>
                    <a:pt x="71881" y="165490"/>
                  </a:lnTo>
                  <a:lnTo>
                    <a:pt x="65642" y="165929"/>
                  </a:lnTo>
                  <a:cubicBezTo>
                    <a:pt x="59448" y="166834"/>
                    <a:pt x="53482" y="168917"/>
                    <a:pt x="48069" y="172080"/>
                  </a:cubicBezTo>
                  <a:cubicBezTo>
                    <a:pt x="45266" y="173486"/>
                    <a:pt x="42322" y="174575"/>
                    <a:pt x="39282" y="175331"/>
                  </a:cubicBezTo>
                  <a:cubicBezTo>
                    <a:pt x="36189" y="176078"/>
                    <a:pt x="32972" y="176078"/>
                    <a:pt x="29880" y="175331"/>
                  </a:cubicBezTo>
                  <a:cubicBezTo>
                    <a:pt x="26778" y="174777"/>
                    <a:pt x="24019" y="173011"/>
                    <a:pt x="22235" y="170410"/>
                  </a:cubicBezTo>
                  <a:cubicBezTo>
                    <a:pt x="20759" y="167704"/>
                    <a:pt x="20565" y="164488"/>
                    <a:pt x="21708" y="161623"/>
                  </a:cubicBezTo>
                  <a:cubicBezTo>
                    <a:pt x="23817" y="154945"/>
                    <a:pt x="26013" y="148092"/>
                    <a:pt x="28298" y="141150"/>
                  </a:cubicBezTo>
                  <a:cubicBezTo>
                    <a:pt x="29115" y="137820"/>
                    <a:pt x="31321" y="135008"/>
                    <a:pt x="34361" y="133417"/>
                  </a:cubicBezTo>
                  <a:cubicBezTo>
                    <a:pt x="38113" y="132697"/>
                    <a:pt x="41812" y="131730"/>
                    <a:pt x="45433" y="130518"/>
                  </a:cubicBezTo>
                  <a:cubicBezTo>
                    <a:pt x="52901" y="126915"/>
                    <a:pt x="57207" y="119710"/>
                    <a:pt x="63710" y="115843"/>
                  </a:cubicBezTo>
                  <a:cubicBezTo>
                    <a:pt x="70212" y="111977"/>
                    <a:pt x="78472" y="114438"/>
                    <a:pt x="86292" y="116810"/>
                  </a:cubicBezTo>
                  <a:cubicBezTo>
                    <a:pt x="90483" y="118172"/>
                    <a:pt x="94938" y="118541"/>
                    <a:pt x="99297" y="117865"/>
                  </a:cubicBezTo>
                  <a:cubicBezTo>
                    <a:pt x="104173" y="117443"/>
                    <a:pt x="108365" y="114262"/>
                    <a:pt x="110104" y="109693"/>
                  </a:cubicBezTo>
                  <a:lnTo>
                    <a:pt x="110104" y="108726"/>
                  </a:lnTo>
                  <a:lnTo>
                    <a:pt x="109226" y="108199"/>
                  </a:lnTo>
                  <a:cubicBezTo>
                    <a:pt x="100826" y="103674"/>
                    <a:pt x="93278" y="97725"/>
                    <a:pt x="86907" y="90625"/>
                  </a:cubicBezTo>
                  <a:cubicBezTo>
                    <a:pt x="80651" y="83358"/>
                    <a:pt x="78832" y="73262"/>
                    <a:pt x="82162" y="64264"/>
                  </a:cubicBezTo>
                  <a:cubicBezTo>
                    <a:pt x="84253" y="60029"/>
                    <a:pt x="88005" y="56839"/>
                    <a:pt x="92530" y="55477"/>
                  </a:cubicBezTo>
                  <a:cubicBezTo>
                    <a:pt x="97258" y="53377"/>
                    <a:pt x="102311" y="52129"/>
                    <a:pt x="107468" y="51787"/>
                  </a:cubicBezTo>
                  <a:cubicBezTo>
                    <a:pt x="112661" y="51787"/>
                    <a:pt x="117828" y="52463"/>
                    <a:pt x="122846" y="53808"/>
                  </a:cubicBezTo>
                  <a:cubicBezTo>
                    <a:pt x="127696" y="54678"/>
                    <a:pt x="131755" y="58008"/>
                    <a:pt x="133565" y="62595"/>
                  </a:cubicBezTo>
                  <a:lnTo>
                    <a:pt x="133565" y="64088"/>
                  </a:lnTo>
                  <a:lnTo>
                    <a:pt x="135059" y="63649"/>
                  </a:lnTo>
                  <a:cubicBezTo>
                    <a:pt x="147888" y="60539"/>
                    <a:pt x="160805" y="68420"/>
                    <a:pt x="163916" y="81249"/>
                  </a:cubicBezTo>
                  <a:cubicBezTo>
                    <a:pt x="164004" y="81592"/>
                    <a:pt x="164074" y="81935"/>
                    <a:pt x="164144" y="82277"/>
                  </a:cubicBezTo>
                  <a:lnTo>
                    <a:pt x="164144" y="83771"/>
                  </a:lnTo>
                  <a:lnTo>
                    <a:pt x="165638" y="83771"/>
                  </a:lnTo>
                  <a:lnTo>
                    <a:pt x="190680" y="81311"/>
                  </a:lnTo>
                  <a:lnTo>
                    <a:pt x="193844" y="81311"/>
                  </a:lnTo>
                  <a:lnTo>
                    <a:pt x="191647" y="79026"/>
                  </a:lnTo>
                  <a:cubicBezTo>
                    <a:pt x="187359" y="74826"/>
                    <a:pt x="182746" y="70977"/>
                    <a:pt x="177852" y="67515"/>
                  </a:cubicBezTo>
                  <a:cubicBezTo>
                    <a:pt x="173054" y="64334"/>
                    <a:pt x="169232" y="59897"/>
                    <a:pt x="166780" y="54686"/>
                  </a:cubicBezTo>
                  <a:cubicBezTo>
                    <a:pt x="164619" y="49502"/>
                    <a:pt x="165137" y="43588"/>
                    <a:pt x="168186" y="38870"/>
                  </a:cubicBezTo>
                  <a:cubicBezTo>
                    <a:pt x="169865" y="36805"/>
                    <a:pt x="172378" y="35610"/>
                    <a:pt x="175040" y="35619"/>
                  </a:cubicBezTo>
                  <a:cubicBezTo>
                    <a:pt x="178326" y="35909"/>
                    <a:pt x="181630" y="35584"/>
                    <a:pt x="184793" y="34652"/>
                  </a:cubicBezTo>
                  <a:cubicBezTo>
                    <a:pt x="188044" y="32983"/>
                    <a:pt x="190153" y="30874"/>
                    <a:pt x="192263" y="31665"/>
                  </a:cubicBezTo>
                  <a:cubicBezTo>
                    <a:pt x="194969" y="32868"/>
                    <a:pt x="197534" y="34371"/>
                    <a:pt x="199907" y="36146"/>
                  </a:cubicBezTo>
                  <a:lnTo>
                    <a:pt x="215899" y="46602"/>
                  </a:lnTo>
                  <a:lnTo>
                    <a:pt x="248499" y="67955"/>
                  </a:lnTo>
                  <a:lnTo>
                    <a:pt x="253331" y="71030"/>
                  </a:lnTo>
                  <a:lnTo>
                    <a:pt x="251047" y="65846"/>
                  </a:lnTo>
                  <a:cubicBezTo>
                    <a:pt x="247883" y="58289"/>
                    <a:pt x="244632" y="50732"/>
                    <a:pt x="241293" y="43176"/>
                  </a:cubicBezTo>
                  <a:cubicBezTo>
                    <a:pt x="237699" y="35794"/>
                    <a:pt x="234905" y="28044"/>
                    <a:pt x="232946" y="20066"/>
                  </a:cubicBezTo>
                  <a:cubicBezTo>
                    <a:pt x="232129" y="16261"/>
                    <a:pt x="232410" y="12298"/>
                    <a:pt x="233737" y="8643"/>
                  </a:cubicBezTo>
                  <a:cubicBezTo>
                    <a:pt x="235283" y="5102"/>
                    <a:pt x="238666" y="2694"/>
                    <a:pt x="242524" y="2404"/>
                  </a:cubicBezTo>
                  <a:cubicBezTo>
                    <a:pt x="250467" y="2773"/>
                    <a:pt x="257163" y="8432"/>
                    <a:pt x="258867" y="16200"/>
                  </a:cubicBezTo>
                  <a:lnTo>
                    <a:pt x="258867" y="18221"/>
                  </a:lnTo>
                  <a:lnTo>
                    <a:pt x="260801" y="17606"/>
                  </a:lnTo>
                  <a:cubicBezTo>
                    <a:pt x="269113" y="15848"/>
                    <a:pt x="277267" y="21147"/>
                    <a:pt x="279034" y="29459"/>
                  </a:cubicBezTo>
                  <a:cubicBezTo>
                    <a:pt x="279192" y="30215"/>
                    <a:pt x="279297" y="30979"/>
                    <a:pt x="279341" y="31752"/>
                  </a:cubicBezTo>
                  <a:lnTo>
                    <a:pt x="279341" y="34213"/>
                  </a:lnTo>
                  <a:lnTo>
                    <a:pt x="281889" y="33158"/>
                  </a:lnTo>
                  <a:cubicBezTo>
                    <a:pt x="289560" y="29301"/>
                    <a:pt x="298909" y="32394"/>
                    <a:pt x="302767" y="40074"/>
                  </a:cubicBezTo>
                  <a:cubicBezTo>
                    <a:pt x="305561" y="45627"/>
                    <a:pt x="304779" y="52305"/>
                    <a:pt x="300781" y="57059"/>
                  </a:cubicBezTo>
                  <a:lnTo>
                    <a:pt x="298672" y="59958"/>
                  </a:lnTo>
                  <a:lnTo>
                    <a:pt x="302275" y="59958"/>
                  </a:lnTo>
                  <a:cubicBezTo>
                    <a:pt x="310851" y="60178"/>
                    <a:pt x="319216" y="62665"/>
                    <a:pt x="326527" y="67164"/>
                  </a:cubicBezTo>
                  <a:lnTo>
                    <a:pt x="329514" y="69097"/>
                  </a:lnTo>
                  <a:lnTo>
                    <a:pt x="329514" y="65582"/>
                  </a:lnTo>
                  <a:cubicBezTo>
                    <a:pt x="330516" y="58272"/>
                    <a:pt x="337256" y="53166"/>
                    <a:pt x="344566" y="54168"/>
                  </a:cubicBezTo>
                  <a:cubicBezTo>
                    <a:pt x="346860" y="54484"/>
                    <a:pt x="349030" y="55389"/>
                    <a:pt x="350867" y="56795"/>
                  </a:cubicBezTo>
                  <a:lnTo>
                    <a:pt x="353854" y="59783"/>
                  </a:lnTo>
                  <a:lnTo>
                    <a:pt x="353854" y="55565"/>
                  </a:lnTo>
                  <a:cubicBezTo>
                    <a:pt x="353635" y="50706"/>
                    <a:pt x="354829" y="45882"/>
                    <a:pt x="357281" y="41682"/>
                  </a:cubicBezTo>
                  <a:cubicBezTo>
                    <a:pt x="359654" y="38255"/>
                    <a:pt x="366068" y="36937"/>
                    <a:pt x="368001" y="40012"/>
                  </a:cubicBezTo>
                  <a:lnTo>
                    <a:pt x="373273" y="47042"/>
                  </a:lnTo>
                  <a:lnTo>
                    <a:pt x="371340" y="38255"/>
                  </a:lnTo>
                  <a:cubicBezTo>
                    <a:pt x="370163" y="31700"/>
                    <a:pt x="372992" y="25066"/>
                    <a:pt x="378545" y="21384"/>
                  </a:cubicBezTo>
                  <a:cubicBezTo>
                    <a:pt x="384407" y="18036"/>
                    <a:pt x="391708" y="18598"/>
                    <a:pt x="396998" y="22790"/>
                  </a:cubicBezTo>
                  <a:lnTo>
                    <a:pt x="398492" y="24020"/>
                  </a:lnTo>
                  <a:lnTo>
                    <a:pt x="399722" y="22526"/>
                  </a:lnTo>
                  <a:lnTo>
                    <a:pt x="408509" y="11982"/>
                  </a:lnTo>
                  <a:lnTo>
                    <a:pt x="407103" y="12685"/>
                  </a:lnTo>
                  <a:cubicBezTo>
                    <a:pt x="415328" y="11833"/>
                    <a:pt x="423297" y="15804"/>
                    <a:pt x="427576" y="22878"/>
                  </a:cubicBezTo>
                  <a:cubicBezTo>
                    <a:pt x="431091" y="29468"/>
                    <a:pt x="425819" y="40452"/>
                    <a:pt x="418790" y="39573"/>
                  </a:cubicBezTo>
                  <a:lnTo>
                    <a:pt x="418790" y="43439"/>
                  </a:lnTo>
                  <a:cubicBezTo>
                    <a:pt x="420020" y="43439"/>
                    <a:pt x="420459" y="43439"/>
                    <a:pt x="420898" y="45196"/>
                  </a:cubicBezTo>
                  <a:cubicBezTo>
                    <a:pt x="421250" y="46673"/>
                    <a:pt x="421250" y="48202"/>
                    <a:pt x="420898" y="49678"/>
                  </a:cubicBezTo>
                  <a:cubicBezTo>
                    <a:pt x="420020" y="52938"/>
                    <a:pt x="418394" y="55943"/>
                    <a:pt x="416154" y="58465"/>
                  </a:cubicBezTo>
                  <a:lnTo>
                    <a:pt x="403149" y="76478"/>
                  </a:lnTo>
                  <a:lnTo>
                    <a:pt x="406048" y="79114"/>
                  </a:lnTo>
                  <a:cubicBezTo>
                    <a:pt x="411953" y="73446"/>
                    <a:pt x="420995" y="72612"/>
                    <a:pt x="427840" y="77093"/>
                  </a:cubicBezTo>
                  <a:lnTo>
                    <a:pt x="429334" y="78148"/>
                  </a:lnTo>
                  <a:lnTo>
                    <a:pt x="430476" y="76830"/>
                  </a:lnTo>
                  <a:cubicBezTo>
                    <a:pt x="435529" y="71592"/>
                    <a:pt x="443868" y="71434"/>
                    <a:pt x="449113" y="76487"/>
                  </a:cubicBezTo>
                  <a:cubicBezTo>
                    <a:pt x="449227" y="76601"/>
                    <a:pt x="449342" y="76715"/>
                    <a:pt x="449456" y="76830"/>
                  </a:cubicBezTo>
                  <a:lnTo>
                    <a:pt x="451477" y="79202"/>
                  </a:lnTo>
                  <a:lnTo>
                    <a:pt x="452707" y="76390"/>
                  </a:lnTo>
                  <a:cubicBezTo>
                    <a:pt x="456152" y="71751"/>
                    <a:pt x="462698" y="70784"/>
                    <a:pt x="467338" y="74229"/>
                  </a:cubicBezTo>
                  <a:cubicBezTo>
                    <a:pt x="469104" y="75538"/>
                    <a:pt x="470404" y="77365"/>
                    <a:pt x="471072" y="79466"/>
                  </a:cubicBezTo>
                  <a:lnTo>
                    <a:pt x="471950" y="89395"/>
                  </a:lnTo>
                  <a:lnTo>
                    <a:pt x="474850" y="79905"/>
                  </a:lnTo>
                  <a:cubicBezTo>
                    <a:pt x="475641" y="77445"/>
                    <a:pt x="480035" y="76830"/>
                    <a:pt x="483637" y="77269"/>
                  </a:cubicBezTo>
                  <a:cubicBezTo>
                    <a:pt x="487653" y="77541"/>
                    <a:pt x="491607" y="78341"/>
                    <a:pt x="495412" y="79641"/>
                  </a:cubicBezTo>
                  <a:cubicBezTo>
                    <a:pt x="498892" y="80678"/>
                    <a:pt x="501624" y="83376"/>
                    <a:pt x="502705" y="86847"/>
                  </a:cubicBezTo>
                  <a:cubicBezTo>
                    <a:pt x="504190" y="90106"/>
                    <a:pt x="502881" y="93955"/>
                    <a:pt x="499717" y="95634"/>
                  </a:cubicBezTo>
                  <a:lnTo>
                    <a:pt x="501387" y="99236"/>
                  </a:lnTo>
                  <a:cubicBezTo>
                    <a:pt x="504111" y="97567"/>
                    <a:pt x="508241" y="99939"/>
                    <a:pt x="510174" y="103278"/>
                  </a:cubicBezTo>
                  <a:cubicBezTo>
                    <a:pt x="511597" y="106934"/>
                    <a:pt x="511000" y="111072"/>
                    <a:pt x="508592" y="114174"/>
                  </a:cubicBezTo>
                  <a:cubicBezTo>
                    <a:pt x="504111" y="121467"/>
                    <a:pt x="494797" y="125333"/>
                    <a:pt x="489876" y="134472"/>
                  </a:cubicBezTo>
                  <a:lnTo>
                    <a:pt x="485131" y="143259"/>
                  </a:lnTo>
                  <a:lnTo>
                    <a:pt x="492863" y="137020"/>
                  </a:lnTo>
                  <a:cubicBezTo>
                    <a:pt x="498751" y="132363"/>
                    <a:pt x="508065" y="133857"/>
                    <a:pt x="516412" y="134032"/>
                  </a:cubicBezTo>
                  <a:cubicBezTo>
                    <a:pt x="524725" y="134050"/>
                    <a:pt x="532915" y="136045"/>
                    <a:pt x="540313" y="139832"/>
                  </a:cubicBezTo>
                  <a:lnTo>
                    <a:pt x="542422" y="141062"/>
                  </a:lnTo>
                  <a:lnTo>
                    <a:pt x="543213" y="138865"/>
                  </a:lnTo>
                  <a:cubicBezTo>
                    <a:pt x="544267" y="136053"/>
                    <a:pt x="549100" y="135614"/>
                    <a:pt x="553054" y="136405"/>
                  </a:cubicBezTo>
                  <a:cubicBezTo>
                    <a:pt x="557395" y="137319"/>
                    <a:pt x="561657" y="138575"/>
                    <a:pt x="565795" y="140183"/>
                  </a:cubicBezTo>
                  <a:cubicBezTo>
                    <a:pt x="574072" y="143522"/>
                    <a:pt x="581664" y="148346"/>
                    <a:pt x="588202" y="154418"/>
                  </a:cubicBezTo>
                  <a:cubicBezTo>
                    <a:pt x="591541" y="157177"/>
                    <a:pt x="594238" y="160622"/>
                    <a:pt x="596110" y="164523"/>
                  </a:cubicBezTo>
                  <a:cubicBezTo>
                    <a:pt x="597955" y="167994"/>
                    <a:pt x="597270" y="172256"/>
                    <a:pt x="594440" y="174980"/>
                  </a:cubicBezTo>
                  <a:cubicBezTo>
                    <a:pt x="590900" y="177704"/>
                    <a:pt x="587174" y="180164"/>
                    <a:pt x="583281" y="182361"/>
                  </a:cubicBezTo>
                  <a:lnTo>
                    <a:pt x="571507" y="189654"/>
                  </a:lnTo>
                  <a:lnTo>
                    <a:pt x="555954" y="199319"/>
                  </a:lnTo>
                  <a:lnTo>
                    <a:pt x="552175" y="201604"/>
                  </a:lnTo>
                  <a:lnTo>
                    <a:pt x="556393" y="202922"/>
                  </a:lnTo>
                  <a:cubicBezTo>
                    <a:pt x="574538" y="208642"/>
                    <a:pt x="590434" y="219925"/>
                    <a:pt x="601822" y="235170"/>
                  </a:cubicBezTo>
                  <a:lnTo>
                    <a:pt x="601822" y="235170"/>
                  </a:lnTo>
                  <a:lnTo>
                    <a:pt x="601822" y="235170"/>
                  </a:lnTo>
                  <a:cubicBezTo>
                    <a:pt x="609290" y="239388"/>
                    <a:pt x="617638" y="239827"/>
                    <a:pt x="623086" y="243957"/>
                  </a:cubicBezTo>
                  <a:cubicBezTo>
                    <a:pt x="625573" y="246163"/>
                    <a:pt x="626847" y="249431"/>
                    <a:pt x="626513" y="252744"/>
                  </a:cubicBezTo>
                  <a:cubicBezTo>
                    <a:pt x="626513" y="255995"/>
                    <a:pt x="624755" y="258631"/>
                    <a:pt x="622207" y="258543"/>
                  </a:cubicBezTo>
                  <a:lnTo>
                    <a:pt x="615881" y="258104"/>
                  </a:lnTo>
                  <a:lnTo>
                    <a:pt x="620977" y="262058"/>
                  </a:lnTo>
                  <a:cubicBezTo>
                    <a:pt x="624017" y="264580"/>
                    <a:pt x="625678" y="268394"/>
                    <a:pt x="625459" y="272339"/>
                  </a:cubicBezTo>
                  <a:cubicBezTo>
                    <a:pt x="625239" y="275994"/>
                    <a:pt x="623192" y="279298"/>
                    <a:pt x="620011" y="281126"/>
                  </a:cubicBezTo>
                  <a:lnTo>
                    <a:pt x="620011" y="281126"/>
                  </a:lnTo>
                  <a:lnTo>
                    <a:pt x="620011" y="281126"/>
                  </a:lnTo>
                  <a:cubicBezTo>
                    <a:pt x="617199" y="285194"/>
                    <a:pt x="613025" y="288129"/>
                    <a:pt x="608236" y="289385"/>
                  </a:cubicBezTo>
                  <a:lnTo>
                    <a:pt x="607621" y="289385"/>
                  </a:lnTo>
                  <a:lnTo>
                    <a:pt x="607621" y="289913"/>
                  </a:lnTo>
                  <a:cubicBezTo>
                    <a:pt x="604423" y="294060"/>
                    <a:pt x="599405" y="296380"/>
                    <a:pt x="594177" y="296151"/>
                  </a:cubicBezTo>
                  <a:lnTo>
                    <a:pt x="588114" y="295536"/>
                  </a:lnTo>
                  <a:lnTo>
                    <a:pt x="592683" y="299578"/>
                  </a:lnTo>
                  <a:cubicBezTo>
                    <a:pt x="600310" y="305791"/>
                    <a:pt x="606338" y="313752"/>
                    <a:pt x="610257" y="322776"/>
                  </a:cubicBezTo>
                  <a:cubicBezTo>
                    <a:pt x="613956" y="331246"/>
                    <a:pt x="612814" y="341044"/>
                    <a:pt x="607270" y="348434"/>
                  </a:cubicBezTo>
                  <a:lnTo>
                    <a:pt x="607270" y="348434"/>
                  </a:lnTo>
                  <a:lnTo>
                    <a:pt x="607270" y="350543"/>
                  </a:lnTo>
                  <a:cubicBezTo>
                    <a:pt x="606549" y="353882"/>
                    <a:pt x="604519" y="356790"/>
                    <a:pt x="601646" y="358627"/>
                  </a:cubicBezTo>
                  <a:lnTo>
                    <a:pt x="600064" y="359593"/>
                  </a:lnTo>
                  <a:lnTo>
                    <a:pt x="600943" y="361263"/>
                  </a:lnTo>
                  <a:cubicBezTo>
                    <a:pt x="602059" y="363398"/>
                    <a:pt x="602401" y="365849"/>
                    <a:pt x="601910" y="368204"/>
                  </a:cubicBezTo>
                  <a:lnTo>
                    <a:pt x="601910" y="369874"/>
                  </a:lnTo>
                  <a:lnTo>
                    <a:pt x="603579" y="370489"/>
                  </a:lnTo>
                  <a:cubicBezTo>
                    <a:pt x="611268" y="373424"/>
                    <a:pt x="617550" y="379170"/>
                    <a:pt x="621153" y="386569"/>
                  </a:cubicBezTo>
                  <a:cubicBezTo>
                    <a:pt x="624597" y="393810"/>
                    <a:pt x="625002" y="402131"/>
                    <a:pt x="622295" y="409679"/>
                  </a:cubicBezTo>
                  <a:cubicBezTo>
                    <a:pt x="619914" y="417077"/>
                    <a:pt x="614703" y="423237"/>
                    <a:pt x="607797" y="426813"/>
                  </a:cubicBezTo>
                  <a:cubicBezTo>
                    <a:pt x="604431" y="428202"/>
                    <a:pt x="600714" y="428509"/>
                    <a:pt x="597164" y="427692"/>
                  </a:cubicBezTo>
                  <a:cubicBezTo>
                    <a:pt x="593931" y="427288"/>
                    <a:pt x="591374" y="424766"/>
                    <a:pt x="590926" y="421541"/>
                  </a:cubicBezTo>
                  <a:lnTo>
                    <a:pt x="590926" y="413896"/>
                  </a:lnTo>
                  <a:lnTo>
                    <a:pt x="587675" y="420926"/>
                  </a:lnTo>
                  <a:cubicBezTo>
                    <a:pt x="584178" y="428026"/>
                    <a:pt x="577411" y="432955"/>
                    <a:pt x="569574" y="434106"/>
                  </a:cubicBezTo>
                  <a:lnTo>
                    <a:pt x="566762" y="434106"/>
                  </a:lnTo>
                  <a:lnTo>
                    <a:pt x="568168" y="436654"/>
                  </a:lnTo>
                  <a:cubicBezTo>
                    <a:pt x="573782" y="448165"/>
                    <a:pt x="569011" y="462058"/>
                    <a:pt x="557492" y="467672"/>
                  </a:cubicBezTo>
                  <a:cubicBezTo>
                    <a:pt x="557043" y="467892"/>
                    <a:pt x="556586" y="468094"/>
                    <a:pt x="556129" y="468288"/>
                  </a:cubicBezTo>
                  <a:lnTo>
                    <a:pt x="552790" y="469430"/>
                  </a:lnTo>
                  <a:lnTo>
                    <a:pt x="555514" y="471627"/>
                  </a:lnTo>
                  <a:cubicBezTo>
                    <a:pt x="565189" y="481371"/>
                    <a:pt x="565145" y="497118"/>
                    <a:pt x="555400" y="506792"/>
                  </a:cubicBezTo>
                  <a:cubicBezTo>
                    <a:pt x="553203" y="508971"/>
                    <a:pt x="550620" y="510729"/>
                    <a:pt x="547782" y="511959"/>
                  </a:cubicBezTo>
                  <a:lnTo>
                    <a:pt x="545937" y="512486"/>
                  </a:lnTo>
                  <a:lnTo>
                    <a:pt x="546639" y="514331"/>
                  </a:lnTo>
                  <a:cubicBezTo>
                    <a:pt x="550014" y="524041"/>
                    <a:pt x="544882" y="534638"/>
                    <a:pt x="535173" y="538012"/>
                  </a:cubicBezTo>
                  <a:cubicBezTo>
                    <a:pt x="525463" y="541386"/>
                    <a:pt x="514866" y="536255"/>
                    <a:pt x="511492" y="526545"/>
                  </a:cubicBezTo>
                  <a:lnTo>
                    <a:pt x="510174" y="522327"/>
                  </a:lnTo>
                  <a:lnTo>
                    <a:pt x="508065" y="526281"/>
                  </a:lnTo>
                  <a:cubicBezTo>
                    <a:pt x="505077" y="533829"/>
                    <a:pt x="499867" y="540297"/>
                    <a:pt x="493127" y="544822"/>
                  </a:cubicBezTo>
                  <a:cubicBezTo>
                    <a:pt x="486968" y="548521"/>
                    <a:pt x="478980" y="546526"/>
                    <a:pt x="475281" y="540367"/>
                  </a:cubicBezTo>
                  <a:cubicBezTo>
                    <a:pt x="475228" y="540270"/>
                    <a:pt x="475167" y="540173"/>
                    <a:pt x="475114" y="540077"/>
                  </a:cubicBezTo>
                  <a:lnTo>
                    <a:pt x="473357" y="534805"/>
                  </a:lnTo>
                  <a:lnTo>
                    <a:pt x="471599" y="540165"/>
                  </a:lnTo>
                  <a:cubicBezTo>
                    <a:pt x="466142" y="553661"/>
                    <a:pt x="450774" y="560181"/>
                    <a:pt x="437277" y="554716"/>
                  </a:cubicBezTo>
                  <a:cubicBezTo>
                    <a:pt x="435863" y="554145"/>
                    <a:pt x="434501" y="553451"/>
                    <a:pt x="433200" y="552642"/>
                  </a:cubicBezTo>
                  <a:lnTo>
                    <a:pt x="430300" y="550445"/>
                  </a:lnTo>
                  <a:lnTo>
                    <a:pt x="430300" y="554136"/>
                  </a:lnTo>
                  <a:cubicBezTo>
                    <a:pt x="430186" y="562905"/>
                    <a:pt x="423411" y="570146"/>
                    <a:pt x="414660" y="570831"/>
                  </a:cubicBezTo>
                  <a:cubicBezTo>
                    <a:pt x="406497" y="570690"/>
                    <a:pt x="399502" y="564935"/>
                    <a:pt x="397789" y="556948"/>
                  </a:cubicBezTo>
                  <a:lnTo>
                    <a:pt x="397789" y="555454"/>
                  </a:lnTo>
                  <a:lnTo>
                    <a:pt x="396207" y="555454"/>
                  </a:lnTo>
                  <a:lnTo>
                    <a:pt x="349285" y="555454"/>
                  </a:lnTo>
                  <a:cubicBezTo>
                    <a:pt x="334198" y="556192"/>
                    <a:pt x="319111" y="554048"/>
                    <a:pt x="304823" y="549127"/>
                  </a:cubicBezTo>
                  <a:cubicBezTo>
                    <a:pt x="297169" y="546623"/>
                    <a:pt x="289894" y="543082"/>
                    <a:pt x="283207" y="538583"/>
                  </a:cubicBezTo>
                  <a:cubicBezTo>
                    <a:pt x="280448" y="536114"/>
                    <a:pt x="277513" y="533856"/>
                    <a:pt x="274420" y="531817"/>
                  </a:cubicBezTo>
                  <a:cubicBezTo>
                    <a:pt x="270765" y="529919"/>
                    <a:pt x="266539" y="529445"/>
                    <a:pt x="262558" y="530499"/>
                  </a:cubicBezTo>
                  <a:cubicBezTo>
                    <a:pt x="255695" y="532731"/>
                    <a:pt x="248631" y="534295"/>
                    <a:pt x="241469" y="535156"/>
                  </a:cubicBezTo>
                  <a:cubicBezTo>
                    <a:pt x="220451" y="536870"/>
                    <a:pt x="199670" y="529700"/>
                    <a:pt x="184178" y="515386"/>
                  </a:cubicBezTo>
                  <a:cubicBezTo>
                    <a:pt x="181718" y="512793"/>
                    <a:pt x="178941" y="510518"/>
                    <a:pt x="175918" y="508620"/>
                  </a:cubicBezTo>
                  <a:cubicBezTo>
                    <a:pt x="172632" y="507012"/>
                    <a:pt x="169029" y="506168"/>
                    <a:pt x="165375" y="506159"/>
                  </a:cubicBezTo>
                  <a:cubicBezTo>
                    <a:pt x="158652" y="506186"/>
                    <a:pt x="151930" y="505799"/>
                    <a:pt x="145252" y="505017"/>
                  </a:cubicBezTo>
                  <a:cubicBezTo>
                    <a:pt x="138750" y="504147"/>
                    <a:pt x="132326" y="502829"/>
                    <a:pt x="126009" y="501063"/>
                  </a:cubicBezTo>
                  <a:cubicBezTo>
                    <a:pt x="119875" y="499525"/>
                    <a:pt x="114103" y="496775"/>
                    <a:pt x="109050" y="492979"/>
                  </a:cubicBezTo>
                  <a:cubicBezTo>
                    <a:pt x="104217" y="489359"/>
                    <a:pt x="101695" y="483419"/>
                    <a:pt x="102460" y="477426"/>
                  </a:cubicBezTo>
                  <a:cubicBezTo>
                    <a:pt x="102697" y="471591"/>
                    <a:pt x="107196" y="466829"/>
                    <a:pt x="113004" y="466267"/>
                  </a:cubicBezTo>
                  <a:lnTo>
                    <a:pt x="114322" y="466267"/>
                  </a:lnTo>
                  <a:lnTo>
                    <a:pt x="114322" y="464948"/>
                  </a:lnTo>
                  <a:cubicBezTo>
                    <a:pt x="115078" y="459712"/>
                    <a:pt x="114094" y="454369"/>
                    <a:pt x="111511" y="449747"/>
                  </a:cubicBezTo>
                  <a:cubicBezTo>
                    <a:pt x="108857" y="445037"/>
                    <a:pt x="103919" y="442067"/>
                    <a:pt x="98506" y="441927"/>
                  </a:cubicBezTo>
                  <a:cubicBezTo>
                    <a:pt x="92943" y="441461"/>
                    <a:pt x="87918" y="445240"/>
                    <a:pt x="86819" y="450714"/>
                  </a:cubicBezTo>
                  <a:cubicBezTo>
                    <a:pt x="85668" y="456065"/>
                    <a:pt x="89042" y="461355"/>
                    <a:pt x="94376" y="462576"/>
                  </a:cubicBezTo>
                  <a:lnTo>
                    <a:pt x="93849" y="460116"/>
                  </a:lnTo>
                  <a:cubicBezTo>
                    <a:pt x="88515" y="463341"/>
                    <a:pt x="81740" y="462954"/>
                    <a:pt x="76802" y="459149"/>
                  </a:cubicBezTo>
                  <a:cubicBezTo>
                    <a:pt x="71661" y="455898"/>
                    <a:pt x="68569" y="450213"/>
                    <a:pt x="68630" y="444123"/>
                  </a:cubicBezTo>
                  <a:cubicBezTo>
                    <a:pt x="70291" y="432085"/>
                    <a:pt x="80554" y="423096"/>
                    <a:pt x="92706" y="423035"/>
                  </a:cubicBezTo>
                  <a:lnTo>
                    <a:pt x="94288" y="423035"/>
                  </a:lnTo>
                  <a:lnTo>
                    <a:pt x="94288" y="421541"/>
                  </a:lnTo>
                  <a:cubicBezTo>
                    <a:pt x="91757" y="412490"/>
                    <a:pt x="91494" y="402957"/>
                    <a:pt x="93497" y="393774"/>
                  </a:cubicBezTo>
                  <a:lnTo>
                    <a:pt x="94639" y="388766"/>
                  </a:lnTo>
                  <a:lnTo>
                    <a:pt x="91476" y="392808"/>
                  </a:lnTo>
                  <a:cubicBezTo>
                    <a:pt x="84789" y="400452"/>
                    <a:pt x="73384" y="401788"/>
                    <a:pt x="65115" y="395883"/>
                  </a:cubicBezTo>
                  <a:lnTo>
                    <a:pt x="64149" y="395092"/>
                  </a:lnTo>
                  <a:lnTo>
                    <a:pt x="63446" y="396147"/>
                  </a:lnTo>
                  <a:cubicBezTo>
                    <a:pt x="59290" y="402816"/>
                    <a:pt x="53139" y="408009"/>
                    <a:pt x="45872" y="410997"/>
                  </a:cubicBezTo>
                  <a:cubicBezTo>
                    <a:pt x="39089" y="413738"/>
                    <a:pt x="31409" y="413044"/>
                    <a:pt x="25223" y="409152"/>
                  </a:cubicBezTo>
                  <a:cubicBezTo>
                    <a:pt x="19177" y="405769"/>
                    <a:pt x="16207" y="398704"/>
                    <a:pt x="18017" y="392017"/>
                  </a:cubicBezTo>
                  <a:cubicBezTo>
                    <a:pt x="19502" y="385734"/>
                    <a:pt x="25179" y="381341"/>
                    <a:pt x="31637" y="381473"/>
                  </a:cubicBezTo>
                  <a:lnTo>
                    <a:pt x="33482" y="381473"/>
                  </a:lnTo>
                  <a:lnTo>
                    <a:pt x="32516" y="379891"/>
                  </a:lnTo>
                  <a:cubicBezTo>
                    <a:pt x="28149" y="371227"/>
                    <a:pt x="31637" y="360656"/>
                    <a:pt x="40301" y="356289"/>
                  </a:cubicBezTo>
                  <a:cubicBezTo>
                    <a:pt x="42735" y="355059"/>
                    <a:pt x="45424" y="354418"/>
                    <a:pt x="48157" y="354409"/>
                  </a:cubicBezTo>
                  <a:lnTo>
                    <a:pt x="49123" y="354409"/>
                  </a:lnTo>
                  <a:lnTo>
                    <a:pt x="49123" y="353442"/>
                  </a:lnTo>
                  <a:cubicBezTo>
                    <a:pt x="47375" y="340816"/>
                    <a:pt x="54334" y="328593"/>
                    <a:pt x="66082" y="323655"/>
                  </a:cubicBezTo>
                  <a:lnTo>
                    <a:pt x="65467" y="322424"/>
                  </a:lnTo>
                  <a:cubicBezTo>
                    <a:pt x="58420" y="326229"/>
                    <a:pt x="49624" y="323611"/>
                    <a:pt x="45819" y="316563"/>
                  </a:cubicBezTo>
                  <a:cubicBezTo>
                    <a:pt x="45459" y="315904"/>
                    <a:pt x="45160" y="315219"/>
                    <a:pt x="44905" y="314516"/>
                  </a:cubicBezTo>
                  <a:lnTo>
                    <a:pt x="44905" y="313286"/>
                  </a:lnTo>
                  <a:lnTo>
                    <a:pt x="44202" y="314340"/>
                  </a:lnTo>
                  <a:cubicBezTo>
                    <a:pt x="41663" y="318180"/>
                    <a:pt x="37375" y="320482"/>
                    <a:pt x="32779" y="320491"/>
                  </a:cubicBezTo>
                  <a:cubicBezTo>
                    <a:pt x="28773" y="320685"/>
                    <a:pt x="24766" y="320052"/>
                    <a:pt x="21005" y="318646"/>
                  </a:cubicBezTo>
                  <a:cubicBezTo>
                    <a:pt x="15047" y="316607"/>
                    <a:pt x="9722" y="313066"/>
                    <a:pt x="5540" y="308365"/>
                  </a:cubicBezTo>
                  <a:cubicBezTo>
                    <a:pt x="3132" y="305448"/>
                    <a:pt x="1832" y="301775"/>
                    <a:pt x="1849" y="297997"/>
                  </a:cubicBezTo>
                  <a:cubicBezTo>
                    <a:pt x="356" y="295712"/>
                    <a:pt x="707" y="294394"/>
                    <a:pt x="619" y="294394"/>
                  </a:cubicBezTo>
                  <a:close/>
                </a:path>
              </a:pathLst>
            </a:custGeom>
            <a:solidFill>
              <a:srgbClr val="455A64"/>
            </a:solidFill>
            <a:ln w="8776"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2C3AB96F-96C2-9895-34DF-5E8B3A48F150}"/>
                </a:ext>
              </a:extLst>
            </p:cNvPr>
            <p:cNvSpPr/>
            <p:nvPr/>
          </p:nvSpPr>
          <p:spPr>
            <a:xfrm>
              <a:off x="6981904" y="2670064"/>
              <a:ext cx="298969" cy="625728"/>
            </a:xfrm>
            <a:custGeom>
              <a:avLst/>
              <a:gdLst>
                <a:gd name="connsiteX0" fmla="*/ 85360 w 298969"/>
                <a:gd name="connsiteY0" fmla="*/ 487060 h 625728"/>
                <a:gd name="connsiteX1" fmla="*/ 86502 w 298969"/>
                <a:gd name="connsiteY1" fmla="*/ 443125 h 625728"/>
                <a:gd name="connsiteX2" fmla="*/ 126 w 298969"/>
                <a:gd name="connsiteY2" fmla="*/ 346469 h 625728"/>
                <a:gd name="connsiteX3" fmla="*/ 8913 w 298969"/>
                <a:gd name="connsiteY3" fmla="*/ 146127 h 625728"/>
                <a:gd name="connsiteX4" fmla="*/ 163564 w 298969"/>
                <a:gd name="connsiteY4" fmla="*/ 0 h 625728"/>
                <a:gd name="connsiteX5" fmla="*/ 171735 w 298969"/>
                <a:gd name="connsiteY5" fmla="*/ 0 h 625728"/>
                <a:gd name="connsiteX6" fmla="*/ 298355 w 298969"/>
                <a:gd name="connsiteY6" fmla="*/ 168358 h 625728"/>
                <a:gd name="connsiteX7" fmla="*/ 289568 w 298969"/>
                <a:gd name="connsiteY7" fmla="*/ 488642 h 625728"/>
                <a:gd name="connsiteX8" fmla="*/ 239658 w 298969"/>
                <a:gd name="connsiteY8" fmla="*/ 610517 h 625728"/>
                <a:gd name="connsiteX9" fmla="*/ 85272 w 298969"/>
                <a:gd name="connsiteY9" fmla="*/ 487060 h 6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969" h="625728">
                  <a:moveTo>
                    <a:pt x="85360" y="487060"/>
                  </a:moveTo>
                  <a:cubicBezTo>
                    <a:pt x="86151" y="462369"/>
                    <a:pt x="86678" y="443125"/>
                    <a:pt x="86502" y="443125"/>
                  </a:cubicBezTo>
                  <a:cubicBezTo>
                    <a:pt x="86326" y="443125"/>
                    <a:pt x="2148" y="430999"/>
                    <a:pt x="126" y="346469"/>
                  </a:cubicBezTo>
                  <a:cubicBezTo>
                    <a:pt x="-840" y="305873"/>
                    <a:pt x="3904" y="221958"/>
                    <a:pt x="8913" y="146127"/>
                  </a:cubicBezTo>
                  <a:cubicBezTo>
                    <a:pt x="14537" y="64575"/>
                    <a:pt x="81818" y="993"/>
                    <a:pt x="163564" y="0"/>
                  </a:cubicBezTo>
                  <a:lnTo>
                    <a:pt x="171735" y="0"/>
                  </a:lnTo>
                  <a:cubicBezTo>
                    <a:pt x="259605" y="4130"/>
                    <a:pt x="304857" y="80840"/>
                    <a:pt x="298355" y="168358"/>
                  </a:cubicBezTo>
                  <a:lnTo>
                    <a:pt x="289568" y="488642"/>
                  </a:lnTo>
                  <a:lnTo>
                    <a:pt x="239658" y="610517"/>
                  </a:lnTo>
                  <a:cubicBezTo>
                    <a:pt x="189836" y="665083"/>
                    <a:pt x="82460" y="560870"/>
                    <a:pt x="85272" y="487060"/>
                  </a:cubicBezTo>
                  <a:close/>
                </a:path>
              </a:pathLst>
            </a:custGeom>
            <a:solidFill>
              <a:srgbClr val="AE7461"/>
            </a:solidFill>
            <a:ln w="8776"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1AF5A5F-53DE-6683-F986-0DDB2DB84752}"/>
                </a:ext>
              </a:extLst>
            </p:cNvPr>
            <p:cNvSpPr/>
            <p:nvPr/>
          </p:nvSpPr>
          <p:spPr>
            <a:xfrm>
              <a:off x="7067879" y="3079184"/>
              <a:ext cx="109221" cy="58378"/>
            </a:xfrm>
            <a:custGeom>
              <a:avLst/>
              <a:gdLst>
                <a:gd name="connsiteX0" fmla="*/ 0 w 109221"/>
                <a:gd name="connsiteY0" fmla="*/ 33742 h 58378"/>
                <a:gd name="connsiteX1" fmla="*/ 109222 w 109221"/>
                <a:gd name="connsiteY1" fmla="*/ 0 h 58378"/>
                <a:gd name="connsiteX2" fmla="*/ 0 w 109221"/>
                <a:gd name="connsiteY2" fmla="*/ 57906 h 58378"/>
              </a:gdLst>
              <a:ahLst/>
              <a:cxnLst>
                <a:cxn ang="0">
                  <a:pos x="connsiteX0" y="connsiteY0"/>
                </a:cxn>
                <a:cxn ang="0">
                  <a:pos x="connsiteX1" y="connsiteY1"/>
                </a:cxn>
                <a:cxn ang="0">
                  <a:pos x="connsiteX2" y="connsiteY2"/>
                </a:cxn>
              </a:cxnLst>
              <a:rect l="l" t="t" r="r" b="b"/>
              <a:pathLst>
                <a:path w="109221" h="58378">
                  <a:moveTo>
                    <a:pt x="0" y="33742"/>
                  </a:moveTo>
                  <a:cubicBezTo>
                    <a:pt x="38882" y="33162"/>
                    <a:pt x="76789" y="21449"/>
                    <a:pt x="109222" y="0"/>
                  </a:cubicBezTo>
                  <a:cubicBezTo>
                    <a:pt x="109222" y="0"/>
                    <a:pt x="84091" y="64496"/>
                    <a:pt x="0" y="57906"/>
                  </a:cubicBezTo>
                  <a:close/>
                </a:path>
              </a:pathLst>
            </a:custGeom>
            <a:solidFill>
              <a:srgbClr val="6F4439"/>
            </a:solidFill>
            <a:ln w="8776"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477FFE7-41A7-E554-8FFD-DEB64BB3A57C}"/>
                </a:ext>
              </a:extLst>
            </p:cNvPr>
            <p:cNvSpPr/>
            <p:nvPr/>
          </p:nvSpPr>
          <p:spPr>
            <a:xfrm>
              <a:off x="7012345" y="2880220"/>
              <a:ext cx="24076" cy="22984"/>
            </a:xfrm>
            <a:custGeom>
              <a:avLst/>
              <a:gdLst>
                <a:gd name="connsiteX0" fmla="*/ 0 w 24076"/>
                <a:gd name="connsiteY0" fmla="*/ 11012 h 22984"/>
                <a:gd name="connsiteX1" fmla="*/ 11775 w 24076"/>
                <a:gd name="connsiteY1" fmla="*/ 22962 h 22984"/>
                <a:gd name="connsiteX2" fmla="*/ 24068 w 24076"/>
                <a:gd name="connsiteY2" fmla="*/ 12101 h 22984"/>
                <a:gd name="connsiteX3" fmla="*/ 24076 w 24076"/>
                <a:gd name="connsiteY3" fmla="*/ 11978 h 22984"/>
                <a:gd name="connsiteX4" fmla="*/ 12302 w 24076"/>
                <a:gd name="connsiteY4" fmla="*/ 28 h 22984"/>
                <a:gd name="connsiteX5" fmla="*/ 18 w 24076"/>
                <a:gd name="connsiteY5" fmla="*/ 10713 h 22984"/>
                <a:gd name="connsiteX6" fmla="*/ 0 w 24076"/>
                <a:gd name="connsiteY6" fmla="*/ 11012 h 2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76" h="22984">
                  <a:moveTo>
                    <a:pt x="0" y="11012"/>
                  </a:moveTo>
                  <a:cubicBezTo>
                    <a:pt x="88" y="17505"/>
                    <a:pt x="5281" y="22777"/>
                    <a:pt x="11775" y="22962"/>
                  </a:cubicBezTo>
                  <a:cubicBezTo>
                    <a:pt x="18171" y="23357"/>
                    <a:pt x="23672" y="18498"/>
                    <a:pt x="24068" y="12101"/>
                  </a:cubicBezTo>
                  <a:cubicBezTo>
                    <a:pt x="24068" y="12066"/>
                    <a:pt x="24076" y="12022"/>
                    <a:pt x="24076" y="11978"/>
                  </a:cubicBezTo>
                  <a:cubicBezTo>
                    <a:pt x="24032" y="5467"/>
                    <a:pt x="18813" y="169"/>
                    <a:pt x="12302" y="28"/>
                  </a:cubicBezTo>
                  <a:cubicBezTo>
                    <a:pt x="5957" y="-411"/>
                    <a:pt x="457" y="4369"/>
                    <a:pt x="18" y="10713"/>
                  </a:cubicBezTo>
                  <a:cubicBezTo>
                    <a:pt x="9" y="10810"/>
                    <a:pt x="0" y="10915"/>
                    <a:pt x="0" y="11012"/>
                  </a:cubicBezTo>
                  <a:close/>
                </a:path>
              </a:pathLst>
            </a:custGeom>
            <a:solidFill>
              <a:srgbClr val="263238"/>
            </a:solidFill>
            <a:ln w="8776"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87F7AD2-3AA9-A67A-2762-FD952C35B7D1}"/>
                </a:ext>
              </a:extLst>
            </p:cNvPr>
            <p:cNvSpPr/>
            <p:nvPr/>
          </p:nvSpPr>
          <p:spPr>
            <a:xfrm>
              <a:off x="7008908" y="2837977"/>
              <a:ext cx="47873" cy="13159"/>
            </a:xfrm>
            <a:custGeom>
              <a:avLst/>
              <a:gdLst>
                <a:gd name="connsiteX0" fmla="*/ 98 w 47873"/>
                <a:gd name="connsiteY0" fmla="*/ 12923 h 13159"/>
                <a:gd name="connsiteX1" fmla="*/ 23559 w 47873"/>
                <a:gd name="connsiteY1" fmla="*/ 7563 h 13159"/>
                <a:gd name="connsiteX2" fmla="*/ 47459 w 47873"/>
                <a:gd name="connsiteY2" fmla="*/ 12132 h 13159"/>
                <a:gd name="connsiteX3" fmla="*/ 42363 w 47873"/>
                <a:gd name="connsiteY3" fmla="*/ 5718 h 13159"/>
                <a:gd name="connsiteX4" fmla="*/ 23207 w 47873"/>
                <a:gd name="connsiteY4" fmla="*/ 6 h 13159"/>
                <a:gd name="connsiteX5" fmla="*/ 4579 w 47873"/>
                <a:gd name="connsiteY5" fmla="*/ 6333 h 13159"/>
                <a:gd name="connsiteX6" fmla="*/ 98 w 47873"/>
                <a:gd name="connsiteY6" fmla="*/ 12923 h 1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73" h="13159">
                  <a:moveTo>
                    <a:pt x="98" y="12923"/>
                  </a:moveTo>
                  <a:cubicBezTo>
                    <a:pt x="1591" y="14505"/>
                    <a:pt x="10642" y="7651"/>
                    <a:pt x="23559" y="7563"/>
                  </a:cubicBezTo>
                  <a:cubicBezTo>
                    <a:pt x="36476" y="7475"/>
                    <a:pt x="46054" y="13802"/>
                    <a:pt x="47459" y="12132"/>
                  </a:cubicBezTo>
                  <a:cubicBezTo>
                    <a:pt x="48865" y="10463"/>
                    <a:pt x="46581" y="8617"/>
                    <a:pt x="42363" y="5718"/>
                  </a:cubicBezTo>
                  <a:cubicBezTo>
                    <a:pt x="36722" y="1869"/>
                    <a:pt x="30035" y="-126"/>
                    <a:pt x="23207" y="6"/>
                  </a:cubicBezTo>
                  <a:cubicBezTo>
                    <a:pt x="16485" y="68"/>
                    <a:pt x="9957" y="2291"/>
                    <a:pt x="4579" y="6333"/>
                  </a:cubicBezTo>
                  <a:cubicBezTo>
                    <a:pt x="625" y="9408"/>
                    <a:pt x="-342" y="12220"/>
                    <a:pt x="98" y="12923"/>
                  </a:cubicBezTo>
                  <a:close/>
                </a:path>
              </a:pathLst>
            </a:custGeom>
            <a:solidFill>
              <a:srgbClr val="263238"/>
            </a:solidFill>
            <a:ln w="8776"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98C2345-0A4D-4A49-B754-CE4A261D0C9A}"/>
                </a:ext>
              </a:extLst>
            </p:cNvPr>
            <p:cNvSpPr/>
            <p:nvPr/>
          </p:nvSpPr>
          <p:spPr>
            <a:xfrm>
              <a:off x="7127190" y="2886371"/>
              <a:ext cx="23988" cy="23072"/>
            </a:xfrm>
            <a:custGeom>
              <a:avLst/>
              <a:gdLst>
                <a:gd name="connsiteX0" fmla="*/ 0 w 23988"/>
                <a:gd name="connsiteY0" fmla="*/ 11012 h 23072"/>
                <a:gd name="connsiteX1" fmla="*/ 11775 w 23988"/>
                <a:gd name="connsiteY1" fmla="*/ 23050 h 23072"/>
                <a:gd name="connsiteX2" fmla="*/ 23980 w 23988"/>
                <a:gd name="connsiteY2" fmla="*/ 12277 h 23072"/>
                <a:gd name="connsiteX3" fmla="*/ 23988 w 23988"/>
                <a:gd name="connsiteY3" fmla="*/ 12066 h 23072"/>
                <a:gd name="connsiteX4" fmla="*/ 12302 w 23988"/>
                <a:gd name="connsiteY4" fmla="*/ 28 h 23072"/>
                <a:gd name="connsiteX5" fmla="*/ 18 w 23988"/>
                <a:gd name="connsiteY5" fmla="*/ 10713 h 23072"/>
                <a:gd name="connsiteX6" fmla="*/ 0 w 23988"/>
                <a:gd name="connsiteY6" fmla="*/ 11012 h 2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8" h="23072">
                  <a:moveTo>
                    <a:pt x="0" y="11012"/>
                  </a:moveTo>
                  <a:cubicBezTo>
                    <a:pt x="0" y="17558"/>
                    <a:pt x="5228" y="22909"/>
                    <a:pt x="11775" y="23050"/>
                  </a:cubicBezTo>
                  <a:cubicBezTo>
                    <a:pt x="18119" y="23445"/>
                    <a:pt x="23584" y="18621"/>
                    <a:pt x="23980" y="12277"/>
                  </a:cubicBezTo>
                  <a:cubicBezTo>
                    <a:pt x="23980" y="12207"/>
                    <a:pt x="23988" y="12137"/>
                    <a:pt x="23988" y="12066"/>
                  </a:cubicBezTo>
                  <a:cubicBezTo>
                    <a:pt x="23944" y="5573"/>
                    <a:pt x="18795" y="265"/>
                    <a:pt x="12302" y="28"/>
                  </a:cubicBezTo>
                  <a:cubicBezTo>
                    <a:pt x="5957" y="-411"/>
                    <a:pt x="457" y="4369"/>
                    <a:pt x="18" y="10713"/>
                  </a:cubicBezTo>
                  <a:cubicBezTo>
                    <a:pt x="9" y="10810"/>
                    <a:pt x="0" y="10915"/>
                    <a:pt x="0" y="11012"/>
                  </a:cubicBezTo>
                  <a:close/>
                </a:path>
              </a:pathLst>
            </a:custGeom>
            <a:solidFill>
              <a:srgbClr val="263238"/>
            </a:solidFill>
            <a:ln w="8776"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BBB1E13-C75E-04B2-ECF2-5459AE4672D0}"/>
                </a:ext>
              </a:extLst>
            </p:cNvPr>
            <p:cNvSpPr/>
            <p:nvPr/>
          </p:nvSpPr>
          <p:spPr>
            <a:xfrm>
              <a:off x="7135582" y="2841758"/>
              <a:ext cx="47995" cy="13156"/>
            </a:xfrm>
            <a:custGeom>
              <a:avLst/>
              <a:gdLst>
                <a:gd name="connsiteX0" fmla="*/ 219 w 47995"/>
                <a:gd name="connsiteY0" fmla="*/ 12920 h 13156"/>
                <a:gd name="connsiteX1" fmla="*/ 23680 w 47995"/>
                <a:gd name="connsiteY1" fmla="*/ 7472 h 13156"/>
                <a:gd name="connsiteX2" fmla="*/ 47581 w 47995"/>
                <a:gd name="connsiteY2" fmla="*/ 12129 h 13156"/>
                <a:gd name="connsiteX3" fmla="*/ 42484 w 47995"/>
                <a:gd name="connsiteY3" fmla="*/ 5627 h 13156"/>
                <a:gd name="connsiteX4" fmla="*/ 23329 w 47995"/>
                <a:gd name="connsiteY4" fmla="*/ 3 h 13156"/>
                <a:gd name="connsiteX5" fmla="*/ 4700 w 47995"/>
                <a:gd name="connsiteY5" fmla="*/ 6242 h 13156"/>
                <a:gd name="connsiteX6" fmla="*/ 219 w 47995"/>
                <a:gd name="connsiteY6" fmla="*/ 12920 h 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5" h="13156">
                  <a:moveTo>
                    <a:pt x="219" y="12920"/>
                  </a:moveTo>
                  <a:cubicBezTo>
                    <a:pt x="1713" y="14502"/>
                    <a:pt x="10763" y="7648"/>
                    <a:pt x="23680" y="7472"/>
                  </a:cubicBezTo>
                  <a:cubicBezTo>
                    <a:pt x="36597" y="7296"/>
                    <a:pt x="46175" y="13711"/>
                    <a:pt x="47581" y="12129"/>
                  </a:cubicBezTo>
                  <a:cubicBezTo>
                    <a:pt x="48987" y="10548"/>
                    <a:pt x="46702" y="8615"/>
                    <a:pt x="42484" y="5627"/>
                  </a:cubicBezTo>
                  <a:cubicBezTo>
                    <a:pt x="36817" y="1866"/>
                    <a:pt x="30139" y="-93"/>
                    <a:pt x="23329" y="3"/>
                  </a:cubicBezTo>
                  <a:cubicBezTo>
                    <a:pt x="16616" y="82"/>
                    <a:pt x="10104" y="2262"/>
                    <a:pt x="4700" y="6242"/>
                  </a:cubicBezTo>
                  <a:cubicBezTo>
                    <a:pt x="746" y="9405"/>
                    <a:pt x="-572" y="12305"/>
                    <a:pt x="219" y="12920"/>
                  </a:cubicBezTo>
                  <a:close/>
                </a:path>
              </a:pathLst>
            </a:custGeom>
            <a:solidFill>
              <a:srgbClr val="263238"/>
            </a:solidFill>
            <a:ln w="8776"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EF6104D-C350-995A-3908-7AFA46E6E87B}"/>
                </a:ext>
              </a:extLst>
            </p:cNvPr>
            <p:cNvSpPr/>
            <p:nvPr/>
          </p:nvSpPr>
          <p:spPr>
            <a:xfrm>
              <a:off x="7057969" y="2846763"/>
              <a:ext cx="37375" cy="108639"/>
            </a:xfrm>
            <a:custGeom>
              <a:avLst/>
              <a:gdLst>
                <a:gd name="connsiteX0" fmla="*/ 32580 w 37375"/>
                <a:gd name="connsiteY0" fmla="*/ 107823 h 108639"/>
                <a:gd name="connsiteX1" fmla="*/ 11491 w 37375"/>
                <a:gd name="connsiteY1" fmla="*/ 104308 h 108639"/>
                <a:gd name="connsiteX2" fmla="*/ 4462 w 37375"/>
                <a:gd name="connsiteY2" fmla="*/ 101145 h 108639"/>
                <a:gd name="connsiteX3" fmla="*/ 6571 w 37375"/>
                <a:gd name="connsiteY3" fmla="*/ 91303 h 108639"/>
                <a:gd name="connsiteX4" fmla="*/ 16061 w 37375"/>
                <a:gd name="connsiteY4" fmla="*/ 66085 h 108639"/>
                <a:gd name="connsiteX5" fmla="*/ 37237 w 37375"/>
                <a:gd name="connsiteY5" fmla="*/ 7 h 108639"/>
                <a:gd name="connsiteX6" fmla="*/ 10876 w 37375"/>
                <a:gd name="connsiteY6" fmla="*/ 64152 h 108639"/>
                <a:gd name="connsiteX7" fmla="*/ 2089 w 37375"/>
                <a:gd name="connsiteY7" fmla="*/ 89634 h 108639"/>
                <a:gd name="connsiteX8" fmla="*/ 508 w 37375"/>
                <a:gd name="connsiteY8" fmla="*/ 102551 h 108639"/>
                <a:gd name="connsiteX9" fmla="*/ 5956 w 37375"/>
                <a:gd name="connsiteY9" fmla="*/ 107384 h 108639"/>
                <a:gd name="connsiteX10" fmla="*/ 11579 w 37375"/>
                <a:gd name="connsiteY10" fmla="*/ 108087 h 108639"/>
                <a:gd name="connsiteX11" fmla="*/ 32580 w 37375"/>
                <a:gd name="connsiteY11" fmla="*/ 107823 h 1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75" h="108639">
                  <a:moveTo>
                    <a:pt x="32580" y="107823"/>
                  </a:moveTo>
                  <a:cubicBezTo>
                    <a:pt x="25718" y="105811"/>
                    <a:pt x="18635" y="104633"/>
                    <a:pt x="11491" y="104308"/>
                  </a:cubicBezTo>
                  <a:cubicBezTo>
                    <a:pt x="8152" y="104308"/>
                    <a:pt x="5077" y="103429"/>
                    <a:pt x="4462" y="101145"/>
                  </a:cubicBezTo>
                  <a:cubicBezTo>
                    <a:pt x="4146" y="97727"/>
                    <a:pt x="4884" y="94291"/>
                    <a:pt x="6571" y="91303"/>
                  </a:cubicBezTo>
                  <a:lnTo>
                    <a:pt x="16061" y="66085"/>
                  </a:lnTo>
                  <a:cubicBezTo>
                    <a:pt x="29153" y="30058"/>
                    <a:pt x="38643" y="534"/>
                    <a:pt x="37237" y="7"/>
                  </a:cubicBezTo>
                  <a:cubicBezTo>
                    <a:pt x="35831" y="-520"/>
                    <a:pt x="23881" y="28213"/>
                    <a:pt x="10876" y="64152"/>
                  </a:cubicBezTo>
                  <a:cubicBezTo>
                    <a:pt x="7713" y="72939"/>
                    <a:pt x="4638" y="81726"/>
                    <a:pt x="2089" y="89634"/>
                  </a:cubicBezTo>
                  <a:cubicBezTo>
                    <a:pt x="33" y="93614"/>
                    <a:pt x="-529" y="98192"/>
                    <a:pt x="508" y="102551"/>
                  </a:cubicBezTo>
                  <a:cubicBezTo>
                    <a:pt x="1474" y="104914"/>
                    <a:pt x="3486" y="106707"/>
                    <a:pt x="5956" y="107384"/>
                  </a:cubicBezTo>
                  <a:cubicBezTo>
                    <a:pt x="7792" y="107849"/>
                    <a:pt x="9681" y="108078"/>
                    <a:pt x="11579" y="108087"/>
                  </a:cubicBezTo>
                  <a:cubicBezTo>
                    <a:pt x="18565" y="108904"/>
                    <a:pt x="25621" y="108816"/>
                    <a:pt x="32580" y="107823"/>
                  </a:cubicBezTo>
                  <a:close/>
                </a:path>
              </a:pathLst>
            </a:custGeom>
            <a:solidFill>
              <a:srgbClr val="263238"/>
            </a:solidFill>
            <a:ln w="8776"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065F443E-5ABF-9B9D-2B04-39EE65618F7D}"/>
                </a:ext>
              </a:extLst>
            </p:cNvPr>
            <p:cNvSpPr/>
            <p:nvPr/>
          </p:nvSpPr>
          <p:spPr>
            <a:xfrm>
              <a:off x="7132116" y="2801085"/>
              <a:ext cx="59149" cy="16984"/>
            </a:xfrm>
            <a:custGeom>
              <a:avLst/>
              <a:gdLst>
                <a:gd name="connsiteX0" fmla="*/ 83 w 59149"/>
                <a:gd name="connsiteY0" fmla="*/ 9922 h 16984"/>
                <a:gd name="connsiteX1" fmla="*/ 29519 w 59149"/>
                <a:gd name="connsiteY1" fmla="*/ 13261 h 16984"/>
                <a:gd name="connsiteX2" fmla="*/ 58956 w 59149"/>
                <a:gd name="connsiteY2" fmla="*/ 15810 h 16984"/>
                <a:gd name="connsiteX3" fmla="*/ 52717 w 59149"/>
                <a:gd name="connsiteY3" fmla="*/ 7638 h 16984"/>
                <a:gd name="connsiteX4" fmla="*/ 7816 w 59149"/>
                <a:gd name="connsiteY4" fmla="*/ 3156 h 16984"/>
                <a:gd name="connsiteX5" fmla="*/ 83 w 59149"/>
                <a:gd name="connsiteY5" fmla="*/ 9922 h 1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49" h="16984">
                  <a:moveTo>
                    <a:pt x="83" y="9922"/>
                  </a:moveTo>
                  <a:cubicBezTo>
                    <a:pt x="1401" y="13437"/>
                    <a:pt x="14318" y="11592"/>
                    <a:pt x="29519" y="13261"/>
                  </a:cubicBezTo>
                  <a:cubicBezTo>
                    <a:pt x="44721" y="14931"/>
                    <a:pt x="57023" y="18973"/>
                    <a:pt x="58956" y="15810"/>
                  </a:cubicBezTo>
                  <a:cubicBezTo>
                    <a:pt x="59834" y="14316"/>
                    <a:pt x="57726" y="10977"/>
                    <a:pt x="52717" y="7638"/>
                  </a:cubicBezTo>
                  <a:cubicBezTo>
                    <a:pt x="39220" y="-631"/>
                    <a:pt x="22684" y="-2283"/>
                    <a:pt x="7816" y="3156"/>
                  </a:cubicBezTo>
                  <a:cubicBezTo>
                    <a:pt x="2280" y="5441"/>
                    <a:pt x="-532" y="8253"/>
                    <a:pt x="83" y="9922"/>
                  </a:cubicBezTo>
                  <a:close/>
                </a:path>
              </a:pathLst>
            </a:custGeom>
            <a:solidFill>
              <a:srgbClr val="263238"/>
            </a:solidFill>
            <a:ln w="8776"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2870DE4-CE11-7922-84B7-BC45E7DCCC53}"/>
                </a:ext>
              </a:extLst>
            </p:cNvPr>
            <p:cNvSpPr/>
            <p:nvPr/>
          </p:nvSpPr>
          <p:spPr>
            <a:xfrm>
              <a:off x="7013360" y="2794211"/>
              <a:ext cx="44402" cy="14433"/>
            </a:xfrm>
            <a:custGeom>
              <a:avLst/>
              <a:gdLst>
                <a:gd name="connsiteX0" fmla="*/ 304 w 44402"/>
                <a:gd name="connsiteY0" fmla="*/ 13106 h 14433"/>
                <a:gd name="connsiteX1" fmla="*/ 22271 w 44402"/>
                <a:gd name="connsiteY1" fmla="*/ 13106 h 14433"/>
                <a:gd name="connsiteX2" fmla="*/ 44150 w 44402"/>
                <a:gd name="connsiteY2" fmla="*/ 12227 h 14433"/>
                <a:gd name="connsiteX3" fmla="*/ 39757 w 44402"/>
                <a:gd name="connsiteY3" fmla="*/ 5022 h 14433"/>
                <a:gd name="connsiteX4" fmla="*/ 22183 w 44402"/>
                <a:gd name="connsiteY4" fmla="*/ 13 h 14433"/>
                <a:gd name="connsiteX5" fmla="*/ 4609 w 44402"/>
                <a:gd name="connsiteY5" fmla="*/ 5725 h 14433"/>
                <a:gd name="connsiteX6" fmla="*/ 304 w 44402"/>
                <a:gd name="connsiteY6" fmla="*/ 13106 h 1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02" h="14433">
                  <a:moveTo>
                    <a:pt x="304" y="13106"/>
                  </a:moveTo>
                  <a:cubicBezTo>
                    <a:pt x="2588" y="16093"/>
                    <a:pt x="11551" y="13106"/>
                    <a:pt x="22271" y="13106"/>
                  </a:cubicBezTo>
                  <a:cubicBezTo>
                    <a:pt x="32991" y="13106"/>
                    <a:pt x="42042" y="15302"/>
                    <a:pt x="44150" y="12227"/>
                  </a:cubicBezTo>
                  <a:cubicBezTo>
                    <a:pt x="45029" y="10821"/>
                    <a:pt x="43623" y="7834"/>
                    <a:pt x="39757" y="5022"/>
                  </a:cubicBezTo>
                  <a:cubicBezTo>
                    <a:pt x="34555" y="1577"/>
                    <a:pt x="28422" y="-171"/>
                    <a:pt x="22183" y="13"/>
                  </a:cubicBezTo>
                  <a:cubicBezTo>
                    <a:pt x="15865" y="13"/>
                    <a:pt x="9714" y="2008"/>
                    <a:pt x="4609" y="5725"/>
                  </a:cubicBezTo>
                  <a:cubicBezTo>
                    <a:pt x="655" y="8712"/>
                    <a:pt x="-663" y="11700"/>
                    <a:pt x="304" y="13106"/>
                  </a:cubicBezTo>
                  <a:close/>
                </a:path>
              </a:pathLst>
            </a:custGeom>
            <a:solidFill>
              <a:srgbClr val="263238"/>
            </a:solidFill>
            <a:ln w="8776"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DD203D6-E96E-D232-66E3-D7B3888EF1A8}"/>
                </a:ext>
              </a:extLst>
            </p:cNvPr>
            <p:cNvSpPr/>
            <p:nvPr/>
          </p:nvSpPr>
          <p:spPr>
            <a:xfrm>
              <a:off x="7076578" y="2975806"/>
              <a:ext cx="39373" cy="34423"/>
            </a:xfrm>
            <a:custGeom>
              <a:avLst/>
              <a:gdLst>
                <a:gd name="connsiteX0" fmla="*/ 1406 w 39373"/>
                <a:gd name="connsiteY0" fmla="*/ 12082 h 34423"/>
                <a:gd name="connsiteX1" fmla="*/ 7821 w 39373"/>
                <a:gd name="connsiteY1" fmla="*/ 26228 h 34423"/>
                <a:gd name="connsiteX2" fmla="*/ 20474 w 39373"/>
                <a:gd name="connsiteY2" fmla="*/ 34400 h 34423"/>
                <a:gd name="connsiteX3" fmla="*/ 34709 w 39373"/>
                <a:gd name="connsiteY3" fmla="*/ 27546 h 34423"/>
                <a:gd name="connsiteX4" fmla="*/ 39365 w 39373"/>
                <a:gd name="connsiteY4" fmla="*/ 11906 h 34423"/>
                <a:gd name="connsiteX5" fmla="*/ 32512 w 39373"/>
                <a:gd name="connsiteY5" fmla="*/ 43 h 34423"/>
                <a:gd name="connsiteX6" fmla="*/ 26361 w 39373"/>
                <a:gd name="connsiteY6" fmla="*/ 1098 h 34423"/>
                <a:gd name="connsiteX7" fmla="*/ 0 w 39373"/>
                <a:gd name="connsiteY7" fmla="*/ 9885 h 3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3" h="34423">
                  <a:moveTo>
                    <a:pt x="1406" y="12082"/>
                  </a:moveTo>
                  <a:cubicBezTo>
                    <a:pt x="2856" y="17081"/>
                    <a:pt x="5017" y="21844"/>
                    <a:pt x="7821" y="26228"/>
                  </a:cubicBezTo>
                  <a:cubicBezTo>
                    <a:pt x="10650" y="30657"/>
                    <a:pt x="15272" y="33645"/>
                    <a:pt x="20474" y="34400"/>
                  </a:cubicBezTo>
                  <a:cubicBezTo>
                    <a:pt x="26080" y="34699"/>
                    <a:pt x="31448" y="32116"/>
                    <a:pt x="34709" y="27546"/>
                  </a:cubicBezTo>
                  <a:cubicBezTo>
                    <a:pt x="37872" y="22960"/>
                    <a:pt x="39506" y="17477"/>
                    <a:pt x="39365" y="11906"/>
                  </a:cubicBezTo>
                  <a:cubicBezTo>
                    <a:pt x="39365" y="6897"/>
                    <a:pt x="37432" y="834"/>
                    <a:pt x="32512" y="43"/>
                  </a:cubicBezTo>
                  <a:cubicBezTo>
                    <a:pt x="30403" y="-132"/>
                    <a:pt x="28285" y="228"/>
                    <a:pt x="26361" y="1098"/>
                  </a:cubicBezTo>
                  <a:lnTo>
                    <a:pt x="0" y="9885"/>
                  </a:lnTo>
                </a:path>
              </a:pathLst>
            </a:custGeom>
            <a:solidFill>
              <a:srgbClr val="6F4439"/>
            </a:solidFill>
            <a:ln w="8776"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CEF107D3-5522-27F9-5905-E5C046F85DB8}"/>
                </a:ext>
              </a:extLst>
            </p:cNvPr>
            <p:cNvSpPr/>
            <p:nvPr/>
          </p:nvSpPr>
          <p:spPr>
            <a:xfrm>
              <a:off x="7071569" y="2973256"/>
              <a:ext cx="48086" cy="39404"/>
            </a:xfrm>
            <a:custGeom>
              <a:avLst/>
              <a:gdLst>
                <a:gd name="connsiteX0" fmla="*/ 16080 w 48086"/>
                <a:gd name="connsiteY0" fmla="*/ 36600 h 39404"/>
                <a:gd name="connsiteX1" fmla="*/ 30052 w 48086"/>
                <a:gd name="connsiteY1" fmla="*/ 35545 h 39404"/>
                <a:gd name="connsiteX2" fmla="*/ 41035 w 48086"/>
                <a:gd name="connsiteY2" fmla="*/ 26758 h 39404"/>
                <a:gd name="connsiteX3" fmla="*/ 42177 w 48086"/>
                <a:gd name="connsiteY3" fmla="*/ 9799 h 39404"/>
                <a:gd name="connsiteX4" fmla="*/ 40068 w 48086"/>
                <a:gd name="connsiteY4" fmla="*/ 5758 h 39404"/>
                <a:gd name="connsiteX5" fmla="*/ 38136 w 48086"/>
                <a:gd name="connsiteY5" fmla="*/ 4791 h 39404"/>
                <a:gd name="connsiteX6" fmla="*/ 33918 w 48086"/>
                <a:gd name="connsiteY6" fmla="*/ 6197 h 39404"/>
                <a:gd name="connsiteX7" fmla="*/ 29525 w 48086"/>
                <a:gd name="connsiteY7" fmla="*/ 7779 h 39404"/>
                <a:gd name="connsiteX8" fmla="*/ 14411 w 48086"/>
                <a:gd name="connsiteY8" fmla="*/ 12875 h 39404"/>
                <a:gd name="connsiteX9" fmla="*/ 0 w 48086"/>
                <a:gd name="connsiteY9" fmla="*/ 16478 h 39404"/>
                <a:gd name="connsiteX10" fmla="*/ 13268 w 48086"/>
                <a:gd name="connsiteY10" fmla="*/ 9799 h 39404"/>
                <a:gd name="connsiteX11" fmla="*/ 28030 w 48086"/>
                <a:gd name="connsiteY11" fmla="*/ 3736 h 39404"/>
                <a:gd name="connsiteX12" fmla="*/ 32336 w 48086"/>
                <a:gd name="connsiteY12" fmla="*/ 2067 h 39404"/>
                <a:gd name="connsiteX13" fmla="*/ 37257 w 48086"/>
                <a:gd name="connsiteY13" fmla="*/ 310 h 39404"/>
                <a:gd name="connsiteX14" fmla="*/ 41123 w 48086"/>
                <a:gd name="connsiteY14" fmla="*/ 310 h 39404"/>
                <a:gd name="connsiteX15" fmla="*/ 43847 w 48086"/>
                <a:gd name="connsiteY15" fmla="*/ 2682 h 39404"/>
                <a:gd name="connsiteX16" fmla="*/ 46571 w 48086"/>
                <a:gd name="connsiteY16" fmla="*/ 7779 h 39404"/>
                <a:gd name="connsiteX17" fmla="*/ 44726 w 48086"/>
                <a:gd name="connsiteY17" fmla="*/ 28604 h 39404"/>
                <a:gd name="connsiteX18" fmla="*/ 31018 w 48086"/>
                <a:gd name="connsiteY18" fmla="*/ 38621 h 39404"/>
                <a:gd name="connsiteX19" fmla="*/ 19683 w 48086"/>
                <a:gd name="connsiteY19" fmla="*/ 38621 h 39404"/>
                <a:gd name="connsiteX20" fmla="*/ 16080 w 48086"/>
                <a:gd name="connsiteY20" fmla="*/ 36600 h 3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86" h="39404">
                  <a:moveTo>
                    <a:pt x="16080" y="36600"/>
                  </a:moveTo>
                  <a:cubicBezTo>
                    <a:pt x="20764" y="37118"/>
                    <a:pt x="25500" y="36767"/>
                    <a:pt x="30052" y="35545"/>
                  </a:cubicBezTo>
                  <a:cubicBezTo>
                    <a:pt x="34638" y="34016"/>
                    <a:pt x="38531" y="30897"/>
                    <a:pt x="41035" y="26758"/>
                  </a:cubicBezTo>
                  <a:cubicBezTo>
                    <a:pt x="43803" y="21521"/>
                    <a:pt x="44216" y="15362"/>
                    <a:pt x="42177" y="9799"/>
                  </a:cubicBezTo>
                  <a:cubicBezTo>
                    <a:pt x="41633" y="8376"/>
                    <a:pt x="40930" y="7014"/>
                    <a:pt x="40068" y="5758"/>
                  </a:cubicBezTo>
                  <a:cubicBezTo>
                    <a:pt x="39102" y="4615"/>
                    <a:pt x="39278" y="4703"/>
                    <a:pt x="38136" y="4791"/>
                  </a:cubicBezTo>
                  <a:lnTo>
                    <a:pt x="33918" y="6197"/>
                  </a:lnTo>
                  <a:lnTo>
                    <a:pt x="29525" y="7779"/>
                  </a:lnTo>
                  <a:lnTo>
                    <a:pt x="14411" y="12875"/>
                  </a:lnTo>
                  <a:cubicBezTo>
                    <a:pt x="9797" y="14738"/>
                    <a:pt x="4947" y="15950"/>
                    <a:pt x="0" y="16478"/>
                  </a:cubicBezTo>
                  <a:cubicBezTo>
                    <a:pt x="4016" y="13525"/>
                    <a:pt x="8506" y="11267"/>
                    <a:pt x="13268" y="9799"/>
                  </a:cubicBezTo>
                  <a:cubicBezTo>
                    <a:pt x="17399" y="7954"/>
                    <a:pt x="22495" y="5933"/>
                    <a:pt x="28030" y="3736"/>
                  </a:cubicBezTo>
                  <a:lnTo>
                    <a:pt x="32336" y="2067"/>
                  </a:lnTo>
                  <a:cubicBezTo>
                    <a:pt x="33918" y="1540"/>
                    <a:pt x="35148" y="925"/>
                    <a:pt x="37257" y="310"/>
                  </a:cubicBezTo>
                  <a:cubicBezTo>
                    <a:pt x="38513" y="-103"/>
                    <a:pt x="39866" y="-103"/>
                    <a:pt x="41123" y="310"/>
                  </a:cubicBezTo>
                  <a:cubicBezTo>
                    <a:pt x="42213" y="863"/>
                    <a:pt x="43153" y="1681"/>
                    <a:pt x="43847" y="2682"/>
                  </a:cubicBezTo>
                  <a:cubicBezTo>
                    <a:pt x="44945" y="4273"/>
                    <a:pt x="45859" y="5986"/>
                    <a:pt x="46571" y="7779"/>
                  </a:cubicBezTo>
                  <a:cubicBezTo>
                    <a:pt x="49110" y="14650"/>
                    <a:pt x="48434" y="22286"/>
                    <a:pt x="44726" y="28604"/>
                  </a:cubicBezTo>
                  <a:cubicBezTo>
                    <a:pt x="41650" y="33612"/>
                    <a:pt x="36721" y="37206"/>
                    <a:pt x="31018" y="38621"/>
                  </a:cubicBezTo>
                  <a:cubicBezTo>
                    <a:pt x="27310" y="39666"/>
                    <a:pt x="23391" y="39666"/>
                    <a:pt x="19683" y="38621"/>
                  </a:cubicBezTo>
                  <a:cubicBezTo>
                    <a:pt x="16871" y="37830"/>
                    <a:pt x="16080" y="36863"/>
                    <a:pt x="16080" y="36600"/>
                  </a:cubicBezTo>
                  <a:close/>
                </a:path>
              </a:pathLst>
            </a:custGeom>
            <a:solidFill>
              <a:srgbClr val="263238"/>
            </a:solidFill>
            <a:ln w="8776"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68BBACF-1AC5-BFB5-91B6-C0000E8D32EB}"/>
                </a:ext>
              </a:extLst>
            </p:cNvPr>
            <p:cNvSpPr/>
            <p:nvPr/>
          </p:nvSpPr>
          <p:spPr>
            <a:xfrm>
              <a:off x="6962611" y="2658243"/>
              <a:ext cx="386438" cy="275341"/>
            </a:xfrm>
            <a:custGeom>
              <a:avLst/>
              <a:gdLst>
                <a:gd name="connsiteX0" fmla="*/ 6326 w 386438"/>
                <a:gd name="connsiteY0" fmla="*/ 88004 h 275341"/>
                <a:gd name="connsiteX1" fmla="*/ 8172 w 386438"/>
                <a:gd name="connsiteY1" fmla="*/ 75439 h 275341"/>
                <a:gd name="connsiteX2" fmla="*/ 19419 w 386438"/>
                <a:gd name="connsiteY2" fmla="*/ 59623 h 275341"/>
                <a:gd name="connsiteX3" fmla="*/ 72668 w 386438"/>
                <a:gd name="connsiteY3" fmla="*/ 22366 h 275341"/>
                <a:gd name="connsiteX4" fmla="*/ 110276 w 386438"/>
                <a:gd name="connsiteY4" fmla="*/ 17270 h 275341"/>
                <a:gd name="connsiteX5" fmla="*/ 132683 w 386438"/>
                <a:gd name="connsiteY5" fmla="*/ 9098 h 275341"/>
                <a:gd name="connsiteX6" fmla="*/ 228109 w 386438"/>
                <a:gd name="connsiteY6" fmla="*/ 4001 h 275341"/>
                <a:gd name="connsiteX7" fmla="*/ 279337 w 386438"/>
                <a:gd name="connsiteY7" fmla="*/ 20609 h 275341"/>
                <a:gd name="connsiteX8" fmla="*/ 325292 w 386438"/>
                <a:gd name="connsiteY8" fmla="*/ 62435 h 275341"/>
                <a:gd name="connsiteX9" fmla="*/ 376432 w 386438"/>
                <a:gd name="connsiteY9" fmla="*/ 144856 h 275341"/>
                <a:gd name="connsiteX10" fmla="*/ 383813 w 386438"/>
                <a:gd name="connsiteY10" fmla="*/ 222620 h 275341"/>
                <a:gd name="connsiteX11" fmla="*/ 336979 w 386438"/>
                <a:gd name="connsiteY11" fmla="*/ 275342 h 275341"/>
                <a:gd name="connsiteX12" fmla="*/ 329158 w 386438"/>
                <a:gd name="connsiteY12" fmla="*/ 264710 h 275341"/>
                <a:gd name="connsiteX13" fmla="*/ 316681 w 386438"/>
                <a:gd name="connsiteY13" fmla="*/ 248893 h 275341"/>
                <a:gd name="connsiteX14" fmla="*/ 311409 w 386438"/>
                <a:gd name="connsiteY14" fmla="*/ 257680 h 275341"/>
                <a:gd name="connsiteX15" fmla="*/ 296972 w 386438"/>
                <a:gd name="connsiteY15" fmla="*/ 253050 h 275341"/>
                <a:gd name="connsiteX16" fmla="*/ 296559 w 386438"/>
                <a:gd name="connsiteY16" fmla="*/ 252144 h 275341"/>
                <a:gd name="connsiteX17" fmla="*/ 285048 w 386438"/>
                <a:gd name="connsiteY17" fmla="*/ 243885 h 275341"/>
                <a:gd name="connsiteX18" fmla="*/ 276261 w 386438"/>
                <a:gd name="connsiteY18" fmla="*/ 232813 h 275341"/>
                <a:gd name="connsiteX19" fmla="*/ 265014 w 386438"/>
                <a:gd name="connsiteY19" fmla="*/ 218315 h 275341"/>
                <a:gd name="connsiteX20" fmla="*/ 259830 w 386438"/>
                <a:gd name="connsiteY20" fmla="*/ 208210 h 275341"/>
                <a:gd name="connsiteX21" fmla="*/ 253240 w 386438"/>
                <a:gd name="connsiteY21" fmla="*/ 172359 h 275341"/>
                <a:gd name="connsiteX22" fmla="*/ 245067 w 386438"/>
                <a:gd name="connsiteY22" fmla="*/ 137211 h 275341"/>
                <a:gd name="connsiteX23" fmla="*/ 244189 w 386438"/>
                <a:gd name="connsiteY23" fmla="*/ 113838 h 275341"/>
                <a:gd name="connsiteX24" fmla="*/ 240323 w 386438"/>
                <a:gd name="connsiteY24" fmla="*/ 108127 h 275341"/>
                <a:gd name="connsiteX25" fmla="*/ 231008 w 386438"/>
                <a:gd name="connsiteY25" fmla="*/ 119462 h 275341"/>
                <a:gd name="connsiteX26" fmla="*/ 216950 w 386438"/>
                <a:gd name="connsiteY26" fmla="*/ 118056 h 275341"/>
                <a:gd name="connsiteX27" fmla="*/ 203417 w 386438"/>
                <a:gd name="connsiteY27" fmla="*/ 114190 h 275341"/>
                <a:gd name="connsiteX28" fmla="*/ 194630 w 386438"/>
                <a:gd name="connsiteY28" fmla="*/ 116035 h 275341"/>
                <a:gd name="connsiteX29" fmla="*/ 190237 w 386438"/>
                <a:gd name="connsiteY29" fmla="*/ 138354 h 275341"/>
                <a:gd name="connsiteX30" fmla="*/ 181450 w 386438"/>
                <a:gd name="connsiteY30" fmla="*/ 150216 h 275341"/>
                <a:gd name="connsiteX31" fmla="*/ 172918 w 386438"/>
                <a:gd name="connsiteY31" fmla="*/ 146464 h 275341"/>
                <a:gd name="connsiteX32" fmla="*/ 172663 w 386438"/>
                <a:gd name="connsiteY32" fmla="*/ 142483 h 275341"/>
                <a:gd name="connsiteX33" fmla="*/ 162655 w 386438"/>
                <a:gd name="connsiteY33" fmla="*/ 141385 h 275341"/>
                <a:gd name="connsiteX34" fmla="*/ 161679 w 386438"/>
                <a:gd name="connsiteY34" fmla="*/ 139759 h 275341"/>
                <a:gd name="connsiteX35" fmla="*/ 159659 w 386438"/>
                <a:gd name="connsiteY35" fmla="*/ 125261 h 275341"/>
                <a:gd name="connsiteX36" fmla="*/ 173542 w 386438"/>
                <a:gd name="connsiteY36" fmla="*/ 92661 h 275341"/>
                <a:gd name="connsiteX37" fmla="*/ 147708 w 386438"/>
                <a:gd name="connsiteY37" fmla="*/ 113223 h 275341"/>
                <a:gd name="connsiteX38" fmla="*/ 141557 w 386438"/>
                <a:gd name="connsiteY38" fmla="*/ 116386 h 275341"/>
                <a:gd name="connsiteX39" fmla="*/ 135213 w 386438"/>
                <a:gd name="connsiteY39" fmla="*/ 122871 h 275341"/>
                <a:gd name="connsiteX40" fmla="*/ 134176 w 386438"/>
                <a:gd name="connsiteY40" fmla="*/ 122801 h 275341"/>
                <a:gd name="connsiteX41" fmla="*/ 125389 w 386438"/>
                <a:gd name="connsiteY41" fmla="*/ 116035 h 275341"/>
                <a:gd name="connsiteX42" fmla="*/ 120469 w 386438"/>
                <a:gd name="connsiteY42" fmla="*/ 91958 h 275341"/>
                <a:gd name="connsiteX43" fmla="*/ 118228 w 386438"/>
                <a:gd name="connsiteY43" fmla="*/ 85105 h 275341"/>
                <a:gd name="connsiteX44" fmla="*/ 118799 w 386438"/>
                <a:gd name="connsiteY44" fmla="*/ 84226 h 275341"/>
                <a:gd name="connsiteX45" fmla="*/ 89802 w 386438"/>
                <a:gd name="connsiteY45" fmla="*/ 102679 h 275341"/>
                <a:gd name="connsiteX46" fmla="*/ 94460 w 386438"/>
                <a:gd name="connsiteY46" fmla="*/ 109269 h 275341"/>
                <a:gd name="connsiteX47" fmla="*/ 88133 w 386438"/>
                <a:gd name="connsiteY47" fmla="*/ 116913 h 275341"/>
                <a:gd name="connsiteX48" fmla="*/ 90154 w 386438"/>
                <a:gd name="connsiteY48" fmla="*/ 130094 h 275341"/>
                <a:gd name="connsiteX49" fmla="*/ 99995 w 386438"/>
                <a:gd name="connsiteY49" fmla="*/ 141693 h 275341"/>
                <a:gd name="connsiteX50" fmla="*/ 84706 w 386438"/>
                <a:gd name="connsiteY50" fmla="*/ 151798 h 275341"/>
                <a:gd name="connsiteX51" fmla="*/ 73195 w 386438"/>
                <a:gd name="connsiteY51" fmla="*/ 143011 h 275341"/>
                <a:gd name="connsiteX52" fmla="*/ 64408 w 386438"/>
                <a:gd name="connsiteY52" fmla="*/ 128512 h 275341"/>
                <a:gd name="connsiteX53" fmla="*/ 56939 w 386438"/>
                <a:gd name="connsiteY53" fmla="*/ 117089 h 275341"/>
                <a:gd name="connsiteX54" fmla="*/ 63793 w 386438"/>
                <a:gd name="connsiteY54" fmla="*/ 87126 h 275341"/>
                <a:gd name="connsiteX55" fmla="*/ 61561 w 386438"/>
                <a:gd name="connsiteY55" fmla="*/ 87170 h 275341"/>
                <a:gd name="connsiteX56" fmla="*/ 61509 w 386438"/>
                <a:gd name="connsiteY56" fmla="*/ 87126 h 275341"/>
                <a:gd name="connsiteX57" fmla="*/ 61509 w 386438"/>
                <a:gd name="connsiteY57" fmla="*/ 85983 h 275341"/>
                <a:gd name="connsiteX58" fmla="*/ 43935 w 386438"/>
                <a:gd name="connsiteY58" fmla="*/ 119725 h 275341"/>
                <a:gd name="connsiteX59" fmla="*/ 33039 w 386438"/>
                <a:gd name="connsiteY59" fmla="*/ 150216 h 275341"/>
                <a:gd name="connsiteX60" fmla="*/ 27766 w 386438"/>
                <a:gd name="connsiteY60" fmla="*/ 160848 h 275341"/>
                <a:gd name="connsiteX61" fmla="*/ 24867 w 386438"/>
                <a:gd name="connsiteY61" fmla="*/ 159882 h 275341"/>
                <a:gd name="connsiteX62" fmla="*/ 2636 w 386438"/>
                <a:gd name="connsiteY62" fmla="*/ 129303 h 275341"/>
                <a:gd name="connsiteX63" fmla="*/ 0 w 386438"/>
                <a:gd name="connsiteY63" fmla="*/ 115859 h 275341"/>
                <a:gd name="connsiteX64" fmla="*/ 6326 w 386438"/>
                <a:gd name="connsiteY64" fmla="*/ 88004 h 2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86438" h="275341">
                  <a:moveTo>
                    <a:pt x="6326" y="88004"/>
                  </a:moveTo>
                  <a:cubicBezTo>
                    <a:pt x="6669" y="83778"/>
                    <a:pt x="7284" y="79587"/>
                    <a:pt x="8172" y="75439"/>
                  </a:cubicBezTo>
                  <a:cubicBezTo>
                    <a:pt x="10483" y="69279"/>
                    <a:pt x="14358" y="63832"/>
                    <a:pt x="19419" y="59623"/>
                  </a:cubicBezTo>
                  <a:cubicBezTo>
                    <a:pt x="35499" y="43894"/>
                    <a:pt x="52458" y="27550"/>
                    <a:pt x="72668" y="22366"/>
                  </a:cubicBezTo>
                  <a:cubicBezTo>
                    <a:pt x="85058" y="19203"/>
                    <a:pt x="97886" y="20345"/>
                    <a:pt x="110276" y="17270"/>
                  </a:cubicBezTo>
                  <a:cubicBezTo>
                    <a:pt x="117903" y="15003"/>
                    <a:pt x="125389" y="12270"/>
                    <a:pt x="132683" y="9098"/>
                  </a:cubicBezTo>
                  <a:cubicBezTo>
                    <a:pt x="163489" y="-955"/>
                    <a:pt x="196406" y="-2712"/>
                    <a:pt x="228109" y="4001"/>
                  </a:cubicBezTo>
                  <a:cubicBezTo>
                    <a:pt x="246043" y="6409"/>
                    <a:pt x="263397" y="12033"/>
                    <a:pt x="279337" y="20609"/>
                  </a:cubicBezTo>
                  <a:cubicBezTo>
                    <a:pt x="296928" y="31830"/>
                    <a:pt x="312472" y="45968"/>
                    <a:pt x="325292" y="62435"/>
                  </a:cubicBezTo>
                  <a:cubicBezTo>
                    <a:pt x="347031" y="86704"/>
                    <a:pt x="364342" y="114603"/>
                    <a:pt x="376432" y="144856"/>
                  </a:cubicBezTo>
                  <a:cubicBezTo>
                    <a:pt x="386449" y="169494"/>
                    <a:pt x="389015" y="196532"/>
                    <a:pt x="383813" y="222620"/>
                  </a:cubicBezTo>
                  <a:cubicBezTo>
                    <a:pt x="377750" y="248542"/>
                    <a:pt x="359385" y="271827"/>
                    <a:pt x="336979" y="275342"/>
                  </a:cubicBezTo>
                  <a:lnTo>
                    <a:pt x="329158" y="264710"/>
                  </a:lnTo>
                  <a:lnTo>
                    <a:pt x="316681" y="248893"/>
                  </a:lnTo>
                  <a:cubicBezTo>
                    <a:pt x="318702" y="255220"/>
                    <a:pt x="316681" y="254780"/>
                    <a:pt x="311409" y="257680"/>
                  </a:cubicBezTo>
                  <a:cubicBezTo>
                    <a:pt x="306146" y="260387"/>
                    <a:pt x="299678" y="258313"/>
                    <a:pt x="296972" y="253050"/>
                  </a:cubicBezTo>
                  <a:cubicBezTo>
                    <a:pt x="296823" y="252751"/>
                    <a:pt x="296682" y="252452"/>
                    <a:pt x="296559" y="252144"/>
                  </a:cubicBezTo>
                  <a:cubicBezTo>
                    <a:pt x="292078" y="257241"/>
                    <a:pt x="283203" y="250914"/>
                    <a:pt x="285048" y="243885"/>
                  </a:cubicBezTo>
                  <a:cubicBezTo>
                    <a:pt x="279864" y="246257"/>
                    <a:pt x="273801" y="238964"/>
                    <a:pt x="276261" y="232813"/>
                  </a:cubicBezTo>
                  <a:cubicBezTo>
                    <a:pt x="270198" y="234571"/>
                    <a:pt x="267474" y="224817"/>
                    <a:pt x="265014" y="218315"/>
                  </a:cubicBezTo>
                  <a:cubicBezTo>
                    <a:pt x="263476" y="214853"/>
                    <a:pt x="261745" y="211478"/>
                    <a:pt x="259830" y="208210"/>
                  </a:cubicBezTo>
                  <a:cubicBezTo>
                    <a:pt x="254276" y="197129"/>
                    <a:pt x="251992" y="184696"/>
                    <a:pt x="253240" y="172359"/>
                  </a:cubicBezTo>
                  <a:cubicBezTo>
                    <a:pt x="247194" y="161674"/>
                    <a:pt x="244356" y="149469"/>
                    <a:pt x="245067" y="137211"/>
                  </a:cubicBezTo>
                  <a:cubicBezTo>
                    <a:pt x="245067" y="129391"/>
                    <a:pt x="244453" y="121658"/>
                    <a:pt x="244189" y="113838"/>
                  </a:cubicBezTo>
                  <a:cubicBezTo>
                    <a:pt x="242871" y="111993"/>
                    <a:pt x="241553" y="110060"/>
                    <a:pt x="240323" y="108127"/>
                  </a:cubicBezTo>
                  <a:cubicBezTo>
                    <a:pt x="239945" y="113504"/>
                    <a:pt x="236210" y="118056"/>
                    <a:pt x="231008" y="119462"/>
                  </a:cubicBezTo>
                  <a:cubicBezTo>
                    <a:pt x="226281" y="120226"/>
                    <a:pt x="221430" y="119743"/>
                    <a:pt x="216950" y="118056"/>
                  </a:cubicBezTo>
                  <a:lnTo>
                    <a:pt x="203417" y="114190"/>
                  </a:lnTo>
                  <a:lnTo>
                    <a:pt x="194630" y="116035"/>
                  </a:lnTo>
                  <a:cubicBezTo>
                    <a:pt x="195676" y="123758"/>
                    <a:pt x="194139" y="131605"/>
                    <a:pt x="190237" y="138354"/>
                  </a:cubicBezTo>
                  <a:cubicBezTo>
                    <a:pt x="188787" y="143213"/>
                    <a:pt x="185677" y="147413"/>
                    <a:pt x="181450" y="150216"/>
                  </a:cubicBezTo>
                  <a:cubicBezTo>
                    <a:pt x="178058" y="151534"/>
                    <a:pt x="174236" y="149856"/>
                    <a:pt x="172918" y="146464"/>
                  </a:cubicBezTo>
                  <a:cubicBezTo>
                    <a:pt x="172426" y="145199"/>
                    <a:pt x="172338" y="143802"/>
                    <a:pt x="172663" y="142483"/>
                  </a:cubicBezTo>
                  <a:cubicBezTo>
                    <a:pt x="169596" y="144944"/>
                    <a:pt x="165115" y="144452"/>
                    <a:pt x="162655" y="141385"/>
                  </a:cubicBezTo>
                  <a:cubicBezTo>
                    <a:pt x="162260" y="140884"/>
                    <a:pt x="161934" y="140339"/>
                    <a:pt x="161679" y="139759"/>
                  </a:cubicBezTo>
                  <a:cubicBezTo>
                    <a:pt x="159492" y="135261"/>
                    <a:pt x="158780" y="130182"/>
                    <a:pt x="159659" y="125261"/>
                  </a:cubicBezTo>
                  <a:cubicBezTo>
                    <a:pt x="161020" y="113276"/>
                    <a:pt x="165844" y="101949"/>
                    <a:pt x="173542" y="92661"/>
                  </a:cubicBezTo>
                  <a:lnTo>
                    <a:pt x="147708" y="113223"/>
                  </a:lnTo>
                  <a:cubicBezTo>
                    <a:pt x="146021" y="114866"/>
                    <a:pt x="143877" y="115964"/>
                    <a:pt x="141557" y="116386"/>
                  </a:cubicBezTo>
                  <a:cubicBezTo>
                    <a:pt x="141601" y="119927"/>
                    <a:pt x="138763" y="122836"/>
                    <a:pt x="135213" y="122871"/>
                  </a:cubicBezTo>
                  <a:cubicBezTo>
                    <a:pt x="134871" y="122880"/>
                    <a:pt x="134519" y="122853"/>
                    <a:pt x="134176" y="122801"/>
                  </a:cubicBezTo>
                  <a:cubicBezTo>
                    <a:pt x="130538" y="121650"/>
                    <a:pt x="127428" y="119260"/>
                    <a:pt x="125389" y="116035"/>
                  </a:cubicBezTo>
                  <a:cubicBezTo>
                    <a:pt x="120029" y="109445"/>
                    <a:pt x="114669" y="98461"/>
                    <a:pt x="120469" y="91958"/>
                  </a:cubicBezTo>
                  <a:cubicBezTo>
                    <a:pt x="117955" y="90684"/>
                    <a:pt x="116954" y="87618"/>
                    <a:pt x="118228" y="85105"/>
                  </a:cubicBezTo>
                  <a:cubicBezTo>
                    <a:pt x="118386" y="84797"/>
                    <a:pt x="118580" y="84498"/>
                    <a:pt x="118799" y="84226"/>
                  </a:cubicBezTo>
                  <a:lnTo>
                    <a:pt x="89802" y="102679"/>
                  </a:lnTo>
                  <a:cubicBezTo>
                    <a:pt x="92702" y="101361"/>
                    <a:pt x="95338" y="105842"/>
                    <a:pt x="94460" y="109269"/>
                  </a:cubicBezTo>
                  <a:cubicBezTo>
                    <a:pt x="93326" y="112494"/>
                    <a:pt x="91085" y="115200"/>
                    <a:pt x="88133" y="116913"/>
                  </a:cubicBezTo>
                  <a:cubicBezTo>
                    <a:pt x="90224" y="120973"/>
                    <a:pt x="90927" y="125595"/>
                    <a:pt x="90154" y="130094"/>
                  </a:cubicBezTo>
                  <a:cubicBezTo>
                    <a:pt x="95426" y="126052"/>
                    <a:pt x="102104" y="134839"/>
                    <a:pt x="99995" y="141693"/>
                  </a:cubicBezTo>
                  <a:cubicBezTo>
                    <a:pt x="97684" y="148063"/>
                    <a:pt x="91472" y="152167"/>
                    <a:pt x="84706" y="151798"/>
                  </a:cubicBezTo>
                  <a:cubicBezTo>
                    <a:pt x="79170" y="152298"/>
                    <a:pt x="74179" y="148476"/>
                    <a:pt x="73195" y="143011"/>
                  </a:cubicBezTo>
                  <a:cubicBezTo>
                    <a:pt x="67132" y="143802"/>
                    <a:pt x="62036" y="135102"/>
                    <a:pt x="64408" y="128512"/>
                  </a:cubicBezTo>
                  <a:cubicBezTo>
                    <a:pt x="59839" y="131060"/>
                    <a:pt x="56675" y="122977"/>
                    <a:pt x="56939" y="117089"/>
                  </a:cubicBezTo>
                  <a:cubicBezTo>
                    <a:pt x="57378" y="106765"/>
                    <a:pt x="59699" y="96616"/>
                    <a:pt x="63793" y="87126"/>
                  </a:cubicBezTo>
                  <a:cubicBezTo>
                    <a:pt x="63187" y="87758"/>
                    <a:pt x="62185" y="87776"/>
                    <a:pt x="61561" y="87170"/>
                  </a:cubicBezTo>
                  <a:cubicBezTo>
                    <a:pt x="61543" y="87161"/>
                    <a:pt x="61526" y="87143"/>
                    <a:pt x="61509" y="87126"/>
                  </a:cubicBezTo>
                  <a:cubicBezTo>
                    <a:pt x="61377" y="86757"/>
                    <a:pt x="61377" y="86353"/>
                    <a:pt x="61509" y="85983"/>
                  </a:cubicBezTo>
                  <a:lnTo>
                    <a:pt x="43935" y="119725"/>
                  </a:lnTo>
                  <a:cubicBezTo>
                    <a:pt x="38443" y="129127"/>
                    <a:pt x="34752" y="139470"/>
                    <a:pt x="33039" y="150216"/>
                  </a:cubicBezTo>
                  <a:cubicBezTo>
                    <a:pt x="33039" y="154697"/>
                    <a:pt x="31545" y="160760"/>
                    <a:pt x="27766" y="160848"/>
                  </a:cubicBezTo>
                  <a:cubicBezTo>
                    <a:pt x="26721" y="160839"/>
                    <a:pt x="25710" y="160497"/>
                    <a:pt x="24867" y="159882"/>
                  </a:cubicBezTo>
                  <a:cubicBezTo>
                    <a:pt x="14173" y="152536"/>
                    <a:pt x="6318" y="141745"/>
                    <a:pt x="2636" y="129303"/>
                  </a:cubicBezTo>
                  <a:cubicBezTo>
                    <a:pt x="1010" y="124997"/>
                    <a:pt x="123" y="120455"/>
                    <a:pt x="0" y="115859"/>
                  </a:cubicBezTo>
                  <a:cubicBezTo>
                    <a:pt x="1362" y="106422"/>
                    <a:pt x="3470" y="97108"/>
                    <a:pt x="6326" y="88004"/>
                  </a:cubicBezTo>
                  <a:close/>
                </a:path>
              </a:pathLst>
            </a:custGeom>
            <a:solidFill>
              <a:srgbClr val="263238"/>
            </a:solidFill>
            <a:ln w="8776"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000CEEA-9ABB-9186-C7FF-1B1C77D749DB}"/>
                </a:ext>
              </a:extLst>
            </p:cNvPr>
            <p:cNvSpPr/>
            <p:nvPr/>
          </p:nvSpPr>
          <p:spPr>
            <a:xfrm>
              <a:off x="7085533" y="2692053"/>
              <a:ext cx="82956" cy="42432"/>
            </a:xfrm>
            <a:custGeom>
              <a:avLst/>
              <a:gdLst>
                <a:gd name="connsiteX0" fmla="*/ 3347 w 82956"/>
                <a:gd name="connsiteY0" fmla="*/ 42420 h 42432"/>
                <a:gd name="connsiteX1" fmla="*/ 447 w 82956"/>
                <a:gd name="connsiteY1" fmla="*/ 35478 h 42432"/>
                <a:gd name="connsiteX2" fmla="*/ 3435 w 82956"/>
                <a:gd name="connsiteY2" fmla="*/ 27921 h 42432"/>
                <a:gd name="connsiteX3" fmla="*/ 13540 w 82956"/>
                <a:gd name="connsiteY3" fmla="*/ 26164 h 42432"/>
                <a:gd name="connsiteX4" fmla="*/ 15648 w 82956"/>
                <a:gd name="connsiteY4" fmla="*/ 27130 h 42432"/>
                <a:gd name="connsiteX5" fmla="*/ 14946 w 82956"/>
                <a:gd name="connsiteY5" fmla="*/ 24934 h 42432"/>
                <a:gd name="connsiteX6" fmla="*/ 18636 w 82956"/>
                <a:gd name="connsiteY6" fmla="*/ 13686 h 42432"/>
                <a:gd name="connsiteX7" fmla="*/ 31465 w 82956"/>
                <a:gd name="connsiteY7" fmla="*/ 15268 h 42432"/>
                <a:gd name="connsiteX8" fmla="*/ 33310 w 82956"/>
                <a:gd name="connsiteY8" fmla="*/ 13774 h 42432"/>
                <a:gd name="connsiteX9" fmla="*/ 32695 w 82956"/>
                <a:gd name="connsiteY9" fmla="*/ 12456 h 42432"/>
                <a:gd name="connsiteX10" fmla="*/ 33925 w 82956"/>
                <a:gd name="connsiteY10" fmla="*/ 7623 h 42432"/>
                <a:gd name="connsiteX11" fmla="*/ 38407 w 82956"/>
                <a:gd name="connsiteY11" fmla="*/ 5339 h 42432"/>
                <a:gd name="connsiteX12" fmla="*/ 43591 w 82956"/>
                <a:gd name="connsiteY12" fmla="*/ 5954 h 42432"/>
                <a:gd name="connsiteX13" fmla="*/ 49302 w 82956"/>
                <a:gd name="connsiteY13" fmla="*/ 7799 h 42432"/>
                <a:gd name="connsiteX14" fmla="*/ 54399 w 82956"/>
                <a:gd name="connsiteY14" fmla="*/ 5075 h 42432"/>
                <a:gd name="connsiteX15" fmla="*/ 58617 w 82956"/>
                <a:gd name="connsiteY15" fmla="*/ 2966 h 42432"/>
                <a:gd name="connsiteX16" fmla="*/ 67404 w 82956"/>
                <a:gd name="connsiteY16" fmla="*/ 1736 h 42432"/>
                <a:gd name="connsiteX17" fmla="*/ 79266 w 82956"/>
                <a:gd name="connsiteY17" fmla="*/ 5690 h 42432"/>
                <a:gd name="connsiteX18" fmla="*/ 82957 w 82956"/>
                <a:gd name="connsiteY18" fmla="*/ 8590 h 42432"/>
                <a:gd name="connsiteX19" fmla="*/ 79793 w 82956"/>
                <a:gd name="connsiteY19" fmla="*/ 4987 h 42432"/>
                <a:gd name="connsiteX20" fmla="*/ 67579 w 82956"/>
                <a:gd name="connsiteY20" fmla="*/ 67 h 42432"/>
                <a:gd name="connsiteX21" fmla="*/ 58792 w 82956"/>
                <a:gd name="connsiteY21" fmla="*/ 1121 h 42432"/>
                <a:gd name="connsiteX22" fmla="*/ 54047 w 82956"/>
                <a:gd name="connsiteY22" fmla="*/ 3318 h 42432"/>
                <a:gd name="connsiteX23" fmla="*/ 49918 w 82956"/>
                <a:gd name="connsiteY23" fmla="*/ 5602 h 42432"/>
                <a:gd name="connsiteX24" fmla="*/ 45173 w 82956"/>
                <a:gd name="connsiteY24" fmla="*/ 3933 h 42432"/>
                <a:gd name="connsiteX25" fmla="*/ 38934 w 82956"/>
                <a:gd name="connsiteY25" fmla="*/ 3054 h 42432"/>
                <a:gd name="connsiteX26" fmla="*/ 32959 w 82956"/>
                <a:gd name="connsiteY26" fmla="*/ 6130 h 42432"/>
                <a:gd name="connsiteX27" fmla="*/ 31201 w 82956"/>
                <a:gd name="connsiteY27" fmla="*/ 12983 h 42432"/>
                <a:gd name="connsiteX28" fmla="*/ 32168 w 82956"/>
                <a:gd name="connsiteY28" fmla="*/ 15180 h 42432"/>
                <a:gd name="connsiteX29" fmla="*/ 34013 w 82956"/>
                <a:gd name="connsiteY29" fmla="*/ 13686 h 42432"/>
                <a:gd name="connsiteX30" fmla="*/ 17142 w 82956"/>
                <a:gd name="connsiteY30" fmla="*/ 12729 h 42432"/>
                <a:gd name="connsiteX31" fmla="*/ 13803 w 82956"/>
                <a:gd name="connsiteY31" fmla="*/ 25549 h 42432"/>
                <a:gd name="connsiteX32" fmla="*/ 15121 w 82956"/>
                <a:gd name="connsiteY32" fmla="*/ 24319 h 42432"/>
                <a:gd name="connsiteX33" fmla="*/ 3171 w 82956"/>
                <a:gd name="connsiteY33" fmla="*/ 26691 h 42432"/>
                <a:gd name="connsiteX34" fmla="*/ 96 w 82956"/>
                <a:gd name="connsiteY34" fmla="*/ 35478 h 42432"/>
                <a:gd name="connsiteX35" fmla="*/ 2468 w 82956"/>
                <a:gd name="connsiteY35" fmla="*/ 41014 h 42432"/>
                <a:gd name="connsiteX36" fmla="*/ 3347 w 82956"/>
                <a:gd name="connsiteY36" fmla="*/ 42420 h 4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956" h="42432">
                  <a:moveTo>
                    <a:pt x="3347" y="42420"/>
                  </a:moveTo>
                  <a:cubicBezTo>
                    <a:pt x="1748" y="40425"/>
                    <a:pt x="746" y="38017"/>
                    <a:pt x="447" y="35478"/>
                  </a:cubicBezTo>
                  <a:cubicBezTo>
                    <a:pt x="148" y="32622"/>
                    <a:pt x="1264" y="29802"/>
                    <a:pt x="3435" y="27921"/>
                  </a:cubicBezTo>
                  <a:cubicBezTo>
                    <a:pt x="6185" y="25452"/>
                    <a:pt x="10112" y="24767"/>
                    <a:pt x="13540" y="26164"/>
                  </a:cubicBezTo>
                  <a:lnTo>
                    <a:pt x="15648" y="27130"/>
                  </a:lnTo>
                  <a:lnTo>
                    <a:pt x="14946" y="24934"/>
                  </a:lnTo>
                  <a:cubicBezTo>
                    <a:pt x="13654" y="20777"/>
                    <a:pt x="15130" y="16261"/>
                    <a:pt x="18636" y="13686"/>
                  </a:cubicBezTo>
                  <a:cubicBezTo>
                    <a:pt x="22722" y="11015"/>
                    <a:pt x="28143" y="11683"/>
                    <a:pt x="31465" y="15268"/>
                  </a:cubicBezTo>
                  <a:lnTo>
                    <a:pt x="33310" y="13774"/>
                  </a:lnTo>
                  <a:cubicBezTo>
                    <a:pt x="33055" y="13361"/>
                    <a:pt x="32845" y="12922"/>
                    <a:pt x="32695" y="12456"/>
                  </a:cubicBezTo>
                  <a:cubicBezTo>
                    <a:pt x="32379" y="10743"/>
                    <a:pt x="32827" y="8977"/>
                    <a:pt x="33925" y="7623"/>
                  </a:cubicBezTo>
                  <a:cubicBezTo>
                    <a:pt x="35059" y="6297"/>
                    <a:pt x="36667" y="5479"/>
                    <a:pt x="38407" y="5339"/>
                  </a:cubicBezTo>
                  <a:cubicBezTo>
                    <a:pt x="40155" y="5145"/>
                    <a:pt x="41930" y="5356"/>
                    <a:pt x="43591" y="5954"/>
                  </a:cubicBezTo>
                  <a:cubicBezTo>
                    <a:pt x="45322" y="7008"/>
                    <a:pt x="47282" y="7641"/>
                    <a:pt x="49302" y="7799"/>
                  </a:cubicBezTo>
                  <a:cubicBezTo>
                    <a:pt x="51763" y="7799"/>
                    <a:pt x="52993" y="5778"/>
                    <a:pt x="54399" y="5075"/>
                  </a:cubicBezTo>
                  <a:cubicBezTo>
                    <a:pt x="55708" y="4188"/>
                    <a:pt x="57123" y="3476"/>
                    <a:pt x="58617" y="2966"/>
                  </a:cubicBezTo>
                  <a:cubicBezTo>
                    <a:pt x="61437" y="1973"/>
                    <a:pt x="64425" y="1552"/>
                    <a:pt x="67404" y="1736"/>
                  </a:cubicBezTo>
                  <a:cubicBezTo>
                    <a:pt x="71648" y="1938"/>
                    <a:pt x="75751" y="3309"/>
                    <a:pt x="79266" y="5690"/>
                  </a:cubicBezTo>
                  <a:cubicBezTo>
                    <a:pt x="81726" y="7448"/>
                    <a:pt x="82781" y="8766"/>
                    <a:pt x="82957" y="8590"/>
                  </a:cubicBezTo>
                  <a:cubicBezTo>
                    <a:pt x="82209" y="7149"/>
                    <a:pt x="81120" y="5919"/>
                    <a:pt x="79793" y="4987"/>
                  </a:cubicBezTo>
                  <a:cubicBezTo>
                    <a:pt x="76322" y="2140"/>
                    <a:pt x="72061" y="418"/>
                    <a:pt x="67579" y="67"/>
                  </a:cubicBezTo>
                  <a:cubicBezTo>
                    <a:pt x="64609" y="-162"/>
                    <a:pt x="61622" y="198"/>
                    <a:pt x="58792" y="1121"/>
                  </a:cubicBezTo>
                  <a:cubicBezTo>
                    <a:pt x="57123" y="1657"/>
                    <a:pt x="55532" y="2386"/>
                    <a:pt x="54047" y="3318"/>
                  </a:cubicBezTo>
                  <a:cubicBezTo>
                    <a:pt x="52466" y="4284"/>
                    <a:pt x="51236" y="5602"/>
                    <a:pt x="49918" y="5602"/>
                  </a:cubicBezTo>
                  <a:cubicBezTo>
                    <a:pt x="48257" y="5312"/>
                    <a:pt x="46649" y="4741"/>
                    <a:pt x="45173" y="3933"/>
                  </a:cubicBezTo>
                  <a:cubicBezTo>
                    <a:pt x="43205" y="3107"/>
                    <a:pt x="41052" y="2808"/>
                    <a:pt x="38934" y="3054"/>
                  </a:cubicBezTo>
                  <a:cubicBezTo>
                    <a:pt x="36614" y="3248"/>
                    <a:pt x="34462" y="4355"/>
                    <a:pt x="32959" y="6130"/>
                  </a:cubicBezTo>
                  <a:cubicBezTo>
                    <a:pt x="31377" y="8036"/>
                    <a:pt x="30727" y="10549"/>
                    <a:pt x="31201" y="12983"/>
                  </a:cubicBezTo>
                  <a:cubicBezTo>
                    <a:pt x="31394" y="13765"/>
                    <a:pt x="31720" y="14512"/>
                    <a:pt x="32168" y="15180"/>
                  </a:cubicBezTo>
                  <a:lnTo>
                    <a:pt x="34013" y="13686"/>
                  </a:lnTo>
                  <a:cubicBezTo>
                    <a:pt x="29620" y="8766"/>
                    <a:pt x="22063" y="8335"/>
                    <a:pt x="17142" y="12729"/>
                  </a:cubicBezTo>
                  <a:cubicBezTo>
                    <a:pt x="13540" y="15936"/>
                    <a:pt x="12230" y="20997"/>
                    <a:pt x="13803" y="25549"/>
                  </a:cubicBezTo>
                  <a:lnTo>
                    <a:pt x="15121" y="24319"/>
                  </a:lnTo>
                  <a:cubicBezTo>
                    <a:pt x="11018" y="22693"/>
                    <a:pt x="6343" y="23624"/>
                    <a:pt x="3171" y="26691"/>
                  </a:cubicBezTo>
                  <a:cubicBezTo>
                    <a:pt x="790" y="28949"/>
                    <a:pt x="-353" y="32227"/>
                    <a:pt x="96" y="35478"/>
                  </a:cubicBezTo>
                  <a:cubicBezTo>
                    <a:pt x="333" y="37517"/>
                    <a:pt x="1159" y="39441"/>
                    <a:pt x="2468" y="41014"/>
                  </a:cubicBezTo>
                  <a:cubicBezTo>
                    <a:pt x="2644" y="42156"/>
                    <a:pt x="3347" y="42507"/>
                    <a:pt x="3347" y="42420"/>
                  </a:cubicBezTo>
                  <a:close/>
                </a:path>
              </a:pathLst>
            </a:custGeom>
            <a:solidFill>
              <a:srgbClr val="455A64"/>
            </a:solidFill>
            <a:ln w="8776"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585D283F-CEC1-8014-D2B5-7588AA2918EA}"/>
                </a:ext>
              </a:extLst>
            </p:cNvPr>
            <p:cNvSpPr/>
            <p:nvPr/>
          </p:nvSpPr>
          <p:spPr>
            <a:xfrm>
              <a:off x="7025543" y="2669479"/>
              <a:ext cx="100593" cy="75023"/>
            </a:xfrm>
            <a:custGeom>
              <a:avLst/>
              <a:gdLst>
                <a:gd name="connsiteX0" fmla="*/ 4200 w 100593"/>
                <a:gd name="connsiteY0" fmla="*/ 75010 h 75023"/>
                <a:gd name="connsiteX1" fmla="*/ 334 w 100593"/>
                <a:gd name="connsiteY1" fmla="*/ 68157 h 75023"/>
                <a:gd name="connsiteX2" fmla="*/ 1652 w 100593"/>
                <a:gd name="connsiteY2" fmla="*/ 59370 h 75023"/>
                <a:gd name="connsiteX3" fmla="*/ 11318 w 100593"/>
                <a:gd name="connsiteY3" fmla="*/ 53570 h 75023"/>
                <a:gd name="connsiteX4" fmla="*/ 12987 w 100593"/>
                <a:gd name="connsiteY4" fmla="*/ 53570 h 75023"/>
                <a:gd name="connsiteX5" fmla="*/ 11933 w 100593"/>
                <a:gd name="connsiteY5" fmla="*/ 52164 h 75023"/>
                <a:gd name="connsiteX6" fmla="*/ 9121 w 100593"/>
                <a:gd name="connsiteY6" fmla="*/ 39160 h 75023"/>
                <a:gd name="connsiteX7" fmla="*/ 14218 w 100593"/>
                <a:gd name="connsiteY7" fmla="*/ 34327 h 75023"/>
                <a:gd name="connsiteX8" fmla="*/ 20984 w 100593"/>
                <a:gd name="connsiteY8" fmla="*/ 35821 h 75023"/>
                <a:gd name="connsiteX9" fmla="*/ 26959 w 100593"/>
                <a:gd name="connsiteY9" fmla="*/ 43465 h 75023"/>
                <a:gd name="connsiteX10" fmla="*/ 22917 w 100593"/>
                <a:gd name="connsiteY10" fmla="*/ 34678 h 75023"/>
                <a:gd name="connsiteX11" fmla="*/ 22917 w 100593"/>
                <a:gd name="connsiteY11" fmla="*/ 24485 h 75023"/>
                <a:gd name="connsiteX12" fmla="*/ 38821 w 100593"/>
                <a:gd name="connsiteY12" fmla="*/ 19547 h 75023"/>
                <a:gd name="connsiteX13" fmla="*/ 39173 w 100593"/>
                <a:gd name="connsiteY13" fmla="*/ 19741 h 75023"/>
                <a:gd name="connsiteX14" fmla="*/ 41809 w 100593"/>
                <a:gd name="connsiteY14" fmla="*/ 21322 h 75023"/>
                <a:gd name="connsiteX15" fmla="*/ 40930 w 100593"/>
                <a:gd name="connsiteY15" fmla="*/ 18422 h 75023"/>
                <a:gd name="connsiteX16" fmla="*/ 48223 w 100593"/>
                <a:gd name="connsiteY16" fmla="*/ 9636 h 75023"/>
                <a:gd name="connsiteX17" fmla="*/ 60261 w 100593"/>
                <a:gd name="connsiteY17" fmla="*/ 13765 h 75023"/>
                <a:gd name="connsiteX18" fmla="*/ 62370 w 100593"/>
                <a:gd name="connsiteY18" fmla="*/ 15171 h 75023"/>
                <a:gd name="connsiteX19" fmla="*/ 61843 w 100593"/>
                <a:gd name="connsiteY19" fmla="*/ 12711 h 75023"/>
                <a:gd name="connsiteX20" fmla="*/ 65358 w 100593"/>
                <a:gd name="connsiteY20" fmla="*/ 4627 h 75023"/>
                <a:gd name="connsiteX21" fmla="*/ 73617 w 100593"/>
                <a:gd name="connsiteY21" fmla="*/ 1815 h 75023"/>
                <a:gd name="connsiteX22" fmla="*/ 88467 w 100593"/>
                <a:gd name="connsiteY22" fmla="*/ 3397 h 75023"/>
                <a:gd name="connsiteX23" fmla="*/ 100593 w 100593"/>
                <a:gd name="connsiteY23" fmla="*/ 8933 h 75023"/>
                <a:gd name="connsiteX24" fmla="*/ 97869 w 100593"/>
                <a:gd name="connsiteY24" fmla="*/ 6736 h 75023"/>
                <a:gd name="connsiteX25" fmla="*/ 89083 w 100593"/>
                <a:gd name="connsiteY25" fmla="*/ 2255 h 75023"/>
                <a:gd name="connsiteX26" fmla="*/ 73617 w 100593"/>
                <a:gd name="connsiteY26" fmla="*/ 58 h 75023"/>
                <a:gd name="connsiteX27" fmla="*/ 64831 w 100593"/>
                <a:gd name="connsiteY27" fmla="*/ 3133 h 75023"/>
                <a:gd name="connsiteX28" fmla="*/ 60437 w 100593"/>
                <a:gd name="connsiteY28" fmla="*/ 13062 h 75023"/>
                <a:gd name="connsiteX29" fmla="*/ 62019 w 100593"/>
                <a:gd name="connsiteY29" fmla="*/ 12008 h 75023"/>
                <a:gd name="connsiteX30" fmla="*/ 48662 w 100593"/>
                <a:gd name="connsiteY30" fmla="*/ 7351 h 75023"/>
                <a:gd name="connsiteX31" fmla="*/ 41545 w 100593"/>
                <a:gd name="connsiteY31" fmla="*/ 10866 h 75023"/>
                <a:gd name="connsiteX32" fmla="*/ 39348 w 100593"/>
                <a:gd name="connsiteY32" fmla="*/ 18950 h 75023"/>
                <a:gd name="connsiteX33" fmla="*/ 41018 w 100593"/>
                <a:gd name="connsiteY33" fmla="*/ 17544 h 75023"/>
                <a:gd name="connsiteX34" fmla="*/ 32231 w 100593"/>
                <a:gd name="connsiteY34" fmla="*/ 15786 h 75023"/>
                <a:gd name="connsiteX35" fmla="*/ 21862 w 100593"/>
                <a:gd name="connsiteY35" fmla="*/ 23343 h 75023"/>
                <a:gd name="connsiteX36" fmla="*/ 21862 w 100593"/>
                <a:gd name="connsiteY36" fmla="*/ 35469 h 75023"/>
                <a:gd name="connsiteX37" fmla="*/ 23796 w 100593"/>
                <a:gd name="connsiteY37" fmla="*/ 34239 h 75023"/>
                <a:gd name="connsiteX38" fmla="*/ 15009 w 100593"/>
                <a:gd name="connsiteY38" fmla="*/ 32130 h 75023"/>
                <a:gd name="connsiteX39" fmla="*/ 8594 w 100593"/>
                <a:gd name="connsiteY39" fmla="*/ 38281 h 75023"/>
                <a:gd name="connsiteX40" fmla="*/ 12021 w 100593"/>
                <a:gd name="connsiteY40" fmla="*/ 53131 h 75023"/>
                <a:gd name="connsiteX41" fmla="*/ 12724 w 100593"/>
                <a:gd name="connsiteY41" fmla="*/ 51637 h 75023"/>
                <a:gd name="connsiteX42" fmla="*/ 1916 w 100593"/>
                <a:gd name="connsiteY42" fmla="*/ 58579 h 75023"/>
                <a:gd name="connsiteX43" fmla="*/ 862 w 100593"/>
                <a:gd name="connsiteY43" fmla="*/ 68244 h 75023"/>
                <a:gd name="connsiteX44" fmla="*/ 3937 w 100593"/>
                <a:gd name="connsiteY44" fmla="*/ 73604 h 75023"/>
                <a:gd name="connsiteX45" fmla="*/ 4200 w 100593"/>
                <a:gd name="connsiteY45" fmla="*/ 75010 h 7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593" h="75023">
                  <a:moveTo>
                    <a:pt x="4200" y="75010"/>
                  </a:moveTo>
                  <a:cubicBezTo>
                    <a:pt x="2373" y="73077"/>
                    <a:pt x="1046" y="70722"/>
                    <a:pt x="334" y="68157"/>
                  </a:cubicBezTo>
                  <a:cubicBezTo>
                    <a:pt x="-395" y="65169"/>
                    <a:pt x="79" y="62014"/>
                    <a:pt x="1652" y="59370"/>
                  </a:cubicBezTo>
                  <a:cubicBezTo>
                    <a:pt x="3717" y="55951"/>
                    <a:pt x="7338" y="53781"/>
                    <a:pt x="11318" y="53570"/>
                  </a:cubicBezTo>
                  <a:lnTo>
                    <a:pt x="12987" y="53570"/>
                  </a:lnTo>
                  <a:lnTo>
                    <a:pt x="11933" y="52164"/>
                  </a:lnTo>
                  <a:cubicBezTo>
                    <a:pt x="8946" y="48544"/>
                    <a:pt x="7900" y="43694"/>
                    <a:pt x="9121" y="39160"/>
                  </a:cubicBezTo>
                  <a:cubicBezTo>
                    <a:pt x="9921" y="36805"/>
                    <a:pt x="11828" y="35003"/>
                    <a:pt x="14218" y="34327"/>
                  </a:cubicBezTo>
                  <a:cubicBezTo>
                    <a:pt x="16564" y="33387"/>
                    <a:pt x="19253" y="33975"/>
                    <a:pt x="20984" y="35821"/>
                  </a:cubicBezTo>
                  <a:lnTo>
                    <a:pt x="26959" y="43465"/>
                  </a:lnTo>
                  <a:lnTo>
                    <a:pt x="22917" y="34678"/>
                  </a:lnTo>
                  <a:cubicBezTo>
                    <a:pt x="21423" y="31445"/>
                    <a:pt x="21423" y="27719"/>
                    <a:pt x="22917" y="24485"/>
                  </a:cubicBezTo>
                  <a:cubicBezTo>
                    <a:pt x="25948" y="18730"/>
                    <a:pt x="33066" y="16516"/>
                    <a:pt x="38821" y="19547"/>
                  </a:cubicBezTo>
                  <a:cubicBezTo>
                    <a:pt x="38935" y="19609"/>
                    <a:pt x="39059" y="19670"/>
                    <a:pt x="39173" y="19741"/>
                  </a:cubicBezTo>
                  <a:lnTo>
                    <a:pt x="41809" y="21322"/>
                  </a:lnTo>
                  <a:lnTo>
                    <a:pt x="40930" y="18422"/>
                  </a:lnTo>
                  <a:cubicBezTo>
                    <a:pt x="39700" y="14293"/>
                    <a:pt x="44181" y="9636"/>
                    <a:pt x="48223" y="9636"/>
                  </a:cubicBezTo>
                  <a:cubicBezTo>
                    <a:pt x="52582" y="9662"/>
                    <a:pt x="56808" y="11112"/>
                    <a:pt x="60261" y="13765"/>
                  </a:cubicBezTo>
                  <a:lnTo>
                    <a:pt x="62370" y="15171"/>
                  </a:lnTo>
                  <a:lnTo>
                    <a:pt x="61843" y="12711"/>
                  </a:lnTo>
                  <a:cubicBezTo>
                    <a:pt x="61483" y="9583"/>
                    <a:pt x="62818" y="6499"/>
                    <a:pt x="65358" y="4627"/>
                  </a:cubicBezTo>
                  <a:cubicBezTo>
                    <a:pt x="67801" y="2949"/>
                    <a:pt x="70656" y="1973"/>
                    <a:pt x="73617" y="1815"/>
                  </a:cubicBezTo>
                  <a:cubicBezTo>
                    <a:pt x="78626" y="1411"/>
                    <a:pt x="83661" y="1947"/>
                    <a:pt x="88467" y="3397"/>
                  </a:cubicBezTo>
                  <a:cubicBezTo>
                    <a:pt x="92676" y="4856"/>
                    <a:pt x="96736" y="6710"/>
                    <a:pt x="100593" y="8933"/>
                  </a:cubicBezTo>
                  <a:cubicBezTo>
                    <a:pt x="99768" y="8107"/>
                    <a:pt x="98854" y="7369"/>
                    <a:pt x="97869" y="6736"/>
                  </a:cubicBezTo>
                  <a:cubicBezTo>
                    <a:pt x="95146" y="4864"/>
                    <a:pt x="92193" y="3362"/>
                    <a:pt x="89083" y="2255"/>
                  </a:cubicBezTo>
                  <a:cubicBezTo>
                    <a:pt x="84118" y="523"/>
                    <a:pt x="78863" y="-223"/>
                    <a:pt x="73617" y="58"/>
                  </a:cubicBezTo>
                  <a:cubicBezTo>
                    <a:pt x="70454" y="216"/>
                    <a:pt x="67405" y="1288"/>
                    <a:pt x="64831" y="3133"/>
                  </a:cubicBezTo>
                  <a:cubicBezTo>
                    <a:pt x="61597" y="5339"/>
                    <a:pt x="59892" y="9187"/>
                    <a:pt x="60437" y="13062"/>
                  </a:cubicBezTo>
                  <a:lnTo>
                    <a:pt x="62019" y="12008"/>
                  </a:lnTo>
                  <a:cubicBezTo>
                    <a:pt x="58205" y="9021"/>
                    <a:pt x="53504" y="7377"/>
                    <a:pt x="48662" y="7351"/>
                  </a:cubicBezTo>
                  <a:cubicBezTo>
                    <a:pt x="45938" y="7615"/>
                    <a:pt x="43408" y="8871"/>
                    <a:pt x="41545" y="10866"/>
                  </a:cubicBezTo>
                  <a:cubicBezTo>
                    <a:pt x="39384" y="12948"/>
                    <a:pt x="38540" y="16059"/>
                    <a:pt x="39348" y="18950"/>
                  </a:cubicBezTo>
                  <a:lnTo>
                    <a:pt x="41018" y="17544"/>
                  </a:lnTo>
                  <a:cubicBezTo>
                    <a:pt x="38347" y="16050"/>
                    <a:pt x="35271" y="15435"/>
                    <a:pt x="32231" y="15786"/>
                  </a:cubicBezTo>
                  <a:cubicBezTo>
                    <a:pt x="27723" y="16401"/>
                    <a:pt x="23831" y="19240"/>
                    <a:pt x="21862" y="23343"/>
                  </a:cubicBezTo>
                  <a:cubicBezTo>
                    <a:pt x="20105" y="27192"/>
                    <a:pt x="20105" y="31620"/>
                    <a:pt x="21862" y="35469"/>
                  </a:cubicBezTo>
                  <a:lnTo>
                    <a:pt x="23796" y="34239"/>
                  </a:lnTo>
                  <a:cubicBezTo>
                    <a:pt x="21546" y="31858"/>
                    <a:pt x="18093" y="31023"/>
                    <a:pt x="15009" y="32130"/>
                  </a:cubicBezTo>
                  <a:cubicBezTo>
                    <a:pt x="12021" y="33053"/>
                    <a:pt x="9649" y="35337"/>
                    <a:pt x="8594" y="38281"/>
                  </a:cubicBezTo>
                  <a:cubicBezTo>
                    <a:pt x="7267" y="43492"/>
                    <a:pt x="8541" y="49027"/>
                    <a:pt x="12021" y="53131"/>
                  </a:cubicBezTo>
                  <a:lnTo>
                    <a:pt x="12724" y="51637"/>
                  </a:lnTo>
                  <a:cubicBezTo>
                    <a:pt x="8181" y="51971"/>
                    <a:pt x="4113" y="54581"/>
                    <a:pt x="1916" y="58579"/>
                  </a:cubicBezTo>
                  <a:cubicBezTo>
                    <a:pt x="229" y="61514"/>
                    <a:pt x="-149" y="65020"/>
                    <a:pt x="862" y="68244"/>
                  </a:cubicBezTo>
                  <a:cubicBezTo>
                    <a:pt x="1433" y="70257"/>
                    <a:pt x="2487" y="72093"/>
                    <a:pt x="3937" y="73604"/>
                  </a:cubicBezTo>
                  <a:cubicBezTo>
                    <a:pt x="3498" y="74747"/>
                    <a:pt x="4200" y="75098"/>
                    <a:pt x="4200" y="75010"/>
                  </a:cubicBezTo>
                  <a:close/>
                </a:path>
              </a:pathLst>
            </a:custGeom>
            <a:solidFill>
              <a:srgbClr val="455A64"/>
            </a:solidFill>
            <a:ln w="8776"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86CCD06-1EDF-96D7-6C05-B66055EFA67D}"/>
                </a:ext>
              </a:extLst>
            </p:cNvPr>
            <p:cNvSpPr/>
            <p:nvPr/>
          </p:nvSpPr>
          <p:spPr>
            <a:xfrm>
              <a:off x="6903387" y="2674720"/>
              <a:ext cx="117860" cy="69857"/>
            </a:xfrm>
            <a:custGeom>
              <a:avLst/>
              <a:gdLst>
                <a:gd name="connsiteX0" fmla="*/ 703 w 117860"/>
                <a:gd name="connsiteY0" fmla="*/ 69857 h 69857"/>
                <a:gd name="connsiteX1" fmla="*/ 4218 w 117860"/>
                <a:gd name="connsiteY1" fmla="*/ 63795 h 69857"/>
                <a:gd name="connsiteX2" fmla="*/ 12213 w 117860"/>
                <a:gd name="connsiteY2" fmla="*/ 61686 h 69857"/>
                <a:gd name="connsiteX3" fmla="*/ 23022 w 117860"/>
                <a:gd name="connsiteY3" fmla="*/ 65200 h 69857"/>
                <a:gd name="connsiteX4" fmla="*/ 24252 w 117860"/>
                <a:gd name="connsiteY4" fmla="*/ 65816 h 69857"/>
                <a:gd name="connsiteX5" fmla="*/ 24252 w 117860"/>
                <a:gd name="connsiteY5" fmla="*/ 64410 h 69857"/>
                <a:gd name="connsiteX6" fmla="*/ 33038 w 117860"/>
                <a:gd name="connsiteY6" fmla="*/ 55623 h 69857"/>
                <a:gd name="connsiteX7" fmla="*/ 49295 w 117860"/>
                <a:gd name="connsiteY7" fmla="*/ 59665 h 69857"/>
                <a:gd name="connsiteX8" fmla="*/ 56324 w 117860"/>
                <a:gd name="connsiteY8" fmla="*/ 63004 h 69857"/>
                <a:gd name="connsiteX9" fmla="*/ 50525 w 117860"/>
                <a:gd name="connsiteY9" fmla="*/ 57819 h 69857"/>
                <a:gd name="connsiteX10" fmla="*/ 51808 w 117860"/>
                <a:gd name="connsiteY10" fmla="*/ 46335 h 69857"/>
                <a:gd name="connsiteX11" fmla="*/ 52194 w 117860"/>
                <a:gd name="connsiteY11" fmla="*/ 46045 h 69857"/>
                <a:gd name="connsiteX12" fmla="*/ 66956 w 117860"/>
                <a:gd name="connsiteY12" fmla="*/ 43848 h 69857"/>
                <a:gd name="connsiteX13" fmla="*/ 67659 w 117860"/>
                <a:gd name="connsiteY13" fmla="*/ 43848 h 69857"/>
                <a:gd name="connsiteX14" fmla="*/ 72140 w 117860"/>
                <a:gd name="connsiteY14" fmla="*/ 44639 h 69857"/>
                <a:gd name="connsiteX15" fmla="*/ 68538 w 117860"/>
                <a:gd name="connsiteY15" fmla="*/ 41739 h 69857"/>
                <a:gd name="connsiteX16" fmla="*/ 68731 w 117860"/>
                <a:gd name="connsiteY16" fmla="*/ 29315 h 69857"/>
                <a:gd name="connsiteX17" fmla="*/ 70735 w 117860"/>
                <a:gd name="connsiteY17" fmla="*/ 27856 h 69857"/>
                <a:gd name="connsiteX18" fmla="*/ 85497 w 117860"/>
                <a:gd name="connsiteY18" fmla="*/ 30580 h 69857"/>
                <a:gd name="connsiteX19" fmla="*/ 89978 w 117860"/>
                <a:gd name="connsiteY19" fmla="*/ 34710 h 69857"/>
                <a:gd name="connsiteX20" fmla="*/ 87254 w 117860"/>
                <a:gd name="connsiteY20" fmla="*/ 29262 h 69857"/>
                <a:gd name="connsiteX21" fmla="*/ 89011 w 117860"/>
                <a:gd name="connsiteY21" fmla="*/ 8876 h 69857"/>
                <a:gd name="connsiteX22" fmla="*/ 103510 w 117860"/>
                <a:gd name="connsiteY22" fmla="*/ 1319 h 69857"/>
                <a:gd name="connsiteX23" fmla="*/ 114406 w 117860"/>
                <a:gd name="connsiteY23" fmla="*/ 3692 h 69857"/>
                <a:gd name="connsiteX24" fmla="*/ 117833 w 117860"/>
                <a:gd name="connsiteY24" fmla="*/ 5801 h 69857"/>
                <a:gd name="connsiteX25" fmla="*/ 117130 w 117860"/>
                <a:gd name="connsiteY25" fmla="*/ 4922 h 69857"/>
                <a:gd name="connsiteX26" fmla="*/ 114669 w 117860"/>
                <a:gd name="connsiteY26" fmla="*/ 3077 h 69857"/>
                <a:gd name="connsiteX27" fmla="*/ 103510 w 117860"/>
                <a:gd name="connsiteY27" fmla="*/ 1 h 69857"/>
                <a:gd name="connsiteX28" fmla="*/ 87606 w 117860"/>
                <a:gd name="connsiteY28" fmla="*/ 7822 h 69857"/>
                <a:gd name="connsiteX29" fmla="*/ 85321 w 117860"/>
                <a:gd name="connsiteY29" fmla="*/ 30228 h 69857"/>
                <a:gd name="connsiteX30" fmla="*/ 86990 w 117860"/>
                <a:gd name="connsiteY30" fmla="*/ 28998 h 69857"/>
                <a:gd name="connsiteX31" fmla="*/ 69416 w 117860"/>
                <a:gd name="connsiteY31" fmla="*/ 25835 h 69857"/>
                <a:gd name="connsiteX32" fmla="*/ 63705 w 117860"/>
                <a:gd name="connsiteY32" fmla="*/ 33831 h 69857"/>
                <a:gd name="connsiteX33" fmla="*/ 66868 w 117860"/>
                <a:gd name="connsiteY33" fmla="*/ 43585 h 69857"/>
                <a:gd name="connsiteX34" fmla="*/ 67835 w 117860"/>
                <a:gd name="connsiteY34" fmla="*/ 41476 h 69857"/>
                <a:gd name="connsiteX35" fmla="*/ 67044 w 117860"/>
                <a:gd name="connsiteY35" fmla="*/ 41476 h 69857"/>
                <a:gd name="connsiteX36" fmla="*/ 50437 w 117860"/>
                <a:gd name="connsiteY36" fmla="*/ 44200 h 69857"/>
                <a:gd name="connsiteX37" fmla="*/ 46307 w 117860"/>
                <a:gd name="connsiteY37" fmla="*/ 51493 h 69857"/>
                <a:gd name="connsiteX38" fmla="*/ 48767 w 117860"/>
                <a:gd name="connsiteY38" fmla="*/ 59401 h 69857"/>
                <a:gd name="connsiteX39" fmla="*/ 49997 w 117860"/>
                <a:gd name="connsiteY39" fmla="*/ 57556 h 69857"/>
                <a:gd name="connsiteX40" fmla="*/ 32423 w 117860"/>
                <a:gd name="connsiteY40" fmla="*/ 53602 h 69857"/>
                <a:gd name="connsiteX41" fmla="*/ 22143 w 117860"/>
                <a:gd name="connsiteY41" fmla="*/ 64673 h 69857"/>
                <a:gd name="connsiteX42" fmla="*/ 23285 w 117860"/>
                <a:gd name="connsiteY42" fmla="*/ 63882 h 69857"/>
                <a:gd name="connsiteX43" fmla="*/ 11862 w 117860"/>
                <a:gd name="connsiteY43" fmla="*/ 60543 h 69857"/>
                <a:gd name="connsiteX44" fmla="*/ 3075 w 117860"/>
                <a:gd name="connsiteY44" fmla="*/ 63267 h 69857"/>
                <a:gd name="connsiteX45" fmla="*/ 0 w 117860"/>
                <a:gd name="connsiteY45" fmla="*/ 68100 h 69857"/>
                <a:gd name="connsiteX46" fmla="*/ 703 w 117860"/>
                <a:gd name="connsiteY46" fmla="*/ 69857 h 6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860" h="69857">
                  <a:moveTo>
                    <a:pt x="703" y="69857"/>
                  </a:moveTo>
                  <a:cubicBezTo>
                    <a:pt x="984" y="67432"/>
                    <a:pt x="2258" y="65244"/>
                    <a:pt x="4218" y="63795"/>
                  </a:cubicBezTo>
                  <a:cubicBezTo>
                    <a:pt x="6519" y="62099"/>
                    <a:pt x="9375" y="61352"/>
                    <a:pt x="12213" y="61686"/>
                  </a:cubicBezTo>
                  <a:cubicBezTo>
                    <a:pt x="15992" y="62204"/>
                    <a:pt x="19656" y="63399"/>
                    <a:pt x="23022" y="65200"/>
                  </a:cubicBezTo>
                  <a:lnTo>
                    <a:pt x="24252" y="65816"/>
                  </a:lnTo>
                  <a:lnTo>
                    <a:pt x="24252" y="64410"/>
                  </a:lnTo>
                  <a:cubicBezTo>
                    <a:pt x="24788" y="59796"/>
                    <a:pt x="28426" y="56159"/>
                    <a:pt x="33038" y="55623"/>
                  </a:cubicBezTo>
                  <a:cubicBezTo>
                    <a:pt x="38742" y="55324"/>
                    <a:pt x="44400" y="56730"/>
                    <a:pt x="49295" y="59665"/>
                  </a:cubicBezTo>
                  <a:lnTo>
                    <a:pt x="56324" y="63004"/>
                  </a:lnTo>
                  <a:lnTo>
                    <a:pt x="50525" y="57819"/>
                  </a:lnTo>
                  <a:cubicBezTo>
                    <a:pt x="47704" y="54296"/>
                    <a:pt x="48284" y="49156"/>
                    <a:pt x="51808" y="46335"/>
                  </a:cubicBezTo>
                  <a:cubicBezTo>
                    <a:pt x="51931" y="46238"/>
                    <a:pt x="52063" y="46142"/>
                    <a:pt x="52194" y="46045"/>
                  </a:cubicBezTo>
                  <a:cubicBezTo>
                    <a:pt x="56596" y="43295"/>
                    <a:pt x="61948" y="42504"/>
                    <a:pt x="66956" y="43848"/>
                  </a:cubicBezTo>
                  <a:lnTo>
                    <a:pt x="67659" y="43848"/>
                  </a:lnTo>
                  <a:lnTo>
                    <a:pt x="72140" y="44639"/>
                  </a:lnTo>
                  <a:lnTo>
                    <a:pt x="68538" y="41739"/>
                  </a:lnTo>
                  <a:cubicBezTo>
                    <a:pt x="65155" y="38260"/>
                    <a:pt x="65243" y="32689"/>
                    <a:pt x="68731" y="29315"/>
                  </a:cubicBezTo>
                  <a:cubicBezTo>
                    <a:pt x="69329" y="28735"/>
                    <a:pt x="69996" y="28243"/>
                    <a:pt x="70735" y="27856"/>
                  </a:cubicBezTo>
                  <a:cubicBezTo>
                    <a:pt x="75743" y="25624"/>
                    <a:pt x="81613" y="26705"/>
                    <a:pt x="85497" y="30580"/>
                  </a:cubicBezTo>
                  <a:lnTo>
                    <a:pt x="89978" y="34710"/>
                  </a:lnTo>
                  <a:lnTo>
                    <a:pt x="87254" y="29262"/>
                  </a:lnTo>
                  <a:cubicBezTo>
                    <a:pt x="84082" y="22654"/>
                    <a:pt x="84759" y="14843"/>
                    <a:pt x="89011" y="8876"/>
                  </a:cubicBezTo>
                  <a:cubicBezTo>
                    <a:pt x="92438" y="4281"/>
                    <a:pt x="97781" y="1495"/>
                    <a:pt x="103510" y="1319"/>
                  </a:cubicBezTo>
                  <a:cubicBezTo>
                    <a:pt x="107288" y="1109"/>
                    <a:pt x="111058" y="1926"/>
                    <a:pt x="114406" y="3692"/>
                  </a:cubicBezTo>
                  <a:cubicBezTo>
                    <a:pt x="116690" y="4922"/>
                    <a:pt x="117745" y="5889"/>
                    <a:pt x="117833" y="5801"/>
                  </a:cubicBezTo>
                  <a:cubicBezTo>
                    <a:pt x="117921" y="5713"/>
                    <a:pt x="117833" y="5801"/>
                    <a:pt x="117130" y="4922"/>
                  </a:cubicBezTo>
                  <a:cubicBezTo>
                    <a:pt x="116392" y="4201"/>
                    <a:pt x="115566" y="3578"/>
                    <a:pt x="114669" y="3077"/>
                  </a:cubicBezTo>
                  <a:cubicBezTo>
                    <a:pt x="111313" y="1021"/>
                    <a:pt x="107446" y="-43"/>
                    <a:pt x="103510" y="1"/>
                  </a:cubicBezTo>
                  <a:cubicBezTo>
                    <a:pt x="97280" y="-16"/>
                    <a:pt x="91393" y="2875"/>
                    <a:pt x="87606" y="7822"/>
                  </a:cubicBezTo>
                  <a:cubicBezTo>
                    <a:pt x="82764" y="14298"/>
                    <a:pt x="81885" y="22909"/>
                    <a:pt x="85321" y="30228"/>
                  </a:cubicBezTo>
                  <a:lnTo>
                    <a:pt x="86990" y="28998"/>
                  </a:lnTo>
                  <a:cubicBezTo>
                    <a:pt x="82378" y="24350"/>
                    <a:pt x="75357" y="23085"/>
                    <a:pt x="69416" y="25835"/>
                  </a:cubicBezTo>
                  <a:cubicBezTo>
                    <a:pt x="66368" y="27460"/>
                    <a:pt x="64259" y="30422"/>
                    <a:pt x="63705" y="33831"/>
                  </a:cubicBezTo>
                  <a:cubicBezTo>
                    <a:pt x="62826" y="37416"/>
                    <a:pt x="64047" y="41195"/>
                    <a:pt x="66868" y="43585"/>
                  </a:cubicBezTo>
                  <a:lnTo>
                    <a:pt x="67835" y="41476"/>
                  </a:lnTo>
                  <a:lnTo>
                    <a:pt x="67044" y="41476"/>
                  </a:lnTo>
                  <a:cubicBezTo>
                    <a:pt x="61377" y="39973"/>
                    <a:pt x="55331" y="40966"/>
                    <a:pt x="50437" y="44200"/>
                  </a:cubicBezTo>
                  <a:cubicBezTo>
                    <a:pt x="48223" y="46045"/>
                    <a:pt x="46746" y="48637"/>
                    <a:pt x="46307" y="51493"/>
                  </a:cubicBezTo>
                  <a:cubicBezTo>
                    <a:pt x="45753" y="54375"/>
                    <a:pt x="46676" y="57345"/>
                    <a:pt x="48767" y="59401"/>
                  </a:cubicBezTo>
                  <a:lnTo>
                    <a:pt x="49997" y="57556"/>
                  </a:lnTo>
                  <a:cubicBezTo>
                    <a:pt x="44664" y="54516"/>
                    <a:pt x="38548" y="53136"/>
                    <a:pt x="32423" y="53602"/>
                  </a:cubicBezTo>
                  <a:cubicBezTo>
                    <a:pt x="26730" y="54252"/>
                    <a:pt x="22363" y="58953"/>
                    <a:pt x="22143" y="64673"/>
                  </a:cubicBezTo>
                  <a:lnTo>
                    <a:pt x="23285" y="63882"/>
                  </a:lnTo>
                  <a:cubicBezTo>
                    <a:pt x="19727" y="62055"/>
                    <a:pt x="15843" y="60921"/>
                    <a:pt x="11862" y="60543"/>
                  </a:cubicBezTo>
                  <a:cubicBezTo>
                    <a:pt x="8681" y="60218"/>
                    <a:pt x="5518" y="61202"/>
                    <a:pt x="3075" y="63267"/>
                  </a:cubicBezTo>
                  <a:cubicBezTo>
                    <a:pt x="1502" y="64462"/>
                    <a:pt x="413" y="66176"/>
                    <a:pt x="0" y="68100"/>
                  </a:cubicBezTo>
                  <a:cubicBezTo>
                    <a:pt x="439" y="69242"/>
                    <a:pt x="615" y="69857"/>
                    <a:pt x="703" y="69857"/>
                  </a:cubicBezTo>
                  <a:close/>
                </a:path>
              </a:pathLst>
            </a:custGeom>
            <a:solidFill>
              <a:srgbClr val="455A64"/>
            </a:solidFill>
            <a:ln w="8776"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F91F07FF-3ACC-E38B-E260-73732E55B355}"/>
                </a:ext>
              </a:extLst>
            </p:cNvPr>
            <p:cNvSpPr/>
            <p:nvPr/>
          </p:nvSpPr>
          <p:spPr>
            <a:xfrm>
              <a:off x="6979658" y="2631490"/>
              <a:ext cx="101489" cy="27503"/>
            </a:xfrm>
            <a:custGeom>
              <a:avLst/>
              <a:gdLst>
                <a:gd name="connsiteX0" fmla="*/ 0 w 101489"/>
                <a:gd name="connsiteY0" fmla="*/ 0 h 27503"/>
                <a:gd name="connsiteX1" fmla="*/ 2987 w 101489"/>
                <a:gd name="connsiteY1" fmla="*/ 1318 h 27503"/>
                <a:gd name="connsiteX2" fmla="*/ 11774 w 101489"/>
                <a:gd name="connsiteY2" fmla="*/ 2636 h 27503"/>
                <a:gd name="connsiteX3" fmla="*/ 24603 w 101489"/>
                <a:gd name="connsiteY3" fmla="*/ 5712 h 27503"/>
                <a:gd name="connsiteX4" fmla="*/ 28645 w 101489"/>
                <a:gd name="connsiteY4" fmla="*/ 11774 h 27503"/>
                <a:gd name="connsiteX5" fmla="*/ 25746 w 101489"/>
                <a:gd name="connsiteY5" fmla="*/ 18365 h 27503"/>
                <a:gd name="connsiteX6" fmla="*/ 27239 w 101489"/>
                <a:gd name="connsiteY6" fmla="*/ 19595 h 27503"/>
                <a:gd name="connsiteX7" fmla="*/ 35323 w 101489"/>
                <a:gd name="connsiteY7" fmla="*/ 13444 h 27503"/>
                <a:gd name="connsiteX8" fmla="*/ 46659 w 101489"/>
                <a:gd name="connsiteY8" fmla="*/ 9666 h 27503"/>
                <a:gd name="connsiteX9" fmla="*/ 57642 w 101489"/>
                <a:gd name="connsiteY9" fmla="*/ 12302 h 27503"/>
                <a:gd name="connsiteX10" fmla="*/ 61684 w 101489"/>
                <a:gd name="connsiteY10" fmla="*/ 21089 h 27503"/>
                <a:gd name="connsiteX11" fmla="*/ 61069 w 101489"/>
                <a:gd name="connsiteY11" fmla="*/ 23900 h 27503"/>
                <a:gd name="connsiteX12" fmla="*/ 63441 w 101489"/>
                <a:gd name="connsiteY12" fmla="*/ 22143 h 27503"/>
                <a:gd name="connsiteX13" fmla="*/ 79170 w 101489"/>
                <a:gd name="connsiteY13" fmla="*/ 17222 h 27503"/>
                <a:gd name="connsiteX14" fmla="*/ 92087 w 101489"/>
                <a:gd name="connsiteY14" fmla="*/ 20210 h 27503"/>
                <a:gd name="connsiteX15" fmla="*/ 101489 w 101489"/>
                <a:gd name="connsiteY15" fmla="*/ 27503 h 27503"/>
                <a:gd name="connsiteX16" fmla="*/ 99732 w 101489"/>
                <a:gd name="connsiteY16" fmla="*/ 24779 h 27503"/>
                <a:gd name="connsiteX17" fmla="*/ 92702 w 101489"/>
                <a:gd name="connsiteY17" fmla="*/ 18980 h 27503"/>
                <a:gd name="connsiteX18" fmla="*/ 79258 w 101489"/>
                <a:gd name="connsiteY18" fmla="*/ 15377 h 27503"/>
                <a:gd name="connsiteX19" fmla="*/ 61684 w 101489"/>
                <a:gd name="connsiteY19" fmla="*/ 20386 h 27503"/>
                <a:gd name="connsiteX20" fmla="*/ 63353 w 101489"/>
                <a:gd name="connsiteY20" fmla="*/ 21528 h 27503"/>
                <a:gd name="connsiteX21" fmla="*/ 58609 w 101489"/>
                <a:gd name="connsiteY21" fmla="*/ 10193 h 27503"/>
                <a:gd name="connsiteX22" fmla="*/ 45956 w 101489"/>
                <a:gd name="connsiteY22" fmla="*/ 7030 h 27503"/>
                <a:gd name="connsiteX23" fmla="*/ 33917 w 101489"/>
                <a:gd name="connsiteY23" fmla="*/ 11071 h 27503"/>
                <a:gd name="connsiteX24" fmla="*/ 28558 w 101489"/>
                <a:gd name="connsiteY24" fmla="*/ 13883 h 27503"/>
                <a:gd name="connsiteX25" fmla="*/ 24603 w 101489"/>
                <a:gd name="connsiteY25" fmla="*/ 18892 h 27503"/>
                <a:gd name="connsiteX26" fmla="*/ 24076 w 101489"/>
                <a:gd name="connsiteY26" fmla="*/ 21001 h 27503"/>
                <a:gd name="connsiteX27" fmla="*/ 26097 w 101489"/>
                <a:gd name="connsiteY27" fmla="*/ 20122 h 27503"/>
                <a:gd name="connsiteX28" fmla="*/ 30227 w 101489"/>
                <a:gd name="connsiteY28" fmla="*/ 11335 h 27503"/>
                <a:gd name="connsiteX29" fmla="*/ 25131 w 101489"/>
                <a:gd name="connsiteY29" fmla="*/ 4042 h 27503"/>
                <a:gd name="connsiteX30" fmla="*/ 11335 w 101489"/>
                <a:gd name="connsiteY30" fmla="*/ 1142 h 27503"/>
                <a:gd name="connsiteX31" fmla="*/ 2548 w 101489"/>
                <a:gd name="connsiteY31" fmla="*/ 527 h 27503"/>
                <a:gd name="connsiteX32" fmla="*/ 0 w 101489"/>
                <a:gd name="connsiteY32" fmla="*/ 0 h 2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1489" h="27503">
                  <a:moveTo>
                    <a:pt x="0" y="0"/>
                  </a:moveTo>
                  <a:cubicBezTo>
                    <a:pt x="0" y="0"/>
                    <a:pt x="878" y="703"/>
                    <a:pt x="2987" y="1318"/>
                  </a:cubicBezTo>
                  <a:cubicBezTo>
                    <a:pt x="5861" y="2091"/>
                    <a:pt x="8804" y="2531"/>
                    <a:pt x="11774" y="2636"/>
                  </a:cubicBezTo>
                  <a:cubicBezTo>
                    <a:pt x="16247" y="2522"/>
                    <a:pt x="20667" y="3585"/>
                    <a:pt x="24603" y="5712"/>
                  </a:cubicBezTo>
                  <a:cubicBezTo>
                    <a:pt x="26835" y="6977"/>
                    <a:pt x="28338" y="9226"/>
                    <a:pt x="28645" y="11774"/>
                  </a:cubicBezTo>
                  <a:cubicBezTo>
                    <a:pt x="29260" y="14375"/>
                    <a:pt x="28074" y="17064"/>
                    <a:pt x="25746" y="18365"/>
                  </a:cubicBezTo>
                  <a:lnTo>
                    <a:pt x="27239" y="19595"/>
                  </a:lnTo>
                  <a:cubicBezTo>
                    <a:pt x="27942" y="16695"/>
                    <a:pt x="31809" y="15114"/>
                    <a:pt x="35323" y="13444"/>
                  </a:cubicBezTo>
                  <a:cubicBezTo>
                    <a:pt x="38891" y="11625"/>
                    <a:pt x="42713" y="10351"/>
                    <a:pt x="46659" y="9666"/>
                  </a:cubicBezTo>
                  <a:cubicBezTo>
                    <a:pt x="50525" y="8971"/>
                    <a:pt x="54514" y="9929"/>
                    <a:pt x="57642" y="12302"/>
                  </a:cubicBezTo>
                  <a:cubicBezTo>
                    <a:pt x="60507" y="14261"/>
                    <a:pt x="62062" y="17635"/>
                    <a:pt x="61684" y="21089"/>
                  </a:cubicBezTo>
                  <a:lnTo>
                    <a:pt x="61069" y="23900"/>
                  </a:lnTo>
                  <a:lnTo>
                    <a:pt x="63441" y="22143"/>
                  </a:lnTo>
                  <a:cubicBezTo>
                    <a:pt x="68002" y="18822"/>
                    <a:pt x="73529" y="17091"/>
                    <a:pt x="79170" y="17222"/>
                  </a:cubicBezTo>
                  <a:cubicBezTo>
                    <a:pt x="83651" y="17214"/>
                    <a:pt x="88071" y="18233"/>
                    <a:pt x="92087" y="20210"/>
                  </a:cubicBezTo>
                  <a:cubicBezTo>
                    <a:pt x="95611" y="22090"/>
                    <a:pt x="98791" y="24559"/>
                    <a:pt x="101489" y="27503"/>
                  </a:cubicBezTo>
                  <a:cubicBezTo>
                    <a:pt x="101489" y="27503"/>
                    <a:pt x="101489" y="26449"/>
                    <a:pt x="99732" y="24779"/>
                  </a:cubicBezTo>
                  <a:cubicBezTo>
                    <a:pt x="97781" y="22415"/>
                    <a:pt x="95391" y="20447"/>
                    <a:pt x="92702" y="18980"/>
                  </a:cubicBezTo>
                  <a:cubicBezTo>
                    <a:pt x="88572" y="16730"/>
                    <a:pt x="83959" y="15491"/>
                    <a:pt x="79258" y="15377"/>
                  </a:cubicBezTo>
                  <a:cubicBezTo>
                    <a:pt x="73002" y="14991"/>
                    <a:pt x="66798" y="16766"/>
                    <a:pt x="61684" y="20386"/>
                  </a:cubicBezTo>
                  <a:lnTo>
                    <a:pt x="63353" y="21528"/>
                  </a:lnTo>
                  <a:cubicBezTo>
                    <a:pt x="64048" y="17152"/>
                    <a:pt x="62211" y="12767"/>
                    <a:pt x="58609" y="10193"/>
                  </a:cubicBezTo>
                  <a:cubicBezTo>
                    <a:pt x="54980" y="7495"/>
                    <a:pt x="50428" y="6353"/>
                    <a:pt x="45956" y="7030"/>
                  </a:cubicBezTo>
                  <a:cubicBezTo>
                    <a:pt x="41755" y="7724"/>
                    <a:pt x="37687" y="9086"/>
                    <a:pt x="33917" y="11071"/>
                  </a:cubicBezTo>
                  <a:cubicBezTo>
                    <a:pt x="32072" y="11889"/>
                    <a:pt x="30280" y="12829"/>
                    <a:pt x="28558" y="13883"/>
                  </a:cubicBezTo>
                  <a:cubicBezTo>
                    <a:pt x="26660" y="14999"/>
                    <a:pt x="25245" y="16783"/>
                    <a:pt x="24603" y="18892"/>
                  </a:cubicBezTo>
                  <a:lnTo>
                    <a:pt x="24076" y="21001"/>
                  </a:lnTo>
                  <a:lnTo>
                    <a:pt x="26097" y="20122"/>
                  </a:lnTo>
                  <a:cubicBezTo>
                    <a:pt x="29322" y="18479"/>
                    <a:pt x="31018" y="14868"/>
                    <a:pt x="30227" y="11335"/>
                  </a:cubicBezTo>
                  <a:cubicBezTo>
                    <a:pt x="29787" y="8233"/>
                    <a:pt x="27889" y="5518"/>
                    <a:pt x="25131" y="4042"/>
                  </a:cubicBezTo>
                  <a:cubicBezTo>
                    <a:pt x="20860" y="1889"/>
                    <a:pt x="16107" y="896"/>
                    <a:pt x="11335" y="1142"/>
                  </a:cubicBezTo>
                  <a:cubicBezTo>
                    <a:pt x="8391" y="1221"/>
                    <a:pt x="5448" y="1019"/>
                    <a:pt x="2548" y="527"/>
                  </a:cubicBezTo>
                  <a:cubicBezTo>
                    <a:pt x="1714" y="290"/>
                    <a:pt x="861" y="114"/>
                    <a:pt x="0" y="0"/>
                  </a:cubicBezTo>
                  <a:close/>
                </a:path>
              </a:pathLst>
            </a:custGeom>
            <a:solidFill>
              <a:srgbClr val="455A64"/>
            </a:solidFill>
            <a:ln w="8776"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6C98E2-A4B1-04E3-F966-40D401388B95}"/>
                </a:ext>
              </a:extLst>
            </p:cNvPr>
            <p:cNvSpPr/>
            <p:nvPr/>
          </p:nvSpPr>
          <p:spPr>
            <a:xfrm>
              <a:off x="7099248" y="2596513"/>
              <a:ext cx="47140" cy="63006"/>
            </a:xfrm>
            <a:custGeom>
              <a:avLst/>
              <a:gdLst>
                <a:gd name="connsiteX0" fmla="*/ 0 w 47140"/>
                <a:gd name="connsiteY0" fmla="*/ 92 h 63006"/>
                <a:gd name="connsiteX1" fmla="*/ 6063 w 47140"/>
                <a:gd name="connsiteY1" fmla="*/ 1498 h 63006"/>
                <a:gd name="connsiteX2" fmla="*/ 11599 w 47140"/>
                <a:gd name="connsiteY2" fmla="*/ 5628 h 63006"/>
                <a:gd name="connsiteX3" fmla="*/ 14586 w 47140"/>
                <a:gd name="connsiteY3" fmla="*/ 13800 h 63006"/>
                <a:gd name="connsiteX4" fmla="*/ 14586 w 47140"/>
                <a:gd name="connsiteY4" fmla="*/ 15118 h 63006"/>
                <a:gd name="connsiteX5" fmla="*/ 15816 w 47140"/>
                <a:gd name="connsiteY5" fmla="*/ 15118 h 63006"/>
                <a:gd name="connsiteX6" fmla="*/ 23988 w 47140"/>
                <a:gd name="connsiteY6" fmla="*/ 20654 h 63006"/>
                <a:gd name="connsiteX7" fmla="*/ 23285 w 47140"/>
                <a:gd name="connsiteY7" fmla="*/ 33570 h 63006"/>
                <a:gd name="connsiteX8" fmla="*/ 22231 w 47140"/>
                <a:gd name="connsiteY8" fmla="*/ 38140 h 63006"/>
                <a:gd name="connsiteX9" fmla="*/ 25394 w 47140"/>
                <a:gd name="connsiteY9" fmla="*/ 34625 h 63006"/>
                <a:gd name="connsiteX10" fmla="*/ 25922 w 47140"/>
                <a:gd name="connsiteY10" fmla="*/ 34098 h 63006"/>
                <a:gd name="connsiteX11" fmla="*/ 34181 w 47140"/>
                <a:gd name="connsiteY11" fmla="*/ 31462 h 63006"/>
                <a:gd name="connsiteX12" fmla="*/ 41562 w 47140"/>
                <a:gd name="connsiteY12" fmla="*/ 35416 h 63006"/>
                <a:gd name="connsiteX13" fmla="*/ 45077 w 47140"/>
                <a:gd name="connsiteY13" fmla="*/ 49563 h 63006"/>
                <a:gd name="connsiteX14" fmla="*/ 41562 w 47140"/>
                <a:gd name="connsiteY14" fmla="*/ 59492 h 63006"/>
                <a:gd name="connsiteX15" fmla="*/ 39805 w 47140"/>
                <a:gd name="connsiteY15" fmla="*/ 63007 h 63006"/>
                <a:gd name="connsiteX16" fmla="*/ 42353 w 47140"/>
                <a:gd name="connsiteY16" fmla="*/ 59931 h 63006"/>
                <a:gd name="connsiteX17" fmla="*/ 46659 w 47140"/>
                <a:gd name="connsiteY17" fmla="*/ 49914 h 63006"/>
                <a:gd name="connsiteX18" fmla="*/ 43232 w 47140"/>
                <a:gd name="connsiteY18" fmla="*/ 34010 h 63006"/>
                <a:gd name="connsiteX19" fmla="*/ 24840 w 47140"/>
                <a:gd name="connsiteY19" fmla="*/ 31857 h 63006"/>
                <a:gd name="connsiteX20" fmla="*/ 24164 w 47140"/>
                <a:gd name="connsiteY20" fmla="*/ 32428 h 63006"/>
                <a:gd name="connsiteX21" fmla="*/ 23549 w 47140"/>
                <a:gd name="connsiteY21" fmla="*/ 33131 h 63006"/>
                <a:gd name="connsiteX22" fmla="*/ 25570 w 47140"/>
                <a:gd name="connsiteY22" fmla="*/ 34186 h 63006"/>
                <a:gd name="connsiteX23" fmla="*/ 26097 w 47140"/>
                <a:gd name="connsiteY23" fmla="*/ 19863 h 63006"/>
                <a:gd name="connsiteX24" fmla="*/ 15377 w 47140"/>
                <a:gd name="connsiteY24" fmla="*/ 13185 h 63006"/>
                <a:gd name="connsiteX25" fmla="*/ 16607 w 47140"/>
                <a:gd name="connsiteY25" fmla="*/ 14151 h 63006"/>
                <a:gd name="connsiteX26" fmla="*/ 12829 w 47140"/>
                <a:gd name="connsiteY26" fmla="*/ 5364 h 63006"/>
                <a:gd name="connsiteX27" fmla="*/ 6502 w 47140"/>
                <a:gd name="connsiteY27" fmla="*/ 1147 h 63006"/>
                <a:gd name="connsiteX28" fmla="*/ 1670 w 47140"/>
                <a:gd name="connsiteY28" fmla="*/ 444 h 63006"/>
                <a:gd name="connsiteX29" fmla="*/ 0 w 47140"/>
                <a:gd name="connsiteY29" fmla="*/ 92 h 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140" h="63006">
                  <a:moveTo>
                    <a:pt x="0" y="92"/>
                  </a:moveTo>
                  <a:cubicBezTo>
                    <a:pt x="2074" y="277"/>
                    <a:pt x="4121" y="751"/>
                    <a:pt x="6063" y="1498"/>
                  </a:cubicBezTo>
                  <a:cubicBezTo>
                    <a:pt x="8198" y="2430"/>
                    <a:pt x="10096" y="3844"/>
                    <a:pt x="11599" y="5628"/>
                  </a:cubicBezTo>
                  <a:cubicBezTo>
                    <a:pt x="13471" y="7948"/>
                    <a:pt x="14525" y="10821"/>
                    <a:pt x="14586" y="13800"/>
                  </a:cubicBezTo>
                  <a:lnTo>
                    <a:pt x="14586" y="15118"/>
                  </a:lnTo>
                  <a:lnTo>
                    <a:pt x="15816" y="15118"/>
                  </a:lnTo>
                  <a:cubicBezTo>
                    <a:pt x="19498" y="14828"/>
                    <a:pt x="22890" y="17130"/>
                    <a:pt x="23988" y="20654"/>
                  </a:cubicBezTo>
                  <a:cubicBezTo>
                    <a:pt x="24972" y="24942"/>
                    <a:pt x="24726" y="29414"/>
                    <a:pt x="23285" y="33570"/>
                  </a:cubicBezTo>
                  <a:lnTo>
                    <a:pt x="22231" y="38140"/>
                  </a:lnTo>
                  <a:lnTo>
                    <a:pt x="25394" y="34625"/>
                  </a:lnTo>
                  <a:lnTo>
                    <a:pt x="25922" y="34098"/>
                  </a:lnTo>
                  <a:cubicBezTo>
                    <a:pt x="28101" y="31962"/>
                    <a:pt x="31167" y="30987"/>
                    <a:pt x="34181" y="31462"/>
                  </a:cubicBezTo>
                  <a:cubicBezTo>
                    <a:pt x="37072" y="31734"/>
                    <a:pt x="39734" y="33157"/>
                    <a:pt x="41562" y="35416"/>
                  </a:cubicBezTo>
                  <a:cubicBezTo>
                    <a:pt x="44725" y="39396"/>
                    <a:pt x="46009" y="44563"/>
                    <a:pt x="45077" y="49563"/>
                  </a:cubicBezTo>
                  <a:cubicBezTo>
                    <a:pt x="44453" y="53042"/>
                    <a:pt x="43267" y="56390"/>
                    <a:pt x="41562" y="59492"/>
                  </a:cubicBezTo>
                  <a:cubicBezTo>
                    <a:pt x="40842" y="60590"/>
                    <a:pt x="40253" y="61768"/>
                    <a:pt x="39805" y="63007"/>
                  </a:cubicBezTo>
                  <a:cubicBezTo>
                    <a:pt x="40842" y="62154"/>
                    <a:pt x="41703" y="61109"/>
                    <a:pt x="42353" y="59931"/>
                  </a:cubicBezTo>
                  <a:cubicBezTo>
                    <a:pt x="44418" y="56900"/>
                    <a:pt x="45885" y="53499"/>
                    <a:pt x="46659" y="49914"/>
                  </a:cubicBezTo>
                  <a:cubicBezTo>
                    <a:pt x="47924" y="44370"/>
                    <a:pt x="46667" y="38544"/>
                    <a:pt x="43232" y="34010"/>
                  </a:cubicBezTo>
                  <a:cubicBezTo>
                    <a:pt x="38750" y="28333"/>
                    <a:pt x="30517" y="27367"/>
                    <a:pt x="24840" y="31857"/>
                  </a:cubicBezTo>
                  <a:cubicBezTo>
                    <a:pt x="24612" y="32042"/>
                    <a:pt x="24383" y="32226"/>
                    <a:pt x="24164" y="32428"/>
                  </a:cubicBezTo>
                  <a:lnTo>
                    <a:pt x="23549" y="33131"/>
                  </a:lnTo>
                  <a:lnTo>
                    <a:pt x="25570" y="34186"/>
                  </a:lnTo>
                  <a:cubicBezTo>
                    <a:pt x="27151" y="29564"/>
                    <a:pt x="27327" y="24581"/>
                    <a:pt x="26097" y="19863"/>
                  </a:cubicBezTo>
                  <a:cubicBezTo>
                    <a:pt x="24612" y="15338"/>
                    <a:pt x="20096" y="12526"/>
                    <a:pt x="15377" y="13185"/>
                  </a:cubicBezTo>
                  <a:lnTo>
                    <a:pt x="16607" y="14151"/>
                  </a:lnTo>
                  <a:cubicBezTo>
                    <a:pt x="16388" y="10874"/>
                    <a:pt x="15061" y="7772"/>
                    <a:pt x="12829" y="5364"/>
                  </a:cubicBezTo>
                  <a:cubicBezTo>
                    <a:pt x="11080" y="3475"/>
                    <a:pt x="8919" y="2034"/>
                    <a:pt x="6502" y="1147"/>
                  </a:cubicBezTo>
                  <a:cubicBezTo>
                    <a:pt x="4947" y="628"/>
                    <a:pt x="3313" y="391"/>
                    <a:pt x="1670" y="444"/>
                  </a:cubicBezTo>
                  <a:cubicBezTo>
                    <a:pt x="527" y="-171"/>
                    <a:pt x="0" y="4"/>
                    <a:pt x="0" y="92"/>
                  </a:cubicBezTo>
                  <a:close/>
                </a:path>
              </a:pathLst>
            </a:custGeom>
            <a:solidFill>
              <a:srgbClr val="455A64"/>
            </a:solidFill>
            <a:ln w="8776"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9980BAB-E9AA-C19B-1004-401007C7998B}"/>
                </a:ext>
              </a:extLst>
            </p:cNvPr>
            <p:cNvSpPr/>
            <p:nvPr/>
          </p:nvSpPr>
          <p:spPr>
            <a:xfrm>
              <a:off x="7195201" y="2615146"/>
              <a:ext cx="37081" cy="61174"/>
            </a:xfrm>
            <a:custGeom>
              <a:avLst/>
              <a:gdLst>
                <a:gd name="connsiteX0" fmla="*/ 0 w 37081"/>
                <a:gd name="connsiteY0" fmla="*/ 61157 h 61174"/>
                <a:gd name="connsiteX1" fmla="*/ 3163 w 37081"/>
                <a:gd name="connsiteY1" fmla="*/ 60718 h 61174"/>
                <a:gd name="connsiteX2" fmla="*/ 10632 w 37081"/>
                <a:gd name="connsiteY2" fmla="*/ 56324 h 61174"/>
                <a:gd name="connsiteX3" fmla="*/ 16959 w 37081"/>
                <a:gd name="connsiteY3" fmla="*/ 45077 h 61174"/>
                <a:gd name="connsiteX4" fmla="*/ 19068 w 37081"/>
                <a:gd name="connsiteY4" fmla="*/ 38838 h 61174"/>
                <a:gd name="connsiteX5" fmla="*/ 25394 w 37081"/>
                <a:gd name="connsiteY5" fmla="*/ 33918 h 61174"/>
                <a:gd name="connsiteX6" fmla="*/ 23725 w 37081"/>
                <a:gd name="connsiteY6" fmla="*/ 17925 h 61174"/>
                <a:gd name="connsiteX7" fmla="*/ 23725 w 37081"/>
                <a:gd name="connsiteY7" fmla="*/ 19243 h 61174"/>
                <a:gd name="connsiteX8" fmla="*/ 34884 w 37081"/>
                <a:gd name="connsiteY8" fmla="*/ 6239 h 61174"/>
                <a:gd name="connsiteX9" fmla="*/ 37081 w 37081"/>
                <a:gd name="connsiteY9" fmla="*/ 0 h 61174"/>
                <a:gd name="connsiteX10" fmla="*/ 33742 w 37081"/>
                <a:gd name="connsiteY10" fmla="*/ 5624 h 61174"/>
                <a:gd name="connsiteX11" fmla="*/ 22495 w 37081"/>
                <a:gd name="connsiteY11" fmla="*/ 17486 h 61174"/>
                <a:gd name="connsiteX12" fmla="*/ 21264 w 37081"/>
                <a:gd name="connsiteY12" fmla="*/ 18365 h 61174"/>
                <a:gd name="connsiteX13" fmla="*/ 22407 w 37081"/>
                <a:gd name="connsiteY13" fmla="*/ 19243 h 61174"/>
                <a:gd name="connsiteX14" fmla="*/ 23549 w 37081"/>
                <a:gd name="connsiteY14" fmla="*/ 32160 h 61174"/>
                <a:gd name="connsiteX15" fmla="*/ 17398 w 37081"/>
                <a:gd name="connsiteY15" fmla="*/ 36817 h 61174"/>
                <a:gd name="connsiteX16" fmla="*/ 14762 w 37081"/>
                <a:gd name="connsiteY16" fmla="*/ 44286 h 61174"/>
                <a:gd name="connsiteX17" fmla="*/ 9402 w 37081"/>
                <a:gd name="connsiteY17" fmla="*/ 54743 h 61174"/>
                <a:gd name="connsiteX18" fmla="*/ 0 w 37081"/>
                <a:gd name="connsiteY18" fmla="*/ 61157 h 6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81" h="61174">
                  <a:moveTo>
                    <a:pt x="0" y="61157"/>
                  </a:moveTo>
                  <a:cubicBezTo>
                    <a:pt x="1072" y="61227"/>
                    <a:pt x="2153" y="61078"/>
                    <a:pt x="3163" y="60718"/>
                  </a:cubicBezTo>
                  <a:cubicBezTo>
                    <a:pt x="5949" y="59830"/>
                    <a:pt x="8506" y="58328"/>
                    <a:pt x="10632" y="56324"/>
                  </a:cubicBezTo>
                  <a:cubicBezTo>
                    <a:pt x="13840" y="53310"/>
                    <a:pt x="16045" y="49383"/>
                    <a:pt x="16959" y="45077"/>
                  </a:cubicBezTo>
                  <a:cubicBezTo>
                    <a:pt x="17398" y="42617"/>
                    <a:pt x="17486" y="40244"/>
                    <a:pt x="19068" y="38838"/>
                  </a:cubicBezTo>
                  <a:cubicBezTo>
                    <a:pt x="20650" y="37432"/>
                    <a:pt x="23461" y="36466"/>
                    <a:pt x="25394" y="33918"/>
                  </a:cubicBezTo>
                  <a:cubicBezTo>
                    <a:pt x="29173" y="28988"/>
                    <a:pt x="28443" y="21967"/>
                    <a:pt x="23725" y="17925"/>
                  </a:cubicBezTo>
                  <a:lnTo>
                    <a:pt x="23725" y="19243"/>
                  </a:lnTo>
                  <a:cubicBezTo>
                    <a:pt x="28391" y="15817"/>
                    <a:pt x="32204" y="11370"/>
                    <a:pt x="34884" y="6239"/>
                  </a:cubicBezTo>
                  <a:cubicBezTo>
                    <a:pt x="36079" y="4349"/>
                    <a:pt x="36835" y="2223"/>
                    <a:pt x="37081" y="0"/>
                  </a:cubicBezTo>
                  <a:cubicBezTo>
                    <a:pt x="37081" y="0"/>
                    <a:pt x="35939" y="2197"/>
                    <a:pt x="33742" y="5624"/>
                  </a:cubicBezTo>
                  <a:cubicBezTo>
                    <a:pt x="30860" y="10316"/>
                    <a:pt x="27029" y="14358"/>
                    <a:pt x="22495" y="17486"/>
                  </a:cubicBezTo>
                  <a:lnTo>
                    <a:pt x="21264" y="18365"/>
                  </a:lnTo>
                  <a:lnTo>
                    <a:pt x="22407" y="19243"/>
                  </a:lnTo>
                  <a:cubicBezTo>
                    <a:pt x="26010" y="22635"/>
                    <a:pt x="26501" y="28189"/>
                    <a:pt x="23549" y="32160"/>
                  </a:cubicBezTo>
                  <a:cubicBezTo>
                    <a:pt x="22231" y="34005"/>
                    <a:pt x="19595" y="34708"/>
                    <a:pt x="17398" y="36817"/>
                  </a:cubicBezTo>
                  <a:cubicBezTo>
                    <a:pt x="15755" y="38970"/>
                    <a:pt x="14832" y="41580"/>
                    <a:pt x="14762" y="44286"/>
                  </a:cubicBezTo>
                  <a:cubicBezTo>
                    <a:pt x="14094" y="48240"/>
                    <a:pt x="12223" y="51887"/>
                    <a:pt x="9402" y="54743"/>
                  </a:cubicBezTo>
                  <a:cubicBezTo>
                    <a:pt x="6704" y="57458"/>
                    <a:pt x="3515" y="59637"/>
                    <a:pt x="0" y="61157"/>
                  </a:cubicBezTo>
                  <a:close/>
                </a:path>
              </a:pathLst>
            </a:custGeom>
            <a:solidFill>
              <a:srgbClr val="455A64"/>
            </a:solidFill>
            <a:ln w="8776"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C48023D-64C2-DDCC-2130-A81828C33380}"/>
                </a:ext>
              </a:extLst>
            </p:cNvPr>
            <p:cNvSpPr/>
            <p:nvPr/>
          </p:nvSpPr>
          <p:spPr>
            <a:xfrm>
              <a:off x="7223495" y="2668658"/>
              <a:ext cx="100191" cy="31209"/>
            </a:xfrm>
            <a:custGeom>
              <a:avLst/>
              <a:gdLst>
                <a:gd name="connsiteX0" fmla="*/ 0 w 100191"/>
                <a:gd name="connsiteY0" fmla="*/ 30754 h 31209"/>
                <a:gd name="connsiteX1" fmla="*/ 1933 w 100191"/>
                <a:gd name="connsiteY1" fmla="*/ 30754 h 31209"/>
                <a:gd name="connsiteX2" fmla="*/ 7469 w 100191"/>
                <a:gd name="connsiteY2" fmla="*/ 30754 h 31209"/>
                <a:gd name="connsiteX3" fmla="*/ 25570 w 100191"/>
                <a:gd name="connsiteY3" fmla="*/ 22407 h 31209"/>
                <a:gd name="connsiteX4" fmla="*/ 24076 w 100191"/>
                <a:gd name="connsiteY4" fmla="*/ 22407 h 31209"/>
                <a:gd name="connsiteX5" fmla="*/ 46043 w 100191"/>
                <a:gd name="connsiteY5" fmla="*/ 30579 h 31209"/>
                <a:gd name="connsiteX6" fmla="*/ 53951 w 100191"/>
                <a:gd name="connsiteY6" fmla="*/ 25394 h 31209"/>
                <a:gd name="connsiteX7" fmla="*/ 55182 w 100191"/>
                <a:gd name="connsiteY7" fmla="*/ 22143 h 31209"/>
                <a:gd name="connsiteX8" fmla="*/ 56851 w 100191"/>
                <a:gd name="connsiteY8" fmla="*/ 20034 h 31209"/>
                <a:gd name="connsiteX9" fmla="*/ 62387 w 100191"/>
                <a:gd name="connsiteY9" fmla="*/ 18101 h 31209"/>
                <a:gd name="connsiteX10" fmla="*/ 68626 w 100191"/>
                <a:gd name="connsiteY10" fmla="*/ 16168 h 31209"/>
                <a:gd name="connsiteX11" fmla="*/ 72492 w 100191"/>
                <a:gd name="connsiteY11" fmla="*/ 10720 h 31209"/>
                <a:gd name="connsiteX12" fmla="*/ 70911 w 100191"/>
                <a:gd name="connsiteY12" fmla="*/ 11599 h 31209"/>
                <a:gd name="connsiteX13" fmla="*/ 85145 w 100191"/>
                <a:gd name="connsiteY13" fmla="*/ 13180 h 31209"/>
                <a:gd name="connsiteX14" fmla="*/ 94987 w 100191"/>
                <a:gd name="connsiteY14" fmla="*/ 8084 h 31209"/>
                <a:gd name="connsiteX15" fmla="*/ 99380 w 100191"/>
                <a:gd name="connsiteY15" fmla="*/ 2460 h 31209"/>
                <a:gd name="connsiteX16" fmla="*/ 100171 w 100191"/>
                <a:gd name="connsiteY16" fmla="*/ 0 h 31209"/>
                <a:gd name="connsiteX17" fmla="*/ 94196 w 100191"/>
                <a:gd name="connsiteY17" fmla="*/ 7118 h 31209"/>
                <a:gd name="connsiteX18" fmla="*/ 84794 w 100191"/>
                <a:gd name="connsiteY18" fmla="*/ 11423 h 31209"/>
                <a:gd name="connsiteX19" fmla="*/ 71877 w 100191"/>
                <a:gd name="connsiteY19" fmla="*/ 9754 h 31209"/>
                <a:gd name="connsiteX20" fmla="*/ 70383 w 100191"/>
                <a:gd name="connsiteY20" fmla="*/ 8963 h 31209"/>
                <a:gd name="connsiteX21" fmla="*/ 70383 w 100191"/>
                <a:gd name="connsiteY21" fmla="*/ 10632 h 31209"/>
                <a:gd name="connsiteX22" fmla="*/ 67659 w 100191"/>
                <a:gd name="connsiteY22" fmla="*/ 14235 h 31209"/>
                <a:gd name="connsiteX23" fmla="*/ 62124 w 100191"/>
                <a:gd name="connsiteY23" fmla="*/ 15904 h 31209"/>
                <a:gd name="connsiteX24" fmla="*/ 55534 w 100191"/>
                <a:gd name="connsiteY24" fmla="*/ 18189 h 31209"/>
                <a:gd name="connsiteX25" fmla="*/ 53073 w 100191"/>
                <a:gd name="connsiteY25" fmla="*/ 21177 h 31209"/>
                <a:gd name="connsiteX26" fmla="*/ 52019 w 100191"/>
                <a:gd name="connsiteY26" fmla="*/ 24252 h 31209"/>
                <a:gd name="connsiteX27" fmla="*/ 45516 w 100191"/>
                <a:gd name="connsiteY27" fmla="*/ 28294 h 31209"/>
                <a:gd name="connsiteX28" fmla="*/ 25834 w 100191"/>
                <a:gd name="connsiteY28" fmla="*/ 21352 h 31209"/>
                <a:gd name="connsiteX29" fmla="*/ 25131 w 100191"/>
                <a:gd name="connsiteY29" fmla="*/ 20386 h 31209"/>
                <a:gd name="connsiteX30" fmla="*/ 24339 w 100191"/>
                <a:gd name="connsiteY30" fmla="*/ 21177 h 31209"/>
                <a:gd name="connsiteX31" fmla="*/ 7469 w 100191"/>
                <a:gd name="connsiteY31" fmla="*/ 29963 h 31209"/>
                <a:gd name="connsiteX32" fmla="*/ 0 w 100191"/>
                <a:gd name="connsiteY32" fmla="*/ 30754 h 3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191" h="31209">
                  <a:moveTo>
                    <a:pt x="0" y="30754"/>
                  </a:moveTo>
                  <a:cubicBezTo>
                    <a:pt x="0" y="30754"/>
                    <a:pt x="615" y="30754"/>
                    <a:pt x="1933" y="30754"/>
                  </a:cubicBezTo>
                  <a:cubicBezTo>
                    <a:pt x="3778" y="30886"/>
                    <a:pt x="5623" y="30886"/>
                    <a:pt x="7469" y="30754"/>
                  </a:cubicBezTo>
                  <a:cubicBezTo>
                    <a:pt x="14243" y="30007"/>
                    <a:pt x="20597" y="27081"/>
                    <a:pt x="25570" y="22407"/>
                  </a:cubicBezTo>
                  <a:lnTo>
                    <a:pt x="24076" y="22407"/>
                  </a:lnTo>
                  <a:cubicBezTo>
                    <a:pt x="28997" y="29427"/>
                    <a:pt x="37731" y="32679"/>
                    <a:pt x="46043" y="30579"/>
                  </a:cubicBezTo>
                  <a:cubicBezTo>
                    <a:pt x="49242" y="29911"/>
                    <a:pt x="52063" y="28057"/>
                    <a:pt x="53951" y="25394"/>
                  </a:cubicBezTo>
                  <a:cubicBezTo>
                    <a:pt x="54444" y="24340"/>
                    <a:pt x="54857" y="23259"/>
                    <a:pt x="55182" y="22143"/>
                  </a:cubicBezTo>
                  <a:cubicBezTo>
                    <a:pt x="55507" y="21282"/>
                    <a:pt x="56087" y="20544"/>
                    <a:pt x="56851" y="20034"/>
                  </a:cubicBezTo>
                  <a:cubicBezTo>
                    <a:pt x="58556" y="19041"/>
                    <a:pt x="60436" y="18382"/>
                    <a:pt x="62387" y="18101"/>
                  </a:cubicBezTo>
                  <a:cubicBezTo>
                    <a:pt x="64575" y="17890"/>
                    <a:pt x="66702" y="17231"/>
                    <a:pt x="68626" y="16168"/>
                  </a:cubicBezTo>
                  <a:cubicBezTo>
                    <a:pt x="70796" y="15175"/>
                    <a:pt x="72272" y="13093"/>
                    <a:pt x="72492" y="10720"/>
                  </a:cubicBezTo>
                  <a:lnTo>
                    <a:pt x="70911" y="11599"/>
                  </a:lnTo>
                  <a:cubicBezTo>
                    <a:pt x="75313" y="13813"/>
                    <a:pt x="80365" y="14375"/>
                    <a:pt x="85145" y="13180"/>
                  </a:cubicBezTo>
                  <a:cubicBezTo>
                    <a:pt x="88810" y="12363"/>
                    <a:pt x="92201" y="10606"/>
                    <a:pt x="94987" y="8084"/>
                  </a:cubicBezTo>
                  <a:cubicBezTo>
                    <a:pt x="96832" y="6546"/>
                    <a:pt x="98334" y="4622"/>
                    <a:pt x="99380" y="2460"/>
                  </a:cubicBezTo>
                  <a:cubicBezTo>
                    <a:pt x="100083" y="879"/>
                    <a:pt x="100259" y="88"/>
                    <a:pt x="100171" y="0"/>
                  </a:cubicBezTo>
                  <a:cubicBezTo>
                    <a:pt x="98554" y="2663"/>
                    <a:pt x="96533" y="5061"/>
                    <a:pt x="94196" y="7118"/>
                  </a:cubicBezTo>
                  <a:cubicBezTo>
                    <a:pt x="91472" y="9323"/>
                    <a:pt x="88238" y="10808"/>
                    <a:pt x="84794" y="11423"/>
                  </a:cubicBezTo>
                  <a:cubicBezTo>
                    <a:pt x="80426" y="12381"/>
                    <a:pt x="75858" y="11792"/>
                    <a:pt x="71877" y="9754"/>
                  </a:cubicBezTo>
                  <a:lnTo>
                    <a:pt x="70383" y="8963"/>
                  </a:lnTo>
                  <a:lnTo>
                    <a:pt x="70383" y="10632"/>
                  </a:lnTo>
                  <a:cubicBezTo>
                    <a:pt x="70190" y="12240"/>
                    <a:pt x="69153" y="13611"/>
                    <a:pt x="67659" y="14235"/>
                  </a:cubicBezTo>
                  <a:cubicBezTo>
                    <a:pt x="65919" y="15096"/>
                    <a:pt x="64048" y="15658"/>
                    <a:pt x="62124" y="15904"/>
                  </a:cubicBezTo>
                  <a:cubicBezTo>
                    <a:pt x="59777" y="16142"/>
                    <a:pt x="57519" y="16924"/>
                    <a:pt x="55534" y="18189"/>
                  </a:cubicBezTo>
                  <a:cubicBezTo>
                    <a:pt x="54461" y="18945"/>
                    <a:pt x="53609" y="19982"/>
                    <a:pt x="53073" y="21177"/>
                  </a:cubicBezTo>
                  <a:cubicBezTo>
                    <a:pt x="52792" y="22222"/>
                    <a:pt x="52440" y="23250"/>
                    <a:pt x="52019" y="24252"/>
                  </a:cubicBezTo>
                  <a:cubicBezTo>
                    <a:pt x="50411" y="26343"/>
                    <a:pt x="48100" y="27776"/>
                    <a:pt x="45516" y="28294"/>
                  </a:cubicBezTo>
                  <a:cubicBezTo>
                    <a:pt x="38153" y="30218"/>
                    <a:pt x="30358" y="27468"/>
                    <a:pt x="25834" y="21352"/>
                  </a:cubicBezTo>
                  <a:lnTo>
                    <a:pt x="25131" y="20386"/>
                  </a:lnTo>
                  <a:lnTo>
                    <a:pt x="24339" y="21177"/>
                  </a:lnTo>
                  <a:cubicBezTo>
                    <a:pt x="19735" y="25746"/>
                    <a:pt x="13848" y="28804"/>
                    <a:pt x="7469" y="29963"/>
                  </a:cubicBezTo>
                  <a:cubicBezTo>
                    <a:pt x="2724" y="30842"/>
                    <a:pt x="0" y="30491"/>
                    <a:pt x="0" y="30754"/>
                  </a:cubicBezTo>
                  <a:close/>
                </a:path>
              </a:pathLst>
            </a:custGeom>
            <a:solidFill>
              <a:srgbClr val="455A64"/>
            </a:solidFill>
            <a:ln w="8776"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AE2FF4B-E046-F671-1DE3-A68BCC0EF9E9}"/>
                </a:ext>
              </a:extLst>
            </p:cNvPr>
            <p:cNvSpPr/>
            <p:nvPr/>
          </p:nvSpPr>
          <p:spPr>
            <a:xfrm>
              <a:off x="7266112" y="2713424"/>
              <a:ext cx="136814" cy="73682"/>
            </a:xfrm>
            <a:custGeom>
              <a:avLst/>
              <a:gdLst>
                <a:gd name="connsiteX0" fmla="*/ 135758 w 136814"/>
                <a:gd name="connsiteY0" fmla="*/ 73683 h 73682"/>
                <a:gd name="connsiteX1" fmla="*/ 135758 w 136814"/>
                <a:gd name="connsiteY1" fmla="*/ 72892 h 73682"/>
                <a:gd name="connsiteX2" fmla="*/ 136373 w 136814"/>
                <a:gd name="connsiteY2" fmla="*/ 70520 h 73682"/>
                <a:gd name="connsiteX3" fmla="*/ 136373 w 136814"/>
                <a:gd name="connsiteY3" fmla="*/ 61117 h 73682"/>
                <a:gd name="connsiteX4" fmla="*/ 131277 w 136814"/>
                <a:gd name="connsiteY4" fmla="*/ 47498 h 73682"/>
                <a:gd name="connsiteX5" fmla="*/ 126708 w 136814"/>
                <a:gd name="connsiteY5" fmla="*/ 39677 h 73682"/>
                <a:gd name="connsiteX6" fmla="*/ 122841 w 136814"/>
                <a:gd name="connsiteY6" fmla="*/ 36163 h 73682"/>
                <a:gd name="connsiteX7" fmla="*/ 117130 w 136814"/>
                <a:gd name="connsiteY7" fmla="*/ 35635 h 73682"/>
                <a:gd name="connsiteX8" fmla="*/ 118536 w 136814"/>
                <a:gd name="connsiteY8" fmla="*/ 36778 h 73682"/>
                <a:gd name="connsiteX9" fmla="*/ 105926 w 136814"/>
                <a:gd name="connsiteY9" fmla="*/ 18606 h 73682"/>
                <a:gd name="connsiteX10" fmla="*/ 94372 w 136814"/>
                <a:gd name="connsiteY10" fmla="*/ 21049 h 73682"/>
                <a:gd name="connsiteX11" fmla="*/ 96129 w 136814"/>
                <a:gd name="connsiteY11" fmla="*/ 22103 h 73682"/>
                <a:gd name="connsiteX12" fmla="*/ 92527 w 136814"/>
                <a:gd name="connsiteY12" fmla="*/ 13316 h 73682"/>
                <a:gd name="connsiteX13" fmla="*/ 82685 w 136814"/>
                <a:gd name="connsiteY13" fmla="*/ 11296 h 73682"/>
                <a:gd name="connsiteX14" fmla="*/ 77764 w 136814"/>
                <a:gd name="connsiteY14" fmla="*/ 14371 h 73682"/>
                <a:gd name="connsiteX15" fmla="*/ 79874 w 136814"/>
                <a:gd name="connsiteY15" fmla="*/ 15338 h 73682"/>
                <a:gd name="connsiteX16" fmla="*/ 77852 w 136814"/>
                <a:gd name="connsiteY16" fmla="*/ 9626 h 73682"/>
                <a:gd name="connsiteX17" fmla="*/ 72756 w 136814"/>
                <a:gd name="connsiteY17" fmla="*/ 6990 h 73682"/>
                <a:gd name="connsiteX18" fmla="*/ 62563 w 136814"/>
                <a:gd name="connsiteY18" fmla="*/ 8659 h 73682"/>
                <a:gd name="connsiteX19" fmla="*/ 63881 w 136814"/>
                <a:gd name="connsiteY19" fmla="*/ 9187 h 73682"/>
                <a:gd name="connsiteX20" fmla="*/ 54391 w 136814"/>
                <a:gd name="connsiteY20" fmla="*/ 1278 h 73682"/>
                <a:gd name="connsiteX21" fmla="*/ 42968 w 136814"/>
                <a:gd name="connsiteY21" fmla="*/ 312 h 73682"/>
                <a:gd name="connsiteX22" fmla="*/ 24603 w 136814"/>
                <a:gd name="connsiteY22" fmla="*/ 7605 h 73682"/>
                <a:gd name="connsiteX23" fmla="*/ 25658 w 136814"/>
                <a:gd name="connsiteY23" fmla="*/ 8747 h 73682"/>
                <a:gd name="connsiteX24" fmla="*/ 25658 w 136814"/>
                <a:gd name="connsiteY24" fmla="*/ 4617 h 73682"/>
                <a:gd name="connsiteX25" fmla="*/ 22934 w 136814"/>
                <a:gd name="connsiteY25" fmla="*/ 2157 h 73682"/>
                <a:gd name="connsiteX26" fmla="*/ 16783 w 136814"/>
                <a:gd name="connsiteY26" fmla="*/ 663 h 73682"/>
                <a:gd name="connsiteX27" fmla="*/ 7293 w 136814"/>
                <a:gd name="connsiteY27" fmla="*/ 2684 h 73682"/>
                <a:gd name="connsiteX28" fmla="*/ 1757 w 136814"/>
                <a:gd name="connsiteY28" fmla="*/ 5320 h 73682"/>
                <a:gd name="connsiteX29" fmla="*/ 0 w 136814"/>
                <a:gd name="connsiteY29" fmla="*/ 6638 h 73682"/>
                <a:gd name="connsiteX30" fmla="*/ 7557 w 136814"/>
                <a:gd name="connsiteY30" fmla="*/ 3563 h 73682"/>
                <a:gd name="connsiteX31" fmla="*/ 16871 w 136814"/>
                <a:gd name="connsiteY31" fmla="*/ 2069 h 73682"/>
                <a:gd name="connsiteX32" fmla="*/ 22231 w 136814"/>
                <a:gd name="connsiteY32" fmla="*/ 3475 h 73682"/>
                <a:gd name="connsiteX33" fmla="*/ 24252 w 136814"/>
                <a:gd name="connsiteY33" fmla="*/ 7956 h 73682"/>
                <a:gd name="connsiteX34" fmla="*/ 22758 w 136814"/>
                <a:gd name="connsiteY34" fmla="*/ 10417 h 73682"/>
                <a:gd name="connsiteX35" fmla="*/ 25394 w 136814"/>
                <a:gd name="connsiteY35" fmla="*/ 9099 h 73682"/>
                <a:gd name="connsiteX36" fmla="*/ 42968 w 136814"/>
                <a:gd name="connsiteY36" fmla="*/ 2333 h 73682"/>
                <a:gd name="connsiteX37" fmla="*/ 53425 w 136814"/>
                <a:gd name="connsiteY37" fmla="*/ 3299 h 73682"/>
                <a:gd name="connsiteX38" fmla="*/ 61597 w 136814"/>
                <a:gd name="connsiteY38" fmla="*/ 10241 h 73682"/>
                <a:gd name="connsiteX39" fmla="*/ 61597 w 136814"/>
                <a:gd name="connsiteY39" fmla="*/ 11120 h 73682"/>
                <a:gd name="connsiteX40" fmla="*/ 62563 w 136814"/>
                <a:gd name="connsiteY40" fmla="*/ 11120 h 73682"/>
                <a:gd name="connsiteX41" fmla="*/ 71350 w 136814"/>
                <a:gd name="connsiteY41" fmla="*/ 9626 h 73682"/>
                <a:gd name="connsiteX42" fmla="*/ 76446 w 136814"/>
                <a:gd name="connsiteY42" fmla="*/ 15250 h 73682"/>
                <a:gd name="connsiteX43" fmla="*/ 75743 w 136814"/>
                <a:gd name="connsiteY43" fmla="*/ 19379 h 73682"/>
                <a:gd name="connsiteX44" fmla="*/ 78467 w 136814"/>
                <a:gd name="connsiteY44" fmla="*/ 16216 h 73682"/>
                <a:gd name="connsiteX45" fmla="*/ 82334 w 136814"/>
                <a:gd name="connsiteY45" fmla="*/ 13844 h 73682"/>
                <a:gd name="connsiteX46" fmla="*/ 89978 w 136814"/>
                <a:gd name="connsiteY46" fmla="*/ 15425 h 73682"/>
                <a:gd name="connsiteX47" fmla="*/ 92790 w 136814"/>
                <a:gd name="connsiteY47" fmla="*/ 22543 h 73682"/>
                <a:gd name="connsiteX48" fmla="*/ 92790 w 136814"/>
                <a:gd name="connsiteY48" fmla="*/ 25091 h 73682"/>
                <a:gd name="connsiteX49" fmla="*/ 94899 w 136814"/>
                <a:gd name="connsiteY49" fmla="*/ 23685 h 73682"/>
                <a:gd name="connsiteX50" fmla="*/ 110364 w 136814"/>
                <a:gd name="connsiteY50" fmla="*/ 23685 h 73682"/>
                <a:gd name="connsiteX51" fmla="*/ 115812 w 136814"/>
                <a:gd name="connsiteY51" fmla="*/ 36953 h 73682"/>
                <a:gd name="connsiteX52" fmla="*/ 115812 w 136814"/>
                <a:gd name="connsiteY52" fmla="*/ 38799 h 73682"/>
                <a:gd name="connsiteX53" fmla="*/ 117569 w 136814"/>
                <a:gd name="connsiteY53" fmla="*/ 38008 h 73682"/>
                <a:gd name="connsiteX54" fmla="*/ 124863 w 136814"/>
                <a:gd name="connsiteY54" fmla="*/ 41259 h 73682"/>
                <a:gd name="connsiteX55" fmla="*/ 129344 w 136814"/>
                <a:gd name="connsiteY55" fmla="*/ 48728 h 73682"/>
                <a:gd name="connsiteX56" fmla="*/ 134792 w 136814"/>
                <a:gd name="connsiteY56" fmla="*/ 61908 h 73682"/>
                <a:gd name="connsiteX57" fmla="*/ 135758 w 136814"/>
                <a:gd name="connsiteY57" fmla="*/ 73683 h 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814" h="73682">
                  <a:moveTo>
                    <a:pt x="135758" y="73683"/>
                  </a:moveTo>
                  <a:cubicBezTo>
                    <a:pt x="135758" y="73683"/>
                    <a:pt x="135758" y="73683"/>
                    <a:pt x="135758" y="72892"/>
                  </a:cubicBezTo>
                  <a:cubicBezTo>
                    <a:pt x="136031" y="72119"/>
                    <a:pt x="136233" y="71328"/>
                    <a:pt x="136373" y="70520"/>
                  </a:cubicBezTo>
                  <a:cubicBezTo>
                    <a:pt x="136962" y="67418"/>
                    <a:pt x="136962" y="64219"/>
                    <a:pt x="136373" y="61117"/>
                  </a:cubicBezTo>
                  <a:cubicBezTo>
                    <a:pt x="135240" y="56381"/>
                    <a:pt x="133535" y="51812"/>
                    <a:pt x="131277" y="47498"/>
                  </a:cubicBezTo>
                  <a:cubicBezTo>
                    <a:pt x="129968" y="44774"/>
                    <a:pt x="128439" y="42155"/>
                    <a:pt x="126708" y="39677"/>
                  </a:cubicBezTo>
                  <a:cubicBezTo>
                    <a:pt x="125679" y="38245"/>
                    <a:pt x="124362" y="37050"/>
                    <a:pt x="122841" y="36163"/>
                  </a:cubicBezTo>
                  <a:cubicBezTo>
                    <a:pt x="121137" y="35055"/>
                    <a:pt x="119002" y="34862"/>
                    <a:pt x="117130" y="35635"/>
                  </a:cubicBezTo>
                  <a:lnTo>
                    <a:pt x="118536" y="36778"/>
                  </a:lnTo>
                  <a:cubicBezTo>
                    <a:pt x="120073" y="28281"/>
                    <a:pt x="114423" y="20144"/>
                    <a:pt x="105926" y="18606"/>
                  </a:cubicBezTo>
                  <a:cubicBezTo>
                    <a:pt x="101902" y="17877"/>
                    <a:pt x="97755" y="18756"/>
                    <a:pt x="94372" y="21049"/>
                  </a:cubicBezTo>
                  <a:lnTo>
                    <a:pt x="96129" y="22103"/>
                  </a:lnTo>
                  <a:cubicBezTo>
                    <a:pt x="96393" y="18764"/>
                    <a:pt x="95057" y="15504"/>
                    <a:pt x="92527" y="13316"/>
                  </a:cubicBezTo>
                  <a:cubicBezTo>
                    <a:pt x="89829" y="10962"/>
                    <a:pt x="86094" y="10197"/>
                    <a:pt x="82685" y="11296"/>
                  </a:cubicBezTo>
                  <a:cubicBezTo>
                    <a:pt x="80787" y="11832"/>
                    <a:pt x="79082" y="12904"/>
                    <a:pt x="77764" y="14371"/>
                  </a:cubicBezTo>
                  <a:lnTo>
                    <a:pt x="79874" y="15338"/>
                  </a:lnTo>
                  <a:cubicBezTo>
                    <a:pt x="80137" y="13220"/>
                    <a:pt x="79390" y="11102"/>
                    <a:pt x="77852" y="9626"/>
                  </a:cubicBezTo>
                  <a:cubicBezTo>
                    <a:pt x="76499" y="8202"/>
                    <a:pt x="74707" y="7271"/>
                    <a:pt x="72756" y="6990"/>
                  </a:cubicBezTo>
                  <a:cubicBezTo>
                    <a:pt x="69267" y="6656"/>
                    <a:pt x="65762" y="7236"/>
                    <a:pt x="62563" y="8659"/>
                  </a:cubicBezTo>
                  <a:lnTo>
                    <a:pt x="63881" y="9187"/>
                  </a:lnTo>
                  <a:cubicBezTo>
                    <a:pt x="61843" y="5435"/>
                    <a:pt x="58451" y="2605"/>
                    <a:pt x="54391" y="1278"/>
                  </a:cubicBezTo>
                  <a:cubicBezTo>
                    <a:pt x="50727" y="13"/>
                    <a:pt x="46799" y="-321"/>
                    <a:pt x="42968" y="312"/>
                  </a:cubicBezTo>
                  <a:cubicBezTo>
                    <a:pt x="36466" y="1648"/>
                    <a:pt x="30253" y="4117"/>
                    <a:pt x="24603" y="7605"/>
                  </a:cubicBezTo>
                  <a:lnTo>
                    <a:pt x="25658" y="8747"/>
                  </a:lnTo>
                  <a:cubicBezTo>
                    <a:pt x="26457" y="7482"/>
                    <a:pt x="26457" y="5883"/>
                    <a:pt x="25658" y="4617"/>
                  </a:cubicBezTo>
                  <a:cubicBezTo>
                    <a:pt x="24972" y="3581"/>
                    <a:pt x="24032" y="2728"/>
                    <a:pt x="22934" y="2157"/>
                  </a:cubicBezTo>
                  <a:cubicBezTo>
                    <a:pt x="21053" y="1129"/>
                    <a:pt x="18927" y="611"/>
                    <a:pt x="16783" y="663"/>
                  </a:cubicBezTo>
                  <a:cubicBezTo>
                    <a:pt x="13541" y="901"/>
                    <a:pt x="10351" y="1586"/>
                    <a:pt x="7293" y="2684"/>
                  </a:cubicBezTo>
                  <a:cubicBezTo>
                    <a:pt x="5369" y="3387"/>
                    <a:pt x="3515" y="4275"/>
                    <a:pt x="1757" y="5320"/>
                  </a:cubicBezTo>
                  <a:cubicBezTo>
                    <a:pt x="1107" y="5663"/>
                    <a:pt x="509" y="6111"/>
                    <a:pt x="0" y="6638"/>
                  </a:cubicBezTo>
                  <a:cubicBezTo>
                    <a:pt x="2461" y="5479"/>
                    <a:pt x="4982" y="4451"/>
                    <a:pt x="7557" y="3563"/>
                  </a:cubicBezTo>
                  <a:cubicBezTo>
                    <a:pt x="10588" y="2667"/>
                    <a:pt x="13716" y="2166"/>
                    <a:pt x="16871" y="2069"/>
                  </a:cubicBezTo>
                  <a:cubicBezTo>
                    <a:pt x="18751" y="2043"/>
                    <a:pt x="20606" y="2535"/>
                    <a:pt x="22231" y="3475"/>
                  </a:cubicBezTo>
                  <a:cubicBezTo>
                    <a:pt x="23901" y="4442"/>
                    <a:pt x="25306" y="6287"/>
                    <a:pt x="24252" y="7956"/>
                  </a:cubicBezTo>
                  <a:lnTo>
                    <a:pt x="22758" y="10417"/>
                  </a:lnTo>
                  <a:lnTo>
                    <a:pt x="25394" y="9099"/>
                  </a:lnTo>
                  <a:cubicBezTo>
                    <a:pt x="30842" y="5900"/>
                    <a:pt x="36782" y="3616"/>
                    <a:pt x="42968" y="2333"/>
                  </a:cubicBezTo>
                  <a:cubicBezTo>
                    <a:pt x="46483" y="1779"/>
                    <a:pt x="50077" y="2113"/>
                    <a:pt x="53425" y="3299"/>
                  </a:cubicBezTo>
                  <a:cubicBezTo>
                    <a:pt x="56922" y="4503"/>
                    <a:pt x="59839" y="6981"/>
                    <a:pt x="61597" y="10241"/>
                  </a:cubicBezTo>
                  <a:lnTo>
                    <a:pt x="61597" y="11120"/>
                  </a:lnTo>
                  <a:lnTo>
                    <a:pt x="62563" y="11120"/>
                  </a:lnTo>
                  <a:cubicBezTo>
                    <a:pt x="65339" y="9960"/>
                    <a:pt x="68345" y="9441"/>
                    <a:pt x="71350" y="9626"/>
                  </a:cubicBezTo>
                  <a:cubicBezTo>
                    <a:pt x="74074" y="9626"/>
                    <a:pt x="76974" y="12613"/>
                    <a:pt x="76446" y="15250"/>
                  </a:cubicBezTo>
                  <a:lnTo>
                    <a:pt x="75743" y="19379"/>
                  </a:lnTo>
                  <a:lnTo>
                    <a:pt x="78467" y="16216"/>
                  </a:lnTo>
                  <a:cubicBezTo>
                    <a:pt x="79539" y="15118"/>
                    <a:pt x="80866" y="14301"/>
                    <a:pt x="82334" y="13844"/>
                  </a:cubicBezTo>
                  <a:cubicBezTo>
                    <a:pt x="84987" y="13009"/>
                    <a:pt x="87878" y="13606"/>
                    <a:pt x="89978" y="15425"/>
                  </a:cubicBezTo>
                  <a:cubicBezTo>
                    <a:pt x="91956" y="17244"/>
                    <a:pt x="92992" y="19863"/>
                    <a:pt x="92790" y="22543"/>
                  </a:cubicBezTo>
                  <a:lnTo>
                    <a:pt x="92790" y="25091"/>
                  </a:lnTo>
                  <a:lnTo>
                    <a:pt x="94899" y="23685"/>
                  </a:lnTo>
                  <a:cubicBezTo>
                    <a:pt x="99556" y="20478"/>
                    <a:pt x="105707" y="20478"/>
                    <a:pt x="110364" y="23685"/>
                  </a:cubicBezTo>
                  <a:cubicBezTo>
                    <a:pt x="114503" y="26752"/>
                    <a:pt x="116594" y="31866"/>
                    <a:pt x="115812" y="36953"/>
                  </a:cubicBezTo>
                  <a:lnTo>
                    <a:pt x="115812" y="38799"/>
                  </a:lnTo>
                  <a:lnTo>
                    <a:pt x="117569" y="38008"/>
                  </a:lnTo>
                  <a:cubicBezTo>
                    <a:pt x="120117" y="36778"/>
                    <a:pt x="123017" y="39062"/>
                    <a:pt x="124863" y="41259"/>
                  </a:cubicBezTo>
                  <a:cubicBezTo>
                    <a:pt x="126549" y="43632"/>
                    <a:pt x="128043" y="46127"/>
                    <a:pt x="129344" y="48728"/>
                  </a:cubicBezTo>
                  <a:cubicBezTo>
                    <a:pt x="131708" y="52875"/>
                    <a:pt x="133535" y="57304"/>
                    <a:pt x="134792" y="61908"/>
                  </a:cubicBezTo>
                  <a:cubicBezTo>
                    <a:pt x="135899" y="65731"/>
                    <a:pt x="136224" y="69729"/>
                    <a:pt x="135758" y="73683"/>
                  </a:cubicBezTo>
                  <a:close/>
                </a:path>
              </a:pathLst>
            </a:custGeom>
            <a:solidFill>
              <a:srgbClr val="455A64"/>
            </a:solidFill>
            <a:ln w="8776"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86CB09E2-0EB3-9B0E-B4E4-EFC41F308C5A}"/>
                </a:ext>
              </a:extLst>
            </p:cNvPr>
            <p:cNvSpPr/>
            <p:nvPr/>
          </p:nvSpPr>
          <p:spPr>
            <a:xfrm>
              <a:off x="7273317" y="2758362"/>
              <a:ext cx="116690" cy="96140"/>
            </a:xfrm>
            <a:custGeom>
              <a:avLst/>
              <a:gdLst>
                <a:gd name="connsiteX0" fmla="*/ 109661 w 116690"/>
                <a:gd name="connsiteY0" fmla="*/ 96140 h 96140"/>
                <a:gd name="connsiteX1" fmla="*/ 110891 w 116690"/>
                <a:gd name="connsiteY1" fmla="*/ 94734 h 96140"/>
                <a:gd name="connsiteX2" fmla="*/ 114054 w 116690"/>
                <a:gd name="connsiteY2" fmla="*/ 90341 h 96140"/>
                <a:gd name="connsiteX3" fmla="*/ 116690 w 116690"/>
                <a:gd name="connsiteY3" fmla="*/ 81554 h 96140"/>
                <a:gd name="connsiteX4" fmla="*/ 115373 w 116690"/>
                <a:gd name="connsiteY4" fmla="*/ 76018 h 96140"/>
                <a:gd name="connsiteX5" fmla="*/ 110540 w 116690"/>
                <a:gd name="connsiteY5" fmla="*/ 71625 h 96140"/>
                <a:gd name="connsiteX6" fmla="*/ 110540 w 116690"/>
                <a:gd name="connsiteY6" fmla="*/ 72943 h 96140"/>
                <a:gd name="connsiteX7" fmla="*/ 108545 w 116690"/>
                <a:gd name="connsiteY7" fmla="*/ 57539 h 96140"/>
                <a:gd name="connsiteX8" fmla="*/ 100259 w 116690"/>
                <a:gd name="connsiteY8" fmla="*/ 55369 h 96140"/>
                <a:gd name="connsiteX9" fmla="*/ 101226 w 116690"/>
                <a:gd name="connsiteY9" fmla="*/ 57126 h 96140"/>
                <a:gd name="connsiteX10" fmla="*/ 101753 w 116690"/>
                <a:gd name="connsiteY10" fmla="*/ 46670 h 96140"/>
                <a:gd name="connsiteX11" fmla="*/ 92175 w 116690"/>
                <a:gd name="connsiteY11" fmla="*/ 41222 h 96140"/>
                <a:gd name="connsiteX12" fmla="*/ 86991 w 116690"/>
                <a:gd name="connsiteY12" fmla="*/ 40695 h 96140"/>
                <a:gd name="connsiteX13" fmla="*/ 84003 w 116690"/>
                <a:gd name="connsiteY13" fmla="*/ 37619 h 96140"/>
                <a:gd name="connsiteX14" fmla="*/ 81367 w 116690"/>
                <a:gd name="connsiteY14" fmla="*/ 32347 h 96140"/>
                <a:gd name="connsiteX15" fmla="*/ 76095 w 116690"/>
                <a:gd name="connsiteY15" fmla="*/ 28832 h 96140"/>
                <a:gd name="connsiteX16" fmla="*/ 63705 w 116690"/>
                <a:gd name="connsiteY16" fmla="*/ 27426 h 96140"/>
                <a:gd name="connsiteX17" fmla="*/ 53864 w 116690"/>
                <a:gd name="connsiteY17" fmla="*/ 23648 h 96140"/>
                <a:gd name="connsiteX18" fmla="*/ 51052 w 116690"/>
                <a:gd name="connsiteY18" fmla="*/ 18903 h 96140"/>
                <a:gd name="connsiteX19" fmla="*/ 46571 w 116690"/>
                <a:gd name="connsiteY19" fmla="*/ 14861 h 96140"/>
                <a:gd name="connsiteX20" fmla="*/ 35587 w 116690"/>
                <a:gd name="connsiteY20" fmla="*/ 14861 h 96140"/>
                <a:gd name="connsiteX21" fmla="*/ 36817 w 116690"/>
                <a:gd name="connsiteY21" fmla="*/ 16443 h 96140"/>
                <a:gd name="connsiteX22" fmla="*/ 36817 w 116690"/>
                <a:gd name="connsiteY22" fmla="*/ 5547 h 96140"/>
                <a:gd name="connsiteX23" fmla="*/ 28030 w 116690"/>
                <a:gd name="connsiteY23" fmla="*/ 450 h 96140"/>
                <a:gd name="connsiteX24" fmla="*/ 12565 w 116690"/>
                <a:gd name="connsiteY24" fmla="*/ 1065 h 96140"/>
                <a:gd name="connsiteX25" fmla="*/ 3075 w 116690"/>
                <a:gd name="connsiteY25" fmla="*/ 3965 h 96140"/>
                <a:gd name="connsiteX26" fmla="*/ 0 w 116690"/>
                <a:gd name="connsiteY26" fmla="*/ 5547 h 96140"/>
                <a:gd name="connsiteX27" fmla="*/ 12741 w 116690"/>
                <a:gd name="connsiteY27" fmla="*/ 2208 h 96140"/>
                <a:gd name="connsiteX28" fmla="*/ 27679 w 116690"/>
                <a:gd name="connsiteY28" fmla="*/ 2208 h 96140"/>
                <a:gd name="connsiteX29" fmla="*/ 34884 w 116690"/>
                <a:gd name="connsiteY29" fmla="*/ 6689 h 96140"/>
                <a:gd name="connsiteX30" fmla="*/ 34884 w 116690"/>
                <a:gd name="connsiteY30" fmla="*/ 15476 h 96140"/>
                <a:gd name="connsiteX31" fmla="*/ 32073 w 116690"/>
                <a:gd name="connsiteY31" fmla="*/ 18991 h 96140"/>
                <a:gd name="connsiteX32" fmla="*/ 36114 w 116690"/>
                <a:gd name="connsiteY32" fmla="*/ 17058 h 96140"/>
                <a:gd name="connsiteX33" fmla="*/ 44901 w 116690"/>
                <a:gd name="connsiteY33" fmla="*/ 17058 h 96140"/>
                <a:gd name="connsiteX34" fmla="*/ 48416 w 116690"/>
                <a:gd name="connsiteY34" fmla="*/ 20397 h 96140"/>
                <a:gd name="connsiteX35" fmla="*/ 51403 w 116690"/>
                <a:gd name="connsiteY35" fmla="*/ 25318 h 96140"/>
                <a:gd name="connsiteX36" fmla="*/ 56676 w 116690"/>
                <a:gd name="connsiteY36" fmla="*/ 28920 h 96140"/>
                <a:gd name="connsiteX37" fmla="*/ 62827 w 116690"/>
                <a:gd name="connsiteY37" fmla="*/ 30062 h 96140"/>
                <a:gd name="connsiteX38" fmla="*/ 74689 w 116690"/>
                <a:gd name="connsiteY38" fmla="*/ 31293 h 96140"/>
                <a:gd name="connsiteX39" fmla="*/ 78819 w 116690"/>
                <a:gd name="connsiteY39" fmla="*/ 34017 h 96140"/>
                <a:gd name="connsiteX40" fmla="*/ 81103 w 116690"/>
                <a:gd name="connsiteY40" fmla="*/ 38849 h 96140"/>
                <a:gd name="connsiteX41" fmla="*/ 85673 w 116690"/>
                <a:gd name="connsiteY41" fmla="*/ 43243 h 96140"/>
                <a:gd name="connsiteX42" fmla="*/ 91208 w 116690"/>
                <a:gd name="connsiteY42" fmla="*/ 43770 h 96140"/>
                <a:gd name="connsiteX43" fmla="*/ 99204 w 116690"/>
                <a:gd name="connsiteY43" fmla="*/ 48163 h 96140"/>
                <a:gd name="connsiteX44" fmla="*/ 99204 w 116690"/>
                <a:gd name="connsiteY44" fmla="*/ 55984 h 96140"/>
                <a:gd name="connsiteX45" fmla="*/ 97184 w 116690"/>
                <a:gd name="connsiteY45" fmla="*/ 58181 h 96140"/>
                <a:gd name="connsiteX46" fmla="*/ 100171 w 116690"/>
                <a:gd name="connsiteY46" fmla="*/ 57741 h 96140"/>
                <a:gd name="connsiteX47" fmla="*/ 111120 w 116690"/>
                <a:gd name="connsiteY47" fmla="*/ 63620 h 96140"/>
                <a:gd name="connsiteX48" fmla="*/ 108958 w 116690"/>
                <a:gd name="connsiteY48" fmla="*/ 72328 h 96140"/>
                <a:gd name="connsiteX49" fmla="*/ 108255 w 116690"/>
                <a:gd name="connsiteY49" fmla="*/ 73294 h 96140"/>
                <a:gd name="connsiteX50" fmla="*/ 109310 w 116690"/>
                <a:gd name="connsiteY50" fmla="*/ 73294 h 96140"/>
                <a:gd name="connsiteX51" fmla="*/ 114669 w 116690"/>
                <a:gd name="connsiteY51" fmla="*/ 82081 h 96140"/>
                <a:gd name="connsiteX52" fmla="*/ 112561 w 116690"/>
                <a:gd name="connsiteY52" fmla="*/ 90077 h 96140"/>
                <a:gd name="connsiteX53" fmla="*/ 109661 w 116690"/>
                <a:gd name="connsiteY53" fmla="*/ 96140 h 9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6690" h="96140">
                  <a:moveTo>
                    <a:pt x="109661" y="96140"/>
                  </a:moveTo>
                  <a:lnTo>
                    <a:pt x="110891" y="94734"/>
                  </a:lnTo>
                  <a:cubicBezTo>
                    <a:pt x="112051" y="93346"/>
                    <a:pt x="113106" y="91879"/>
                    <a:pt x="114054" y="90341"/>
                  </a:cubicBezTo>
                  <a:cubicBezTo>
                    <a:pt x="115759" y="87722"/>
                    <a:pt x="116673" y="84673"/>
                    <a:pt x="116690" y="81554"/>
                  </a:cubicBezTo>
                  <a:cubicBezTo>
                    <a:pt x="116664" y="79638"/>
                    <a:pt x="116216" y="77740"/>
                    <a:pt x="115373" y="76018"/>
                  </a:cubicBezTo>
                  <a:cubicBezTo>
                    <a:pt x="114336" y="74032"/>
                    <a:pt x="112622" y="72468"/>
                    <a:pt x="110540" y="71625"/>
                  </a:cubicBezTo>
                  <a:lnTo>
                    <a:pt x="110540" y="72943"/>
                  </a:lnTo>
                  <a:cubicBezTo>
                    <a:pt x="114239" y="68136"/>
                    <a:pt x="113352" y="61239"/>
                    <a:pt x="108545" y="57539"/>
                  </a:cubicBezTo>
                  <a:cubicBezTo>
                    <a:pt x="106190" y="55720"/>
                    <a:pt x="103203" y="54938"/>
                    <a:pt x="100259" y="55369"/>
                  </a:cubicBezTo>
                  <a:lnTo>
                    <a:pt x="101226" y="57126"/>
                  </a:lnTo>
                  <a:cubicBezTo>
                    <a:pt x="103686" y="54139"/>
                    <a:pt x="103897" y="49895"/>
                    <a:pt x="101753" y="46670"/>
                  </a:cubicBezTo>
                  <a:cubicBezTo>
                    <a:pt x="99538" y="43506"/>
                    <a:pt x="96023" y="41503"/>
                    <a:pt x="92175" y="41222"/>
                  </a:cubicBezTo>
                  <a:cubicBezTo>
                    <a:pt x="90435" y="41160"/>
                    <a:pt x="88704" y="40985"/>
                    <a:pt x="86991" y="40695"/>
                  </a:cubicBezTo>
                  <a:cubicBezTo>
                    <a:pt x="85506" y="40290"/>
                    <a:pt x="84364" y="39113"/>
                    <a:pt x="84003" y="37619"/>
                  </a:cubicBezTo>
                  <a:cubicBezTo>
                    <a:pt x="83414" y="35730"/>
                    <a:pt x="82518" y="33955"/>
                    <a:pt x="81367" y="32347"/>
                  </a:cubicBezTo>
                  <a:cubicBezTo>
                    <a:pt x="80049" y="30625"/>
                    <a:pt x="78195" y="29386"/>
                    <a:pt x="76095" y="28832"/>
                  </a:cubicBezTo>
                  <a:cubicBezTo>
                    <a:pt x="72027" y="27910"/>
                    <a:pt x="67870" y="27444"/>
                    <a:pt x="63705" y="27426"/>
                  </a:cubicBezTo>
                  <a:cubicBezTo>
                    <a:pt x="60050" y="27567"/>
                    <a:pt x="56491" y="26205"/>
                    <a:pt x="53864" y="23648"/>
                  </a:cubicBezTo>
                  <a:cubicBezTo>
                    <a:pt x="52810" y="22330"/>
                    <a:pt x="52106" y="20573"/>
                    <a:pt x="51052" y="18903"/>
                  </a:cubicBezTo>
                  <a:cubicBezTo>
                    <a:pt x="49945" y="17181"/>
                    <a:pt x="48398" y="15792"/>
                    <a:pt x="46571" y="14861"/>
                  </a:cubicBezTo>
                  <a:cubicBezTo>
                    <a:pt x="43109" y="13148"/>
                    <a:pt x="39049" y="13148"/>
                    <a:pt x="35587" y="14861"/>
                  </a:cubicBezTo>
                  <a:lnTo>
                    <a:pt x="36817" y="16443"/>
                  </a:lnTo>
                  <a:cubicBezTo>
                    <a:pt x="39339" y="13253"/>
                    <a:pt x="39339" y="8737"/>
                    <a:pt x="36817" y="5547"/>
                  </a:cubicBezTo>
                  <a:cubicBezTo>
                    <a:pt x="34717" y="2700"/>
                    <a:pt x="31536" y="855"/>
                    <a:pt x="28030" y="450"/>
                  </a:cubicBezTo>
                  <a:cubicBezTo>
                    <a:pt x="22881" y="-314"/>
                    <a:pt x="17636" y="-103"/>
                    <a:pt x="12565" y="1065"/>
                  </a:cubicBezTo>
                  <a:cubicBezTo>
                    <a:pt x="9314" y="1724"/>
                    <a:pt x="6142" y="2700"/>
                    <a:pt x="3075" y="3965"/>
                  </a:cubicBezTo>
                  <a:cubicBezTo>
                    <a:pt x="1968" y="4308"/>
                    <a:pt x="922" y="4844"/>
                    <a:pt x="0" y="5547"/>
                  </a:cubicBezTo>
                  <a:cubicBezTo>
                    <a:pt x="4165" y="4150"/>
                    <a:pt x="8427" y="3034"/>
                    <a:pt x="12741" y="2208"/>
                  </a:cubicBezTo>
                  <a:cubicBezTo>
                    <a:pt x="17688" y="1364"/>
                    <a:pt x="22732" y="1364"/>
                    <a:pt x="27679" y="2208"/>
                  </a:cubicBezTo>
                  <a:cubicBezTo>
                    <a:pt x="30570" y="2709"/>
                    <a:pt x="33153" y="4317"/>
                    <a:pt x="34884" y="6689"/>
                  </a:cubicBezTo>
                  <a:cubicBezTo>
                    <a:pt x="36817" y="9299"/>
                    <a:pt x="36817" y="12866"/>
                    <a:pt x="34884" y="15476"/>
                  </a:cubicBezTo>
                  <a:lnTo>
                    <a:pt x="32073" y="18991"/>
                  </a:lnTo>
                  <a:lnTo>
                    <a:pt x="36114" y="17058"/>
                  </a:lnTo>
                  <a:cubicBezTo>
                    <a:pt x="38900" y="15766"/>
                    <a:pt x="42116" y="15766"/>
                    <a:pt x="44901" y="17058"/>
                  </a:cubicBezTo>
                  <a:cubicBezTo>
                    <a:pt x="46334" y="17857"/>
                    <a:pt x="47537" y="19008"/>
                    <a:pt x="48416" y="20397"/>
                  </a:cubicBezTo>
                  <a:cubicBezTo>
                    <a:pt x="49312" y="22101"/>
                    <a:pt x="50305" y="23745"/>
                    <a:pt x="51403" y="25318"/>
                  </a:cubicBezTo>
                  <a:cubicBezTo>
                    <a:pt x="52810" y="26969"/>
                    <a:pt x="54628" y="28208"/>
                    <a:pt x="56676" y="28920"/>
                  </a:cubicBezTo>
                  <a:cubicBezTo>
                    <a:pt x="58670" y="29562"/>
                    <a:pt x="60735" y="29948"/>
                    <a:pt x="62827" y="30062"/>
                  </a:cubicBezTo>
                  <a:cubicBezTo>
                    <a:pt x="66807" y="30106"/>
                    <a:pt x="70779" y="30519"/>
                    <a:pt x="74689" y="31293"/>
                  </a:cubicBezTo>
                  <a:cubicBezTo>
                    <a:pt x="76315" y="31750"/>
                    <a:pt x="77756" y="32707"/>
                    <a:pt x="78819" y="34017"/>
                  </a:cubicBezTo>
                  <a:cubicBezTo>
                    <a:pt x="79803" y="35510"/>
                    <a:pt x="80576" y="37136"/>
                    <a:pt x="81103" y="38849"/>
                  </a:cubicBezTo>
                  <a:cubicBezTo>
                    <a:pt x="81806" y="40985"/>
                    <a:pt x="83511" y="42628"/>
                    <a:pt x="85673" y="43243"/>
                  </a:cubicBezTo>
                  <a:cubicBezTo>
                    <a:pt x="87509" y="43524"/>
                    <a:pt x="89354" y="43700"/>
                    <a:pt x="91208" y="43770"/>
                  </a:cubicBezTo>
                  <a:cubicBezTo>
                    <a:pt x="94398" y="43955"/>
                    <a:pt x="97333" y="45571"/>
                    <a:pt x="99204" y="48163"/>
                  </a:cubicBezTo>
                  <a:cubicBezTo>
                    <a:pt x="100892" y="50501"/>
                    <a:pt x="100892" y="53647"/>
                    <a:pt x="99204" y="55984"/>
                  </a:cubicBezTo>
                  <a:lnTo>
                    <a:pt x="97184" y="58181"/>
                  </a:lnTo>
                  <a:lnTo>
                    <a:pt x="100171" y="57741"/>
                  </a:lnTo>
                  <a:cubicBezTo>
                    <a:pt x="104820" y="56344"/>
                    <a:pt x="109723" y="58972"/>
                    <a:pt x="111120" y="63620"/>
                  </a:cubicBezTo>
                  <a:cubicBezTo>
                    <a:pt x="112042" y="66704"/>
                    <a:pt x="111216" y="70043"/>
                    <a:pt x="108958" y="72328"/>
                  </a:cubicBezTo>
                  <a:lnTo>
                    <a:pt x="108255" y="73294"/>
                  </a:lnTo>
                  <a:lnTo>
                    <a:pt x="109310" y="73294"/>
                  </a:lnTo>
                  <a:cubicBezTo>
                    <a:pt x="112807" y="74762"/>
                    <a:pt x="114968" y="78303"/>
                    <a:pt x="114669" y="82081"/>
                  </a:cubicBezTo>
                  <a:cubicBezTo>
                    <a:pt x="114652" y="84884"/>
                    <a:pt x="113931" y="87634"/>
                    <a:pt x="112561" y="90077"/>
                  </a:cubicBezTo>
                  <a:cubicBezTo>
                    <a:pt x="111067" y="93943"/>
                    <a:pt x="109397" y="95701"/>
                    <a:pt x="109661" y="96140"/>
                  </a:cubicBezTo>
                  <a:close/>
                </a:path>
              </a:pathLst>
            </a:custGeom>
            <a:solidFill>
              <a:srgbClr val="455A64"/>
            </a:solidFill>
            <a:ln w="8776"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8865B233-937D-9F29-78BD-2D1CC8760065}"/>
                </a:ext>
              </a:extLst>
            </p:cNvPr>
            <p:cNvSpPr/>
            <p:nvPr/>
          </p:nvSpPr>
          <p:spPr>
            <a:xfrm>
              <a:off x="7361275" y="2870846"/>
              <a:ext cx="47027" cy="110715"/>
            </a:xfrm>
            <a:custGeom>
              <a:avLst/>
              <a:gdLst>
                <a:gd name="connsiteX0" fmla="*/ 28997 w 47027"/>
                <a:gd name="connsiteY0" fmla="*/ 110715 h 110715"/>
                <a:gd name="connsiteX1" fmla="*/ 31281 w 47027"/>
                <a:gd name="connsiteY1" fmla="*/ 110188 h 110715"/>
                <a:gd name="connsiteX2" fmla="*/ 36993 w 47027"/>
                <a:gd name="connsiteY2" fmla="*/ 106498 h 110715"/>
                <a:gd name="connsiteX3" fmla="*/ 41738 w 47027"/>
                <a:gd name="connsiteY3" fmla="*/ 96920 h 110715"/>
                <a:gd name="connsiteX4" fmla="*/ 38135 w 47027"/>
                <a:gd name="connsiteY4" fmla="*/ 83388 h 110715"/>
                <a:gd name="connsiteX5" fmla="*/ 38135 w 47027"/>
                <a:gd name="connsiteY5" fmla="*/ 84706 h 110715"/>
                <a:gd name="connsiteX6" fmla="*/ 45165 w 47027"/>
                <a:gd name="connsiteY6" fmla="*/ 73547 h 110715"/>
                <a:gd name="connsiteX7" fmla="*/ 45165 w 47027"/>
                <a:gd name="connsiteY7" fmla="*/ 65990 h 110715"/>
                <a:gd name="connsiteX8" fmla="*/ 40156 w 47027"/>
                <a:gd name="connsiteY8" fmla="*/ 59751 h 110715"/>
                <a:gd name="connsiteX9" fmla="*/ 40156 w 47027"/>
                <a:gd name="connsiteY9" fmla="*/ 62299 h 110715"/>
                <a:gd name="connsiteX10" fmla="*/ 47010 w 47027"/>
                <a:gd name="connsiteY10" fmla="*/ 50613 h 110715"/>
                <a:gd name="connsiteX11" fmla="*/ 45252 w 47027"/>
                <a:gd name="connsiteY11" fmla="*/ 42704 h 110715"/>
                <a:gd name="connsiteX12" fmla="*/ 39629 w 47027"/>
                <a:gd name="connsiteY12" fmla="*/ 37344 h 110715"/>
                <a:gd name="connsiteX13" fmla="*/ 36641 w 47027"/>
                <a:gd name="connsiteY13" fmla="*/ 32775 h 110715"/>
                <a:gd name="connsiteX14" fmla="*/ 35675 w 47027"/>
                <a:gd name="connsiteY14" fmla="*/ 25834 h 110715"/>
                <a:gd name="connsiteX15" fmla="*/ 27766 w 47027"/>
                <a:gd name="connsiteY15" fmla="*/ 15729 h 110715"/>
                <a:gd name="connsiteX16" fmla="*/ 19507 w 47027"/>
                <a:gd name="connsiteY16" fmla="*/ 8699 h 110715"/>
                <a:gd name="connsiteX17" fmla="*/ 5799 w 47027"/>
                <a:gd name="connsiteY17" fmla="*/ 703 h 110715"/>
                <a:gd name="connsiteX18" fmla="*/ 1494 w 47027"/>
                <a:gd name="connsiteY18" fmla="*/ 0 h 110715"/>
                <a:gd name="connsiteX19" fmla="*/ 0 w 47027"/>
                <a:gd name="connsiteY19" fmla="*/ 0 h 110715"/>
                <a:gd name="connsiteX20" fmla="*/ 5448 w 47027"/>
                <a:gd name="connsiteY20" fmla="*/ 1494 h 110715"/>
                <a:gd name="connsiteX21" fmla="*/ 18452 w 47027"/>
                <a:gd name="connsiteY21" fmla="*/ 10281 h 110715"/>
                <a:gd name="connsiteX22" fmla="*/ 26449 w 47027"/>
                <a:gd name="connsiteY22" fmla="*/ 17574 h 110715"/>
                <a:gd name="connsiteX23" fmla="*/ 33654 w 47027"/>
                <a:gd name="connsiteY23" fmla="*/ 26888 h 110715"/>
                <a:gd name="connsiteX24" fmla="*/ 34445 w 47027"/>
                <a:gd name="connsiteY24" fmla="*/ 33127 h 110715"/>
                <a:gd name="connsiteX25" fmla="*/ 35323 w 47027"/>
                <a:gd name="connsiteY25" fmla="*/ 37169 h 110715"/>
                <a:gd name="connsiteX26" fmla="*/ 38399 w 47027"/>
                <a:gd name="connsiteY26" fmla="*/ 39717 h 110715"/>
                <a:gd name="connsiteX27" fmla="*/ 44637 w 47027"/>
                <a:gd name="connsiteY27" fmla="*/ 50788 h 110715"/>
                <a:gd name="connsiteX28" fmla="*/ 39014 w 47027"/>
                <a:gd name="connsiteY28" fmla="*/ 60542 h 110715"/>
                <a:gd name="connsiteX29" fmla="*/ 36905 w 47027"/>
                <a:gd name="connsiteY29" fmla="*/ 61684 h 110715"/>
                <a:gd name="connsiteX30" fmla="*/ 39102 w 47027"/>
                <a:gd name="connsiteY30" fmla="*/ 62651 h 110715"/>
                <a:gd name="connsiteX31" fmla="*/ 42880 w 47027"/>
                <a:gd name="connsiteY31" fmla="*/ 73722 h 110715"/>
                <a:gd name="connsiteX32" fmla="*/ 36378 w 47027"/>
                <a:gd name="connsiteY32" fmla="*/ 84179 h 110715"/>
                <a:gd name="connsiteX33" fmla="*/ 35850 w 47027"/>
                <a:gd name="connsiteY33" fmla="*/ 84882 h 110715"/>
                <a:gd name="connsiteX34" fmla="*/ 36378 w 47027"/>
                <a:gd name="connsiteY34" fmla="*/ 85497 h 110715"/>
                <a:gd name="connsiteX35" fmla="*/ 39980 w 47027"/>
                <a:gd name="connsiteY35" fmla="*/ 97447 h 110715"/>
                <a:gd name="connsiteX36" fmla="*/ 36026 w 47027"/>
                <a:gd name="connsiteY36" fmla="*/ 106234 h 110715"/>
                <a:gd name="connsiteX37" fmla="*/ 28997 w 47027"/>
                <a:gd name="connsiteY37" fmla="*/ 110715 h 11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027" h="110715">
                  <a:moveTo>
                    <a:pt x="28997" y="110715"/>
                  </a:moveTo>
                  <a:cubicBezTo>
                    <a:pt x="28997" y="110715"/>
                    <a:pt x="29788" y="110715"/>
                    <a:pt x="31281" y="110188"/>
                  </a:cubicBezTo>
                  <a:cubicBezTo>
                    <a:pt x="33434" y="109397"/>
                    <a:pt x="35385" y="108141"/>
                    <a:pt x="36993" y="106498"/>
                  </a:cubicBezTo>
                  <a:cubicBezTo>
                    <a:pt x="39594" y="103923"/>
                    <a:pt x="41263" y="100549"/>
                    <a:pt x="41738" y="96920"/>
                  </a:cubicBezTo>
                  <a:cubicBezTo>
                    <a:pt x="42467" y="92105"/>
                    <a:pt x="41158" y="87202"/>
                    <a:pt x="38135" y="83388"/>
                  </a:cubicBezTo>
                  <a:lnTo>
                    <a:pt x="38135" y="84706"/>
                  </a:lnTo>
                  <a:cubicBezTo>
                    <a:pt x="41211" y="81499"/>
                    <a:pt x="43601" y="77703"/>
                    <a:pt x="45165" y="73547"/>
                  </a:cubicBezTo>
                  <a:cubicBezTo>
                    <a:pt x="45956" y="71086"/>
                    <a:pt x="45956" y="68450"/>
                    <a:pt x="45165" y="65990"/>
                  </a:cubicBezTo>
                  <a:cubicBezTo>
                    <a:pt x="44462" y="63292"/>
                    <a:pt x="42643" y="61017"/>
                    <a:pt x="40156" y="59751"/>
                  </a:cubicBezTo>
                  <a:lnTo>
                    <a:pt x="40156" y="62299"/>
                  </a:lnTo>
                  <a:cubicBezTo>
                    <a:pt x="44339" y="59883"/>
                    <a:pt x="46948" y="55446"/>
                    <a:pt x="47010" y="50613"/>
                  </a:cubicBezTo>
                  <a:cubicBezTo>
                    <a:pt x="47142" y="47871"/>
                    <a:pt x="46535" y="45138"/>
                    <a:pt x="45252" y="42704"/>
                  </a:cubicBezTo>
                  <a:cubicBezTo>
                    <a:pt x="43961" y="40393"/>
                    <a:pt x="42001" y="38522"/>
                    <a:pt x="39629" y="37344"/>
                  </a:cubicBezTo>
                  <a:cubicBezTo>
                    <a:pt x="37696" y="36703"/>
                    <a:pt x="36457" y="34805"/>
                    <a:pt x="36641" y="32775"/>
                  </a:cubicBezTo>
                  <a:cubicBezTo>
                    <a:pt x="36756" y="30420"/>
                    <a:pt x="36431" y="28065"/>
                    <a:pt x="35675" y="25834"/>
                  </a:cubicBezTo>
                  <a:cubicBezTo>
                    <a:pt x="34040" y="21792"/>
                    <a:pt x="31299" y="18286"/>
                    <a:pt x="27766" y="15729"/>
                  </a:cubicBezTo>
                  <a:lnTo>
                    <a:pt x="19507" y="8699"/>
                  </a:lnTo>
                  <a:cubicBezTo>
                    <a:pt x="15518" y="5140"/>
                    <a:pt x="10860" y="2425"/>
                    <a:pt x="5799" y="703"/>
                  </a:cubicBezTo>
                  <a:cubicBezTo>
                    <a:pt x="4393" y="325"/>
                    <a:pt x="2952" y="88"/>
                    <a:pt x="1494" y="0"/>
                  </a:cubicBezTo>
                  <a:lnTo>
                    <a:pt x="0" y="0"/>
                  </a:lnTo>
                  <a:cubicBezTo>
                    <a:pt x="0" y="0"/>
                    <a:pt x="2021" y="0"/>
                    <a:pt x="5448" y="1494"/>
                  </a:cubicBezTo>
                  <a:cubicBezTo>
                    <a:pt x="10272" y="3620"/>
                    <a:pt x="14683" y="6599"/>
                    <a:pt x="18452" y="10281"/>
                  </a:cubicBezTo>
                  <a:lnTo>
                    <a:pt x="26449" y="17574"/>
                  </a:lnTo>
                  <a:cubicBezTo>
                    <a:pt x="29638" y="19982"/>
                    <a:pt x="32134" y="23198"/>
                    <a:pt x="33654" y="26888"/>
                  </a:cubicBezTo>
                  <a:cubicBezTo>
                    <a:pt x="34286" y="28900"/>
                    <a:pt x="34559" y="31018"/>
                    <a:pt x="34445" y="33127"/>
                  </a:cubicBezTo>
                  <a:cubicBezTo>
                    <a:pt x="34278" y="34533"/>
                    <a:pt x="34585" y="35956"/>
                    <a:pt x="35323" y="37169"/>
                  </a:cubicBezTo>
                  <a:cubicBezTo>
                    <a:pt x="36167" y="38214"/>
                    <a:pt x="37213" y="39084"/>
                    <a:pt x="38399" y="39717"/>
                  </a:cubicBezTo>
                  <a:cubicBezTo>
                    <a:pt x="42528" y="41799"/>
                    <a:pt x="44989" y="46175"/>
                    <a:pt x="44637" y="50788"/>
                  </a:cubicBezTo>
                  <a:cubicBezTo>
                    <a:pt x="44664" y="54813"/>
                    <a:pt x="42511" y="58547"/>
                    <a:pt x="39014" y="60542"/>
                  </a:cubicBezTo>
                  <a:lnTo>
                    <a:pt x="36905" y="61684"/>
                  </a:lnTo>
                  <a:lnTo>
                    <a:pt x="39102" y="62651"/>
                  </a:lnTo>
                  <a:cubicBezTo>
                    <a:pt x="42810" y="64988"/>
                    <a:pt x="44383" y="69601"/>
                    <a:pt x="42880" y="73722"/>
                  </a:cubicBezTo>
                  <a:cubicBezTo>
                    <a:pt x="41483" y="77633"/>
                    <a:pt x="39269" y="81200"/>
                    <a:pt x="36378" y="84179"/>
                  </a:cubicBezTo>
                  <a:lnTo>
                    <a:pt x="35850" y="84882"/>
                  </a:lnTo>
                  <a:lnTo>
                    <a:pt x="36378" y="85497"/>
                  </a:lnTo>
                  <a:cubicBezTo>
                    <a:pt x="39163" y="88818"/>
                    <a:pt x="40472" y="93142"/>
                    <a:pt x="39980" y="97447"/>
                  </a:cubicBezTo>
                  <a:cubicBezTo>
                    <a:pt x="39594" y="100716"/>
                    <a:pt x="38214" y="103783"/>
                    <a:pt x="36026" y="106234"/>
                  </a:cubicBezTo>
                  <a:cubicBezTo>
                    <a:pt x="33970" y="108141"/>
                    <a:pt x="31589" y="109652"/>
                    <a:pt x="28997" y="110715"/>
                  </a:cubicBezTo>
                  <a:close/>
                </a:path>
              </a:pathLst>
            </a:custGeom>
            <a:solidFill>
              <a:srgbClr val="455A64"/>
            </a:solidFill>
            <a:ln w="8776"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45AD6F0-229A-29C4-9F6E-FD1E598D55C8}"/>
                </a:ext>
              </a:extLst>
            </p:cNvPr>
            <p:cNvSpPr/>
            <p:nvPr/>
          </p:nvSpPr>
          <p:spPr>
            <a:xfrm>
              <a:off x="7193963" y="2737583"/>
              <a:ext cx="22479" cy="37397"/>
            </a:xfrm>
            <a:custGeom>
              <a:avLst/>
              <a:gdLst>
                <a:gd name="connsiteX0" fmla="*/ 8 w 22479"/>
                <a:gd name="connsiteY0" fmla="*/ 37397 h 37397"/>
                <a:gd name="connsiteX1" fmla="*/ 7126 w 22479"/>
                <a:gd name="connsiteY1" fmla="*/ 35201 h 37397"/>
                <a:gd name="connsiteX2" fmla="*/ 13892 w 22479"/>
                <a:gd name="connsiteY2" fmla="*/ 30280 h 37397"/>
                <a:gd name="connsiteX3" fmla="*/ 17055 w 22479"/>
                <a:gd name="connsiteY3" fmla="*/ 20351 h 37397"/>
                <a:gd name="connsiteX4" fmla="*/ 16264 w 22479"/>
                <a:gd name="connsiteY4" fmla="*/ 17803 h 37397"/>
                <a:gd name="connsiteX5" fmla="*/ 15649 w 22479"/>
                <a:gd name="connsiteY5" fmla="*/ 19384 h 37397"/>
                <a:gd name="connsiteX6" fmla="*/ 22064 w 22479"/>
                <a:gd name="connsiteY6" fmla="*/ 12091 h 37397"/>
                <a:gd name="connsiteX7" fmla="*/ 21273 w 22479"/>
                <a:gd name="connsiteY7" fmla="*/ 4359 h 37397"/>
                <a:gd name="connsiteX8" fmla="*/ 16001 w 22479"/>
                <a:gd name="connsiteY8" fmla="*/ 53 h 37397"/>
                <a:gd name="connsiteX9" fmla="*/ 19779 w 22479"/>
                <a:gd name="connsiteY9" fmla="*/ 5061 h 37397"/>
                <a:gd name="connsiteX10" fmla="*/ 19779 w 22479"/>
                <a:gd name="connsiteY10" fmla="*/ 11476 h 37397"/>
                <a:gd name="connsiteX11" fmla="*/ 14507 w 22479"/>
                <a:gd name="connsiteY11" fmla="*/ 17187 h 37397"/>
                <a:gd name="connsiteX12" fmla="*/ 13453 w 22479"/>
                <a:gd name="connsiteY12" fmla="*/ 17187 h 37397"/>
                <a:gd name="connsiteX13" fmla="*/ 13892 w 22479"/>
                <a:gd name="connsiteY13" fmla="*/ 18330 h 37397"/>
                <a:gd name="connsiteX14" fmla="*/ 14419 w 22479"/>
                <a:gd name="connsiteY14" fmla="*/ 20263 h 37397"/>
                <a:gd name="connsiteX15" fmla="*/ 11959 w 22479"/>
                <a:gd name="connsiteY15" fmla="*/ 28523 h 37397"/>
                <a:gd name="connsiteX16" fmla="*/ 6071 w 22479"/>
                <a:gd name="connsiteY16" fmla="*/ 33267 h 37397"/>
                <a:gd name="connsiteX17" fmla="*/ 8 w 22479"/>
                <a:gd name="connsiteY17" fmla="*/ 37397 h 3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79" h="37397">
                  <a:moveTo>
                    <a:pt x="8" y="37397"/>
                  </a:moveTo>
                  <a:cubicBezTo>
                    <a:pt x="2513" y="37195"/>
                    <a:pt x="4947" y="36448"/>
                    <a:pt x="7126" y="35201"/>
                  </a:cubicBezTo>
                  <a:cubicBezTo>
                    <a:pt x="9709" y="34067"/>
                    <a:pt x="12020" y="32389"/>
                    <a:pt x="13892" y="30280"/>
                  </a:cubicBezTo>
                  <a:cubicBezTo>
                    <a:pt x="16273" y="27547"/>
                    <a:pt x="17424" y="23953"/>
                    <a:pt x="17055" y="20351"/>
                  </a:cubicBezTo>
                  <a:cubicBezTo>
                    <a:pt x="16941" y="19463"/>
                    <a:pt x="16668" y="18602"/>
                    <a:pt x="16264" y="17803"/>
                  </a:cubicBezTo>
                  <a:lnTo>
                    <a:pt x="15649" y="19384"/>
                  </a:lnTo>
                  <a:cubicBezTo>
                    <a:pt x="18786" y="18057"/>
                    <a:pt x="21150" y="15377"/>
                    <a:pt x="22064" y="12091"/>
                  </a:cubicBezTo>
                  <a:cubicBezTo>
                    <a:pt x="22819" y="9508"/>
                    <a:pt x="22538" y="6731"/>
                    <a:pt x="21273" y="4359"/>
                  </a:cubicBezTo>
                  <a:cubicBezTo>
                    <a:pt x="18988" y="404"/>
                    <a:pt x="16001" y="-211"/>
                    <a:pt x="16001" y="53"/>
                  </a:cubicBezTo>
                  <a:cubicBezTo>
                    <a:pt x="16001" y="316"/>
                    <a:pt x="18285" y="1547"/>
                    <a:pt x="19779" y="5061"/>
                  </a:cubicBezTo>
                  <a:cubicBezTo>
                    <a:pt x="20588" y="7126"/>
                    <a:pt x="20588" y="9411"/>
                    <a:pt x="19779" y="11476"/>
                  </a:cubicBezTo>
                  <a:cubicBezTo>
                    <a:pt x="19006" y="14094"/>
                    <a:pt x="17055" y="16203"/>
                    <a:pt x="14507" y="17187"/>
                  </a:cubicBezTo>
                  <a:lnTo>
                    <a:pt x="13453" y="17187"/>
                  </a:lnTo>
                  <a:lnTo>
                    <a:pt x="13892" y="18330"/>
                  </a:lnTo>
                  <a:cubicBezTo>
                    <a:pt x="14164" y="18945"/>
                    <a:pt x="14340" y="19595"/>
                    <a:pt x="14419" y="20263"/>
                  </a:cubicBezTo>
                  <a:cubicBezTo>
                    <a:pt x="14744" y="23233"/>
                    <a:pt x="13857" y="26212"/>
                    <a:pt x="11959" y="28523"/>
                  </a:cubicBezTo>
                  <a:cubicBezTo>
                    <a:pt x="10280" y="30429"/>
                    <a:pt x="8286" y="32037"/>
                    <a:pt x="6071" y="33267"/>
                  </a:cubicBezTo>
                  <a:cubicBezTo>
                    <a:pt x="2469" y="35991"/>
                    <a:pt x="-167" y="37397"/>
                    <a:pt x="8" y="37397"/>
                  </a:cubicBezTo>
                  <a:close/>
                </a:path>
              </a:pathLst>
            </a:custGeom>
            <a:solidFill>
              <a:srgbClr val="455A64"/>
            </a:solidFill>
            <a:ln w="8776"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F3D34799-6E67-B515-C324-BA0708874705}"/>
                </a:ext>
              </a:extLst>
            </p:cNvPr>
            <p:cNvSpPr/>
            <p:nvPr/>
          </p:nvSpPr>
          <p:spPr>
            <a:xfrm>
              <a:off x="7138986" y="2713121"/>
              <a:ext cx="66320" cy="32071"/>
            </a:xfrm>
            <a:custGeom>
              <a:avLst/>
              <a:gdLst>
                <a:gd name="connsiteX0" fmla="*/ 2703 w 66320"/>
                <a:gd name="connsiteY0" fmla="*/ 32072 h 32071"/>
                <a:gd name="connsiteX1" fmla="*/ 1736 w 66320"/>
                <a:gd name="connsiteY1" fmla="*/ 23285 h 32071"/>
                <a:gd name="connsiteX2" fmla="*/ 7887 w 66320"/>
                <a:gd name="connsiteY2" fmla="*/ 16431 h 32071"/>
                <a:gd name="connsiteX3" fmla="*/ 18959 w 66320"/>
                <a:gd name="connsiteY3" fmla="*/ 19067 h 32071"/>
                <a:gd name="connsiteX4" fmla="*/ 20277 w 66320"/>
                <a:gd name="connsiteY4" fmla="*/ 20649 h 32071"/>
                <a:gd name="connsiteX5" fmla="*/ 20891 w 66320"/>
                <a:gd name="connsiteY5" fmla="*/ 18628 h 32071"/>
                <a:gd name="connsiteX6" fmla="*/ 24143 w 66320"/>
                <a:gd name="connsiteY6" fmla="*/ 11950 h 32071"/>
                <a:gd name="connsiteX7" fmla="*/ 30294 w 66320"/>
                <a:gd name="connsiteY7" fmla="*/ 8347 h 32071"/>
                <a:gd name="connsiteX8" fmla="*/ 36708 w 66320"/>
                <a:gd name="connsiteY8" fmla="*/ 14937 h 32071"/>
                <a:gd name="connsiteX9" fmla="*/ 38905 w 66320"/>
                <a:gd name="connsiteY9" fmla="*/ 15552 h 32071"/>
                <a:gd name="connsiteX10" fmla="*/ 46286 w 66320"/>
                <a:gd name="connsiteY10" fmla="*/ 4481 h 32071"/>
                <a:gd name="connsiteX11" fmla="*/ 56654 w 66320"/>
                <a:gd name="connsiteY11" fmla="*/ 1493 h 32071"/>
                <a:gd name="connsiteX12" fmla="*/ 66320 w 66320"/>
                <a:gd name="connsiteY12" fmla="*/ 4129 h 32071"/>
                <a:gd name="connsiteX13" fmla="*/ 64124 w 66320"/>
                <a:gd name="connsiteY13" fmla="*/ 2372 h 32071"/>
                <a:gd name="connsiteX14" fmla="*/ 56742 w 66320"/>
                <a:gd name="connsiteY14" fmla="*/ 87 h 32071"/>
                <a:gd name="connsiteX15" fmla="*/ 45231 w 66320"/>
                <a:gd name="connsiteY15" fmla="*/ 2811 h 32071"/>
                <a:gd name="connsiteX16" fmla="*/ 36445 w 66320"/>
                <a:gd name="connsiteY16" fmla="*/ 15113 h 32071"/>
                <a:gd name="connsiteX17" fmla="*/ 38641 w 66320"/>
                <a:gd name="connsiteY17" fmla="*/ 15816 h 32071"/>
                <a:gd name="connsiteX18" fmla="*/ 36884 w 66320"/>
                <a:gd name="connsiteY18" fmla="*/ 8786 h 32071"/>
                <a:gd name="connsiteX19" fmla="*/ 30030 w 66320"/>
                <a:gd name="connsiteY19" fmla="*/ 5974 h 32071"/>
                <a:gd name="connsiteX20" fmla="*/ 22122 w 66320"/>
                <a:gd name="connsiteY20" fmla="*/ 10544 h 32071"/>
                <a:gd name="connsiteX21" fmla="*/ 18519 w 66320"/>
                <a:gd name="connsiteY21" fmla="*/ 18100 h 32071"/>
                <a:gd name="connsiteX22" fmla="*/ 20452 w 66320"/>
                <a:gd name="connsiteY22" fmla="*/ 17661 h 32071"/>
                <a:gd name="connsiteX23" fmla="*/ 7096 w 66320"/>
                <a:gd name="connsiteY23" fmla="*/ 14673 h 32071"/>
                <a:gd name="connsiteX24" fmla="*/ 242 w 66320"/>
                <a:gd name="connsiteY24" fmla="*/ 22933 h 32071"/>
                <a:gd name="connsiteX25" fmla="*/ 1033 w 66320"/>
                <a:gd name="connsiteY25" fmla="*/ 29963 h 32071"/>
                <a:gd name="connsiteX26" fmla="*/ 2703 w 66320"/>
                <a:gd name="connsiteY26" fmla="*/ 32072 h 3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320" h="32071">
                  <a:moveTo>
                    <a:pt x="2703" y="32072"/>
                  </a:moveTo>
                  <a:cubicBezTo>
                    <a:pt x="1402" y="29339"/>
                    <a:pt x="1060" y="26237"/>
                    <a:pt x="1736" y="23285"/>
                  </a:cubicBezTo>
                  <a:cubicBezTo>
                    <a:pt x="2501" y="20104"/>
                    <a:pt x="4812" y="17529"/>
                    <a:pt x="7887" y="16431"/>
                  </a:cubicBezTo>
                  <a:cubicBezTo>
                    <a:pt x="11780" y="15095"/>
                    <a:pt x="16085" y="16123"/>
                    <a:pt x="18959" y="19067"/>
                  </a:cubicBezTo>
                  <a:lnTo>
                    <a:pt x="20277" y="20649"/>
                  </a:lnTo>
                  <a:lnTo>
                    <a:pt x="20891" y="18628"/>
                  </a:lnTo>
                  <a:cubicBezTo>
                    <a:pt x="21524" y="16211"/>
                    <a:pt x="22632" y="13935"/>
                    <a:pt x="24143" y="11950"/>
                  </a:cubicBezTo>
                  <a:cubicBezTo>
                    <a:pt x="25593" y="9937"/>
                    <a:pt x="27824" y="8628"/>
                    <a:pt x="30294" y="8347"/>
                  </a:cubicBezTo>
                  <a:cubicBezTo>
                    <a:pt x="34072" y="8347"/>
                    <a:pt x="38026" y="11950"/>
                    <a:pt x="36708" y="14937"/>
                  </a:cubicBezTo>
                  <a:lnTo>
                    <a:pt x="38905" y="15552"/>
                  </a:lnTo>
                  <a:cubicBezTo>
                    <a:pt x="39819" y="11036"/>
                    <a:pt x="42473" y="7064"/>
                    <a:pt x="46286" y="4481"/>
                  </a:cubicBezTo>
                  <a:cubicBezTo>
                    <a:pt x="49344" y="2424"/>
                    <a:pt x="52973" y="1379"/>
                    <a:pt x="56654" y="1493"/>
                  </a:cubicBezTo>
                  <a:cubicBezTo>
                    <a:pt x="60011" y="1748"/>
                    <a:pt x="63298" y="2644"/>
                    <a:pt x="66320" y="4129"/>
                  </a:cubicBezTo>
                  <a:cubicBezTo>
                    <a:pt x="65749" y="3373"/>
                    <a:pt x="64994" y="2767"/>
                    <a:pt x="64124" y="2372"/>
                  </a:cubicBezTo>
                  <a:cubicBezTo>
                    <a:pt x="61865" y="1071"/>
                    <a:pt x="59343" y="289"/>
                    <a:pt x="56742" y="87"/>
                  </a:cubicBezTo>
                  <a:cubicBezTo>
                    <a:pt x="52709" y="-308"/>
                    <a:pt x="48659" y="649"/>
                    <a:pt x="45231" y="2811"/>
                  </a:cubicBezTo>
                  <a:cubicBezTo>
                    <a:pt x="40785" y="5588"/>
                    <a:pt x="37631" y="10008"/>
                    <a:pt x="36445" y="15113"/>
                  </a:cubicBezTo>
                  <a:lnTo>
                    <a:pt x="38641" y="15816"/>
                  </a:lnTo>
                  <a:cubicBezTo>
                    <a:pt x="39485" y="13329"/>
                    <a:pt x="38799" y="10579"/>
                    <a:pt x="36884" y="8786"/>
                  </a:cubicBezTo>
                  <a:cubicBezTo>
                    <a:pt x="35127" y="6888"/>
                    <a:pt x="32614" y="5851"/>
                    <a:pt x="30030" y="5974"/>
                  </a:cubicBezTo>
                  <a:cubicBezTo>
                    <a:pt x="26849" y="6264"/>
                    <a:pt x="23958" y="7934"/>
                    <a:pt x="22122" y="10544"/>
                  </a:cubicBezTo>
                  <a:cubicBezTo>
                    <a:pt x="20435" y="12802"/>
                    <a:pt x="19205" y="15368"/>
                    <a:pt x="18519" y="18100"/>
                  </a:cubicBezTo>
                  <a:lnTo>
                    <a:pt x="20452" y="17661"/>
                  </a:lnTo>
                  <a:cubicBezTo>
                    <a:pt x="17017" y="14050"/>
                    <a:pt x="11745" y="12872"/>
                    <a:pt x="7096" y="14673"/>
                  </a:cubicBezTo>
                  <a:cubicBezTo>
                    <a:pt x="3538" y="16062"/>
                    <a:pt x="954" y="19181"/>
                    <a:pt x="242" y="22933"/>
                  </a:cubicBezTo>
                  <a:cubicBezTo>
                    <a:pt x="-259" y="25297"/>
                    <a:pt x="23" y="27766"/>
                    <a:pt x="1033" y="29963"/>
                  </a:cubicBezTo>
                  <a:cubicBezTo>
                    <a:pt x="1349" y="30824"/>
                    <a:pt x="1938" y="31562"/>
                    <a:pt x="2703" y="32072"/>
                  </a:cubicBezTo>
                  <a:close/>
                </a:path>
              </a:pathLst>
            </a:custGeom>
            <a:solidFill>
              <a:srgbClr val="455A64"/>
            </a:solidFill>
            <a:ln w="8776"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1C12513-E045-26AB-D80B-04664A2A2038}"/>
                </a:ext>
              </a:extLst>
            </p:cNvPr>
            <p:cNvSpPr/>
            <p:nvPr/>
          </p:nvSpPr>
          <p:spPr>
            <a:xfrm>
              <a:off x="7271560" y="2898004"/>
              <a:ext cx="58801" cy="87827"/>
            </a:xfrm>
            <a:custGeom>
              <a:avLst/>
              <a:gdLst>
                <a:gd name="connsiteX0" fmla="*/ 2285 w 58801"/>
                <a:gd name="connsiteY0" fmla="*/ 2806 h 87827"/>
                <a:gd name="connsiteX1" fmla="*/ 58785 w 58801"/>
                <a:gd name="connsiteY1" fmla="*/ 42610 h 87827"/>
                <a:gd name="connsiteX2" fmla="*/ 0 w 58801"/>
                <a:gd name="connsiteY2" fmla="*/ 85491 h 87827"/>
                <a:gd name="connsiteX3" fmla="*/ 2285 w 58801"/>
                <a:gd name="connsiteY3" fmla="*/ 2806 h 87827"/>
              </a:gdLst>
              <a:ahLst/>
              <a:cxnLst>
                <a:cxn ang="0">
                  <a:pos x="connsiteX0" y="connsiteY0"/>
                </a:cxn>
                <a:cxn ang="0">
                  <a:pos x="connsiteX1" y="connsiteY1"/>
                </a:cxn>
                <a:cxn ang="0">
                  <a:pos x="connsiteX2" y="connsiteY2"/>
                </a:cxn>
                <a:cxn ang="0">
                  <a:pos x="connsiteX3" y="connsiteY3"/>
                </a:cxn>
              </a:cxnLst>
              <a:rect l="l" t="t" r="r" b="b"/>
              <a:pathLst>
                <a:path w="58801" h="87827">
                  <a:moveTo>
                    <a:pt x="2285" y="2806"/>
                  </a:moveTo>
                  <a:cubicBezTo>
                    <a:pt x="3690" y="2190"/>
                    <a:pt x="59927" y="-14768"/>
                    <a:pt x="58785" y="42610"/>
                  </a:cubicBezTo>
                  <a:cubicBezTo>
                    <a:pt x="57642" y="99989"/>
                    <a:pt x="0" y="87072"/>
                    <a:pt x="0" y="85491"/>
                  </a:cubicBezTo>
                  <a:cubicBezTo>
                    <a:pt x="0" y="83909"/>
                    <a:pt x="2285" y="2806"/>
                    <a:pt x="2285" y="2806"/>
                  </a:cubicBezTo>
                  <a:close/>
                </a:path>
              </a:pathLst>
            </a:custGeom>
            <a:solidFill>
              <a:srgbClr val="AE7461"/>
            </a:solidFill>
            <a:ln w="8776"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A21256E-5080-9E75-400A-A1C22AAF4534}"/>
                </a:ext>
              </a:extLst>
            </p:cNvPr>
            <p:cNvSpPr/>
            <p:nvPr/>
          </p:nvSpPr>
          <p:spPr>
            <a:xfrm>
              <a:off x="7289749" y="2916367"/>
              <a:ext cx="26397" cy="50402"/>
            </a:xfrm>
            <a:custGeom>
              <a:avLst/>
              <a:gdLst>
                <a:gd name="connsiteX0" fmla="*/ 0 w 26397"/>
                <a:gd name="connsiteY0" fmla="*/ 45600 h 50402"/>
                <a:gd name="connsiteX1" fmla="*/ 2636 w 26397"/>
                <a:gd name="connsiteY1" fmla="*/ 47181 h 50402"/>
                <a:gd name="connsiteX2" fmla="*/ 10105 w 26397"/>
                <a:gd name="connsiteY2" fmla="*/ 47181 h 50402"/>
                <a:gd name="connsiteX3" fmla="*/ 22055 w 26397"/>
                <a:gd name="connsiteY3" fmla="*/ 25214 h 50402"/>
                <a:gd name="connsiteX4" fmla="*/ 19595 w 26397"/>
                <a:gd name="connsiteY4" fmla="*/ 10804 h 50402"/>
                <a:gd name="connsiteX5" fmla="*/ 12214 w 26397"/>
                <a:gd name="connsiteY5" fmla="*/ 2895 h 50402"/>
                <a:gd name="connsiteX6" fmla="*/ 6239 w 26397"/>
                <a:gd name="connsiteY6" fmla="*/ 5531 h 50402"/>
                <a:gd name="connsiteX7" fmla="*/ 5448 w 26397"/>
                <a:gd name="connsiteY7" fmla="*/ 8431 h 50402"/>
                <a:gd name="connsiteX8" fmla="*/ 4745 w 26397"/>
                <a:gd name="connsiteY8" fmla="*/ 5004 h 50402"/>
                <a:gd name="connsiteX9" fmla="*/ 7029 w 26397"/>
                <a:gd name="connsiteY9" fmla="*/ 1490 h 50402"/>
                <a:gd name="connsiteX10" fmla="*/ 12653 w 26397"/>
                <a:gd name="connsiteY10" fmla="*/ 84 h 50402"/>
                <a:gd name="connsiteX11" fmla="*/ 22934 w 26397"/>
                <a:gd name="connsiteY11" fmla="*/ 8871 h 50402"/>
                <a:gd name="connsiteX12" fmla="*/ 26361 w 26397"/>
                <a:gd name="connsiteY12" fmla="*/ 25566 h 50402"/>
                <a:gd name="connsiteX13" fmla="*/ 11248 w 26397"/>
                <a:gd name="connsiteY13" fmla="*/ 50081 h 50402"/>
                <a:gd name="connsiteX14" fmla="*/ 2461 w 26397"/>
                <a:gd name="connsiteY14" fmla="*/ 48412 h 50402"/>
                <a:gd name="connsiteX15" fmla="*/ 0 w 26397"/>
                <a:gd name="connsiteY15" fmla="*/ 45600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97" h="50402">
                  <a:moveTo>
                    <a:pt x="0" y="45600"/>
                  </a:moveTo>
                  <a:cubicBezTo>
                    <a:pt x="0" y="45600"/>
                    <a:pt x="966" y="46391"/>
                    <a:pt x="2636" y="47181"/>
                  </a:cubicBezTo>
                  <a:cubicBezTo>
                    <a:pt x="5026" y="48183"/>
                    <a:pt x="7715" y="48183"/>
                    <a:pt x="10105" y="47181"/>
                  </a:cubicBezTo>
                  <a:cubicBezTo>
                    <a:pt x="17794" y="42577"/>
                    <a:pt x="22372" y="34168"/>
                    <a:pt x="22055" y="25214"/>
                  </a:cubicBezTo>
                  <a:cubicBezTo>
                    <a:pt x="22328" y="20285"/>
                    <a:pt x="21484" y="15364"/>
                    <a:pt x="19595" y="10804"/>
                  </a:cubicBezTo>
                  <a:cubicBezTo>
                    <a:pt x="18576" y="7122"/>
                    <a:pt x="15816" y="4169"/>
                    <a:pt x="12214" y="2895"/>
                  </a:cubicBezTo>
                  <a:cubicBezTo>
                    <a:pt x="9841" y="2219"/>
                    <a:pt x="7328" y="3326"/>
                    <a:pt x="6239" y="5531"/>
                  </a:cubicBezTo>
                  <a:cubicBezTo>
                    <a:pt x="5360" y="7113"/>
                    <a:pt x="5712" y="8255"/>
                    <a:pt x="5448" y="8431"/>
                  </a:cubicBezTo>
                  <a:cubicBezTo>
                    <a:pt x="5185" y="8607"/>
                    <a:pt x="4218" y="7377"/>
                    <a:pt x="4745" y="5004"/>
                  </a:cubicBezTo>
                  <a:cubicBezTo>
                    <a:pt x="5087" y="3607"/>
                    <a:pt x="5896" y="2368"/>
                    <a:pt x="7029" y="1490"/>
                  </a:cubicBezTo>
                  <a:cubicBezTo>
                    <a:pt x="8646" y="294"/>
                    <a:pt x="10667" y="-215"/>
                    <a:pt x="12653" y="84"/>
                  </a:cubicBezTo>
                  <a:cubicBezTo>
                    <a:pt x="17345" y="1094"/>
                    <a:pt x="21203" y="4398"/>
                    <a:pt x="22934" y="8871"/>
                  </a:cubicBezTo>
                  <a:cubicBezTo>
                    <a:pt x="25447" y="14064"/>
                    <a:pt x="26625" y="19801"/>
                    <a:pt x="26361" y="25566"/>
                  </a:cubicBezTo>
                  <a:cubicBezTo>
                    <a:pt x="26625" y="36013"/>
                    <a:pt x="20702" y="45626"/>
                    <a:pt x="11248" y="50081"/>
                  </a:cubicBezTo>
                  <a:cubicBezTo>
                    <a:pt x="8216" y="50846"/>
                    <a:pt x="5000" y="50231"/>
                    <a:pt x="2461" y="48412"/>
                  </a:cubicBezTo>
                  <a:cubicBezTo>
                    <a:pt x="0" y="47006"/>
                    <a:pt x="0" y="45776"/>
                    <a:pt x="0" y="45600"/>
                  </a:cubicBezTo>
                  <a:close/>
                </a:path>
              </a:pathLst>
            </a:custGeom>
            <a:solidFill>
              <a:srgbClr val="6F4439"/>
            </a:solidFill>
            <a:ln w="8776"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FE18A35-11CA-7895-7260-C02B2628D4B6}"/>
                </a:ext>
              </a:extLst>
            </p:cNvPr>
            <p:cNvSpPr/>
            <p:nvPr/>
          </p:nvSpPr>
          <p:spPr>
            <a:xfrm>
              <a:off x="6694961" y="3200453"/>
              <a:ext cx="625669" cy="670083"/>
            </a:xfrm>
            <a:custGeom>
              <a:avLst/>
              <a:gdLst>
                <a:gd name="connsiteX0" fmla="*/ 21528 w 625669"/>
                <a:gd name="connsiteY0" fmla="*/ 670083 h 670083"/>
                <a:gd name="connsiteX1" fmla="*/ 0 w 625669"/>
                <a:gd name="connsiteY1" fmla="*/ 546275 h 670083"/>
                <a:gd name="connsiteX2" fmla="*/ 1318 w 625669"/>
                <a:gd name="connsiteY2" fmla="*/ 546275 h 670083"/>
                <a:gd name="connsiteX3" fmla="*/ 318263 w 625669"/>
                <a:gd name="connsiteY3" fmla="*/ 448653 h 670083"/>
                <a:gd name="connsiteX4" fmla="*/ 412371 w 625669"/>
                <a:gd name="connsiteY4" fmla="*/ 96033 h 670083"/>
                <a:gd name="connsiteX5" fmla="*/ 526601 w 625669"/>
                <a:gd name="connsiteY5" fmla="*/ 167 h 670083"/>
                <a:gd name="connsiteX6" fmla="*/ 608759 w 625669"/>
                <a:gd name="connsiteY6" fmla="*/ 218171 h 670083"/>
                <a:gd name="connsiteX7" fmla="*/ 495935 w 625669"/>
                <a:gd name="connsiteY7" fmla="*/ 561828 h 670083"/>
                <a:gd name="connsiteX8" fmla="*/ 376433 w 625669"/>
                <a:gd name="connsiteY8" fmla="*/ 650313 h 67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669" h="670083">
                  <a:moveTo>
                    <a:pt x="21528" y="670083"/>
                  </a:moveTo>
                  <a:lnTo>
                    <a:pt x="0" y="546275"/>
                  </a:lnTo>
                  <a:lnTo>
                    <a:pt x="1318" y="546275"/>
                  </a:lnTo>
                  <a:lnTo>
                    <a:pt x="318263" y="448653"/>
                  </a:lnTo>
                  <a:cubicBezTo>
                    <a:pt x="318263" y="448653"/>
                    <a:pt x="396818" y="133992"/>
                    <a:pt x="412371" y="96033"/>
                  </a:cubicBezTo>
                  <a:cubicBezTo>
                    <a:pt x="431438" y="49198"/>
                    <a:pt x="500240" y="-3348"/>
                    <a:pt x="526601" y="167"/>
                  </a:cubicBezTo>
                  <a:cubicBezTo>
                    <a:pt x="571063" y="6142"/>
                    <a:pt x="663678" y="-11695"/>
                    <a:pt x="608759" y="218171"/>
                  </a:cubicBezTo>
                  <a:cubicBezTo>
                    <a:pt x="587495" y="307095"/>
                    <a:pt x="532664" y="461745"/>
                    <a:pt x="495935" y="561828"/>
                  </a:cubicBezTo>
                  <a:cubicBezTo>
                    <a:pt x="477324" y="612529"/>
                    <a:pt x="430358" y="647308"/>
                    <a:pt x="376433" y="650313"/>
                  </a:cubicBezTo>
                  <a:close/>
                </a:path>
              </a:pathLst>
            </a:custGeom>
            <a:solidFill>
              <a:srgbClr val="FF725E"/>
            </a:solidFill>
            <a:ln w="8776"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9DCA3EE0-47E5-55E0-DB08-334F5EECDD0D}"/>
                </a:ext>
              </a:extLst>
            </p:cNvPr>
            <p:cNvSpPr/>
            <p:nvPr/>
          </p:nvSpPr>
          <p:spPr>
            <a:xfrm>
              <a:off x="6715523" y="3137530"/>
              <a:ext cx="636502" cy="906196"/>
            </a:xfrm>
            <a:custGeom>
              <a:avLst/>
              <a:gdLst>
                <a:gd name="connsiteX0" fmla="*/ 565439 w 636502"/>
                <a:gd name="connsiteY0" fmla="*/ 0 h 906196"/>
                <a:gd name="connsiteX1" fmla="*/ 344799 w 636502"/>
                <a:gd name="connsiteY1" fmla="*/ 40156 h 906196"/>
                <a:gd name="connsiteX2" fmla="*/ 231975 w 636502"/>
                <a:gd name="connsiteY2" fmla="*/ 233469 h 906196"/>
                <a:gd name="connsiteX3" fmla="*/ 147181 w 636502"/>
                <a:gd name="connsiteY3" fmla="*/ 504985 h 906196"/>
                <a:gd name="connsiteX4" fmla="*/ 0 w 636502"/>
                <a:gd name="connsiteY4" fmla="*/ 645049 h 906196"/>
                <a:gd name="connsiteX5" fmla="*/ 71262 w 636502"/>
                <a:gd name="connsiteY5" fmla="*/ 752689 h 906196"/>
                <a:gd name="connsiteX6" fmla="*/ 164755 w 636502"/>
                <a:gd name="connsiteY6" fmla="*/ 834496 h 906196"/>
                <a:gd name="connsiteX7" fmla="*/ 348578 w 636502"/>
                <a:gd name="connsiteY7" fmla="*/ 906197 h 906196"/>
                <a:gd name="connsiteX8" fmla="*/ 404111 w 636502"/>
                <a:gd name="connsiteY8" fmla="*/ 894774 h 906196"/>
                <a:gd name="connsiteX9" fmla="*/ 404550 w 636502"/>
                <a:gd name="connsiteY9" fmla="*/ 894774 h 906196"/>
                <a:gd name="connsiteX10" fmla="*/ 404550 w 636502"/>
                <a:gd name="connsiteY10" fmla="*/ 894774 h 906196"/>
                <a:gd name="connsiteX11" fmla="*/ 634768 w 636502"/>
                <a:gd name="connsiteY11" fmla="*/ 292693 h 906196"/>
                <a:gd name="connsiteX12" fmla="*/ 565439 w 636502"/>
                <a:gd name="connsiteY12" fmla="*/ 0 h 90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502" h="906196">
                  <a:moveTo>
                    <a:pt x="565439" y="0"/>
                  </a:moveTo>
                  <a:lnTo>
                    <a:pt x="344799" y="40156"/>
                  </a:lnTo>
                  <a:cubicBezTo>
                    <a:pt x="339176" y="46659"/>
                    <a:pt x="251306" y="191204"/>
                    <a:pt x="231975" y="233469"/>
                  </a:cubicBezTo>
                  <a:cubicBezTo>
                    <a:pt x="212643" y="275734"/>
                    <a:pt x="147181" y="504985"/>
                    <a:pt x="147181" y="504985"/>
                  </a:cubicBezTo>
                  <a:lnTo>
                    <a:pt x="0" y="645049"/>
                  </a:lnTo>
                  <a:lnTo>
                    <a:pt x="71262" y="752689"/>
                  </a:lnTo>
                  <a:cubicBezTo>
                    <a:pt x="94538" y="787837"/>
                    <a:pt x="126830" y="816087"/>
                    <a:pt x="164755" y="834496"/>
                  </a:cubicBezTo>
                  <a:cubicBezTo>
                    <a:pt x="232239" y="867183"/>
                    <a:pt x="318790" y="906197"/>
                    <a:pt x="348578" y="906197"/>
                  </a:cubicBezTo>
                  <a:cubicBezTo>
                    <a:pt x="367593" y="905468"/>
                    <a:pt x="386353" y="901610"/>
                    <a:pt x="404111" y="894774"/>
                  </a:cubicBezTo>
                  <a:lnTo>
                    <a:pt x="404550" y="894774"/>
                  </a:lnTo>
                  <a:lnTo>
                    <a:pt x="404550" y="894774"/>
                  </a:lnTo>
                  <a:cubicBezTo>
                    <a:pt x="406923" y="890205"/>
                    <a:pt x="621500" y="432405"/>
                    <a:pt x="634768" y="292693"/>
                  </a:cubicBezTo>
                  <a:cubicBezTo>
                    <a:pt x="643485" y="190228"/>
                    <a:pt x="619189" y="87667"/>
                    <a:pt x="565439" y="0"/>
                  </a:cubicBezTo>
                  <a:close/>
                </a:path>
              </a:pathLst>
            </a:custGeom>
            <a:solidFill>
              <a:srgbClr val="FF725E"/>
            </a:solidFill>
            <a:ln w="8776"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86A6D1A-37E3-4326-E132-BE6D62D351E9}"/>
                </a:ext>
              </a:extLst>
            </p:cNvPr>
            <p:cNvSpPr/>
            <p:nvPr/>
          </p:nvSpPr>
          <p:spPr>
            <a:xfrm>
              <a:off x="6247551" y="3313881"/>
              <a:ext cx="456021" cy="520628"/>
            </a:xfrm>
            <a:custGeom>
              <a:avLst/>
              <a:gdLst>
                <a:gd name="connsiteX0" fmla="*/ 419 w 456021"/>
                <a:gd name="connsiteY0" fmla="*/ 19334 h 520628"/>
                <a:gd name="connsiteX1" fmla="*/ 105862 w 456021"/>
                <a:gd name="connsiteY1" fmla="*/ 401039 h 520628"/>
                <a:gd name="connsiteX2" fmla="*/ 449783 w 456021"/>
                <a:gd name="connsiteY2" fmla="*/ 520629 h 520628"/>
                <a:gd name="connsiteX3" fmla="*/ 456021 w 456021"/>
                <a:gd name="connsiteY3" fmla="*/ 492950 h 520628"/>
                <a:gd name="connsiteX4" fmla="*/ 129938 w 456021"/>
                <a:gd name="connsiteY4" fmla="*/ 371778 h 520628"/>
                <a:gd name="connsiteX5" fmla="*/ 30997 w 456021"/>
                <a:gd name="connsiteY5" fmla="*/ 11514 h 520628"/>
                <a:gd name="connsiteX6" fmla="*/ 12457 w 456021"/>
                <a:gd name="connsiteY6" fmla="*/ 354 h 520628"/>
                <a:gd name="connsiteX7" fmla="*/ 12457 w 456021"/>
                <a:gd name="connsiteY7" fmla="*/ 354 h 520628"/>
                <a:gd name="connsiteX8" fmla="*/ 348 w 456021"/>
                <a:gd name="connsiteY8" fmla="*/ 19009 h 520628"/>
                <a:gd name="connsiteX9" fmla="*/ 419 w 456021"/>
                <a:gd name="connsiteY9" fmla="*/ 19334 h 52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021" h="520628">
                  <a:moveTo>
                    <a:pt x="419" y="19334"/>
                  </a:moveTo>
                  <a:cubicBezTo>
                    <a:pt x="17377" y="92881"/>
                    <a:pt x="105862" y="401039"/>
                    <a:pt x="105862" y="401039"/>
                  </a:cubicBezTo>
                  <a:lnTo>
                    <a:pt x="449783" y="520629"/>
                  </a:lnTo>
                  <a:lnTo>
                    <a:pt x="456021" y="492950"/>
                  </a:lnTo>
                  <a:lnTo>
                    <a:pt x="129938" y="371778"/>
                  </a:lnTo>
                  <a:lnTo>
                    <a:pt x="30997" y="11514"/>
                  </a:lnTo>
                  <a:cubicBezTo>
                    <a:pt x="28730" y="3491"/>
                    <a:pt x="20611" y="-1395"/>
                    <a:pt x="12457" y="354"/>
                  </a:cubicBezTo>
                  <a:lnTo>
                    <a:pt x="12457" y="354"/>
                  </a:lnTo>
                  <a:cubicBezTo>
                    <a:pt x="3960" y="2164"/>
                    <a:pt x="-1462" y="10512"/>
                    <a:pt x="348" y="19009"/>
                  </a:cubicBezTo>
                  <a:cubicBezTo>
                    <a:pt x="366" y="19123"/>
                    <a:pt x="392" y="19229"/>
                    <a:pt x="419" y="19334"/>
                  </a:cubicBezTo>
                  <a:close/>
                </a:path>
              </a:pathLst>
            </a:custGeom>
            <a:solidFill>
              <a:srgbClr val="E0E0E0"/>
            </a:solidFill>
            <a:ln w="8776"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8C570392-143F-C5B4-4499-13DB98E46FBB}"/>
                </a:ext>
              </a:extLst>
            </p:cNvPr>
            <p:cNvSpPr/>
            <p:nvPr/>
          </p:nvSpPr>
          <p:spPr>
            <a:xfrm>
              <a:off x="6247165" y="3313392"/>
              <a:ext cx="458603" cy="524017"/>
            </a:xfrm>
            <a:custGeom>
              <a:avLst/>
              <a:gdLst>
                <a:gd name="connsiteX0" fmla="*/ 804 w 458603"/>
                <a:gd name="connsiteY0" fmla="*/ 19823 h 524017"/>
                <a:gd name="connsiteX1" fmla="*/ 277 w 458603"/>
                <a:gd name="connsiteY1" fmla="*/ 17890 h 524017"/>
                <a:gd name="connsiteX2" fmla="*/ 277 w 458603"/>
                <a:gd name="connsiteY2" fmla="*/ 12002 h 524017"/>
                <a:gd name="connsiteX3" fmla="*/ 5373 w 458603"/>
                <a:gd name="connsiteY3" fmla="*/ 3830 h 524017"/>
                <a:gd name="connsiteX4" fmla="*/ 28518 w 458603"/>
                <a:gd name="connsiteY4" fmla="*/ 5895 h 524017"/>
                <a:gd name="connsiteX5" fmla="*/ 31207 w 458603"/>
                <a:gd name="connsiteY5" fmla="*/ 10421 h 524017"/>
                <a:gd name="connsiteX6" fmla="*/ 36743 w 458603"/>
                <a:gd name="connsiteY6" fmla="*/ 29664 h 524017"/>
                <a:gd name="connsiteX7" fmla="*/ 50099 w 458603"/>
                <a:gd name="connsiteY7" fmla="*/ 77377 h 524017"/>
                <a:gd name="connsiteX8" fmla="*/ 131817 w 458603"/>
                <a:gd name="connsiteY8" fmla="*/ 371739 h 524017"/>
                <a:gd name="connsiteX9" fmla="*/ 130587 w 458603"/>
                <a:gd name="connsiteY9" fmla="*/ 370421 h 524017"/>
                <a:gd name="connsiteX10" fmla="*/ 456758 w 458603"/>
                <a:gd name="connsiteY10" fmla="*/ 491330 h 524017"/>
                <a:gd name="connsiteX11" fmla="*/ 458603 w 458603"/>
                <a:gd name="connsiteY11" fmla="*/ 492033 h 524017"/>
                <a:gd name="connsiteX12" fmla="*/ 458164 w 458603"/>
                <a:gd name="connsiteY12" fmla="*/ 493966 h 524017"/>
                <a:gd name="connsiteX13" fmla="*/ 456231 w 458603"/>
                <a:gd name="connsiteY13" fmla="*/ 502753 h 524017"/>
                <a:gd name="connsiteX14" fmla="*/ 452013 w 458603"/>
                <a:gd name="connsiteY14" fmla="*/ 521469 h 524017"/>
                <a:gd name="connsiteX15" fmla="*/ 451398 w 458603"/>
                <a:gd name="connsiteY15" fmla="*/ 524017 h 524017"/>
                <a:gd name="connsiteX16" fmla="*/ 449026 w 458603"/>
                <a:gd name="connsiteY16" fmla="*/ 523138 h 524017"/>
                <a:gd name="connsiteX17" fmla="*/ 105193 w 458603"/>
                <a:gd name="connsiteY17" fmla="*/ 403285 h 524017"/>
                <a:gd name="connsiteX18" fmla="*/ 104226 w 458603"/>
                <a:gd name="connsiteY18" fmla="*/ 403285 h 524017"/>
                <a:gd name="connsiteX19" fmla="*/ 104226 w 458603"/>
                <a:gd name="connsiteY19" fmla="*/ 402318 h 524017"/>
                <a:gd name="connsiteX20" fmla="*/ 27341 w 458603"/>
                <a:gd name="connsiteY20" fmla="*/ 125793 h 524017"/>
                <a:gd name="connsiteX21" fmla="*/ 7043 w 458603"/>
                <a:gd name="connsiteY21" fmla="*/ 47941 h 524017"/>
                <a:gd name="connsiteX22" fmla="*/ 2210 w 458603"/>
                <a:gd name="connsiteY22" fmla="*/ 27292 h 524017"/>
                <a:gd name="connsiteX23" fmla="*/ 1067 w 458603"/>
                <a:gd name="connsiteY23" fmla="*/ 21931 h 524017"/>
                <a:gd name="connsiteX24" fmla="*/ 1067 w 458603"/>
                <a:gd name="connsiteY24" fmla="*/ 20086 h 524017"/>
                <a:gd name="connsiteX25" fmla="*/ 1595 w 458603"/>
                <a:gd name="connsiteY25" fmla="*/ 21844 h 524017"/>
                <a:gd name="connsiteX26" fmla="*/ 3089 w 458603"/>
                <a:gd name="connsiteY26" fmla="*/ 27116 h 524017"/>
                <a:gd name="connsiteX27" fmla="*/ 8536 w 458603"/>
                <a:gd name="connsiteY27" fmla="*/ 47589 h 524017"/>
                <a:gd name="connsiteX28" fmla="*/ 29889 w 458603"/>
                <a:gd name="connsiteY28" fmla="*/ 125178 h 524017"/>
                <a:gd name="connsiteX29" fmla="*/ 108356 w 458603"/>
                <a:gd name="connsiteY29" fmla="*/ 401176 h 524017"/>
                <a:gd name="connsiteX30" fmla="*/ 107126 w 458603"/>
                <a:gd name="connsiteY30" fmla="*/ 399858 h 524017"/>
                <a:gd name="connsiteX31" fmla="*/ 451135 w 458603"/>
                <a:gd name="connsiteY31" fmla="*/ 519184 h 524017"/>
                <a:gd name="connsiteX32" fmla="*/ 448147 w 458603"/>
                <a:gd name="connsiteY32" fmla="*/ 520854 h 524017"/>
                <a:gd name="connsiteX33" fmla="*/ 452365 w 458603"/>
                <a:gd name="connsiteY33" fmla="*/ 502050 h 524017"/>
                <a:gd name="connsiteX34" fmla="*/ 454298 w 458603"/>
                <a:gd name="connsiteY34" fmla="*/ 493263 h 524017"/>
                <a:gd name="connsiteX35" fmla="*/ 455791 w 458603"/>
                <a:gd name="connsiteY35" fmla="*/ 495987 h 524017"/>
                <a:gd name="connsiteX36" fmla="*/ 129796 w 458603"/>
                <a:gd name="connsiteY36" fmla="*/ 374551 h 524017"/>
                <a:gd name="connsiteX37" fmla="*/ 128830 w 458603"/>
                <a:gd name="connsiteY37" fmla="*/ 374551 h 524017"/>
                <a:gd name="connsiteX38" fmla="*/ 128830 w 458603"/>
                <a:gd name="connsiteY38" fmla="*/ 373497 h 524017"/>
                <a:gd name="connsiteX39" fmla="*/ 48781 w 458603"/>
                <a:gd name="connsiteY39" fmla="*/ 78695 h 524017"/>
                <a:gd name="connsiteX40" fmla="*/ 35864 w 458603"/>
                <a:gd name="connsiteY40" fmla="*/ 30894 h 524017"/>
                <a:gd name="connsiteX41" fmla="*/ 30680 w 458603"/>
                <a:gd name="connsiteY41" fmla="*/ 11651 h 524017"/>
                <a:gd name="connsiteX42" fmla="*/ 18905 w 458603"/>
                <a:gd name="connsiteY42" fmla="*/ 2073 h 524017"/>
                <a:gd name="connsiteX43" fmla="*/ 6955 w 458603"/>
                <a:gd name="connsiteY43" fmla="*/ 5236 h 524017"/>
                <a:gd name="connsiteX44" fmla="*/ 1858 w 458603"/>
                <a:gd name="connsiteY44" fmla="*/ 12881 h 524017"/>
                <a:gd name="connsiteX45" fmla="*/ 804 w 458603"/>
                <a:gd name="connsiteY45" fmla="*/ 19823 h 5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8603" h="524017">
                  <a:moveTo>
                    <a:pt x="804" y="19823"/>
                  </a:moveTo>
                  <a:cubicBezTo>
                    <a:pt x="567" y="19199"/>
                    <a:pt x="391" y="18549"/>
                    <a:pt x="277" y="17890"/>
                  </a:cubicBezTo>
                  <a:cubicBezTo>
                    <a:pt x="-92" y="15948"/>
                    <a:pt x="-92" y="13944"/>
                    <a:pt x="277" y="12002"/>
                  </a:cubicBezTo>
                  <a:cubicBezTo>
                    <a:pt x="1067" y="8804"/>
                    <a:pt x="2851" y="5948"/>
                    <a:pt x="5373" y="3830"/>
                  </a:cubicBezTo>
                  <a:cubicBezTo>
                    <a:pt x="12332" y="-1995"/>
                    <a:pt x="22701" y="-1073"/>
                    <a:pt x="28518" y="5895"/>
                  </a:cubicBezTo>
                  <a:cubicBezTo>
                    <a:pt x="29652" y="7249"/>
                    <a:pt x="30556" y="8778"/>
                    <a:pt x="31207" y="10421"/>
                  </a:cubicBezTo>
                  <a:cubicBezTo>
                    <a:pt x="33052" y="16396"/>
                    <a:pt x="34721" y="22722"/>
                    <a:pt x="36743" y="29664"/>
                  </a:cubicBezTo>
                  <a:cubicBezTo>
                    <a:pt x="40608" y="43662"/>
                    <a:pt x="45064" y="59566"/>
                    <a:pt x="50099" y="77377"/>
                  </a:cubicBezTo>
                  <a:cubicBezTo>
                    <a:pt x="69957" y="148991"/>
                    <a:pt x="98163" y="250655"/>
                    <a:pt x="131817" y="371739"/>
                  </a:cubicBezTo>
                  <a:lnTo>
                    <a:pt x="130587" y="370421"/>
                  </a:lnTo>
                  <a:lnTo>
                    <a:pt x="456758" y="491330"/>
                  </a:lnTo>
                  <a:lnTo>
                    <a:pt x="458603" y="492033"/>
                  </a:lnTo>
                  <a:lnTo>
                    <a:pt x="458164" y="493966"/>
                  </a:lnTo>
                  <a:cubicBezTo>
                    <a:pt x="457549" y="496778"/>
                    <a:pt x="456846" y="499765"/>
                    <a:pt x="456231" y="502753"/>
                  </a:cubicBezTo>
                  <a:cubicBezTo>
                    <a:pt x="454737" y="508992"/>
                    <a:pt x="453331" y="515318"/>
                    <a:pt x="452013" y="521469"/>
                  </a:cubicBezTo>
                  <a:lnTo>
                    <a:pt x="451398" y="524017"/>
                  </a:lnTo>
                  <a:lnTo>
                    <a:pt x="449026" y="523138"/>
                  </a:lnTo>
                  <a:lnTo>
                    <a:pt x="105193" y="403285"/>
                  </a:lnTo>
                  <a:lnTo>
                    <a:pt x="104226" y="403285"/>
                  </a:lnTo>
                  <a:lnTo>
                    <a:pt x="104226" y="402318"/>
                  </a:lnTo>
                  <a:cubicBezTo>
                    <a:pt x="71803" y="288088"/>
                    <a:pt x="45354" y="192838"/>
                    <a:pt x="27341" y="125793"/>
                  </a:cubicBezTo>
                  <a:cubicBezTo>
                    <a:pt x="18554" y="92315"/>
                    <a:pt x="11436" y="65954"/>
                    <a:pt x="7043" y="47941"/>
                  </a:cubicBezTo>
                  <a:cubicBezTo>
                    <a:pt x="4846" y="39154"/>
                    <a:pt x="3177" y="31949"/>
                    <a:pt x="2210" y="27292"/>
                  </a:cubicBezTo>
                  <a:lnTo>
                    <a:pt x="1067" y="21931"/>
                  </a:lnTo>
                  <a:cubicBezTo>
                    <a:pt x="1067" y="20701"/>
                    <a:pt x="1067" y="20086"/>
                    <a:pt x="1067" y="20086"/>
                  </a:cubicBezTo>
                  <a:cubicBezTo>
                    <a:pt x="1287" y="20657"/>
                    <a:pt x="1463" y="21246"/>
                    <a:pt x="1595" y="21844"/>
                  </a:cubicBezTo>
                  <a:cubicBezTo>
                    <a:pt x="1595" y="23162"/>
                    <a:pt x="2473" y="24919"/>
                    <a:pt x="3089" y="27116"/>
                  </a:cubicBezTo>
                  <a:cubicBezTo>
                    <a:pt x="4319" y="31949"/>
                    <a:pt x="6164" y="38802"/>
                    <a:pt x="8536" y="47589"/>
                  </a:cubicBezTo>
                  <a:cubicBezTo>
                    <a:pt x="13457" y="65778"/>
                    <a:pt x="20750" y="91524"/>
                    <a:pt x="29889" y="125178"/>
                  </a:cubicBezTo>
                  <a:cubicBezTo>
                    <a:pt x="48517" y="191959"/>
                    <a:pt x="75493" y="287209"/>
                    <a:pt x="108356" y="401176"/>
                  </a:cubicBezTo>
                  <a:lnTo>
                    <a:pt x="107126" y="399858"/>
                  </a:lnTo>
                  <a:lnTo>
                    <a:pt x="451135" y="519184"/>
                  </a:lnTo>
                  <a:lnTo>
                    <a:pt x="448147" y="520854"/>
                  </a:lnTo>
                  <a:cubicBezTo>
                    <a:pt x="449553" y="514703"/>
                    <a:pt x="450959" y="508377"/>
                    <a:pt x="452365" y="502050"/>
                  </a:cubicBezTo>
                  <a:cubicBezTo>
                    <a:pt x="452980" y="499062"/>
                    <a:pt x="453683" y="495987"/>
                    <a:pt x="454298" y="493263"/>
                  </a:cubicBezTo>
                  <a:lnTo>
                    <a:pt x="455791" y="495987"/>
                  </a:lnTo>
                  <a:lnTo>
                    <a:pt x="129796" y="374551"/>
                  </a:lnTo>
                  <a:lnTo>
                    <a:pt x="128830" y="374551"/>
                  </a:lnTo>
                  <a:lnTo>
                    <a:pt x="128830" y="373497"/>
                  </a:lnTo>
                  <a:cubicBezTo>
                    <a:pt x="95879" y="252237"/>
                    <a:pt x="68200" y="150397"/>
                    <a:pt x="48781" y="78695"/>
                  </a:cubicBezTo>
                  <a:lnTo>
                    <a:pt x="35864" y="30894"/>
                  </a:lnTo>
                  <a:cubicBezTo>
                    <a:pt x="34018" y="23953"/>
                    <a:pt x="32261" y="17538"/>
                    <a:pt x="30680" y="11651"/>
                  </a:cubicBezTo>
                  <a:cubicBezTo>
                    <a:pt x="28773" y="6563"/>
                    <a:pt x="24274" y="2899"/>
                    <a:pt x="18905" y="2073"/>
                  </a:cubicBezTo>
                  <a:cubicBezTo>
                    <a:pt x="14652" y="1405"/>
                    <a:pt x="10320" y="2556"/>
                    <a:pt x="6955" y="5236"/>
                  </a:cubicBezTo>
                  <a:cubicBezTo>
                    <a:pt x="4556" y="7240"/>
                    <a:pt x="2790" y="9893"/>
                    <a:pt x="1858" y="12881"/>
                  </a:cubicBezTo>
                  <a:cubicBezTo>
                    <a:pt x="1094" y="15113"/>
                    <a:pt x="734" y="17468"/>
                    <a:pt x="804" y="19823"/>
                  </a:cubicBezTo>
                  <a:close/>
                </a:path>
              </a:pathLst>
            </a:custGeom>
            <a:solidFill>
              <a:srgbClr val="263238"/>
            </a:solidFill>
            <a:ln w="8776"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9D0A34C-8465-488F-FC12-10800EA8609A}"/>
                </a:ext>
              </a:extLst>
            </p:cNvPr>
            <p:cNvSpPr/>
            <p:nvPr/>
          </p:nvSpPr>
          <p:spPr>
            <a:xfrm>
              <a:off x="6475815" y="3698927"/>
              <a:ext cx="240235" cy="174492"/>
            </a:xfrm>
            <a:custGeom>
              <a:avLst/>
              <a:gdLst>
                <a:gd name="connsiteX0" fmla="*/ 222485 w 240235"/>
                <a:gd name="connsiteY0" fmla="*/ 62563 h 174492"/>
                <a:gd name="connsiteX1" fmla="*/ 140942 w 240235"/>
                <a:gd name="connsiteY1" fmla="*/ 0 h 174492"/>
                <a:gd name="connsiteX2" fmla="*/ 11160 w 240235"/>
                <a:gd name="connsiteY2" fmla="*/ 31281 h 174492"/>
                <a:gd name="connsiteX3" fmla="*/ 29700 w 240235"/>
                <a:gd name="connsiteY3" fmla="*/ 48240 h 174492"/>
                <a:gd name="connsiteX4" fmla="*/ 64848 w 240235"/>
                <a:gd name="connsiteY4" fmla="*/ 42705 h 174492"/>
                <a:gd name="connsiteX5" fmla="*/ 0 w 240235"/>
                <a:gd name="connsiteY5" fmla="*/ 87167 h 174492"/>
                <a:gd name="connsiteX6" fmla="*/ 25043 w 240235"/>
                <a:gd name="connsiteY6" fmla="*/ 112209 h 174492"/>
                <a:gd name="connsiteX7" fmla="*/ 57466 w 240235"/>
                <a:gd name="connsiteY7" fmla="*/ 135407 h 174492"/>
                <a:gd name="connsiteX8" fmla="*/ 81894 w 240235"/>
                <a:gd name="connsiteY8" fmla="*/ 161152 h 174492"/>
                <a:gd name="connsiteX9" fmla="*/ 115285 w 240235"/>
                <a:gd name="connsiteY9" fmla="*/ 174421 h 174492"/>
                <a:gd name="connsiteX10" fmla="*/ 179869 w 240235"/>
                <a:gd name="connsiteY10" fmla="*/ 170642 h 174492"/>
                <a:gd name="connsiteX11" fmla="*/ 240235 w 240235"/>
                <a:gd name="connsiteY11" fmla="*/ 164491 h 174492"/>
                <a:gd name="connsiteX12" fmla="*/ 222661 w 240235"/>
                <a:gd name="connsiteY12" fmla="*/ 62563 h 17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235" h="174492">
                  <a:moveTo>
                    <a:pt x="222485" y="62563"/>
                  </a:moveTo>
                  <a:lnTo>
                    <a:pt x="140942" y="0"/>
                  </a:lnTo>
                  <a:lnTo>
                    <a:pt x="11160" y="31281"/>
                  </a:lnTo>
                  <a:cubicBezTo>
                    <a:pt x="11160" y="31281"/>
                    <a:pt x="13004" y="42705"/>
                    <a:pt x="29700" y="48240"/>
                  </a:cubicBezTo>
                  <a:lnTo>
                    <a:pt x="64848" y="42705"/>
                  </a:lnTo>
                  <a:lnTo>
                    <a:pt x="0" y="87167"/>
                  </a:lnTo>
                  <a:cubicBezTo>
                    <a:pt x="3339" y="99354"/>
                    <a:pt x="12855" y="108870"/>
                    <a:pt x="25043" y="112209"/>
                  </a:cubicBezTo>
                  <a:cubicBezTo>
                    <a:pt x="38021" y="116348"/>
                    <a:pt x="49365" y="124458"/>
                    <a:pt x="57466" y="135407"/>
                  </a:cubicBezTo>
                  <a:lnTo>
                    <a:pt x="81894" y="161152"/>
                  </a:lnTo>
                  <a:cubicBezTo>
                    <a:pt x="90514" y="170291"/>
                    <a:pt x="102737" y="175150"/>
                    <a:pt x="115285" y="174421"/>
                  </a:cubicBezTo>
                  <a:lnTo>
                    <a:pt x="179869" y="170642"/>
                  </a:lnTo>
                  <a:lnTo>
                    <a:pt x="240235" y="164491"/>
                  </a:lnTo>
                  <a:lnTo>
                    <a:pt x="222661" y="62563"/>
                  </a:lnTo>
                  <a:close/>
                </a:path>
              </a:pathLst>
            </a:custGeom>
            <a:solidFill>
              <a:srgbClr val="AE7461"/>
            </a:solidFill>
            <a:ln w="8776"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6214EBD-0E00-B257-313B-9828DC240379}"/>
                </a:ext>
              </a:extLst>
            </p:cNvPr>
            <p:cNvSpPr/>
            <p:nvPr/>
          </p:nvSpPr>
          <p:spPr>
            <a:xfrm>
              <a:off x="6694961" y="3296485"/>
              <a:ext cx="608495" cy="574050"/>
            </a:xfrm>
            <a:custGeom>
              <a:avLst/>
              <a:gdLst>
                <a:gd name="connsiteX0" fmla="*/ 608496 w 608495"/>
                <a:gd name="connsiteY0" fmla="*/ 121875 h 574050"/>
                <a:gd name="connsiteX1" fmla="*/ 495671 w 608495"/>
                <a:gd name="connsiteY1" fmla="*/ 465532 h 574050"/>
                <a:gd name="connsiteX2" fmla="*/ 376169 w 608495"/>
                <a:gd name="connsiteY2" fmla="*/ 554016 h 574050"/>
                <a:gd name="connsiteX3" fmla="*/ 21528 w 608495"/>
                <a:gd name="connsiteY3" fmla="*/ 574051 h 574050"/>
                <a:gd name="connsiteX4" fmla="*/ 0 w 608495"/>
                <a:gd name="connsiteY4" fmla="*/ 450243 h 574050"/>
                <a:gd name="connsiteX5" fmla="*/ 1318 w 608495"/>
                <a:gd name="connsiteY5" fmla="*/ 450243 h 574050"/>
                <a:gd name="connsiteX6" fmla="*/ 318263 w 608495"/>
                <a:gd name="connsiteY6" fmla="*/ 352620 h 574050"/>
                <a:gd name="connsiteX7" fmla="*/ 412371 w 608495"/>
                <a:gd name="connsiteY7" fmla="*/ 0 h 57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495" h="574050">
                  <a:moveTo>
                    <a:pt x="608496" y="121875"/>
                  </a:moveTo>
                  <a:cubicBezTo>
                    <a:pt x="587231" y="210799"/>
                    <a:pt x="532401" y="365449"/>
                    <a:pt x="495671" y="465532"/>
                  </a:cubicBezTo>
                  <a:cubicBezTo>
                    <a:pt x="477060" y="516233"/>
                    <a:pt x="430094" y="551011"/>
                    <a:pt x="376169" y="554016"/>
                  </a:cubicBezTo>
                  <a:lnTo>
                    <a:pt x="21528" y="574051"/>
                  </a:lnTo>
                  <a:lnTo>
                    <a:pt x="0" y="450243"/>
                  </a:lnTo>
                  <a:lnTo>
                    <a:pt x="1318" y="450243"/>
                  </a:lnTo>
                  <a:lnTo>
                    <a:pt x="318263" y="352620"/>
                  </a:lnTo>
                  <a:cubicBezTo>
                    <a:pt x="318263" y="352620"/>
                    <a:pt x="396818" y="37960"/>
                    <a:pt x="412371" y="0"/>
                  </a:cubicBezTo>
                </a:path>
              </a:pathLst>
            </a:custGeom>
            <a:noFill/>
            <a:ln w="8776"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BFD2F7AA-718D-6ED5-A61A-B45545434AD2}"/>
                </a:ext>
              </a:extLst>
            </p:cNvPr>
            <p:cNvSpPr/>
            <p:nvPr/>
          </p:nvSpPr>
          <p:spPr>
            <a:xfrm>
              <a:off x="6693115" y="3296222"/>
              <a:ext cx="610340" cy="576247"/>
            </a:xfrm>
            <a:custGeom>
              <a:avLst/>
              <a:gdLst>
                <a:gd name="connsiteX0" fmla="*/ 414216 w 610340"/>
                <a:gd name="connsiteY0" fmla="*/ 0 h 576247"/>
                <a:gd name="connsiteX1" fmla="*/ 412196 w 610340"/>
                <a:gd name="connsiteY1" fmla="*/ 6239 h 576247"/>
                <a:gd name="connsiteX2" fmla="*/ 406572 w 610340"/>
                <a:gd name="connsiteY2" fmla="*/ 24691 h 576247"/>
                <a:gd name="connsiteX3" fmla="*/ 387240 w 610340"/>
                <a:gd name="connsiteY3" fmla="*/ 95602 h 576247"/>
                <a:gd name="connsiteX4" fmla="*/ 321602 w 610340"/>
                <a:gd name="connsiteY4" fmla="*/ 352971 h 576247"/>
                <a:gd name="connsiteX5" fmla="*/ 321602 w 610340"/>
                <a:gd name="connsiteY5" fmla="*/ 353850 h 576247"/>
                <a:gd name="connsiteX6" fmla="*/ 320723 w 610340"/>
                <a:gd name="connsiteY6" fmla="*/ 353850 h 576247"/>
                <a:gd name="connsiteX7" fmla="*/ 3866 w 610340"/>
                <a:gd name="connsiteY7" fmla="*/ 451824 h 576247"/>
                <a:gd name="connsiteX8" fmla="*/ 3866 w 610340"/>
                <a:gd name="connsiteY8" fmla="*/ 451824 h 576247"/>
                <a:gd name="connsiteX9" fmla="*/ 2637 w 610340"/>
                <a:gd name="connsiteY9" fmla="*/ 451824 h 576247"/>
                <a:gd name="connsiteX10" fmla="*/ 4130 w 610340"/>
                <a:gd name="connsiteY10" fmla="*/ 449627 h 576247"/>
                <a:gd name="connsiteX11" fmla="*/ 25658 w 610340"/>
                <a:gd name="connsiteY11" fmla="*/ 573435 h 576247"/>
                <a:gd name="connsiteX12" fmla="*/ 23637 w 610340"/>
                <a:gd name="connsiteY12" fmla="*/ 571854 h 576247"/>
                <a:gd name="connsiteX13" fmla="*/ 48943 w 610340"/>
                <a:gd name="connsiteY13" fmla="*/ 570448 h 576247"/>
                <a:gd name="connsiteX14" fmla="*/ 378981 w 610340"/>
                <a:gd name="connsiteY14" fmla="*/ 551908 h 576247"/>
                <a:gd name="connsiteX15" fmla="*/ 491190 w 610340"/>
                <a:gd name="connsiteY15" fmla="*/ 476603 h 576247"/>
                <a:gd name="connsiteX16" fmla="*/ 503228 w 610340"/>
                <a:gd name="connsiteY16" fmla="*/ 445761 h 576247"/>
                <a:gd name="connsiteX17" fmla="*/ 514212 w 610340"/>
                <a:gd name="connsiteY17" fmla="*/ 415622 h 576247"/>
                <a:gd name="connsiteX18" fmla="*/ 534510 w 610340"/>
                <a:gd name="connsiteY18" fmla="*/ 358859 h 576247"/>
                <a:gd name="connsiteX19" fmla="*/ 592064 w 610340"/>
                <a:gd name="connsiteY19" fmla="*/ 186283 h 576247"/>
                <a:gd name="connsiteX20" fmla="*/ 605772 w 610340"/>
                <a:gd name="connsiteY20" fmla="*/ 138746 h 576247"/>
                <a:gd name="connsiteX21" fmla="*/ 609111 w 610340"/>
                <a:gd name="connsiteY21" fmla="*/ 126356 h 576247"/>
                <a:gd name="connsiteX22" fmla="*/ 610341 w 610340"/>
                <a:gd name="connsiteY22" fmla="*/ 122138 h 576247"/>
                <a:gd name="connsiteX23" fmla="*/ 609463 w 610340"/>
                <a:gd name="connsiteY23" fmla="*/ 126444 h 576247"/>
                <a:gd name="connsiteX24" fmla="*/ 606563 w 610340"/>
                <a:gd name="connsiteY24" fmla="*/ 139009 h 576247"/>
                <a:gd name="connsiteX25" fmla="*/ 593470 w 610340"/>
                <a:gd name="connsiteY25" fmla="*/ 186722 h 576247"/>
                <a:gd name="connsiteX26" fmla="*/ 537058 w 610340"/>
                <a:gd name="connsiteY26" fmla="*/ 359737 h 576247"/>
                <a:gd name="connsiteX27" fmla="*/ 516936 w 610340"/>
                <a:gd name="connsiteY27" fmla="*/ 416589 h 576247"/>
                <a:gd name="connsiteX28" fmla="*/ 506128 w 610340"/>
                <a:gd name="connsiteY28" fmla="*/ 446816 h 576247"/>
                <a:gd name="connsiteX29" fmla="*/ 494002 w 610340"/>
                <a:gd name="connsiteY29" fmla="*/ 477921 h 576247"/>
                <a:gd name="connsiteX30" fmla="*/ 448837 w 610340"/>
                <a:gd name="connsiteY30" fmla="*/ 531434 h 576247"/>
                <a:gd name="connsiteX31" fmla="*/ 378541 w 610340"/>
                <a:gd name="connsiteY31" fmla="*/ 555950 h 576247"/>
                <a:gd name="connsiteX32" fmla="*/ 48504 w 610340"/>
                <a:gd name="connsiteY32" fmla="*/ 574754 h 576247"/>
                <a:gd name="connsiteX33" fmla="*/ 23198 w 610340"/>
                <a:gd name="connsiteY33" fmla="*/ 576247 h 576247"/>
                <a:gd name="connsiteX34" fmla="*/ 21440 w 610340"/>
                <a:gd name="connsiteY34" fmla="*/ 576247 h 576247"/>
                <a:gd name="connsiteX35" fmla="*/ 21440 w 610340"/>
                <a:gd name="connsiteY35" fmla="*/ 574578 h 576247"/>
                <a:gd name="connsiteX36" fmla="*/ 0 w 610340"/>
                <a:gd name="connsiteY36" fmla="*/ 450770 h 576247"/>
                <a:gd name="connsiteX37" fmla="*/ 0 w 610340"/>
                <a:gd name="connsiteY37" fmla="*/ 448925 h 576247"/>
                <a:gd name="connsiteX38" fmla="*/ 1845 w 610340"/>
                <a:gd name="connsiteY38" fmla="*/ 448925 h 576247"/>
                <a:gd name="connsiteX39" fmla="*/ 3164 w 610340"/>
                <a:gd name="connsiteY39" fmla="*/ 448925 h 576247"/>
                <a:gd name="connsiteX40" fmla="*/ 3164 w 610340"/>
                <a:gd name="connsiteY40" fmla="*/ 448925 h 576247"/>
                <a:gd name="connsiteX41" fmla="*/ 320196 w 610340"/>
                <a:gd name="connsiteY41" fmla="*/ 351565 h 576247"/>
                <a:gd name="connsiteX42" fmla="*/ 319142 w 610340"/>
                <a:gd name="connsiteY42" fmla="*/ 352708 h 576247"/>
                <a:gd name="connsiteX43" fmla="*/ 386098 w 610340"/>
                <a:gd name="connsiteY43" fmla="*/ 95602 h 576247"/>
                <a:gd name="connsiteX44" fmla="*/ 406309 w 610340"/>
                <a:gd name="connsiteY44" fmla="*/ 25306 h 576247"/>
                <a:gd name="connsiteX45" fmla="*/ 412372 w 610340"/>
                <a:gd name="connsiteY45" fmla="*/ 7029 h 576247"/>
                <a:gd name="connsiteX46" fmla="*/ 414216 w 610340"/>
                <a:gd name="connsiteY46" fmla="*/ 0 h 57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0340" h="576247">
                  <a:moveTo>
                    <a:pt x="414216" y="0"/>
                  </a:moveTo>
                  <a:cubicBezTo>
                    <a:pt x="414216" y="0"/>
                    <a:pt x="413601" y="2109"/>
                    <a:pt x="412196" y="6239"/>
                  </a:cubicBezTo>
                  <a:cubicBezTo>
                    <a:pt x="410789" y="10369"/>
                    <a:pt x="409032" y="16607"/>
                    <a:pt x="406572" y="24691"/>
                  </a:cubicBezTo>
                  <a:cubicBezTo>
                    <a:pt x="401915" y="40947"/>
                    <a:pt x="395325" y="64848"/>
                    <a:pt x="387240" y="95602"/>
                  </a:cubicBezTo>
                  <a:cubicBezTo>
                    <a:pt x="370985" y="157111"/>
                    <a:pt x="348402" y="245507"/>
                    <a:pt x="321602" y="352971"/>
                  </a:cubicBezTo>
                  <a:lnTo>
                    <a:pt x="321602" y="353850"/>
                  </a:lnTo>
                  <a:lnTo>
                    <a:pt x="320723" y="353850"/>
                  </a:lnTo>
                  <a:lnTo>
                    <a:pt x="3866" y="451824"/>
                  </a:lnTo>
                  <a:lnTo>
                    <a:pt x="3866" y="451824"/>
                  </a:lnTo>
                  <a:lnTo>
                    <a:pt x="2637" y="451824"/>
                  </a:lnTo>
                  <a:lnTo>
                    <a:pt x="4130" y="449627"/>
                  </a:lnTo>
                  <a:cubicBezTo>
                    <a:pt x="10984" y="489345"/>
                    <a:pt x="18277" y="530995"/>
                    <a:pt x="25658" y="573435"/>
                  </a:cubicBezTo>
                  <a:lnTo>
                    <a:pt x="23637" y="571854"/>
                  </a:lnTo>
                  <a:lnTo>
                    <a:pt x="48943" y="570448"/>
                  </a:lnTo>
                  <a:lnTo>
                    <a:pt x="378981" y="551908"/>
                  </a:lnTo>
                  <a:cubicBezTo>
                    <a:pt x="427248" y="548937"/>
                    <a:pt x="470154" y="520143"/>
                    <a:pt x="491190" y="476603"/>
                  </a:cubicBezTo>
                  <a:cubicBezTo>
                    <a:pt x="495935" y="466499"/>
                    <a:pt x="499362" y="455954"/>
                    <a:pt x="503228" y="445761"/>
                  </a:cubicBezTo>
                  <a:cubicBezTo>
                    <a:pt x="507094" y="435569"/>
                    <a:pt x="510609" y="425463"/>
                    <a:pt x="514212" y="415622"/>
                  </a:cubicBezTo>
                  <a:cubicBezTo>
                    <a:pt x="521241" y="395878"/>
                    <a:pt x="528007" y="376960"/>
                    <a:pt x="534510" y="358859"/>
                  </a:cubicBezTo>
                  <a:cubicBezTo>
                    <a:pt x="560080" y="286454"/>
                    <a:pt x="579675" y="227054"/>
                    <a:pt x="592064" y="186283"/>
                  </a:cubicBezTo>
                  <a:cubicBezTo>
                    <a:pt x="598303" y="165722"/>
                    <a:pt x="602784" y="149642"/>
                    <a:pt x="605772" y="138746"/>
                  </a:cubicBezTo>
                  <a:cubicBezTo>
                    <a:pt x="607178" y="133386"/>
                    <a:pt x="608320" y="129256"/>
                    <a:pt x="609111" y="126356"/>
                  </a:cubicBezTo>
                  <a:cubicBezTo>
                    <a:pt x="609902" y="123456"/>
                    <a:pt x="610341" y="122138"/>
                    <a:pt x="610341" y="122138"/>
                  </a:cubicBezTo>
                  <a:cubicBezTo>
                    <a:pt x="610130" y="123588"/>
                    <a:pt x="609840" y="125029"/>
                    <a:pt x="609463" y="126444"/>
                  </a:cubicBezTo>
                  <a:cubicBezTo>
                    <a:pt x="608759" y="129431"/>
                    <a:pt x="607793" y="133561"/>
                    <a:pt x="606563" y="139009"/>
                  </a:cubicBezTo>
                  <a:cubicBezTo>
                    <a:pt x="603751" y="149905"/>
                    <a:pt x="599533" y="166073"/>
                    <a:pt x="593470" y="186722"/>
                  </a:cubicBezTo>
                  <a:cubicBezTo>
                    <a:pt x="581520" y="228021"/>
                    <a:pt x="562364" y="287157"/>
                    <a:pt x="537058" y="359737"/>
                  </a:cubicBezTo>
                  <a:cubicBezTo>
                    <a:pt x="530617" y="377838"/>
                    <a:pt x="523904" y="396792"/>
                    <a:pt x="516936" y="416589"/>
                  </a:cubicBezTo>
                  <a:lnTo>
                    <a:pt x="506128" y="446816"/>
                  </a:lnTo>
                  <a:cubicBezTo>
                    <a:pt x="502262" y="457008"/>
                    <a:pt x="498835" y="467553"/>
                    <a:pt x="494002" y="477921"/>
                  </a:cubicBezTo>
                  <a:cubicBezTo>
                    <a:pt x="483906" y="499414"/>
                    <a:pt x="468327" y="517867"/>
                    <a:pt x="448837" y="531434"/>
                  </a:cubicBezTo>
                  <a:cubicBezTo>
                    <a:pt x="428126" y="545950"/>
                    <a:pt x="403786" y="554429"/>
                    <a:pt x="378541" y="555950"/>
                  </a:cubicBezTo>
                  <a:lnTo>
                    <a:pt x="48504" y="574754"/>
                  </a:lnTo>
                  <a:lnTo>
                    <a:pt x="23198" y="576247"/>
                  </a:lnTo>
                  <a:lnTo>
                    <a:pt x="21440" y="576247"/>
                  </a:lnTo>
                  <a:lnTo>
                    <a:pt x="21440" y="574578"/>
                  </a:lnTo>
                  <a:cubicBezTo>
                    <a:pt x="14059" y="532049"/>
                    <a:pt x="6854" y="490399"/>
                    <a:pt x="0" y="450770"/>
                  </a:cubicBezTo>
                  <a:lnTo>
                    <a:pt x="0" y="448925"/>
                  </a:lnTo>
                  <a:lnTo>
                    <a:pt x="1845" y="448925"/>
                  </a:lnTo>
                  <a:lnTo>
                    <a:pt x="3164" y="448925"/>
                  </a:lnTo>
                  <a:lnTo>
                    <a:pt x="3164" y="448925"/>
                  </a:lnTo>
                  <a:lnTo>
                    <a:pt x="320196" y="351565"/>
                  </a:lnTo>
                  <a:lnTo>
                    <a:pt x="319142" y="352708"/>
                  </a:lnTo>
                  <a:cubicBezTo>
                    <a:pt x="346294" y="245243"/>
                    <a:pt x="369315" y="156935"/>
                    <a:pt x="386098" y="95602"/>
                  </a:cubicBezTo>
                  <a:cubicBezTo>
                    <a:pt x="394446" y="64935"/>
                    <a:pt x="401388" y="41035"/>
                    <a:pt x="406309" y="25306"/>
                  </a:cubicBezTo>
                  <a:cubicBezTo>
                    <a:pt x="408944" y="17222"/>
                    <a:pt x="410702" y="11071"/>
                    <a:pt x="412372" y="7029"/>
                  </a:cubicBezTo>
                  <a:cubicBezTo>
                    <a:pt x="414041" y="2988"/>
                    <a:pt x="414216" y="0"/>
                    <a:pt x="414216" y="0"/>
                  </a:cubicBezTo>
                  <a:close/>
                </a:path>
              </a:pathLst>
            </a:custGeom>
            <a:solidFill>
              <a:srgbClr val="263238"/>
            </a:solidFill>
            <a:ln w="8776"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4B9EEB5-B44B-F56C-F983-B6F5BA44F944}"/>
                </a:ext>
              </a:extLst>
            </p:cNvPr>
            <p:cNvSpPr/>
            <p:nvPr/>
          </p:nvSpPr>
          <p:spPr>
            <a:xfrm>
              <a:off x="7118843" y="3229177"/>
              <a:ext cx="178726" cy="59399"/>
            </a:xfrm>
            <a:custGeom>
              <a:avLst/>
              <a:gdLst>
                <a:gd name="connsiteX0" fmla="*/ 178727 w 178726"/>
                <a:gd name="connsiteY0" fmla="*/ 59400 h 59399"/>
                <a:gd name="connsiteX1" fmla="*/ 162470 w 178726"/>
                <a:gd name="connsiteY1" fmla="*/ 32336 h 59399"/>
                <a:gd name="connsiteX2" fmla="*/ 52282 w 178726"/>
                <a:gd name="connsiteY2" fmla="*/ 11511 h 59399"/>
                <a:gd name="connsiteX3" fmla="*/ 22495 w 178726"/>
                <a:gd name="connsiteY3" fmla="*/ 29085 h 59399"/>
                <a:gd name="connsiteX4" fmla="*/ 0 w 178726"/>
                <a:gd name="connsiteY4" fmla="*/ 51843 h 59399"/>
                <a:gd name="connsiteX5" fmla="*/ 4481 w 178726"/>
                <a:gd name="connsiteY5" fmla="*/ 44462 h 59399"/>
                <a:gd name="connsiteX6" fmla="*/ 20737 w 178726"/>
                <a:gd name="connsiteY6" fmla="*/ 26888 h 59399"/>
                <a:gd name="connsiteX7" fmla="*/ 93493 w 178726"/>
                <a:gd name="connsiteY7" fmla="*/ 0 h 59399"/>
                <a:gd name="connsiteX8" fmla="*/ 164404 w 178726"/>
                <a:gd name="connsiteY8" fmla="*/ 30930 h 59399"/>
                <a:gd name="connsiteX9" fmla="*/ 176881 w 178726"/>
                <a:gd name="connsiteY9" fmla="*/ 51228 h 59399"/>
                <a:gd name="connsiteX10" fmla="*/ 178463 w 178726"/>
                <a:gd name="connsiteY10" fmla="*/ 57554 h 59399"/>
                <a:gd name="connsiteX11" fmla="*/ 178727 w 178726"/>
                <a:gd name="connsiteY11" fmla="*/ 59400 h 5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726" h="59399">
                  <a:moveTo>
                    <a:pt x="178727" y="59400"/>
                  </a:moveTo>
                  <a:cubicBezTo>
                    <a:pt x="175378" y="49286"/>
                    <a:pt x="169825" y="40042"/>
                    <a:pt x="162470" y="32336"/>
                  </a:cubicBezTo>
                  <a:cubicBezTo>
                    <a:pt x="133342" y="3734"/>
                    <a:pt x="89847" y="-4481"/>
                    <a:pt x="52282" y="11511"/>
                  </a:cubicBezTo>
                  <a:cubicBezTo>
                    <a:pt x="41545" y="15878"/>
                    <a:pt x="31510" y="21800"/>
                    <a:pt x="22495" y="29085"/>
                  </a:cubicBezTo>
                  <a:cubicBezTo>
                    <a:pt x="14340" y="36000"/>
                    <a:pt x="6819" y="43610"/>
                    <a:pt x="0" y="51843"/>
                  </a:cubicBezTo>
                  <a:cubicBezTo>
                    <a:pt x="1125" y="49180"/>
                    <a:pt x="2636" y="46694"/>
                    <a:pt x="4481" y="44462"/>
                  </a:cubicBezTo>
                  <a:cubicBezTo>
                    <a:pt x="9165" y="37968"/>
                    <a:pt x="14621" y="32063"/>
                    <a:pt x="20737" y="26888"/>
                  </a:cubicBezTo>
                  <a:cubicBezTo>
                    <a:pt x="41079" y="9666"/>
                    <a:pt x="66834" y="141"/>
                    <a:pt x="93493" y="0"/>
                  </a:cubicBezTo>
                  <a:cubicBezTo>
                    <a:pt x="120197" y="958"/>
                    <a:pt x="145538" y="12012"/>
                    <a:pt x="164404" y="30930"/>
                  </a:cubicBezTo>
                  <a:cubicBezTo>
                    <a:pt x="169940" y="36747"/>
                    <a:pt x="174193" y="43662"/>
                    <a:pt x="176881" y="51228"/>
                  </a:cubicBezTo>
                  <a:cubicBezTo>
                    <a:pt x="177602" y="53284"/>
                    <a:pt x="178129" y="55402"/>
                    <a:pt x="178463" y="57554"/>
                  </a:cubicBezTo>
                  <a:cubicBezTo>
                    <a:pt x="178630" y="58152"/>
                    <a:pt x="178717" y="58776"/>
                    <a:pt x="178727" y="59400"/>
                  </a:cubicBezTo>
                  <a:close/>
                </a:path>
              </a:pathLst>
            </a:custGeom>
            <a:solidFill>
              <a:srgbClr val="263238"/>
            </a:solidFill>
            <a:ln w="8776"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FB271A01-39C5-B9C0-5DA8-1A153217A962}"/>
                </a:ext>
              </a:extLst>
            </p:cNvPr>
            <p:cNvSpPr/>
            <p:nvPr/>
          </p:nvSpPr>
          <p:spPr>
            <a:xfrm>
              <a:off x="6114496" y="3874345"/>
              <a:ext cx="470013" cy="611188"/>
            </a:xfrm>
            <a:custGeom>
              <a:avLst/>
              <a:gdLst>
                <a:gd name="connsiteX0" fmla="*/ 470013 w 470013"/>
                <a:gd name="connsiteY0" fmla="*/ 145 h 611188"/>
                <a:gd name="connsiteX1" fmla="*/ 464917 w 470013"/>
                <a:gd name="connsiteY1" fmla="*/ 145 h 611188"/>
                <a:gd name="connsiteX2" fmla="*/ 450243 w 470013"/>
                <a:gd name="connsiteY2" fmla="*/ 1990 h 611188"/>
                <a:gd name="connsiteX3" fmla="*/ 394973 w 470013"/>
                <a:gd name="connsiteY3" fmla="*/ 9283 h 611188"/>
                <a:gd name="connsiteX4" fmla="*/ 201660 w 470013"/>
                <a:gd name="connsiteY4" fmla="*/ 36172 h 611188"/>
                <a:gd name="connsiteX5" fmla="*/ 200518 w 470013"/>
                <a:gd name="connsiteY5" fmla="*/ 36172 h 611188"/>
                <a:gd name="connsiteX6" fmla="*/ 200518 w 470013"/>
                <a:gd name="connsiteY6" fmla="*/ 37314 h 611188"/>
                <a:gd name="connsiteX7" fmla="*/ 144193 w 470013"/>
                <a:gd name="connsiteY7" fmla="*/ 196357 h 611188"/>
                <a:gd name="connsiteX8" fmla="*/ 41387 w 470013"/>
                <a:gd name="connsiteY8" fmla="*/ 489402 h 611188"/>
                <a:gd name="connsiteX9" fmla="*/ 10720 w 470013"/>
                <a:gd name="connsiteY9" fmla="*/ 578413 h 611188"/>
                <a:gd name="connsiteX10" fmla="*/ 2548 w 470013"/>
                <a:gd name="connsiteY10" fmla="*/ 602665 h 611188"/>
                <a:gd name="connsiteX11" fmla="*/ 527 w 470013"/>
                <a:gd name="connsiteY11" fmla="*/ 608992 h 611188"/>
                <a:gd name="connsiteX12" fmla="*/ 0 w 470013"/>
                <a:gd name="connsiteY12" fmla="*/ 611189 h 611188"/>
                <a:gd name="connsiteX13" fmla="*/ 966 w 470013"/>
                <a:gd name="connsiteY13" fmla="*/ 609168 h 611188"/>
                <a:gd name="connsiteX14" fmla="*/ 3427 w 470013"/>
                <a:gd name="connsiteY14" fmla="*/ 602929 h 611188"/>
                <a:gd name="connsiteX15" fmla="*/ 12214 w 470013"/>
                <a:gd name="connsiteY15" fmla="*/ 578941 h 611188"/>
                <a:gd name="connsiteX16" fmla="*/ 44286 w 470013"/>
                <a:gd name="connsiteY16" fmla="*/ 491071 h 611188"/>
                <a:gd name="connsiteX17" fmla="*/ 148236 w 470013"/>
                <a:gd name="connsiteY17" fmla="*/ 198466 h 611188"/>
                <a:gd name="connsiteX18" fmla="*/ 204296 w 470013"/>
                <a:gd name="connsiteY18" fmla="*/ 39247 h 611188"/>
                <a:gd name="connsiteX19" fmla="*/ 202715 w 470013"/>
                <a:gd name="connsiteY19" fmla="*/ 40565 h 611188"/>
                <a:gd name="connsiteX20" fmla="*/ 395324 w 470013"/>
                <a:gd name="connsiteY20" fmla="*/ 12095 h 611188"/>
                <a:gd name="connsiteX21" fmla="*/ 450419 w 470013"/>
                <a:gd name="connsiteY21" fmla="*/ 3308 h 611188"/>
                <a:gd name="connsiteX22" fmla="*/ 465005 w 470013"/>
                <a:gd name="connsiteY22" fmla="*/ 936 h 6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013" h="611188">
                  <a:moveTo>
                    <a:pt x="470013" y="145"/>
                  </a:moveTo>
                  <a:cubicBezTo>
                    <a:pt x="468317" y="-48"/>
                    <a:pt x="466613" y="-48"/>
                    <a:pt x="464917" y="145"/>
                  </a:cubicBezTo>
                  <a:lnTo>
                    <a:pt x="450243" y="1990"/>
                  </a:lnTo>
                  <a:lnTo>
                    <a:pt x="394973" y="9283"/>
                  </a:lnTo>
                  <a:lnTo>
                    <a:pt x="201660" y="36172"/>
                  </a:lnTo>
                  <a:lnTo>
                    <a:pt x="200518" y="36172"/>
                  </a:lnTo>
                  <a:lnTo>
                    <a:pt x="200518" y="37314"/>
                  </a:lnTo>
                  <a:lnTo>
                    <a:pt x="144193" y="196357"/>
                  </a:lnTo>
                  <a:cubicBezTo>
                    <a:pt x="104125" y="310587"/>
                    <a:pt x="67835" y="414185"/>
                    <a:pt x="41387" y="489402"/>
                  </a:cubicBezTo>
                  <a:cubicBezTo>
                    <a:pt x="28558" y="526746"/>
                    <a:pt x="18101" y="557061"/>
                    <a:pt x="10720" y="578413"/>
                  </a:cubicBezTo>
                  <a:cubicBezTo>
                    <a:pt x="7267" y="588668"/>
                    <a:pt x="4543" y="596752"/>
                    <a:pt x="2548" y="602665"/>
                  </a:cubicBezTo>
                  <a:cubicBezTo>
                    <a:pt x="1757" y="605301"/>
                    <a:pt x="1054" y="607323"/>
                    <a:pt x="527" y="608992"/>
                  </a:cubicBezTo>
                  <a:cubicBezTo>
                    <a:pt x="246" y="609695"/>
                    <a:pt x="62" y="610433"/>
                    <a:pt x="0" y="611189"/>
                  </a:cubicBezTo>
                  <a:cubicBezTo>
                    <a:pt x="0" y="611189"/>
                    <a:pt x="0" y="610574"/>
                    <a:pt x="966" y="609168"/>
                  </a:cubicBezTo>
                  <a:cubicBezTo>
                    <a:pt x="1933" y="607762"/>
                    <a:pt x="2373" y="605477"/>
                    <a:pt x="3427" y="602929"/>
                  </a:cubicBezTo>
                  <a:cubicBezTo>
                    <a:pt x="5536" y="597130"/>
                    <a:pt x="8523" y="589133"/>
                    <a:pt x="12214" y="578941"/>
                  </a:cubicBezTo>
                  <a:lnTo>
                    <a:pt x="44286" y="491071"/>
                  </a:lnTo>
                  <a:cubicBezTo>
                    <a:pt x="70647" y="415943"/>
                    <a:pt x="107640" y="312609"/>
                    <a:pt x="148236" y="198466"/>
                  </a:cubicBezTo>
                  <a:cubicBezTo>
                    <a:pt x="168094" y="142054"/>
                    <a:pt x="187074" y="88278"/>
                    <a:pt x="204296" y="39247"/>
                  </a:cubicBezTo>
                  <a:lnTo>
                    <a:pt x="202715" y="40565"/>
                  </a:lnTo>
                  <a:lnTo>
                    <a:pt x="395324" y="12095"/>
                  </a:lnTo>
                  <a:lnTo>
                    <a:pt x="450419" y="3308"/>
                  </a:lnTo>
                  <a:lnTo>
                    <a:pt x="465005" y="936"/>
                  </a:lnTo>
                  <a:close/>
                </a:path>
              </a:pathLst>
            </a:custGeom>
            <a:solidFill>
              <a:srgbClr val="455A64"/>
            </a:solidFill>
            <a:ln w="8776"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B142F3F1-0D57-D741-05B0-F94BCB02E231}"/>
                </a:ext>
              </a:extLst>
            </p:cNvPr>
            <p:cNvSpPr/>
            <p:nvPr/>
          </p:nvSpPr>
          <p:spPr>
            <a:xfrm>
              <a:off x="7165150" y="3920885"/>
              <a:ext cx="91998" cy="251218"/>
            </a:xfrm>
            <a:custGeom>
              <a:avLst/>
              <a:gdLst>
                <a:gd name="connsiteX0" fmla="*/ 0 w 91998"/>
                <a:gd name="connsiteY0" fmla="*/ 251219 h 251218"/>
                <a:gd name="connsiteX1" fmla="*/ 35148 w 91998"/>
                <a:gd name="connsiteY1" fmla="*/ 251219 h 251218"/>
                <a:gd name="connsiteX2" fmla="*/ 71262 w 91998"/>
                <a:gd name="connsiteY2" fmla="*/ 219234 h 251218"/>
                <a:gd name="connsiteX3" fmla="*/ 91999 w 91998"/>
                <a:gd name="connsiteY3" fmla="*/ 2109 h 251218"/>
                <a:gd name="connsiteX4" fmla="*/ 67044 w 91998"/>
                <a:gd name="connsiteY4" fmla="*/ 0 h 251218"/>
                <a:gd name="connsiteX5" fmla="*/ 46483 w 91998"/>
                <a:gd name="connsiteY5" fmla="*/ 216246 h 251218"/>
                <a:gd name="connsiteX6" fmla="*/ 35148 w 91998"/>
                <a:gd name="connsiteY6" fmla="*/ 226264 h 251218"/>
                <a:gd name="connsiteX7" fmla="*/ 0 w 91998"/>
                <a:gd name="connsiteY7" fmla="*/ 226264 h 25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98" h="251218">
                  <a:moveTo>
                    <a:pt x="0" y="251219"/>
                  </a:moveTo>
                  <a:lnTo>
                    <a:pt x="35148" y="251219"/>
                  </a:lnTo>
                  <a:cubicBezTo>
                    <a:pt x="53539" y="251219"/>
                    <a:pt x="69039" y="237493"/>
                    <a:pt x="71262" y="219234"/>
                  </a:cubicBezTo>
                  <a:cubicBezTo>
                    <a:pt x="78116" y="162295"/>
                    <a:pt x="91824" y="3690"/>
                    <a:pt x="91999" y="2109"/>
                  </a:cubicBezTo>
                  <a:lnTo>
                    <a:pt x="67044" y="0"/>
                  </a:lnTo>
                  <a:cubicBezTo>
                    <a:pt x="67044" y="1582"/>
                    <a:pt x="53249" y="159746"/>
                    <a:pt x="46483" y="216246"/>
                  </a:cubicBezTo>
                  <a:cubicBezTo>
                    <a:pt x="45771" y="221967"/>
                    <a:pt x="40912" y="226264"/>
                    <a:pt x="35148" y="226264"/>
                  </a:cubicBezTo>
                  <a:lnTo>
                    <a:pt x="0" y="226264"/>
                  </a:lnTo>
                  <a:close/>
                </a:path>
              </a:pathLst>
            </a:custGeom>
            <a:solidFill>
              <a:srgbClr val="E0E0E0"/>
            </a:solidFill>
            <a:ln w="8776"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B451AB73-EEA4-025A-2DF3-414623BF429C}"/>
                </a:ext>
              </a:extLst>
            </p:cNvPr>
            <p:cNvSpPr/>
            <p:nvPr/>
          </p:nvSpPr>
          <p:spPr>
            <a:xfrm>
              <a:off x="7164886" y="3919743"/>
              <a:ext cx="94020" cy="253393"/>
            </a:xfrm>
            <a:custGeom>
              <a:avLst/>
              <a:gdLst>
                <a:gd name="connsiteX0" fmla="*/ 264 w 94020"/>
                <a:gd name="connsiteY0" fmla="*/ 252361 h 253393"/>
                <a:gd name="connsiteX1" fmla="*/ 264 w 94020"/>
                <a:gd name="connsiteY1" fmla="*/ 250867 h 253393"/>
                <a:gd name="connsiteX2" fmla="*/ 264 w 94020"/>
                <a:gd name="connsiteY2" fmla="*/ 246122 h 253393"/>
                <a:gd name="connsiteX3" fmla="*/ 264 w 94020"/>
                <a:gd name="connsiteY3" fmla="*/ 227406 h 253393"/>
                <a:gd name="connsiteX4" fmla="*/ 264 w 94020"/>
                <a:gd name="connsiteY4" fmla="*/ 226791 h 253393"/>
                <a:gd name="connsiteX5" fmla="*/ 879 w 94020"/>
                <a:gd name="connsiteY5" fmla="*/ 226791 h 253393"/>
                <a:gd name="connsiteX6" fmla="*/ 20298 w 94020"/>
                <a:gd name="connsiteY6" fmla="*/ 226791 h 253393"/>
                <a:gd name="connsiteX7" fmla="*/ 31897 w 94020"/>
                <a:gd name="connsiteY7" fmla="*/ 226791 h 253393"/>
                <a:gd name="connsiteX8" fmla="*/ 37960 w 94020"/>
                <a:gd name="connsiteY8" fmla="*/ 226791 h 253393"/>
                <a:gd name="connsiteX9" fmla="*/ 45956 w 94020"/>
                <a:gd name="connsiteY9" fmla="*/ 218443 h 253393"/>
                <a:gd name="connsiteX10" fmla="*/ 46659 w 94020"/>
                <a:gd name="connsiteY10" fmla="*/ 211502 h 253393"/>
                <a:gd name="connsiteX11" fmla="*/ 47977 w 94020"/>
                <a:gd name="connsiteY11" fmla="*/ 196564 h 253393"/>
                <a:gd name="connsiteX12" fmla="*/ 50965 w 94020"/>
                <a:gd name="connsiteY12" fmla="*/ 163789 h 253393"/>
                <a:gd name="connsiteX13" fmla="*/ 66166 w 94020"/>
                <a:gd name="connsiteY13" fmla="*/ 1494 h 253393"/>
                <a:gd name="connsiteX14" fmla="*/ 66166 w 94020"/>
                <a:gd name="connsiteY14" fmla="*/ 0 h 253393"/>
                <a:gd name="connsiteX15" fmla="*/ 67660 w 94020"/>
                <a:gd name="connsiteY15" fmla="*/ 0 h 253393"/>
                <a:gd name="connsiteX16" fmla="*/ 86112 w 94020"/>
                <a:gd name="connsiteY16" fmla="*/ 1582 h 253393"/>
                <a:gd name="connsiteX17" fmla="*/ 92527 w 94020"/>
                <a:gd name="connsiteY17" fmla="*/ 2109 h 253393"/>
                <a:gd name="connsiteX18" fmla="*/ 94020 w 94020"/>
                <a:gd name="connsiteY18" fmla="*/ 2109 h 253393"/>
                <a:gd name="connsiteX19" fmla="*/ 94020 w 94020"/>
                <a:gd name="connsiteY19" fmla="*/ 3603 h 253393"/>
                <a:gd name="connsiteX20" fmla="*/ 73019 w 94020"/>
                <a:gd name="connsiteY20" fmla="*/ 219058 h 253393"/>
                <a:gd name="connsiteX21" fmla="*/ 52546 w 94020"/>
                <a:gd name="connsiteY21" fmla="*/ 249285 h 253393"/>
                <a:gd name="connsiteX22" fmla="*/ 37608 w 94020"/>
                <a:gd name="connsiteY22" fmla="*/ 253152 h 253393"/>
                <a:gd name="connsiteX23" fmla="*/ 24604 w 94020"/>
                <a:gd name="connsiteY23" fmla="*/ 253152 h 253393"/>
                <a:gd name="connsiteX24" fmla="*/ 7030 w 94020"/>
                <a:gd name="connsiteY24" fmla="*/ 253152 h 253393"/>
                <a:gd name="connsiteX25" fmla="*/ 2549 w 94020"/>
                <a:gd name="connsiteY25" fmla="*/ 253152 h 253393"/>
                <a:gd name="connsiteX26" fmla="*/ 2549 w 94020"/>
                <a:gd name="connsiteY26" fmla="*/ 253152 h 253393"/>
                <a:gd name="connsiteX27" fmla="*/ 7293 w 94020"/>
                <a:gd name="connsiteY27" fmla="*/ 253152 h 253393"/>
                <a:gd name="connsiteX28" fmla="*/ 24867 w 94020"/>
                <a:gd name="connsiteY28" fmla="*/ 253152 h 253393"/>
                <a:gd name="connsiteX29" fmla="*/ 51843 w 94020"/>
                <a:gd name="connsiteY29" fmla="*/ 248934 h 253393"/>
                <a:gd name="connsiteX30" fmla="*/ 70911 w 94020"/>
                <a:gd name="connsiteY30" fmla="*/ 219937 h 253393"/>
                <a:gd name="connsiteX31" fmla="*/ 91033 w 94020"/>
                <a:gd name="connsiteY31" fmla="*/ 4481 h 253393"/>
                <a:gd name="connsiteX32" fmla="*/ 92351 w 94020"/>
                <a:gd name="connsiteY32" fmla="*/ 6063 h 253393"/>
                <a:gd name="connsiteX33" fmla="*/ 85937 w 94020"/>
                <a:gd name="connsiteY33" fmla="*/ 5536 h 253393"/>
                <a:gd name="connsiteX34" fmla="*/ 67484 w 94020"/>
                <a:gd name="connsiteY34" fmla="*/ 3954 h 253393"/>
                <a:gd name="connsiteX35" fmla="*/ 69066 w 94020"/>
                <a:gd name="connsiteY35" fmla="*/ 2548 h 253393"/>
                <a:gd name="connsiteX36" fmla="*/ 53337 w 94020"/>
                <a:gd name="connsiteY36" fmla="*/ 164843 h 253393"/>
                <a:gd name="connsiteX37" fmla="*/ 50086 w 94020"/>
                <a:gd name="connsiteY37" fmla="*/ 197618 h 253393"/>
                <a:gd name="connsiteX38" fmla="*/ 48592 w 94020"/>
                <a:gd name="connsiteY38" fmla="*/ 212556 h 253393"/>
                <a:gd name="connsiteX39" fmla="*/ 47801 w 94020"/>
                <a:gd name="connsiteY39" fmla="*/ 219673 h 253393"/>
                <a:gd name="connsiteX40" fmla="*/ 38224 w 94020"/>
                <a:gd name="connsiteY40" fmla="*/ 229339 h 253393"/>
                <a:gd name="connsiteX41" fmla="*/ 31809 w 94020"/>
                <a:gd name="connsiteY41" fmla="*/ 229339 h 253393"/>
                <a:gd name="connsiteX42" fmla="*/ 19419 w 94020"/>
                <a:gd name="connsiteY42" fmla="*/ 229339 h 253393"/>
                <a:gd name="connsiteX43" fmla="*/ 0 w 94020"/>
                <a:gd name="connsiteY43" fmla="*/ 229339 h 253393"/>
                <a:gd name="connsiteX44" fmla="*/ 615 w 94020"/>
                <a:gd name="connsiteY44" fmla="*/ 228812 h 253393"/>
                <a:gd name="connsiteX45" fmla="*/ 615 w 94020"/>
                <a:gd name="connsiteY45" fmla="*/ 247177 h 253393"/>
                <a:gd name="connsiteX46" fmla="*/ 615 w 94020"/>
                <a:gd name="connsiteY46" fmla="*/ 252009 h 253393"/>
                <a:gd name="connsiteX47" fmla="*/ 264 w 94020"/>
                <a:gd name="connsiteY47" fmla="*/ 252361 h 25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20" h="253393">
                  <a:moveTo>
                    <a:pt x="264" y="252361"/>
                  </a:moveTo>
                  <a:cubicBezTo>
                    <a:pt x="211" y="251860"/>
                    <a:pt x="211" y="251368"/>
                    <a:pt x="264" y="250867"/>
                  </a:cubicBezTo>
                  <a:cubicBezTo>
                    <a:pt x="264" y="249637"/>
                    <a:pt x="264" y="248055"/>
                    <a:pt x="264" y="246122"/>
                  </a:cubicBezTo>
                  <a:cubicBezTo>
                    <a:pt x="264" y="241641"/>
                    <a:pt x="264" y="235402"/>
                    <a:pt x="264" y="227406"/>
                  </a:cubicBezTo>
                  <a:lnTo>
                    <a:pt x="264" y="226791"/>
                  </a:lnTo>
                  <a:lnTo>
                    <a:pt x="879" y="226791"/>
                  </a:lnTo>
                  <a:lnTo>
                    <a:pt x="20298" y="226791"/>
                  </a:lnTo>
                  <a:lnTo>
                    <a:pt x="31897" y="226791"/>
                  </a:lnTo>
                  <a:cubicBezTo>
                    <a:pt x="33918" y="226923"/>
                    <a:pt x="35939" y="226923"/>
                    <a:pt x="37960" y="226791"/>
                  </a:cubicBezTo>
                  <a:cubicBezTo>
                    <a:pt x="42064" y="225868"/>
                    <a:pt x="45209" y="222582"/>
                    <a:pt x="45956" y="218443"/>
                  </a:cubicBezTo>
                  <a:cubicBezTo>
                    <a:pt x="45956" y="216334"/>
                    <a:pt x="45956" y="213874"/>
                    <a:pt x="46659" y="211502"/>
                  </a:cubicBezTo>
                  <a:cubicBezTo>
                    <a:pt x="47098" y="206669"/>
                    <a:pt x="47538" y="201748"/>
                    <a:pt x="47977" y="196564"/>
                  </a:cubicBezTo>
                  <a:cubicBezTo>
                    <a:pt x="48943" y="186283"/>
                    <a:pt x="49910" y="175300"/>
                    <a:pt x="50965" y="163789"/>
                  </a:cubicBezTo>
                  <a:cubicBezTo>
                    <a:pt x="55358" y="117569"/>
                    <a:pt x="60542" y="61860"/>
                    <a:pt x="66166" y="1494"/>
                  </a:cubicBezTo>
                  <a:lnTo>
                    <a:pt x="66166" y="0"/>
                  </a:lnTo>
                  <a:lnTo>
                    <a:pt x="67660" y="0"/>
                  </a:lnTo>
                  <a:lnTo>
                    <a:pt x="86112" y="1582"/>
                  </a:lnTo>
                  <a:lnTo>
                    <a:pt x="92527" y="2109"/>
                  </a:lnTo>
                  <a:lnTo>
                    <a:pt x="94020" y="2109"/>
                  </a:lnTo>
                  <a:lnTo>
                    <a:pt x="94020" y="3603"/>
                  </a:lnTo>
                  <a:cubicBezTo>
                    <a:pt x="85761" y="87869"/>
                    <a:pt x="78380" y="163876"/>
                    <a:pt x="73019" y="219058"/>
                  </a:cubicBezTo>
                  <a:cubicBezTo>
                    <a:pt x="71904" y="232002"/>
                    <a:pt x="64154" y="243442"/>
                    <a:pt x="52546" y="249285"/>
                  </a:cubicBezTo>
                  <a:cubicBezTo>
                    <a:pt x="47907" y="251640"/>
                    <a:pt x="42810" y="252958"/>
                    <a:pt x="37608" y="253152"/>
                  </a:cubicBezTo>
                  <a:cubicBezTo>
                    <a:pt x="32776" y="253152"/>
                    <a:pt x="28821" y="253152"/>
                    <a:pt x="24604" y="253152"/>
                  </a:cubicBezTo>
                  <a:lnTo>
                    <a:pt x="7030" y="253152"/>
                  </a:lnTo>
                  <a:lnTo>
                    <a:pt x="2549" y="253152"/>
                  </a:lnTo>
                  <a:lnTo>
                    <a:pt x="2549" y="253152"/>
                  </a:lnTo>
                  <a:lnTo>
                    <a:pt x="7293" y="253152"/>
                  </a:lnTo>
                  <a:lnTo>
                    <a:pt x="24867" y="253152"/>
                  </a:lnTo>
                  <a:cubicBezTo>
                    <a:pt x="34067" y="254013"/>
                    <a:pt x="43346" y="252563"/>
                    <a:pt x="51843" y="248934"/>
                  </a:cubicBezTo>
                  <a:cubicBezTo>
                    <a:pt x="62801" y="243231"/>
                    <a:pt x="70014" y="232256"/>
                    <a:pt x="70911" y="219937"/>
                  </a:cubicBezTo>
                  <a:cubicBezTo>
                    <a:pt x="76007" y="164755"/>
                    <a:pt x="83125" y="88748"/>
                    <a:pt x="91033" y="4481"/>
                  </a:cubicBezTo>
                  <a:lnTo>
                    <a:pt x="92351" y="6063"/>
                  </a:lnTo>
                  <a:lnTo>
                    <a:pt x="85937" y="5536"/>
                  </a:lnTo>
                  <a:lnTo>
                    <a:pt x="67484" y="3954"/>
                  </a:lnTo>
                  <a:lnTo>
                    <a:pt x="69066" y="2548"/>
                  </a:lnTo>
                  <a:cubicBezTo>
                    <a:pt x="63266" y="62915"/>
                    <a:pt x="57818" y="118624"/>
                    <a:pt x="53337" y="164843"/>
                  </a:cubicBezTo>
                  <a:cubicBezTo>
                    <a:pt x="52194" y="176354"/>
                    <a:pt x="51140" y="187338"/>
                    <a:pt x="50086" y="197618"/>
                  </a:cubicBezTo>
                  <a:cubicBezTo>
                    <a:pt x="49558" y="202802"/>
                    <a:pt x="49031" y="207723"/>
                    <a:pt x="48592" y="212556"/>
                  </a:cubicBezTo>
                  <a:cubicBezTo>
                    <a:pt x="48592" y="214928"/>
                    <a:pt x="48592" y="217213"/>
                    <a:pt x="47801" y="219673"/>
                  </a:cubicBezTo>
                  <a:cubicBezTo>
                    <a:pt x="46887" y="224550"/>
                    <a:pt x="43091" y="228381"/>
                    <a:pt x="38224" y="229339"/>
                  </a:cubicBezTo>
                  <a:cubicBezTo>
                    <a:pt x="36088" y="229506"/>
                    <a:pt x="33944" y="229506"/>
                    <a:pt x="31809" y="229339"/>
                  </a:cubicBezTo>
                  <a:lnTo>
                    <a:pt x="19419" y="229339"/>
                  </a:lnTo>
                  <a:lnTo>
                    <a:pt x="0" y="229339"/>
                  </a:lnTo>
                  <a:lnTo>
                    <a:pt x="615" y="228812"/>
                  </a:lnTo>
                  <a:cubicBezTo>
                    <a:pt x="615" y="236632"/>
                    <a:pt x="615" y="242783"/>
                    <a:pt x="615" y="247177"/>
                  </a:cubicBezTo>
                  <a:cubicBezTo>
                    <a:pt x="615" y="249198"/>
                    <a:pt x="615" y="250779"/>
                    <a:pt x="615" y="252009"/>
                  </a:cubicBezTo>
                  <a:cubicBezTo>
                    <a:pt x="501" y="252132"/>
                    <a:pt x="387" y="252247"/>
                    <a:pt x="264" y="252361"/>
                  </a:cubicBezTo>
                  <a:close/>
                </a:path>
              </a:pathLst>
            </a:custGeom>
            <a:solidFill>
              <a:srgbClr val="263238"/>
            </a:solidFill>
            <a:ln w="8776"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11E3117-8869-658E-FF08-C4CA7BAE05E2}"/>
                </a:ext>
              </a:extLst>
            </p:cNvPr>
            <p:cNvSpPr/>
            <p:nvPr/>
          </p:nvSpPr>
          <p:spPr>
            <a:xfrm>
              <a:off x="6528097" y="4179133"/>
              <a:ext cx="158516" cy="625190"/>
            </a:xfrm>
            <a:custGeom>
              <a:avLst/>
              <a:gdLst>
                <a:gd name="connsiteX0" fmla="*/ 84442 w 158516"/>
                <a:gd name="connsiteY0" fmla="*/ 0 h 625190"/>
                <a:gd name="connsiteX1" fmla="*/ 0 w 158516"/>
                <a:gd name="connsiteY1" fmla="*/ 625191 h 625190"/>
                <a:gd name="connsiteX2" fmla="*/ 33039 w 158516"/>
                <a:gd name="connsiteY2" fmla="*/ 625103 h 625190"/>
                <a:gd name="connsiteX3" fmla="*/ 158516 w 158516"/>
                <a:gd name="connsiteY3" fmla="*/ 23286 h 625190"/>
                <a:gd name="connsiteX4" fmla="*/ 84442 w 158516"/>
                <a:gd name="connsiteY4" fmla="*/ 0 h 625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6" h="625190">
                  <a:moveTo>
                    <a:pt x="84442" y="0"/>
                  </a:moveTo>
                  <a:lnTo>
                    <a:pt x="0" y="625191"/>
                  </a:lnTo>
                  <a:lnTo>
                    <a:pt x="33039" y="625103"/>
                  </a:lnTo>
                  <a:lnTo>
                    <a:pt x="158516" y="23286"/>
                  </a:lnTo>
                  <a:lnTo>
                    <a:pt x="84442" y="0"/>
                  </a:lnTo>
                  <a:close/>
                </a:path>
              </a:pathLst>
            </a:custGeom>
            <a:solidFill>
              <a:srgbClr val="455A64"/>
            </a:solidFill>
            <a:ln w="8776"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A84D8F6-1A54-4C7B-6C14-F533C1012989}"/>
                </a:ext>
              </a:extLst>
            </p:cNvPr>
            <p:cNvSpPr/>
            <p:nvPr/>
          </p:nvSpPr>
          <p:spPr>
            <a:xfrm>
              <a:off x="6526603" y="4178957"/>
              <a:ext cx="160800" cy="626772"/>
            </a:xfrm>
            <a:custGeom>
              <a:avLst/>
              <a:gdLst>
                <a:gd name="connsiteX0" fmla="*/ 85936 w 160800"/>
                <a:gd name="connsiteY0" fmla="*/ 176 h 626772"/>
                <a:gd name="connsiteX1" fmla="*/ 90681 w 160800"/>
                <a:gd name="connsiteY1" fmla="*/ 1582 h 626772"/>
                <a:gd name="connsiteX2" fmla="*/ 104740 w 160800"/>
                <a:gd name="connsiteY2" fmla="*/ 5799 h 626772"/>
                <a:gd name="connsiteX3" fmla="*/ 160186 w 160800"/>
                <a:gd name="connsiteY3" fmla="*/ 22846 h 626772"/>
                <a:gd name="connsiteX4" fmla="*/ 160801 w 160800"/>
                <a:gd name="connsiteY4" fmla="*/ 22846 h 626772"/>
                <a:gd name="connsiteX5" fmla="*/ 160801 w 160800"/>
                <a:gd name="connsiteY5" fmla="*/ 23461 h 626772"/>
                <a:gd name="connsiteX6" fmla="*/ 39101 w 160800"/>
                <a:gd name="connsiteY6" fmla="*/ 611483 h 626772"/>
                <a:gd name="connsiteX7" fmla="*/ 36202 w 160800"/>
                <a:gd name="connsiteY7" fmla="*/ 625454 h 626772"/>
                <a:gd name="connsiteX8" fmla="*/ 36202 w 160800"/>
                <a:gd name="connsiteY8" fmla="*/ 626772 h 626772"/>
                <a:gd name="connsiteX9" fmla="*/ 0 w 160800"/>
                <a:gd name="connsiteY9" fmla="*/ 626772 h 626772"/>
                <a:gd name="connsiteX10" fmla="*/ 0 w 160800"/>
                <a:gd name="connsiteY10" fmla="*/ 624927 h 626772"/>
                <a:gd name="connsiteX11" fmla="*/ 60718 w 160800"/>
                <a:gd name="connsiteY11" fmla="*/ 180659 h 626772"/>
                <a:gd name="connsiteX12" fmla="*/ 79170 w 160800"/>
                <a:gd name="connsiteY12" fmla="*/ 48065 h 626772"/>
                <a:gd name="connsiteX13" fmla="*/ 84178 w 160800"/>
                <a:gd name="connsiteY13" fmla="*/ 12302 h 626772"/>
                <a:gd name="connsiteX14" fmla="*/ 85497 w 160800"/>
                <a:gd name="connsiteY14" fmla="*/ 3075 h 626772"/>
                <a:gd name="connsiteX15" fmla="*/ 86024 w 160800"/>
                <a:gd name="connsiteY15" fmla="*/ 0 h 626772"/>
                <a:gd name="connsiteX16" fmla="*/ 86024 w 160800"/>
                <a:gd name="connsiteY16" fmla="*/ 3339 h 626772"/>
                <a:gd name="connsiteX17" fmla="*/ 84882 w 160800"/>
                <a:gd name="connsiteY17" fmla="*/ 12829 h 626772"/>
                <a:gd name="connsiteX18" fmla="*/ 80225 w 160800"/>
                <a:gd name="connsiteY18" fmla="*/ 49031 h 626772"/>
                <a:gd name="connsiteX19" fmla="*/ 62651 w 160800"/>
                <a:gd name="connsiteY19" fmla="*/ 182153 h 626772"/>
                <a:gd name="connsiteX20" fmla="*/ 3075 w 160800"/>
                <a:gd name="connsiteY20" fmla="*/ 625806 h 626772"/>
                <a:gd name="connsiteX21" fmla="*/ 1494 w 160800"/>
                <a:gd name="connsiteY21" fmla="*/ 624048 h 626772"/>
                <a:gd name="connsiteX22" fmla="*/ 34533 w 160800"/>
                <a:gd name="connsiteY22" fmla="*/ 624048 h 626772"/>
                <a:gd name="connsiteX23" fmla="*/ 32951 w 160800"/>
                <a:gd name="connsiteY23" fmla="*/ 625367 h 626772"/>
                <a:gd name="connsiteX24" fmla="*/ 35938 w 160800"/>
                <a:gd name="connsiteY24" fmla="*/ 611395 h 626772"/>
                <a:gd name="connsiteX25" fmla="*/ 158955 w 160800"/>
                <a:gd name="connsiteY25" fmla="*/ 23725 h 626772"/>
                <a:gd name="connsiteX26" fmla="*/ 159395 w 160800"/>
                <a:gd name="connsiteY26" fmla="*/ 24516 h 626772"/>
                <a:gd name="connsiteX27" fmla="*/ 104652 w 160800"/>
                <a:gd name="connsiteY27" fmla="*/ 6942 h 626772"/>
                <a:gd name="connsiteX28" fmla="*/ 90505 w 160800"/>
                <a:gd name="connsiteY28" fmla="*/ 2285 h 62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800" h="626772">
                  <a:moveTo>
                    <a:pt x="85936" y="176"/>
                  </a:moveTo>
                  <a:lnTo>
                    <a:pt x="90681" y="1582"/>
                  </a:lnTo>
                  <a:lnTo>
                    <a:pt x="104740" y="5799"/>
                  </a:lnTo>
                  <a:lnTo>
                    <a:pt x="160186" y="22846"/>
                  </a:lnTo>
                  <a:lnTo>
                    <a:pt x="160801" y="22846"/>
                  </a:lnTo>
                  <a:lnTo>
                    <a:pt x="160801" y="23461"/>
                  </a:lnTo>
                  <a:cubicBezTo>
                    <a:pt x="138394" y="131628"/>
                    <a:pt x="92263" y="354465"/>
                    <a:pt x="39101" y="611483"/>
                  </a:cubicBezTo>
                  <a:lnTo>
                    <a:pt x="36202" y="625454"/>
                  </a:lnTo>
                  <a:lnTo>
                    <a:pt x="36202" y="626772"/>
                  </a:lnTo>
                  <a:lnTo>
                    <a:pt x="0" y="626772"/>
                  </a:lnTo>
                  <a:lnTo>
                    <a:pt x="0" y="624927"/>
                  </a:lnTo>
                  <a:cubicBezTo>
                    <a:pt x="23900" y="449891"/>
                    <a:pt x="45340" y="293484"/>
                    <a:pt x="60718" y="180659"/>
                  </a:cubicBezTo>
                  <a:cubicBezTo>
                    <a:pt x="68538" y="124599"/>
                    <a:pt x="74776" y="79346"/>
                    <a:pt x="79170" y="48065"/>
                  </a:cubicBezTo>
                  <a:cubicBezTo>
                    <a:pt x="81279" y="32599"/>
                    <a:pt x="83036" y="20561"/>
                    <a:pt x="84178" y="12302"/>
                  </a:cubicBezTo>
                  <a:cubicBezTo>
                    <a:pt x="84767" y="8321"/>
                    <a:pt x="85207" y="5246"/>
                    <a:pt x="85497" y="3075"/>
                  </a:cubicBezTo>
                  <a:lnTo>
                    <a:pt x="86024" y="0"/>
                  </a:lnTo>
                  <a:cubicBezTo>
                    <a:pt x="86024" y="0"/>
                    <a:pt x="86024" y="1230"/>
                    <a:pt x="86024" y="3339"/>
                  </a:cubicBezTo>
                  <a:cubicBezTo>
                    <a:pt x="86024" y="5448"/>
                    <a:pt x="85409" y="8699"/>
                    <a:pt x="84882" y="12829"/>
                  </a:cubicBezTo>
                  <a:cubicBezTo>
                    <a:pt x="83827" y="21177"/>
                    <a:pt x="82246" y="33390"/>
                    <a:pt x="80225" y="49031"/>
                  </a:cubicBezTo>
                  <a:cubicBezTo>
                    <a:pt x="76095" y="80488"/>
                    <a:pt x="70120" y="125917"/>
                    <a:pt x="62651" y="182153"/>
                  </a:cubicBezTo>
                  <a:lnTo>
                    <a:pt x="3075" y="625806"/>
                  </a:lnTo>
                  <a:lnTo>
                    <a:pt x="1494" y="624048"/>
                  </a:lnTo>
                  <a:lnTo>
                    <a:pt x="34533" y="624048"/>
                  </a:lnTo>
                  <a:lnTo>
                    <a:pt x="32951" y="625367"/>
                  </a:lnTo>
                  <a:cubicBezTo>
                    <a:pt x="33917" y="620973"/>
                    <a:pt x="34884" y="616140"/>
                    <a:pt x="35938" y="611395"/>
                  </a:cubicBezTo>
                  <a:cubicBezTo>
                    <a:pt x="89802" y="354465"/>
                    <a:pt x="136549" y="131804"/>
                    <a:pt x="158955" y="23725"/>
                  </a:cubicBezTo>
                  <a:lnTo>
                    <a:pt x="159395" y="24516"/>
                  </a:lnTo>
                  <a:lnTo>
                    <a:pt x="104652" y="6942"/>
                  </a:lnTo>
                  <a:lnTo>
                    <a:pt x="90505" y="2285"/>
                  </a:lnTo>
                  <a:close/>
                </a:path>
              </a:pathLst>
            </a:custGeom>
            <a:solidFill>
              <a:srgbClr val="263238"/>
            </a:solidFill>
            <a:ln w="8776"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DEDDCA0B-F760-18D8-AC6B-50150A9697BF}"/>
                </a:ext>
              </a:extLst>
            </p:cNvPr>
            <p:cNvSpPr/>
            <p:nvPr/>
          </p:nvSpPr>
          <p:spPr>
            <a:xfrm>
              <a:off x="6571241" y="4127203"/>
              <a:ext cx="633099" cy="75216"/>
            </a:xfrm>
            <a:custGeom>
              <a:avLst/>
              <a:gdLst>
                <a:gd name="connsiteX0" fmla="*/ 37608 w 633099"/>
                <a:gd name="connsiteY0" fmla="*/ 75216 h 75216"/>
                <a:gd name="connsiteX1" fmla="*/ 595491 w 633099"/>
                <a:gd name="connsiteY1" fmla="*/ 75216 h 75216"/>
                <a:gd name="connsiteX2" fmla="*/ 633099 w 633099"/>
                <a:gd name="connsiteY2" fmla="*/ 37608 h 75216"/>
                <a:gd name="connsiteX3" fmla="*/ 633099 w 633099"/>
                <a:gd name="connsiteY3" fmla="*/ 37608 h 75216"/>
                <a:gd name="connsiteX4" fmla="*/ 595491 w 633099"/>
                <a:gd name="connsiteY4" fmla="*/ 0 h 75216"/>
                <a:gd name="connsiteX5" fmla="*/ 37608 w 633099"/>
                <a:gd name="connsiteY5" fmla="*/ 0 h 75216"/>
                <a:gd name="connsiteX6" fmla="*/ 0 w 633099"/>
                <a:gd name="connsiteY6" fmla="*/ 37608 h 75216"/>
                <a:gd name="connsiteX7" fmla="*/ 0 w 633099"/>
                <a:gd name="connsiteY7" fmla="*/ 37608 h 75216"/>
                <a:gd name="connsiteX8" fmla="*/ 37608 w 633099"/>
                <a:gd name="connsiteY8" fmla="*/ 75216 h 7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099" h="75216">
                  <a:moveTo>
                    <a:pt x="37608" y="75216"/>
                  </a:moveTo>
                  <a:lnTo>
                    <a:pt x="595491" y="75216"/>
                  </a:lnTo>
                  <a:cubicBezTo>
                    <a:pt x="616263" y="75216"/>
                    <a:pt x="633099" y="58380"/>
                    <a:pt x="633099" y="37608"/>
                  </a:cubicBezTo>
                  <a:lnTo>
                    <a:pt x="633099" y="37608"/>
                  </a:lnTo>
                  <a:cubicBezTo>
                    <a:pt x="633099" y="16836"/>
                    <a:pt x="616263" y="0"/>
                    <a:pt x="595491" y="0"/>
                  </a:cubicBezTo>
                  <a:lnTo>
                    <a:pt x="37608" y="0"/>
                  </a:lnTo>
                  <a:cubicBezTo>
                    <a:pt x="16836" y="0"/>
                    <a:pt x="0" y="16836"/>
                    <a:pt x="0" y="37608"/>
                  </a:cubicBezTo>
                  <a:lnTo>
                    <a:pt x="0" y="37608"/>
                  </a:lnTo>
                  <a:cubicBezTo>
                    <a:pt x="0" y="58380"/>
                    <a:pt x="16836" y="75216"/>
                    <a:pt x="37608" y="75216"/>
                  </a:cubicBezTo>
                  <a:close/>
                </a:path>
              </a:pathLst>
            </a:custGeom>
            <a:solidFill>
              <a:srgbClr val="455A64"/>
            </a:solidFill>
            <a:ln w="8776"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E4488E03-19FC-E94C-187E-8B399D820C3F}"/>
                </a:ext>
              </a:extLst>
            </p:cNvPr>
            <p:cNvSpPr/>
            <p:nvPr/>
          </p:nvSpPr>
          <p:spPr>
            <a:xfrm>
              <a:off x="7210795" y="3302327"/>
              <a:ext cx="151315" cy="672029"/>
            </a:xfrm>
            <a:custGeom>
              <a:avLst/>
              <a:gdLst>
                <a:gd name="connsiteX0" fmla="*/ 74911 w 151315"/>
                <a:gd name="connsiteY0" fmla="*/ 639208 h 672029"/>
                <a:gd name="connsiteX1" fmla="*/ 151006 w 151315"/>
                <a:gd name="connsiteY1" fmla="*/ 42311 h 672029"/>
                <a:gd name="connsiteX2" fmla="*/ 118556 w 151315"/>
                <a:gd name="connsiteY2" fmla="*/ 327 h 672029"/>
                <a:gd name="connsiteX3" fmla="*/ 118407 w 151315"/>
                <a:gd name="connsiteY3" fmla="*/ 309 h 672029"/>
                <a:gd name="connsiteX4" fmla="*/ 118407 w 151315"/>
                <a:gd name="connsiteY4" fmla="*/ 309 h 672029"/>
                <a:gd name="connsiteX5" fmla="*/ 76414 w 151315"/>
                <a:gd name="connsiteY5" fmla="*/ 32751 h 672029"/>
                <a:gd name="connsiteX6" fmla="*/ 76405 w 151315"/>
                <a:gd name="connsiteY6" fmla="*/ 32821 h 672029"/>
                <a:gd name="connsiteX7" fmla="*/ 310 w 151315"/>
                <a:gd name="connsiteY7" fmla="*/ 629630 h 672029"/>
                <a:gd name="connsiteX8" fmla="*/ 32822 w 151315"/>
                <a:gd name="connsiteY8" fmla="*/ 671719 h 672029"/>
                <a:gd name="connsiteX9" fmla="*/ 32822 w 151315"/>
                <a:gd name="connsiteY9" fmla="*/ 671719 h 672029"/>
                <a:gd name="connsiteX10" fmla="*/ 74911 w 151315"/>
                <a:gd name="connsiteY10" fmla="*/ 639208 h 67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15" h="672029">
                  <a:moveTo>
                    <a:pt x="74911" y="639208"/>
                  </a:moveTo>
                  <a:lnTo>
                    <a:pt x="151006" y="42311"/>
                  </a:lnTo>
                  <a:cubicBezTo>
                    <a:pt x="153642" y="21758"/>
                    <a:pt x="139109" y="2963"/>
                    <a:pt x="118556" y="327"/>
                  </a:cubicBezTo>
                  <a:cubicBezTo>
                    <a:pt x="118503" y="318"/>
                    <a:pt x="118459" y="318"/>
                    <a:pt x="118407" y="309"/>
                  </a:cubicBezTo>
                  <a:lnTo>
                    <a:pt x="118407" y="309"/>
                  </a:lnTo>
                  <a:cubicBezTo>
                    <a:pt x="97854" y="-2327"/>
                    <a:pt x="79050" y="12189"/>
                    <a:pt x="76414" y="32751"/>
                  </a:cubicBezTo>
                  <a:cubicBezTo>
                    <a:pt x="76414" y="32768"/>
                    <a:pt x="76405" y="32795"/>
                    <a:pt x="76405" y="32821"/>
                  </a:cubicBezTo>
                  <a:lnTo>
                    <a:pt x="310" y="629630"/>
                  </a:lnTo>
                  <a:cubicBezTo>
                    <a:pt x="-2334" y="650226"/>
                    <a:pt x="12225" y="669074"/>
                    <a:pt x="32822" y="671719"/>
                  </a:cubicBezTo>
                  <a:lnTo>
                    <a:pt x="32822" y="671719"/>
                  </a:lnTo>
                  <a:cubicBezTo>
                    <a:pt x="53418" y="674364"/>
                    <a:pt x="72267" y="659804"/>
                    <a:pt x="74911" y="639208"/>
                  </a:cubicBezTo>
                  <a:close/>
                </a:path>
              </a:pathLst>
            </a:custGeom>
            <a:solidFill>
              <a:srgbClr val="455A64"/>
            </a:solidFill>
            <a:ln w="8776"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C57EA83C-AEB3-5FAC-92C3-7B0ADB9D1603}"/>
                </a:ext>
              </a:extLst>
            </p:cNvPr>
            <p:cNvSpPr/>
            <p:nvPr/>
          </p:nvSpPr>
          <p:spPr>
            <a:xfrm>
              <a:off x="7085892" y="4179133"/>
              <a:ext cx="158516" cy="625190"/>
            </a:xfrm>
            <a:custGeom>
              <a:avLst/>
              <a:gdLst>
                <a:gd name="connsiteX0" fmla="*/ 74074 w 158516"/>
                <a:gd name="connsiteY0" fmla="*/ 0 h 625190"/>
                <a:gd name="connsiteX1" fmla="*/ 158517 w 158516"/>
                <a:gd name="connsiteY1" fmla="*/ 625191 h 625190"/>
                <a:gd name="connsiteX2" fmla="*/ 125478 w 158516"/>
                <a:gd name="connsiteY2" fmla="*/ 625103 h 625190"/>
                <a:gd name="connsiteX3" fmla="*/ 0 w 158516"/>
                <a:gd name="connsiteY3" fmla="*/ 23286 h 625190"/>
                <a:gd name="connsiteX4" fmla="*/ 74074 w 158516"/>
                <a:gd name="connsiteY4" fmla="*/ 0 h 625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6" h="625190">
                  <a:moveTo>
                    <a:pt x="74074" y="0"/>
                  </a:moveTo>
                  <a:lnTo>
                    <a:pt x="158517" y="625191"/>
                  </a:lnTo>
                  <a:lnTo>
                    <a:pt x="125478" y="625103"/>
                  </a:lnTo>
                  <a:lnTo>
                    <a:pt x="0" y="23286"/>
                  </a:lnTo>
                  <a:lnTo>
                    <a:pt x="74074" y="0"/>
                  </a:lnTo>
                  <a:close/>
                </a:path>
              </a:pathLst>
            </a:custGeom>
            <a:solidFill>
              <a:srgbClr val="455A64"/>
            </a:solidFill>
            <a:ln w="8776"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F92B99E-BD16-9B8D-82C0-9982093FD61B}"/>
                </a:ext>
              </a:extLst>
            </p:cNvPr>
            <p:cNvSpPr/>
            <p:nvPr/>
          </p:nvSpPr>
          <p:spPr>
            <a:xfrm>
              <a:off x="6604368" y="4200925"/>
              <a:ext cx="570008" cy="3075"/>
            </a:xfrm>
            <a:custGeom>
              <a:avLst/>
              <a:gdLst>
                <a:gd name="connsiteX0" fmla="*/ 0 w 570008"/>
                <a:gd name="connsiteY0" fmla="*/ 1494 h 3075"/>
                <a:gd name="connsiteX1" fmla="*/ 285048 w 570008"/>
                <a:gd name="connsiteY1" fmla="*/ 0 h 3075"/>
                <a:gd name="connsiteX2" fmla="*/ 570009 w 570008"/>
                <a:gd name="connsiteY2" fmla="*/ 1494 h 3075"/>
                <a:gd name="connsiteX3" fmla="*/ 285048 w 570008"/>
                <a:gd name="connsiteY3" fmla="*/ 3075 h 3075"/>
                <a:gd name="connsiteX4" fmla="*/ 0 w 570008"/>
                <a:gd name="connsiteY4" fmla="*/ 1494 h 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008" h="3075">
                  <a:moveTo>
                    <a:pt x="0" y="1494"/>
                  </a:moveTo>
                  <a:cubicBezTo>
                    <a:pt x="0" y="703"/>
                    <a:pt x="127674" y="0"/>
                    <a:pt x="285048" y="0"/>
                  </a:cubicBezTo>
                  <a:cubicBezTo>
                    <a:pt x="442422" y="0"/>
                    <a:pt x="570009" y="703"/>
                    <a:pt x="570009" y="1494"/>
                  </a:cubicBezTo>
                  <a:cubicBezTo>
                    <a:pt x="570009" y="2285"/>
                    <a:pt x="442422" y="3075"/>
                    <a:pt x="285048" y="3075"/>
                  </a:cubicBezTo>
                  <a:cubicBezTo>
                    <a:pt x="127674" y="3075"/>
                    <a:pt x="0" y="2372"/>
                    <a:pt x="0" y="1494"/>
                  </a:cubicBezTo>
                  <a:close/>
                </a:path>
              </a:pathLst>
            </a:custGeom>
            <a:solidFill>
              <a:srgbClr val="263238"/>
            </a:solidFill>
            <a:ln w="8776" cap="flat">
              <a:noFill/>
              <a:prstDash val="solid"/>
              <a:miter/>
            </a:ln>
          </p:spPr>
          <p:txBody>
            <a:bodyPr rtlCol="0" anchor="ctr"/>
            <a:lstStyle/>
            <a:p>
              <a:endParaRPr lang="en-US"/>
            </a:p>
          </p:txBody>
        </p:sp>
      </p:grpSp>
      <p:grpSp>
        <p:nvGrpSpPr>
          <p:cNvPr id="205" name="Graphic 2">
            <a:extLst>
              <a:ext uri="{FF2B5EF4-FFF2-40B4-BE49-F238E27FC236}">
                <a16:creationId xmlns:a16="http://schemas.microsoft.com/office/drawing/2014/main" id="{33CB2041-406D-281B-3ACE-1C6F9FA2BFEA}"/>
              </a:ext>
            </a:extLst>
          </p:cNvPr>
          <p:cNvGrpSpPr/>
          <p:nvPr/>
        </p:nvGrpSpPr>
        <p:grpSpPr>
          <a:xfrm>
            <a:off x="4828641" y="2172844"/>
            <a:ext cx="1178814" cy="2441593"/>
            <a:chOff x="4828641" y="2172844"/>
            <a:chExt cx="1178814" cy="2441593"/>
          </a:xfrm>
        </p:grpSpPr>
        <p:sp>
          <p:nvSpPr>
            <p:cNvPr id="206" name="Freeform: Shape 205">
              <a:extLst>
                <a:ext uri="{FF2B5EF4-FFF2-40B4-BE49-F238E27FC236}">
                  <a16:creationId xmlns:a16="http://schemas.microsoft.com/office/drawing/2014/main" id="{1E3EB5E0-EBA2-4B11-E47B-58EEF7E54CA4}"/>
                </a:ext>
              </a:extLst>
            </p:cNvPr>
            <p:cNvSpPr/>
            <p:nvPr/>
          </p:nvSpPr>
          <p:spPr>
            <a:xfrm>
              <a:off x="5157424" y="4265948"/>
              <a:ext cx="285309" cy="347611"/>
            </a:xfrm>
            <a:custGeom>
              <a:avLst/>
              <a:gdLst>
                <a:gd name="connsiteX0" fmla="*/ 191377 w 285309"/>
                <a:gd name="connsiteY0" fmla="*/ 0 h 347611"/>
                <a:gd name="connsiteX1" fmla="*/ 285310 w 285309"/>
                <a:gd name="connsiteY1" fmla="*/ 229339 h 347611"/>
                <a:gd name="connsiteX2" fmla="*/ 525 w 285309"/>
                <a:gd name="connsiteY2" fmla="*/ 347611 h 347611"/>
                <a:gd name="connsiteX3" fmla="*/ 115546 w 285309"/>
                <a:gd name="connsiteY3" fmla="*/ 203945 h 347611"/>
                <a:gd name="connsiteX4" fmla="*/ 49820 w 285309"/>
                <a:gd name="connsiteY4" fmla="*/ 59400 h 34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09" h="347611">
                  <a:moveTo>
                    <a:pt x="191377" y="0"/>
                  </a:moveTo>
                  <a:lnTo>
                    <a:pt x="285310" y="229339"/>
                  </a:lnTo>
                  <a:lnTo>
                    <a:pt x="525" y="347611"/>
                  </a:lnTo>
                  <a:cubicBezTo>
                    <a:pt x="-9053" y="319757"/>
                    <a:pt x="115546" y="203945"/>
                    <a:pt x="115546" y="203945"/>
                  </a:cubicBezTo>
                  <a:lnTo>
                    <a:pt x="49820" y="59400"/>
                  </a:lnTo>
                  <a:close/>
                </a:path>
              </a:pathLst>
            </a:custGeom>
            <a:solidFill>
              <a:srgbClr val="455A64"/>
            </a:solidFill>
            <a:ln w="8776"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43CADE8-1C63-DB09-31B5-0938CBA250E7}"/>
                </a:ext>
              </a:extLst>
            </p:cNvPr>
            <p:cNvSpPr/>
            <p:nvPr/>
          </p:nvSpPr>
          <p:spPr>
            <a:xfrm>
              <a:off x="5345454" y="4420862"/>
              <a:ext cx="24117" cy="23605"/>
            </a:xfrm>
            <a:custGeom>
              <a:avLst/>
              <a:gdLst>
                <a:gd name="connsiteX0" fmla="*/ 10465 w 24117"/>
                <a:gd name="connsiteY0" fmla="*/ 88 h 23605"/>
                <a:gd name="connsiteX1" fmla="*/ 23997 w 24117"/>
                <a:gd name="connsiteY1" fmla="*/ 10017 h 23605"/>
                <a:gd name="connsiteX2" fmla="*/ 14244 w 24117"/>
                <a:gd name="connsiteY2" fmla="*/ 23549 h 23605"/>
                <a:gd name="connsiteX3" fmla="*/ 9 w 24117"/>
                <a:gd name="connsiteY3" fmla="*/ 12917 h 23605"/>
                <a:gd name="connsiteX4" fmla="*/ 11696 w 24117"/>
                <a:gd name="connsiteY4" fmla="*/ 0 h 2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7" h="23605">
                  <a:moveTo>
                    <a:pt x="10465" y="88"/>
                  </a:moveTo>
                  <a:cubicBezTo>
                    <a:pt x="16854" y="-545"/>
                    <a:pt x="22679" y="3734"/>
                    <a:pt x="23997" y="10017"/>
                  </a:cubicBezTo>
                  <a:cubicBezTo>
                    <a:pt x="24902" y="16414"/>
                    <a:pt x="20597" y="22389"/>
                    <a:pt x="14244" y="23549"/>
                  </a:cubicBezTo>
                  <a:cubicBezTo>
                    <a:pt x="7478" y="24173"/>
                    <a:pt x="1327" y="19586"/>
                    <a:pt x="9" y="12917"/>
                  </a:cubicBezTo>
                  <a:cubicBezTo>
                    <a:pt x="-246" y="6151"/>
                    <a:pt x="4938" y="422"/>
                    <a:pt x="11696" y="0"/>
                  </a:cubicBezTo>
                </a:path>
              </a:pathLst>
            </a:custGeom>
            <a:solidFill>
              <a:srgbClr val="FFFFFF"/>
            </a:solidFill>
            <a:ln w="8776"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1DCBA5F5-3AFB-931F-D3AD-ED747CFF1C15}"/>
                </a:ext>
              </a:extLst>
            </p:cNvPr>
            <p:cNvSpPr/>
            <p:nvPr/>
          </p:nvSpPr>
          <p:spPr>
            <a:xfrm>
              <a:off x="5156674" y="4471123"/>
              <a:ext cx="286236" cy="143314"/>
            </a:xfrm>
            <a:custGeom>
              <a:avLst/>
              <a:gdLst>
                <a:gd name="connsiteX0" fmla="*/ 286236 w 286236"/>
                <a:gd name="connsiteY0" fmla="*/ 24603 h 143314"/>
                <a:gd name="connsiteX1" fmla="*/ 276307 w 286236"/>
                <a:gd name="connsiteY1" fmla="*/ 0 h 143314"/>
                <a:gd name="connsiteX2" fmla="*/ 6636 w 286236"/>
                <a:gd name="connsiteY2" fmla="*/ 124247 h 143314"/>
                <a:gd name="connsiteX3" fmla="*/ 1452 w 286236"/>
                <a:gd name="connsiteY3" fmla="*/ 143315 h 143314"/>
              </a:gdLst>
              <a:ahLst/>
              <a:cxnLst>
                <a:cxn ang="0">
                  <a:pos x="connsiteX0" y="connsiteY0"/>
                </a:cxn>
                <a:cxn ang="0">
                  <a:pos x="connsiteX1" y="connsiteY1"/>
                </a:cxn>
                <a:cxn ang="0">
                  <a:pos x="connsiteX2" y="connsiteY2"/>
                </a:cxn>
                <a:cxn ang="0">
                  <a:pos x="connsiteX3" y="connsiteY3"/>
                </a:cxn>
              </a:cxnLst>
              <a:rect l="l" t="t" r="r" b="b"/>
              <a:pathLst>
                <a:path w="286236" h="143314">
                  <a:moveTo>
                    <a:pt x="286236" y="24603"/>
                  </a:moveTo>
                  <a:lnTo>
                    <a:pt x="276307" y="0"/>
                  </a:lnTo>
                  <a:lnTo>
                    <a:pt x="6636" y="124247"/>
                  </a:lnTo>
                  <a:cubicBezTo>
                    <a:pt x="6636" y="124247"/>
                    <a:pt x="-3733" y="135055"/>
                    <a:pt x="1452" y="143315"/>
                  </a:cubicBezTo>
                  <a:close/>
                </a:path>
              </a:pathLst>
            </a:custGeom>
            <a:solidFill>
              <a:srgbClr val="263238"/>
            </a:solidFill>
            <a:ln w="8776"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6EC63C1E-01D1-2A65-9FC3-9BB74A08E484}"/>
                </a:ext>
              </a:extLst>
            </p:cNvPr>
            <p:cNvSpPr/>
            <p:nvPr/>
          </p:nvSpPr>
          <p:spPr>
            <a:xfrm>
              <a:off x="5267718" y="4465569"/>
              <a:ext cx="32532" cy="10554"/>
            </a:xfrm>
            <a:custGeom>
              <a:avLst/>
              <a:gdLst>
                <a:gd name="connsiteX0" fmla="*/ 68 w 32532"/>
                <a:gd name="connsiteY0" fmla="*/ 4764 h 10554"/>
                <a:gd name="connsiteX1" fmla="*/ 16587 w 32532"/>
                <a:gd name="connsiteY1" fmla="*/ 5554 h 10554"/>
                <a:gd name="connsiteX2" fmla="*/ 32404 w 32532"/>
                <a:gd name="connsiteY2" fmla="*/ 10387 h 10554"/>
                <a:gd name="connsiteX3" fmla="*/ 17466 w 32532"/>
                <a:gd name="connsiteY3" fmla="*/ 370 h 10554"/>
                <a:gd name="connsiteX4" fmla="*/ 68 w 32532"/>
                <a:gd name="connsiteY4" fmla="*/ 4764 h 10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2" h="10554">
                  <a:moveTo>
                    <a:pt x="68" y="4764"/>
                  </a:moveTo>
                  <a:cubicBezTo>
                    <a:pt x="683" y="6170"/>
                    <a:pt x="7888" y="3885"/>
                    <a:pt x="16587" y="5554"/>
                  </a:cubicBezTo>
                  <a:cubicBezTo>
                    <a:pt x="25287" y="7224"/>
                    <a:pt x="31350" y="11442"/>
                    <a:pt x="32404" y="10387"/>
                  </a:cubicBezTo>
                  <a:cubicBezTo>
                    <a:pt x="33458" y="9333"/>
                    <a:pt x="28010" y="2128"/>
                    <a:pt x="17466" y="370"/>
                  </a:cubicBezTo>
                  <a:cubicBezTo>
                    <a:pt x="6922" y="-1387"/>
                    <a:pt x="-811" y="3621"/>
                    <a:pt x="68" y="4764"/>
                  </a:cubicBezTo>
                  <a:close/>
                </a:path>
              </a:pathLst>
            </a:custGeom>
            <a:solidFill>
              <a:srgbClr val="263238"/>
            </a:solidFill>
            <a:ln w="8776"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F8BD0699-2247-B5C6-524C-4483F2663915}"/>
                </a:ext>
              </a:extLst>
            </p:cNvPr>
            <p:cNvSpPr/>
            <p:nvPr/>
          </p:nvSpPr>
          <p:spPr>
            <a:xfrm>
              <a:off x="5242975" y="4493022"/>
              <a:ext cx="27263" cy="16224"/>
            </a:xfrm>
            <a:custGeom>
              <a:avLst/>
              <a:gdLst>
                <a:gd name="connsiteX0" fmla="*/ 32 w 27263"/>
                <a:gd name="connsiteY0" fmla="*/ 2090 h 16224"/>
                <a:gd name="connsiteX1" fmla="*/ 14442 w 27263"/>
                <a:gd name="connsiteY1" fmla="*/ 7362 h 16224"/>
                <a:gd name="connsiteX2" fmla="*/ 26920 w 27263"/>
                <a:gd name="connsiteY2" fmla="*/ 16149 h 16224"/>
                <a:gd name="connsiteX3" fmla="*/ 16902 w 27263"/>
                <a:gd name="connsiteY3" fmla="*/ 2617 h 16224"/>
                <a:gd name="connsiteX4" fmla="*/ 32 w 27263"/>
                <a:gd name="connsiteY4" fmla="*/ 2090 h 1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3" h="16224">
                  <a:moveTo>
                    <a:pt x="32" y="2090"/>
                  </a:moveTo>
                  <a:cubicBezTo>
                    <a:pt x="32" y="3584"/>
                    <a:pt x="7325" y="3408"/>
                    <a:pt x="14442" y="7362"/>
                  </a:cubicBezTo>
                  <a:cubicBezTo>
                    <a:pt x="21560" y="11316"/>
                    <a:pt x="25602" y="16940"/>
                    <a:pt x="26920" y="16149"/>
                  </a:cubicBezTo>
                  <a:cubicBezTo>
                    <a:pt x="28238" y="15358"/>
                    <a:pt x="25953" y="7362"/>
                    <a:pt x="16902" y="2617"/>
                  </a:cubicBezTo>
                  <a:cubicBezTo>
                    <a:pt x="7852" y="-2128"/>
                    <a:pt x="-583" y="772"/>
                    <a:pt x="32" y="2090"/>
                  </a:cubicBezTo>
                  <a:close/>
                </a:path>
              </a:pathLst>
            </a:custGeom>
            <a:solidFill>
              <a:srgbClr val="263238"/>
            </a:solidFill>
            <a:ln w="8776"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9F0C1175-7F10-21B4-4D0F-31AFD86F1872}"/>
                </a:ext>
              </a:extLst>
            </p:cNvPr>
            <p:cNvSpPr/>
            <p:nvPr/>
          </p:nvSpPr>
          <p:spPr>
            <a:xfrm>
              <a:off x="5219982" y="4518048"/>
              <a:ext cx="21474" cy="19879"/>
            </a:xfrm>
            <a:custGeom>
              <a:avLst/>
              <a:gdLst>
                <a:gd name="connsiteX0" fmla="*/ 20917 w 21474"/>
                <a:gd name="connsiteY0" fmla="*/ 19856 h 19879"/>
                <a:gd name="connsiteX1" fmla="*/ 14678 w 21474"/>
                <a:gd name="connsiteY1" fmla="*/ 5709 h 19879"/>
                <a:gd name="connsiteX2" fmla="*/ 4 w 21474"/>
                <a:gd name="connsiteY2" fmla="*/ 701 h 19879"/>
                <a:gd name="connsiteX3" fmla="*/ 11075 w 21474"/>
                <a:gd name="connsiteY3" fmla="*/ 9488 h 19879"/>
                <a:gd name="connsiteX4" fmla="*/ 20917 w 21474"/>
                <a:gd name="connsiteY4" fmla="*/ 19856 h 1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 h="19879">
                  <a:moveTo>
                    <a:pt x="20917" y="19856"/>
                  </a:moveTo>
                  <a:cubicBezTo>
                    <a:pt x="22323" y="19856"/>
                    <a:pt x="21356" y="11860"/>
                    <a:pt x="14678" y="5709"/>
                  </a:cubicBezTo>
                  <a:cubicBezTo>
                    <a:pt x="8000" y="-441"/>
                    <a:pt x="180" y="-705"/>
                    <a:pt x="4" y="701"/>
                  </a:cubicBezTo>
                  <a:cubicBezTo>
                    <a:pt x="-172" y="2107"/>
                    <a:pt x="5627" y="4479"/>
                    <a:pt x="11075" y="9488"/>
                  </a:cubicBezTo>
                  <a:cubicBezTo>
                    <a:pt x="16523" y="14496"/>
                    <a:pt x="19511" y="20296"/>
                    <a:pt x="20917" y="19856"/>
                  </a:cubicBezTo>
                  <a:close/>
                </a:path>
              </a:pathLst>
            </a:custGeom>
            <a:solidFill>
              <a:srgbClr val="263238"/>
            </a:solidFill>
            <a:ln w="8776"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99D78836-AA03-AB01-5402-5789B17EF0B1}"/>
                </a:ext>
              </a:extLst>
            </p:cNvPr>
            <p:cNvSpPr/>
            <p:nvPr/>
          </p:nvSpPr>
          <p:spPr>
            <a:xfrm>
              <a:off x="5256163" y="4422816"/>
              <a:ext cx="30163" cy="13050"/>
            </a:xfrm>
            <a:custGeom>
              <a:avLst/>
              <a:gdLst>
                <a:gd name="connsiteX0" fmla="*/ 200 w 30163"/>
                <a:gd name="connsiteY0" fmla="*/ 12896 h 13050"/>
                <a:gd name="connsiteX1" fmla="*/ 14962 w 30163"/>
                <a:gd name="connsiteY1" fmla="*/ 6657 h 13050"/>
                <a:gd name="connsiteX2" fmla="*/ 30164 w 30163"/>
                <a:gd name="connsiteY2" fmla="*/ 2351 h 13050"/>
                <a:gd name="connsiteX3" fmla="*/ 12590 w 30163"/>
                <a:gd name="connsiteY3" fmla="*/ 1736 h 13050"/>
                <a:gd name="connsiteX4" fmla="*/ 200 w 30163"/>
                <a:gd name="connsiteY4" fmla="*/ 12896 h 1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3" h="13050">
                  <a:moveTo>
                    <a:pt x="200" y="12896"/>
                  </a:moveTo>
                  <a:cubicBezTo>
                    <a:pt x="1255" y="13950"/>
                    <a:pt x="6879" y="9381"/>
                    <a:pt x="14962" y="6657"/>
                  </a:cubicBezTo>
                  <a:cubicBezTo>
                    <a:pt x="23046" y="3933"/>
                    <a:pt x="30164" y="4109"/>
                    <a:pt x="30164" y="2351"/>
                  </a:cubicBezTo>
                  <a:cubicBezTo>
                    <a:pt x="30164" y="594"/>
                    <a:pt x="22431" y="-1603"/>
                    <a:pt x="12590" y="1736"/>
                  </a:cubicBezTo>
                  <a:cubicBezTo>
                    <a:pt x="2749" y="5075"/>
                    <a:pt x="-942" y="12105"/>
                    <a:pt x="200" y="12896"/>
                  </a:cubicBezTo>
                  <a:close/>
                </a:path>
              </a:pathLst>
            </a:custGeom>
            <a:solidFill>
              <a:srgbClr val="263238"/>
            </a:solidFill>
            <a:ln w="8776"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E4B8097-757E-72B7-094A-884503CB8E48}"/>
                </a:ext>
              </a:extLst>
            </p:cNvPr>
            <p:cNvSpPr/>
            <p:nvPr/>
          </p:nvSpPr>
          <p:spPr>
            <a:xfrm>
              <a:off x="4986780" y="3533099"/>
              <a:ext cx="930038" cy="877592"/>
            </a:xfrm>
            <a:custGeom>
              <a:avLst/>
              <a:gdLst>
                <a:gd name="connsiteX0" fmla="*/ 234963 w 930038"/>
                <a:gd name="connsiteY0" fmla="*/ 877570 h 877592"/>
                <a:gd name="connsiteX1" fmla="*/ 0 w 930038"/>
                <a:gd name="connsiteY1" fmla="*/ 327244 h 877592"/>
                <a:gd name="connsiteX2" fmla="*/ 24076 w 930038"/>
                <a:gd name="connsiteY2" fmla="*/ 204842 h 877592"/>
                <a:gd name="connsiteX3" fmla="*/ 565264 w 930038"/>
                <a:gd name="connsiteY3" fmla="*/ 12233 h 877592"/>
                <a:gd name="connsiteX4" fmla="*/ 786343 w 930038"/>
                <a:gd name="connsiteY4" fmla="*/ 15835 h 877592"/>
                <a:gd name="connsiteX5" fmla="*/ 925440 w 930038"/>
                <a:gd name="connsiteY5" fmla="*/ 221977 h 877592"/>
                <a:gd name="connsiteX6" fmla="*/ 924650 w 930038"/>
                <a:gd name="connsiteY6" fmla="*/ 223734 h 877592"/>
                <a:gd name="connsiteX7" fmla="*/ 764024 w 930038"/>
                <a:gd name="connsiteY7" fmla="*/ 324960 h 877592"/>
                <a:gd name="connsiteX8" fmla="*/ 576511 w 930038"/>
                <a:gd name="connsiteY8" fmla="*/ 321445 h 877592"/>
                <a:gd name="connsiteX9" fmla="*/ 266596 w 930038"/>
                <a:gd name="connsiteY9" fmla="*/ 405360 h 877592"/>
                <a:gd name="connsiteX10" fmla="*/ 421334 w 930038"/>
                <a:gd name="connsiteY10" fmla="*/ 804024 h 877592"/>
                <a:gd name="connsiteX11" fmla="*/ 234963 w 930038"/>
                <a:gd name="connsiteY11" fmla="*/ 877570 h 87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038" h="877592">
                  <a:moveTo>
                    <a:pt x="234963" y="877570"/>
                  </a:moveTo>
                  <a:lnTo>
                    <a:pt x="0" y="327244"/>
                  </a:lnTo>
                  <a:cubicBezTo>
                    <a:pt x="0" y="327244"/>
                    <a:pt x="6415" y="234015"/>
                    <a:pt x="24076" y="204842"/>
                  </a:cubicBezTo>
                  <a:cubicBezTo>
                    <a:pt x="41738" y="175670"/>
                    <a:pt x="565264" y="12233"/>
                    <a:pt x="565264" y="12233"/>
                  </a:cubicBezTo>
                  <a:cubicBezTo>
                    <a:pt x="565264" y="12233"/>
                    <a:pt x="698386" y="-17555"/>
                    <a:pt x="786343" y="15835"/>
                  </a:cubicBezTo>
                  <a:cubicBezTo>
                    <a:pt x="874300" y="49226"/>
                    <a:pt x="949692" y="165916"/>
                    <a:pt x="925440" y="221977"/>
                  </a:cubicBezTo>
                  <a:lnTo>
                    <a:pt x="924650" y="223734"/>
                  </a:lnTo>
                  <a:cubicBezTo>
                    <a:pt x="896329" y="286702"/>
                    <a:pt x="833046" y="326586"/>
                    <a:pt x="764024" y="324960"/>
                  </a:cubicBezTo>
                  <a:lnTo>
                    <a:pt x="576511" y="321445"/>
                  </a:lnTo>
                  <a:lnTo>
                    <a:pt x="266596" y="405360"/>
                  </a:lnTo>
                  <a:lnTo>
                    <a:pt x="421334" y="804024"/>
                  </a:lnTo>
                  <a:cubicBezTo>
                    <a:pt x="421334" y="804024"/>
                    <a:pt x="241377" y="879064"/>
                    <a:pt x="234963" y="877570"/>
                  </a:cubicBezTo>
                  <a:close/>
                </a:path>
              </a:pathLst>
            </a:custGeom>
            <a:solidFill>
              <a:srgbClr val="263238"/>
            </a:solidFill>
            <a:ln w="8776"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3439211-AFA1-2A16-0E91-A3AFFA5933A6}"/>
                </a:ext>
              </a:extLst>
            </p:cNvPr>
            <p:cNvSpPr/>
            <p:nvPr/>
          </p:nvSpPr>
          <p:spPr>
            <a:xfrm>
              <a:off x="4844080" y="4059191"/>
              <a:ext cx="323007" cy="255524"/>
            </a:xfrm>
            <a:custGeom>
              <a:avLst/>
              <a:gdLst>
                <a:gd name="connsiteX0" fmla="*/ 323008 w 323007"/>
                <a:gd name="connsiteY0" fmla="*/ 8260 h 255524"/>
                <a:gd name="connsiteX1" fmla="*/ 307543 w 323007"/>
                <a:gd name="connsiteY1" fmla="*/ 255524 h 255524"/>
                <a:gd name="connsiteX2" fmla="*/ 0 w 323007"/>
                <a:gd name="connsiteY2" fmla="*/ 237950 h 255524"/>
                <a:gd name="connsiteX3" fmla="*/ 166073 w 323007"/>
                <a:gd name="connsiteY3" fmla="*/ 158868 h 255524"/>
                <a:gd name="connsiteX4" fmla="*/ 169500 w 323007"/>
                <a:gd name="connsiteY4" fmla="*/ 0 h 255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07" h="255524">
                  <a:moveTo>
                    <a:pt x="323008" y="8260"/>
                  </a:moveTo>
                  <a:lnTo>
                    <a:pt x="307543" y="255524"/>
                  </a:lnTo>
                  <a:lnTo>
                    <a:pt x="0" y="237950"/>
                  </a:lnTo>
                  <a:cubicBezTo>
                    <a:pt x="3427" y="208602"/>
                    <a:pt x="166073" y="158868"/>
                    <a:pt x="166073" y="158868"/>
                  </a:cubicBezTo>
                  <a:lnTo>
                    <a:pt x="169500" y="0"/>
                  </a:lnTo>
                  <a:close/>
                </a:path>
              </a:pathLst>
            </a:custGeom>
            <a:solidFill>
              <a:srgbClr val="455A64"/>
            </a:solidFill>
            <a:ln w="8776"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C024B84E-690A-E991-7046-050177429275}"/>
                </a:ext>
              </a:extLst>
            </p:cNvPr>
            <p:cNvSpPr/>
            <p:nvPr/>
          </p:nvSpPr>
          <p:spPr>
            <a:xfrm>
              <a:off x="5090400" y="4209584"/>
              <a:ext cx="23692" cy="23633"/>
            </a:xfrm>
            <a:custGeom>
              <a:avLst/>
              <a:gdLst>
                <a:gd name="connsiteX0" fmla="*/ 15443 w 23692"/>
                <a:gd name="connsiteY0" fmla="*/ 391 h 23633"/>
                <a:gd name="connsiteX1" fmla="*/ 23351 w 23692"/>
                <a:gd name="connsiteY1" fmla="*/ 15241 h 23633"/>
                <a:gd name="connsiteX2" fmla="*/ 8677 w 23692"/>
                <a:gd name="connsiteY2" fmla="*/ 23237 h 23633"/>
                <a:gd name="connsiteX3" fmla="*/ 418 w 23692"/>
                <a:gd name="connsiteY3" fmla="*/ 7420 h 23633"/>
                <a:gd name="connsiteX4" fmla="*/ 16585 w 23692"/>
                <a:gd name="connsiteY4" fmla="*/ 918 h 2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2" h="23633">
                  <a:moveTo>
                    <a:pt x="15443" y="391"/>
                  </a:moveTo>
                  <a:cubicBezTo>
                    <a:pt x="21436" y="2649"/>
                    <a:pt x="24819" y="9011"/>
                    <a:pt x="23351" y="15241"/>
                  </a:cubicBezTo>
                  <a:cubicBezTo>
                    <a:pt x="21330" y="21357"/>
                    <a:pt x="14916" y="24862"/>
                    <a:pt x="8677" y="23237"/>
                  </a:cubicBezTo>
                  <a:cubicBezTo>
                    <a:pt x="2289" y="20847"/>
                    <a:pt x="-1269" y="14028"/>
                    <a:pt x="418" y="7420"/>
                  </a:cubicBezTo>
                  <a:cubicBezTo>
                    <a:pt x="3185" y="1261"/>
                    <a:pt x="10321" y="-1613"/>
                    <a:pt x="16585" y="918"/>
                  </a:cubicBezTo>
                </a:path>
              </a:pathLst>
            </a:custGeom>
            <a:solidFill>
              <a:srgbClr val="FFFFFF"/>
            </a:solidFill>
            <a:ln w="8776"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E255CBA0-1E24-132B-A460-D4307832B10F}"/>
                </a:ext>
              </a:extLst>
            </p:cNvPr>
            <p:cNvSpPr/>
            <p:nvPr/>
          </p:nvSpPr>
          <p:spPr>
            <a:xfrm>
              <a:off x="4843672" y="4283171"/>
              <a:ext cx="309708" cy="32072"/>
            </a:xfrm>
            <a:custGeom>
              <a:avLst/>
              <a:gdLst>
                <a:gd name="connsiteX0" fmla="*/ 307951 w 309708"/>
                <a:gd name="connsiteY0" fmla="*/ 32072 h 32072"/>
                <a:gd name="connsiteX1" fmla="*/ 309708 w 309708"/>
                <a:gd name="connsiteY1" fmla="*/ 5711 h 32072"/>
                <a:gd name="connsiteX2" fmla="*/ 13061 w 309708"/>
                <a:gd name="connsiteY2" fmla="*/ 0 h 32072"/>
                <a:gd name="connsiteX3" fmla="*/ 56 w 309708"/>
                <a:gd name="connsiteY3" fmla="*/ 14938 h 32072"/>
              </a:gdLst>
              <a:ahLst/>
              <a:cxnLst>
                <a:cxn ang="0">
                  <a:pos x="connsiteX0" y="connsiteY0"/>
                </a:cxn>
                <a:cxn ang="0">
                  <a:pos x="connsiteX1" y="connsiteY1"/>
                </a:cxn>
                <a:cxn ang="0">
                  <a:pos x="connsiteX2" y="connsiteY2"/>
                </a:cxn>
                <a:cxn ang="0">
                  <a:pos x="connsiteX3" y="connsiteY3"/>
                </a:cxn>
              </a:cxnLst>
              <a:rect l="l" t="t" r="r" b="b"/>
              <a:pathLst>
                <a:path w="309708" h="32072">
                  <a:moveTo>
                    <a:pt x="307951" y="32072"/>
                  </a:moveTo>
                  <a:lnTo>
                    <a:pt x="309708" y="5711"/>
                  </a:lnTo>
                  <a:lnTo>
                    <a:pt x="13061" y="0"/>
                  </a:lnTo>
                  <a:cubicBezTo>
                    <a:pt x="13061" y="0"/>
                    <a:pt x="-998" y="5272"/>
                    <a:pt x="56" y="14938"/>
                  </a:cubicBezTo>
                  <a:close/>
                </a:path>
              </a:pathLst>
            </a:custGeom>
            <a:solidFill>
              <a:srgbClr val="263238"/>
            </a:solidFill>
            <a:ln w="8776"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16D7F80B-A3C3-1414-614B-DA2FDF3377BD}"/>
                </a:ext>
              </a:extLst>
            </p:cNvPr>
            <p:cNvSpPr/>
            <p:nvPr/>
          </p:nvSpPr>
          <p:spPr>
            <a:xfrm>
              <a:off x="5005145" y="4214900"/>
              <a:ext cx="27095" cy="20323"/>
            </a:xfrm>
            <a:custGeom>
              <a:avLst/>
              <a:gdLst>
                <a:gd name="connsiteX0" fmla="*/ 0 w 27095"/>
                <a:gd name="connsiteY0" fmla="*/ 1138 h 20323"/>
                <a:gd name="connsiteX1" fmla="*/ 14498 w 27095"/>
                <a:gd name="connsiteY1" fmla="*/ 8959 h 20323"/>
                <a:gd name="connsiteX2" fmla="*/ 26624 w 27095"/>
                <a:gd name="connsiteY2" fmla="*/ 20294 h 20323"/>
                <a:gd name="connsiteX3" fmla="*/ 17837 w 27095"/>
                <a:gd name="connsiteY3" fmla="*/ 4741 h 20323"/>
                <a:gd name="connsiteX4" fmla="*/ 0 w 27095"/>
                <a:gd name="connsiteY4" fmla="*/ 1138 h 2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5" h="20323">
                  <a:moveTo>
                    <a:pt x="0" y="1138"/>
                  </a:moveTo>
                  <a:cubicBezTo>
                    <a:pt x="0" y="2632"/>
                    <a:pt x="7381" y="3774"/>
                    <a:pt x="14498" y="8959"/>
                  </a:cubicBezTo>
                  <a:cubicBezTo>
                    <a:pt x="21616" y="14143"/>
                    <a:pt x="25218" y="20821"/>
                    <a:pt x="26624" y="20294"/>
                  </a:cubicBezTo>
                  <a:cubicBezTo>
                    <a:pt x="28030" y="19767"/>
                    <a:pt x="26624" y="10980"/>
                    <a:pt x="17837" y="4741"/>
                  </a:cubicBezTo>
                  <a:cubicBezTo>
                    <a:pt x="9051" y="-1498"/>
                    <a:pt x="0" y="-268"/>
                    <a:pt x="0" y="1138"/>
                  </a:cubicBezTo>
                  <a:close/>
                </a:path>
              </a:pathLst>
            </a:custGeom>
            <a:solidFill>
              <a:srgbClr val="263238"/>
            </a:solidFill>
            <a:ln w="8776"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6861CA37-1635-4120-843D-A2908DE250F6}"/>
                </a:ext>
              </a:extLst>
            </p:cNvPr>
            <p:cNvSpPr/>
            <p:nvPr/>
          </p:nvSpPr>
          <p:spPr>
            <a:xfrm>
              <a:off x="4971930" y="4227053"/>
              <a:ext cx="19341" cy="24923"/>
            </a:xfrm>
            <a:custGeom>
              <a:avLst/>
              <a:gdLst>
                <a:gd name="connsiteX0" fmla="*/ 0 w 19341"/>
                <a:gd name="connsiteY0" fmla="*/ 496 h 24923"/>
                <a:gd name="connsiteX1" fmla="*/ 10720 w 19341"/>
                <a:gd name="connsiteY1" fmla="*/ 11480 h 24923"/>
                <a:gd name="connsiteX2" fmla="*/ 18013 w 19341"/>
                <a:gd name="connsiteY2" fmla="*/ 24924 h 24923"/>
                <a:gd name="connsiteX3" fmla="*/ 14938 w 19341"/>
                <a:gd name="connsiteY3" fmla="*/ 8404 h 24923"/>
                <a:gd name="connsiteX4" fmla="*/ 0 w 19341"/>
                <a:gd name="connsiteY4" fmla="*/ 496 h 24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1" h="24923">
                  <a:moveTo>
                    <a:pt x="0" y="496"/>
                  </a:moveTo>
                  <a:cubicBezTo>
                    <a:pt x="0" y="1902"/>
                    <a:pt x="5975" y="4801"/>
                    <a:pt x="10720" y="11480"/>
                  </a:cubicBezTo>
                  <a:cubicBezTo>
                    <a:pt x="15465" y="18158"/>
                    <a:pt x="16519" y="24924"/>
                    <a:pt x="18013" y="24924"/>
                  </a:cubicBezTo>
                  <a:cubicBezTo>
                    <a:pt x="19507" y="24924"/>
                    <a:pt x="21001" y="16137"/>
                    <a:pt x="14938" y="8404"/>
                  </a:cubicBezTo>
                  <a:cubicBezTo>
                    <a:pt x="8875" y="672"/>
                    <a:pt x="176" y="-998"/>
                    <a:pt x="0" y="496"/>
                  </a:cubicBezTo>
                  <a:close/>
                </a:path>
              </a:pathLst>
            </a:custGeom>
            <a:solidFill>
              <a:srgbClr val="263238"/>
            </a:solidFill>
            <a:ln w="8776"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56E6BE9F-4310-F8CD-0A87-2611E3C7B466}"/>
                </a:ext>
              </a:extLst>
            </p:cNvPr>
            <p:cNvSpPr/>
            <p:nvPr/>
          </p:nvSpPr>
          <p:spPr>
            <a:xfrm>
              <a:off x="4940815" y="4238481"/>
              <a:ext cx="12752" cy="26606"/>
            </a:xfrm>
            <a:custGeom>
              <a:avLst/>
              <a:gdLst>
                <a:gd name="connsiteX0" fmla="*/ 10554 w 12752"/>
                <a:gd name="connsiteY0" fmla="*/ 26588 h 26606"/>
                <a:gd name="connsiteX1" fmla="*/ 11081 w 12752"/>
                <a:gd name="connsiteY1" fmla="*/ 11211 h 26606"/>
                <a:gd name="connsiteX2" fmla="*/ 97 w 12752"/>
                <a:gd name="connsiteY2" fmla="*/ 227 h 26606"/>
                <a:gd name="connsiteX3" fmla="*/ 6248 w 12752"/>
                <a:gd name="connsiteY3" fmla="*/ 13144 h 26606"/>
                <a:gd name="connsiteX4" fmla="*/ 10554 w 12752"/>
                <a:gd name="connsiteY4" fmla="*/ 26588 h 2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2" h="26606">
                  <a:moveTo>
                    <a:pt x="10554" y="26588"/>
                  </a:moveTo>
                  <a:cubicBezTo>
                    <a:pt x="11960" y="27028"/>
                    <a:pt x="14420" y="19647"/>
                    <a:pt x="11081" y="11211"/>
                  </a:cubicBezTo>
                  <a:cubicBezTo>
                    <a:pt x="7742" y="2776"/>
                    <a:pt x="888" y="-1003"/>
                    <a:pt x="97" y="227"/>
                  </a:cubicBezTo>
                  <a:cubicBezTo>
                    <a:pt x="-694" y="1458"/>
                    <a:pt x="3524" y="6115"/>
                    <a:pt x="6248" y="13144"/>
                  </a:cubicBezTo>
                  <a:cubicBezTo>
                    <a:pt x="8972" y="20174"/>
                    <a:pt x="9148" y="26412"/>
                    <a:pt x="10554" y="26588"/>
                  </a:cubicBezTo>
                  <a:close/>
                </a:path>
              </a:pathLst>
            </a:custGeom>
            <a:solidFill>
              <a:srgbClr val="263238"/>
            </a:solidFill>
            <a:ln w="8776"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BC759D2-03E0-6888-12C8-425B30F115BB}"/>
                </a:ext>
              </a:extLst>
            </p:cNvPr>
            <p:cNvSpPr/>
            <p:nvPr/>
          </p:nvSpPr>
          <p:spPr>
            <a:xfrm>
              <a:off x="5009765" y="4175255"/>
              <a:ext cx="31915" cy="8628"/>
            </a:xfrm>
            <a:custGeom>
              <a:avLst/>
              <a:gdLst>
                <a:gd name="connsiteX0" fmla="*/ 37 w 31915"/>
                <a:gd name="connsiteY0" fmla="*/ 4669 h 8628"/>
                <a:gd name="connsiteX1" fmla="*/ 16117 w 31915"/>
                <a:gd name="connsiteY1" fmla="*/ 5460 h 8628"/>
                <a:gd name="connsiteX2" fmla="*/ 31845 w 31915"/>
                <a:gd name="connsiteY2" fmla="*/ 8360 h 8628"/>
                <a:gd name="connsiteX3" fmla="*/ 16644 w 31915"/>
                <a:gd name="connsiteY3" fmla="*/ 188 h 8628"/>
                <a:gd name="connsiteX4" fmla="*/ 37 w 31915"/>
                <a:gd name="connsiteY4" fmla="*/ 4669 h 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5" h="8628">
                  <a:moveTo>
                    <a:pt x="37" y="4669"/>
                  </a:moveTo>
                  <a:cubicBezTo>
                    <a:pt x="652" y="6075"/>
                    <a:pt x="7594" y="4669"/>
                    <a:pt x="16117" y="5460"/>
                  </a:cubicBezTo>
                  <a:cubicBezTo>
                    <a:pt x="24640" y="6251"/>
                    <a:pt x="31054" y="9590"/>
                    <a:pt x="31845" y="8360"/>
                  </a:cubicBezTo>
                  <a:cubicBezTo>
                    <a:pt x="32636" y="7130"/>
                    <a:pt x="26661" y="1330"/>
                    <a:pt x="16644" y="188"/>
                  </a:cubicBezTo>
                  <a:cubicBezTo>
                    <a:pt x="6627" y="-955"/>
                    <a:pt x="-579" y="3439"/>
                    <a:pt x="37" y="4669"/>
                  </a:cubicBezTo>
                  <a:close/>
                </a:path>
              </a:pathLst>
            </a:custGeom>
            <a:solidFill>
              <a:srgbClr val="263238"/>
            </a:solidFill>
            <a:ln w="8776"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DD13F2BF-8401-8482-6E84-2E4CA16345DA}"/>
                </a:ext>
              </a:extLst>
            </p:cNvPr>
            <p:cNvSpPr/>
            <p:nvPr/>
          </p:nvSpPr>
          <p:spPr>
            <a:xfrm>
              <a:off x="4975269" y="3484876"/>
              <a:ext cx="576774" cy="651377"/>
            </a:xfrm>
            <a:custGeom>
              <a:avLst/>
              <a:gdLst>
                <a:gd name="connsiteX0" fmla="*/ 127850 w 576774"/>
                <a:gd name="connsiteY0" fmla="*/ 1231 h 651377"/>
                <a:gd name="connsiteX1" fmla="*/ 28294 w 576774"/>
                <a:gd name="connsiteY1" fmla="*/ 88310 h 651377"/>
                <a:gd name="connsiteX2" fmla="*/ 0 w 576774"/>
                <a:gd name="connsiteY2" fmla="*/ 630816 h 651377"/>
                <a:gd name="connsiteX3" fmla="*/ 205614 w 576774"/>
                <a:gd name="connsiteY3" fmla="*/ 651377 h 651377"/>
                <a:gd name="connsiteX4" fmla="*/ 245419 w 576774"/>
                <a:gd name="connsiteY4" fmla="*/ 195159 h 651377"/>
                <a:gd name="connsiteX5" fmla="*/ 576775 w 576774"/>
                <a:gd name="connsiteY5" fmla="*/ 60543 h 651377"/>
                <a:gd name="connsiteX6" fmla="*/ 127850 w 576774"/>
                <a:gd name="connsiteY6" fmla="*/ 1231 h 65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774" h="651377">
                  <a:moveTo>
                    <a:pt x="127850" y="1231"/>
                  </a:moveTo>
                  <a:cubicBezTo>
                    <a:pt x="127850" y="1231"/>
                    <a:pt x="39980" y="-7556"/>
                    <a:pt x="28294" y="88310"/>
                  </a:cubicBezTo>
                  <a:cubicBezTo>
                    <a:pt x="16607" y="184176"/>
                    <a:pt x="0" y="630816"/>
                    <a:pt x="0" y="630816"/>
                  </a:cubicBezTo>
                  <a:lnTo>
                    <a:pt x="205614" y="651377"/>
                  </a:lnTo>
                  <a:lnTo>
                    <a:pt x="245419" y="195159"/>
                  </a:lnTo>
                  <a:lnTo>
                    <a:pt x="576775" y="60543"/>
                  </a:lnTo>
                  <a:cubicBezTo>
                    <a:pt x="576775" y="60543"/>
                    <a:pt x="186986" y="-10104"/>
                    <a:pt x="127850" y="1231"/>
                  </a:cubicBezTo>
                  <a:close/>
                </a:path>
              </a:pathLst>
            </a:custGeom>
            <a:solidFill>
              <a:srgbClr val="263238"/>
            </a:solidFill>
            <a:ln w="8776"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D31A85B4-0DE1-6C95-D6A4-842F271114E1}"/>
                </a:ext>
              </a:extLst>
            </p:cNvPr>
            <p:cNvSpPr/>
            <p:nvPr/>
          </p:nvSpPr>
          <p:spPr>
            <a:xfrm>
              <a:off x="5421871" y="3362739"/>
              <a:ext cx="528233" cy="392160"/>
            </a:xfrm>
            <a:custGeom>
              <a:avLst/>
              <a:gdLst>
                <a:gd name="connsiteX0" fmla="*/ 47224 w 528233"/>
                <a:gd name="connsiteY0" fmla="*/ 0 h 392160"/>
                <a:gd name="connsiteX1" fmla="*/ 1180 w 528233"/>
                <a:gd name="connsiteY1" fmla="*/ 166249 h 392160"/>
                <a:gd name="connsiteX2" fmla="*/ 147747 w 528233"/>
                <a:gd name="connsiteY2" fmla="*/ 254118 h 392160"/>
                <a:gd name="connsiteX3" fmla="*/ 490437 w 528233"/>
                <a:gd name="connsiteY3" fmla="*/ 392161 h 392160"/>
                <a:gd name="connsiteX4" fmla="*/ 528221 w 528233"/>
                <a:gd name="connsiteY4" fmla="*/ 249900 h 392160"/>
                <a:gd name="connsiteX5" fmla="*/ 412234 w 528233"/>
                <a:gd name="connsiteY5" fmla="*/ 5799 h 39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233" h="392160">
                  <a:moveTo>
                    <a:pt x="47224" y="0"/>
                  </a:moveTo>
                  <a:cubicBezTo>
                    <a:pt x="47224" y="0"/>
                    <a:pt x="-8749" y="149378"/>
                    <a:pt x="1180" y="166249"/>
                  </a:cubicBezTo>
                  <a:cubicBezTo>
                    <a:pt x="11110" y="183120"/>
                    <a:pt x="147747" y="254118"/>
                    <a:pt x="147747" y="254118"/>
                  </a:cubicBezTo>
                  <a:lnTo>
                    <a:pt x="490437" y="392161"/>
                  </a:lnTo>
                  <a:cubicBezTo>
                    <a:pt x="515058" y="348780"/>
                    <a:pt x="528072" y="299784"/>
                    <a:pt x="528221" y="249900"/>
                  </a:cubicBezTo>
                  <a:cubicBezTo>
                    <a:pt x="529627" y="163437"/>
                    <a:pt x="412234" y="5799"/>
                    <a:pt x="412234" y="5799"/>
                  </a:cubicBezTo>
                  <a:close/>
                </a:path>
              </a:pathLst>
            </a:custGeom>
            <a:solidFill>
              <a:srgbClr val="263238"/>
            </a:solidFill>
            <a:ln w="8776"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6947C9CE-CB37-7F8C-C8C6-161C5B125D29}"/>
                </a:ext>
              </a:extLst>
            </p:cNvPr>
            <p:cNvSpPr/>
            <p:nvPr/>
          </p:nvSpPr>
          <p:spPr>
            <a:xfrm>
              <a:off x="4975708" y="3537930"/>
              <a:ext cx="592766" cy="599992"/>
            </a:xfrm>
            <a:custGeom>
              <a:avLst/>
              <a:gdLst>
                <a:gd name="connsiteX0" fmla="*/ 592767 w 592766"/>
                <a:gd name="connsiteY0" fmla="*/ 20 h 599992"/>
                <a:gd name="connsiteX1" fmla="*/ 591185 w 592766"/>
                <a:gd name="connsiteY1" fmla="*/ 812 h 599992"/>
                <a:gd name="connsiteX2" fmla="*/ 586177 w 592766"/>
                <a:gd name="connsiteY2" fmla="*/ 3008 h 599992"/>
                <a:gd name="connsiteX3" fmla="*/ 567021 w 592766"/>
                <a:gd name="connsiteY3" fmla="*/ 11180 h 599992"/>
                <a:gd name="connsiteX4" fmla="*/ 495144 w 592766"/>
                <a:gd name="connsiteY4" fmla="*/ 41231 h 599992"/>
                <a:gd name="connsiteX5" fmla="*/ 246034 w 592766"/>
                <a:gd name="connsiteY5" fmla="*/ 143687 h 599992"/>
                <a:gd name="connsiteX6" fmla="*/ 247177 w 592766"/>
                <a:gd name="connsiteY6" fmla="*/ 142193 h 599992"/>
                <a:gd name="connsiteX7" fmla="*/ 234787 w 592766"/>
                <a:gd name="connsiteY7" fmla="*/ 286299 h 599992"/>
                <a:gd name="connsiteX8" fmla="*/ 207460 w 592766"/>
                <a:gd name="connsiteY8" fmla="*/ 598411 h 599992"/>
                <a:gd name="connsiteX9" fmla="*/ 207460 w 592766"/>
                <a:gd name="connsiteY9" fmla="*/ 599993 h 599992"/>
                <a:gd name="connsiteX10" fmla="*/ 205966 w 592766"/>
                <a:gd name="connsiteY10" fmla="*/ 599993 h 599992"/>
                <a:gd name="connsiteX11" fmla="*/ 55797 w 592766"/>
                <a:gd name="connsiteY11" fmla="*/ 584176 h 599992"/>
                <a:gd name="connsiteX12" fmla="*/ 14411 w 592766"/>
                <a:gd name="connsiteY12" fmla="*/ 579607 h 599992"/>
                <a:gd name="connsiteX13" fmla="*/ 3603 w 592766"/>
                <a:gd name="connsiteY13" fmla="*/ 578377 h 599992"/>
                <a:gd name="connsiteX14" fmla="*/ 0 w 592766"/>
                <a:gd name="connsiteY14" fmla="*/ 577762 h 599992"/>
                <a:gd name="connsiteX15" fmla="*/ 3075 w 592766"/>
                <a:gd name="connsiteY15" fmla="*/ 577762 h 599992"/>
                <a:gd name="connsiteX16" fmla="*/ 13884 w 592766"/>
                <a:gd name="connsiteY16" fmla="*/ 578640 h 599992"/>
                <a:gd name="connsiteX17" fmla="*/ 55358 w 592766"/>
                <a:gd name="connsiteY17" fmla="*/ 582331 h 599992"/>
                <a:gd name="connsiteX18" fmla="*/ 205527 w 592766"/>
                <a:gd name="connsiteY18" fmla="*/ 596742 h 599992"/>
                <a:gd name="connsiteX19" fmla="*/ 203857 w 592766"/>
                <a:gd name="connsiteY19" fmla="*/ 598060 h 599992"/>
                <a:gd name="connsiteX20" fmla="*/ 230218 w 592766"/>
                <a:gd name="connsiteY20" fmla="*/ 285860 h 599992"/>
                <a:gd name="connsiteX21" fmla="*/ 242783 w 592766"/>
                <a:gd name="connsiteY21" fmla="*/ 141754 h 599992"/>
                <a:gd name="connsiteX22" fmla="*/ 242783 w 592766"/>
                <a:gd name="connsiteY22" fmla="*/ 140612 h 599992"/>
                <a:gd name="connsiteX23" fmla="*/ 243838 w 592766"/>
                <a:gd name="connsiteY23" fmla="*/ 140612 h 599992"/>
                <a:gd name="connsiteX24" fmla="*/ 493475 w 592766"/>
                <a:gd name="connsiteY24" fmla="*/ 39474 h 599992"/>
                <a:gd name="connsiteX25" fmla="*/ 566055 w 592766"/>
                <a:gd name="connsiteY25" fmla="*/ 10389 h 599992"/>
                <a:gd name="connsiteX26" fmla="*/ 585562 w 592766"/>
                <a:gd name="connsiteY26" fmla="*/ 2745 h 599992"/>
                <a:gd name="connsiteX27" fmla="*/ 590570 w 592766"/>
                <a:gd name="connsiteY27" fmla="*/ 899 h 599992"/>
                <a:gd name="connsiteX28" fmla="*/ 592767 w 592766"/>
                <a:gd name="connsiteY28" fmla="*/ 20 h 59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766" h="599992">
                  <a:moveTo>
                    <a:pt x="592767" y="20"/>
                  </a:moveTo>
                  <a:lnTo>
                    <a:pt x="591185" y="812"/>
                  </a:lnTo>
                  <a:lnTo>
                    <a:pt x="586177" y="3008"/>
                  </a:lnTo>
                  <a:lnTo>
                    <a:pt x="567021" y="11180"/>
                  </a:lnTo>
                  <a:lnTo>
                    <a:pt x="495144" y="41231"/>
                  </a:lnTo>
                  <a:lnTo>
                    <a:pt x="246034" y="143687"/>
                  </a:lnTo>
                  <a:lnTo>
                    <a:pt x="247177" y="142193"/>
                  </a:lnTo>
                  <a:cubicBezTo>
                    <a:pt x="243310" y="187270"/>
                    <a:pt x="239093" y="235950"/>
                    <a:pt x="234787" y="286299"/>
                  </a:cubicBezTo>
                  <a:cubicBezTo>
                    <a:pt x="224506" y="404044"/>
                    <a:pt x="214928" y="512563"/>
                    <a:pt x="207460" y="598411"/>
                  </a:cubicBezTo>
                  <a:lnTo>
                    <a:pt x="207460" y="599993"/>
                  </a:lnTo>
                  <a:lnTo>
                    <a:pt x="205966" y="599993"/>
                  </a:lnTo>
                  <a:lnTo>
                    <a:pt x="55797" y="584176"/>
                  </a:lnTo>
                  <a:lnTo>
                    <a:pt x="14411" y="579607"/>
                  </a:lnTo>
                  <a:lnTo>
                    <a:pt x="3603" y="578377"/>
                  </a:lnTo>
                  <a:lnTo>
                    <a:pt x="0" y="577762"/>
                  </a:lnTo>
                  <a:lnTo>
                    <a:pt x="3075" y="577762"/>
                  </a:lnTo>
                  <a:lnTo>
                    <a:pt x="13884" y="578640"/>
                  </a:lnTo>
                  <a:lnTo>
                    <a:pt x="55358" y="582331"/>
                  </a:lnTo>
                  <a:lnTo>
                    <a:pt x="205527" y="596742"/>
                  </a:lnTo>
                  <a:lnTo>
                    <a:pt x="203857" y="598060"/>
                  </a:lnTo>
                  <a:cubicBezTo>
                    <a:pt x="211150" y="512211"/>
                    <a:pt x="220377" y="403605"/>
                    <a:pt x="230218" y="285860"/>
                  </a:cubicBezTo>
                  <a:cubicBezTo>
                    <a:pt x="234611" y="235511"/>
                    <a:pt x="239005" y="186831"/>
                    <a:pt x="242783" y="141754"/>
                  </a:cubicBezTo>
                  <a:lnTo>
                    <a:pt x="242783" y="140612"/>
                  </a:lnTo>
                  <a:lnTo>
                    <a:pt x="243838" y="140612"/>
                  </a:lnTo>
                  <a:lnTo>
                    <a:pt x="493475" y="39474"/>
                  </a:lnTo>
                  <a:lnTo>
                    <a:pt x="566055" y="10389"/>
                  </a:lnTo>
                  <a:lnTo>
                    <a:pt x="585562" y="2745"/>
                  </a:lnTo>
                  <a:lnTo>
                    <a:pt x="590570" y="899"/>
                  </a:lnTo>
                  <a:cubicBezTo>
                    <a:pt x="591800" y="108"/>
                    <a:pt x="592767" y="-67"/>
                    <a:pt x="592767" y="20"/>
                  </a:cubicBezTo>
                  <a:close/>
                </a:path>
              </a:pathLst>
            </a:custGeom>
            <a:solidFill>
              <a:srgbClr val="455A64"/>
            </a:solidFill>
            <a:ln w="8776"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FC8D52DE-88B8-9B22-3D45-9CFAA88404B7}"/>
                </a:ext>
              </a:extLst>
            </p:cNvPr>
            <p:cNvSpPr/>
            <p:nvPr/>
          </p:nvSpPr>
          <p:spPr>
            <a:xfrm>
              <a:off x="5595715" y="3515089"/>
              <a:ext cx="246737" cy="42368"/>
            </a:xfrm>
            <a:custGeom>
              <a:avLst/>
              <a:gdLst>
                <a:gd name="connsiteX0" fmla="*/ 246737 w 246737"/>
                <a:gd name="connsiteY0" fmla="*/ 42369 h 42368"/>
                <a:gd name="connsiteX1" fmla="*/ 237072 w 246737"/>
                <a:gd name="connsiteY1" fmla="*/ 39557 h 42368"/>
                <a:gd name="connsiteX2" fmla="*/ 211238 w 246737"/>
                <a:gd name="connsiteY2" fmla="*/ 30770 h 42368"/>
                <a:gd name="connsiteX3" fmla="*/ 124774 w 246737"/>
                <a:gd name="connsiteY3" fmla="*/ 7397 h 42368"/>
                <a:gd name="connsiteX4" fmla="*/ 35763 w 246737"/>
                <a:gd name="connsiteY4" fmla="*/ 7397 h 42368"/>
                <a:gd name="connsiteX5" fmla="*/ 0 w 246737"/>
                <a:gd name="connsiteY5" fmla="*/ 17150 h 42368"/>
                <a:gd name="connsiteX6" fmla="*/ 8787 w 246737"/>
                <a:gd name="connsiteY6" fmla="*/ 12757 h 42368"/>
                <a:gd name="connsiteX7" fmla="*/ 35148 w 246737"/>
                <a:gd name="connsiteY7" fmla="*/ 4760 h 42368"/>
                <a:gd name="connsiteX8" fmla="*/ 125302 w 246737"/>
                <a:gd name="connsiteY8" fmla="*/ 3882 h 42368"/>
                <a:gd name="connsiteX9" fmla="*/ 212117 w 246737"/>
                <a:gd name="connsiteY9" fmla="*/ 28485 h 42368"/>
                <a:gd name="connsiteX10" fmla="*/ 237511 w 246737"/>
                <a:gd name="connsiteY10" fmla="*/ 38502 h 42368"/>
                <a:gd name="connsiteX11" fmla="*/ 246737 w 246737"/>
                <a:gd name="connsiteY11" fmla="*/ 42369 h 4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737" h="42368">
                  <a:moveTo>
                    <a:pt x="246737" y="42369"/>
                  </a:moveTo>
                  <a:cubicBezTo>
                    <a:pt x="243442" y="41692"/>
                    <a:pt x="240209" y="40752"/>
                    <a:pt x="237072" y="39557"/>
                  </a:cubicBezTo>
                  <a:lnTo>
                    <a:pt x="211238" y="30770"/>
                  </a:lnTo>
                  <a:cubicBezTo>
                    <a:pt x="183085" y="20683"/>
                    <a:pt x="154176" y="12862"/>
                    <a:pt x="124774" y="7397"/>
                  </a:cubicBezTo>
                  <a:cubicBezTo>
                    <a:pt x="95330" y="2177"/>
                    <a:pt x="65199" y="2177"/>
                    <a:pt x="35763" y="7397"/>
                  </a:cubicBezTo>
                  <a:cubicBezTo>
                    <a:pt x="23681" y="10024"/>
                    <a:pt x="11739" y="13275"/>
                    <a:pt x="0" y="17150"/>
                  </a:cubicBezTo>
                  <a:cubicBezTo>
                    <a:pt x="2759" y="15358"/>
                    <a:pt x="5703" y="13890"/>
                    <a:pt x="8787" y="12757"/>
                  </a:cubicBezTo>
                  <a:cubicBezTo>
                    <a:pt x="17319" y="9321"/>
                    <a:pt x="26141" y="6650"/>
                    <a:pt x="35148" y="4760"/>
                  </a:cubicBezTo>
                  <a:cubicBezTo>
                    <a:pt x="64865" y="-1276"/>
                    <a:pt x="95470" y="-1575"/>
                    <a:pt x="125302" y="3882"/>
                  </a:cubicBezTo>
                  <a:cubicBezTo>
                    <a:pt x="154931" y="9400"/>
                    <a:pt x="183990" y="17642"/>
                    <a:pt x="212117" y="28485"/>
                  </a:cubicBezTo>
                  <a:cubicBezTo>
                    <a:pt x="222925" y="32527"/>
                    <a:pt x="231536" y="36042"/>
                    <a:pt x="237511" y="38502"/>
                  </a:cubicBezTo>
                  <a:cubicBezTo>
                    <a:pt x="240710" y="39469"/>
                    <a:pt x="243802" y="40761"/>
                    <a:pt x="246737" y="42369"/>
                  </a:cubicBezTo>
                  <a:close/>
                </a:path>
              </a:pathLst>
            </a:custGeom>
            <a:solidFill>
              <a:srgbClr val="455A64"/>
            </a:solidFill>
            <a:ln w="8776"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CDEFDE89-C07C-5F34-1AD7-062DFA7182C0}"/>
                </a:ext>
              </a:extLst>
            </p:cNvPr>
            <p:cNvSpPr/>
            <p:nvPr/>
          </p:nvSpPr>
          <p:spPr>
            <a:xfrm>
              <a:off x="5600635" y="3474014"/>
              <a:ext cx="194367" cy="53303"/>
            </a:xfrm>
            <a:custGeom>
              <a:avLst/>
              <a:gdLst>
                <a:gd name="connsiteX0" fmla="*/ 194367 w 194367"/>
                <a:gd name="connsiteY0" fmla="*/ 3394 h 53303"/>
                <a:gd name="connsiteX1" fmla="*/ 164228 w 194367"/>
                <a:gd name="connsiteY1" fmla="*/ 2779 h 53303"/>
                <a:gd name="connsiteX2" fmla="*/ 131540 w 194367"/>
                <a:gd name="connsiteY2" fmla="*/ 5766 h 53303"/>
                <a:gd name="connsiteX3" fmla="*/ 91736 w 194367"/>
                <a:gd name="connsiteY3" fmla="*/ 10863 h 53303"/>
                <a:gd name="connsiteX4" fmla="*/ 23725 w 194367"/>
                <a:gd name="connsiteY4" fmla="*/ 34763 h 53303"/>
                <a:gd name="connsiteX5" fmla="*/ 0 w 194367"/>
                <a:gd name="connsiteY5" fmla="*/ 53304 h 53303"/>
                <a:gd name="connsiteX6" fmla="*/ 5097 w 194367"/>
                <a:gd name="connsiteY6" fmla="*/ 46889 h 53303"/>
                <a:gd name="connsiteX7" fmla="*/ 22231 w 194367"/>
                <a:gd name="connsiteY7" fmla="*/ 32479 h 53303"/>
                <a:gd name="connsiteX8" fmla="*/ 91033 w 194367"/>
                <a:gd name="connsiteY8" fmla="*/ 7084 h 53303"/>
                <a:gd name="connsiteX9" fmla="*/ 131189 w 194367"/>
                <a:gd name="connsiteY9" fmla="*/ 2164 h 53303"/>
                <a:gd name="connsiteX10" fmla="*/ 164140 w 194367"/>
                <a:gd name="connsiteY10" fmla="*/ 55 h 53303"/>
                <a:gd name="connsiteX11" fmla="*/ 186459 w 194367"/>
                <a:gd name="connsiteY11" fmla="*/ 1373 h 53303"/>
                <a:gd name="connsiteX12" fmla="*/ 194367 w 194367"/>
                <a:gd name="connsiteY12" fmla="*/ 3394 h 5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367" h="53303">
                  <a:moveTo>
                    <a:pt x="194367" y="3394"/>
                  </a:moveTo>
                  <a:cubicBezTo>
                    <a:pt x="184341" y="2612"/>
                    <a:pt x="174280" y="2410"/>
                    <a:pt x="164228" y="2779"/>
                  </a:cubicBezTo>
                  <a:cubicBezTo>
                    <a:pt x="154914" y="3218"/>
                    <a:pt x="143842" y="4536"/>
                    <a:pt x="131540" y="5766"/>
                  </a:cubicBezTo>
                  <a:cubicBezTo>
                    <a:pt x="119239" y="6997"/>
                    <a:pt x="105707" y="8403"/>
                    <a:pt x="91736" y="10863"/>
                  </a:cubicBezTo>
                  <a:cubicBezTo>
                    <a:pt x="67712" y="14281"/>
                    <a:pt x="44603" y="22400"/>
                    <a:pt x="23725" y="34763"/>
                  </a:cubicBezTo>
                  <a:cubicBezTo>
                    <a:pt x="15386" y="40378"/>
                    <a:pt x="7460" y="46573"/>
                    <a:pt x="0" y="53304"/>
                  </a:cubicBezTo>
                  <a:cubicBezTo>
                    <a:pt x="1327" y="50896"/>
                    <a:pt x="3049" y="48726"/>
                    <a:pt x="5097" y="46889"/>
                  </a:cubicBezTo>
                  <a:cubicBezTo>
                    <a:pt x="10298" y="41512"/>
                    <a:pt x="16036" y="36679"/>
                    <a:pt x="22231" y="32479"/>
                  </a:cubicBezTo>
                  <a:cubicBezTo>
                    <a:pt x="43109" y="19228"/>
                    <a:pt x="66561" y="10573"/>
                    <a:pt x="91033" y="7084"/>
                  </a:cubicBezTo>
                  <a:cubicBezTo>
                    <a:pt x="105268" y="4624"/>
                    <a:pt x="118887" y="3306"/>
                    <a:pt x="131189" y="2164"/>
                  </a:cubicBezTo>
                  <a:cubicBezTo>
                    <a:pt x="143491" y="1022"/>
                    <a:pt x="154650" y="231"/>
                    <a:pt x="164140" y="55"/>
                  </a:cubicBezTo>
                  <a:cubicBezTo>
                    <a:pt x="171600" y="-165"/>
                    <a:pt x="179069" y="275"/>
                    <a:pt x="186459" y="1373"/>
                  </a:cubicBezTo>
                  <a:cubicBezTo>
                    <a:pt x="189174" y="1663"/>
                    <a:pt x="191836" y="2348"/>
                    <a:pt x="194367" y="3394"/>
                  </a:cubicBezTo>
                  <a:close/>
                </a:path>
              </a:pathLst>
            </a:custGeom>
            <a:solidFill>
              <a:srgbClr val="455A64"/>
            </a:solidFill>
            <a:ln w="8776"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F327866D-4584-5C20-9A01-07B5FA51B272}"/>
                </a:ext>
              </a:extLst>
            </p:cNvPr>
            <p:cNvSpPr/>
            <p:nvPr/>
          </p:nvSpPr>
          <p:spPr>
            <a:xfrm>
              <a:off x="5140551" y="2937363"/>
              <a:ext cx="352004" cy="478009"/>
            </a:xfrm>
            <a:custGeom>
              <a:avLst/>
              <a:gdLst>
                <a:gd name="connsiteX0" fmla="*/ 0 w 352004"/>
                <a:gd name="connsiteY0" fmla="*/ 386537 h 478009"/>
                <a:gd name="connsiteX1" fmla="*/ 170379 w 352004"/>
                <a:gd name="connsiteY1" fmla="*/ 276964 h 478009"/>
                <a:gd name="connsiteX2" fmla="*/ 215368 w 352004"/>
                <a:gd name="connsiteY2" fmla="*/ 0 h 478009"/>
                <a:gd name="connsiteX3" fmla="*/ 352005 w 352004"/>
                <a:gd name="connsiteY3" fmla="*/ 57291 h 478009"/>
                <a:gd name="connsiteX4" fmla="*/ 284697 w 352004"/>
                <a:gd name="connsiteY4" fmla="*/ 379156 h 478009"/>
                <a:gd name="connsiteX5" fmla="*/ 34005 w 352004"/>
                <a:gd name="connsiteY5" fmla="*/ 478009 h 47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004" h="478009">
                  <a:moveTo>
                    <a:pt x="0" y="386537"/>
                  </a:moveTo>
                  <a:lnTo>
                    <a:pt x="170379" y="276964"/>
                  </a:lnTo>
                  <a:lnTo>
                    <a:pt x="215368" y="0"/>
                  </a:lnTo>
                  <a:lnTo>
                    <a:pt x="352005" y="57291"/>
                  </a:lnTo>
                  <a:cubicBezTo>
                    <a:pt x="352005" y="57291"/>
                    <a:pt x="304907" y="350950"/>
                    <a:pt x="284697" y="379156"/>
                  </a:cubicBezTo>
                  <a:cubicBezTo>
                    <a:pt x="264487" y="407362"/>
                    <a:pt x="34005" y="478009"/>
                    <a:pt x="34005" y="478009"/>
                  </a:cubicBezTo>
                  <a:close/>
                </a:path>
              </a:pathLst>
            </a:custGeom>
            <a:solidFill>
              <a:srgbClr val="FFBF9D"/>
            </a:solidFill>
            <a:ln w="8776"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8AD1F57-2705-2202-1D62-FA1AF8700F05}"/>
                </a:ext>
              </a:extLst>
            </p:cNvPr>
            <p:cNvSpPr/>
            <p:nvPr/>
          </p:nvSpPr>
          <p:spPr>
            <a:xfrm>
              <a:off x="4944979" y="3321967"/>
              <a:ext cx="260068" cy="137752"/>
            </a:xfrm>
            <a:custGeom>
              <a:avLst/>
              <a:gdLst>
                <a:gd name="connsiteX0" fmla="*/ 260069 w 260068"/>
                <a:gd name="connsiteY0" fmla="*/ 82509 h 137752"/>
                <a:gd name="connsiteX1" fmla="*/ 182920 w 260068"/>
                <a:gd name="connsiteY1" fmla="*/ 108870 h 137752"/>
                <a:gd name="connsiteX2" fmla="*/ 123169 w 260068"/>
                <a:gd name="connsiteY2" fmla="*/ 111155 h 137752"/>
                <a:gd name="connsiteX3" fmla="*/ 52873 w 260068"/>
                <a:gd name="connsiteY3" fmla="*/ 137516 h 137752"/>
                <a:gd name="connsiteX4" fmla="*/ 46283 w 260068"/>
                <a:gd name="connsiteY4" fmla="*/ 127147 h 137752"/>
                <a:gd name="connsiteX5" fmla="*/ 99005 w 260068"/>
                <a:gd name="connsiteY5" fmla="*/ 92966 h 137752"/>
                <a:gd name="connsiteX6" fmla="*/ 62714 w 260068"/>
                <a:gd name="connsiteY6" fmla="*/ 100698 h 137752"/>
                <a:gd name="connsiteX7" fmla="*/ 9993 w 260068"/>
                <a:gd name="connsiteY7" fmla="*/ 127059 h 137752"/>
                <a:gd name="connsiteX8" fmla="*/ 503 w 260068"/>
                <a:gd name="connsiteY8" fmla="*/ 115021 h 137752"/>
                <a:gd name="connsiteX9" fmla="*/ 2348 w 260068"/>
                <a:gd name="connsiteY9" fmla="*/ 108870 h 137752"/>
                <a:gd name="connsiteX10" fmla="*/ 3578 w 260068"/>
                <a:gd name="connsiteY10" fmla="*/ 92966 h 137752"/>
                <a:gd name="connsiteX11" fmla="*/ 8060 w 260068"/>
                <a:gd name="connsiteY11" fmla="*/ 89803 h 137752"/>
                <a:gd name="connsiteX12" fmla="*/ 5599 w 260068"/>
                <a:gd name="connsiteY12" fmla="*/ 85585 h 137752"/>
                <a:gd name="connsiteX13" fmla="*/ 9290 w 260068"/>
                <a:gd name="connsiteY13" fmla="*/ 65726 h 137752"/>
                <a:gd name="connsiteX14" fmla="*/ 35211 w 260068"/>
                <a:gd name="connsiteY14" fmla="*/ 34709 h 137752"/>
                <a:gd name="connsiteX15" fmla="*/ 99268 w 260068"/>
                <a:gd name="connsiteY15" fmla="*/ 8787 h 137752"/>
                <a:gd name="connsiteX16" fmla="*/ 231599 w 260068"/>
                <a:gd name="connsiteY16" fmla="*/ 0 h 13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068" h="137752">
                  <a:moveTo>
                    <a:pt x="260069" y="82509"/>
                  </a:moveTo>
                  <a:cubicBezTo>
                    <a:pt x="260069" y="82509"/>
                    <a:pt x="197770" y="104916"/>
                    <a:pt x="182920" y="108870"/>
                  </a:cubicBezTo>
                  <a:cubicBezTo>
                    <a:pt x="163105" y="111295"/>
                    <a:pt x="143115" y="112051"/>
                    <a:pt x="123169" y="111155"/>
                  </a:cubicBezTo>
                  <a:cubicBezTo>
                    <a:pt x="123169" y="111155"/>
                    <a:pt x="57179" y="140679"/>
                    <a:pt x="52873" y="137516"/>
                  </a:cubicBezTo>
                  <a:cubicBezTo>
                    <a:pt x="48567" y="134352"/>
                    <a:pt x="42768" y="131277"/>
                    <a:pt x="46283" y="127147"/>
                  </a:cubicBezTo>
                  <a:cubicBezTo>
                    <a:pt x="49798" y="123017"/>
                    <a:pt x="99005" y="92966"/>
                    <a:pt x="99005" y="92966"/>
                  </a:cubicBezTo>
                  <a:lnTo>
                    <a:pt x="62714" y="100698"/>
                  </a:lnTo>
                  <a:cubicBezTo>
                    <a:pt x="62714" y="100698"/>
                    <a:pt x="14298" y="127499"/>
                    <a:pt x="9993" y="127059"/>
                  </a:cubicBezTo>
                  <a:cubicBezTo>
                    <a:pt x="5687" y="126620"/>
                    <a:pt x="-1255" y="121084"/>
                    <a:pt x="503" y="115021"/>
                  </a:cubicBezTo>
                  <a:lnTo>
                    <a:pt x="2348" y="108870"/>
                  </a:lnTo>
                  <a:cubicBezTo>
                    <a:pt x="-1202" y="103985"/>
                    <a:pt x="-675" y="97245"/>
                    <a:pt x="3578" y="92966"/>
                  </a:cubicBezTo>
                  <a:lnTo>
                    <a:pt x="8060" y="89803"/>
                  </a:lnTo>
                  <a:lnTo>
                    <a:pt x="5599" y="85585"/>
                  </a:lnTo>
                  <a:cubicBezTo>
                    <a:pt x="2910" y="78810"/>
                    <a:pt x="4343" y="71086"/>
                    <a:pt x="9290" y="65726"/>
                  </a:cubicBezTo>
                  <a:cubicBezTo>
                    <a:pt x="18077" y="55973"/>
                    <a:pt x="35211" y="34709"/>
                    <a:pt x="35211" y="34709"/>
                  </a:cubicBezTo>
                  <a:lnTo>
                    <a:pt x="99268" y="8787"/>
                  </a:lnTo>
                  <a:lnTo>
                    <a:pt x="231599" y="0"/>
                  </a:lnTo>
                </a:path>
              </a:pathLst>
            </a:custGeom>
            <a:solidFill>
              <a:srgbClr val="FFBF9D"/>
            </a:solidFill>
            <a:ln w="8776"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D6BEAA88-6F80-8C8F-234A-8E45E9E31871}"/>
                </a:ext>
              </a:extLst>
            </p:cNvPr>
            <p:cNvSpPr/>
            <p:nvPr/>
          </p:nvSpPr>
          <p:spPr>
            <a:xfrm>
              <a:off x="5039062" y="3343495"/>
              <a:ext cx="150608" cy="65973"/>
            </a:xfrm>
            <a:custGeom>
              <a:avLst/>
              <a:gdLst>
                <a:gd name="connsiteX0" fmla="*/ 150608 w 150608"/>
                <a:gd name="connsiteY0" fmla="*/ 38662 h 65973"/>
                <a:gd name="connsiteX1" fmla="*/ 144457 w 150608"/>
                <a:gd name="connsiteY1" fmla="*/ 47449 h 65973"/>
                <a:gd name="connsiteX2" fmla="*/ 120118 w 150608"/>
                <a:gd name="connsiteY2" fmla="*/ 61157 h 65973"/>
                <a:gd name="connsiteX3" fmla="*/ 78116 w 150608"/>
                <a:gd name="connsiteY3" fmla="*/ 59224 h 65973"/>
                <a:gd name="connsiteX4" fmla="*/ 25394 w 150608"/>
                <a:gd name="connsiteY4" fmla="*/ 54391 h 65973"/>
                <a:gd name="connsiteX5" fmla="*/ 12126 w 150608"/>
                <a:gd name="connsiteY5" fmla="*/ 57203 h 65973"/>
                <a:gd name="connsiteX6" fmla="*/ 4481 w 150608"/>
                <a:gd name="connsiteY6" fmla="*/ 51579 h 65973"/>
                <a:gd name="connsiteX7" fmla="*/ 12302 w 150608"/>
                <a:gd name="connsiteY7" fmla="*/ 44813 h 65973"/>
                <a:gd name="connsiteX8" fmla="*/ 23373 w 150608"/>
                <a:gd name="connsiteY8" fmla="*/ 39102 h 65973"/>
                <a:gd name="connsiteX9" fmla="*/ 61509 w 150608"/>
                <a:gd name="connsiteY9" fmla="*/ 19243 h 65973"/>
                <a:gd name="connsiteX10" fmla="*/ 87167 w 150608"/>
                <a:gd name="connsiteY10" fmla="*/ 5536 h 65973"/>
                <a:gd name="connsiteX11" fmla="*/ 95953 w 150608"/>
                <a:gd name="connsiteY11" fmla="*/ 0 h 65973"/>
                <a:gd name="connsiteX12" fmla="*/ 86112 w 150608"/>
                <a:gd name="connsiteY12" fmla="*/ 4130 h 65973"/>
                <a:gd name="connsiteX13" fmla="*/ 59751 w 150608"/>
                <a:gd name="connsiteY13" fmla="*/ 16607 h 65973"/>
                <a:gd name="connsiteX14" fmla="*/ 21177 w 150608"/>
                <a:gd name="connsiteY14" fmla="*/ 35587 h 65973"/>
                <a:gd name="connsiteX15" fmla="*/ 10017 w 150608"/>
                <a:gd name="connsiteY15" fmla="*/ 41211 h 65973"/>
                <a:gd name="connsiteX16" fmla="*/ 4130 w 150608"/>
                <a:gd name="connsiteY16" fmla="*/ 44374 h 65973"/>
                <a:gd name="connsiteX17" fmla="*/ 0 w 150608"/>
                <a:gd name="connsiteY17" fmla="*/ 51579 h 65973"/>
                <a:gd name="connsiteX18" fmla="*/ 11775 w 150608"/>
                <a:gd name="connsiteY18" fmla="*/ 61333 h 65973"/>
                <a:gd name="connsiteX19" fmla="*/ 25570 w 150608"/>
                <a:gd name="connsiteY19" fmla="*/ 58521 h 65973"/>
                <a:gd name="connsiteX20" fmla="*/ 77150 w 150608"/>
                <a:gd name="connsiteY20" fmla="*/ 63002 h 65973"/>
                <a:gd name="connsiteX21" fmla="*/ 120469 w 150608"/>
                <a:gd name="connsiteY21" fmla="*/ 64057 h 65973"/>
                <a:gd name="connsiteX22" fmla="*/ 145248 w 150608"/>
                <a:gd name="connsiteY22" fmla="*/ 48504 h 65973"/>
                <a:gd name="connsiteX23" fmla="*/ 149466 w 150608"/>
                <a:gd name="connsiteY23" fmla="*/ 41474 h 65973"/>
                <a:gd name="connsiteX24" fmla="*/ 150608 w 150608"/>
                <a:gd name="connsiteY24" fmla="*/ 38662 h 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608" h="65973">
                  <a:moveTo>
                    <a:pt x="150608" y="38662"/>
                  </a:moveTo>
                  <a:cubicBezTo>
                    <a:pt x="148745" y="41720"/>
                    <a:pt x="146698" y="44655"/>
                    <a:pt x="144457" y="47449"/>
                  </a:cubicBezTo>
                  <a:cubicBezTo>
                    <a:pt x="137911" y="54365"/>
                    <a:pt x="129423" y="59145"/>
                    <a:pt x="120118" y="61157"/>
                  </a:cubicBezTo>
                  <a:cubicBezTo>
                    <a:pt x="106138" y="63512"/>
                    <a:pt x="91815" y="62853"/>
                    <a:pt x="78116" y="59224"/>
                  </a:cubicBezTo>
                  <a:cubicBezTo>
                    <a:pt x="60990" y="54400"/>
                    <a:pt x="43118" y="52757"/>
                    <a:pt x="25394" y="54391"/>
                  </a:cubicBezTo>
                  <a:cubicBezTo>
                    <a:pt x="20562" y="55182"/>
                    <a:pt x="16080" y="57027"/>
                    <a:pt x="12126" y="57203"/>
                  </a:cubicBezTo>
                  <a:cubicBezTo>
                    <a:pt x="8515" y="57545"/>
                    <a:pt x="5228" y="55129"/>
                    <a:pt x="4481" y="51579"/>
                  </a:cubicBezTo>
                  <a:cubicBezTo>
                    <a:pt x="4481" y="48592"/>
                    <a:pt x="8523" y="46659"/>
                    <a:pt x="12302" y="44813"/>
                  </a:cubicBezTo>
                  <a:lnTo>
                    <a:pt x="23373" y="39102"/>
                  </a:lnTo>
                  <a:lnTo>
                    <a:pt x="61509" y="19243"/>
                  </a:lnTo>
                  <a:lnTo>
                    <a:pt x="87167" y="5536"/>
                  </a:lnTo>
                  <a:cubicBezTo>
                    <a:pt x="90303" y="4042"/>
                    <a:pt x="93256" y="2188"/>
                    <a:pt x="95953" y="0"/>
                  </a:cubicBezTo>
                  <a:cubicBezTo>
                    <a:pt x="92562" y="1098"/>
                    <a:pt x="89275" y="2478"/>
                    <a:pt x="86112" y="4130"/>
                  </a:cubicBezTo>
                  <a:lnTo>
                    <a:pt x="59751" y="16607"/>
                  </a:lnTo>
                  <a:lnTo>
                    <a:pt x="21177" y="35587"/>
                  </a:lnTo>
                  <a:lnTo>
                    <a:pt x="10017" y="41211"/>
                  </a:lnTo>
                  <a:cubicBezTo>
                    <a:pt x="7996" y="42151"/>
                    <a:pt x="6028" y="43205"/>
                    <a:pt x="4130" y="44374"/>
                  </a:cubicBezTo>
                  <a:cubicBezTo>
                    <a:pt x="1634" y="45929"/>
                    <a:pt x="79" y="48635"/>
                    <a:pt x="0" y="51579"/>
                  </a:cubicBezTo>
                  <a:cubicBezTo>
                    <a:pt x="650" y="57475"/>
                    <a:pt x="5861" y="61798"/>
                    <a:pt x="11775" y="61333"/>
                  </a:cubicBezTo>
                  <a:cubicBezTo>
                    <a:pt x="16423" y="60682"/>
                    <a:pt x="21036" y="59742"/>
                    <a:pt x="25570" y="58521"/>
                  </a:cubicBezTo>
                  <a:cubicBezTo>
                    <a:pt x="42889" y="56948"/>
                    <a:pt x="60358" y="58459"/>
                    <a:pt x="77150" y="63002"/>
                  </a:cubicBezTo>
                  <a:cubicBezTo>
                    <a:pt x="91332" y="66570"/>
                    <a:pt x="106129" y="66930"/>
                    <a:pt x="120469" y="64057"/>
                  </a:cubicBezTo>
                  <a:cubicBezTo>
                    <a:pt x="130196" y="61693"/>
                    <a:pt x="138886" y="56236"/>
                    <a:pt x="145248" y="48504"/>
                  </a:cubicBezTo>
                  <a:cubicBezTo>
                    <a:pt x="146926" y="46333"/>
                    <a:pt x="148341" y="43970"/>
                    <a:pt x="149466" y="41474"/>
                  </a:cubicBezTo>
                  <a:cubicBezTo>
                    <a:pt x="149984" y="40604"/>
                    <a:pt x="150371" y="39655"/>
                    <a:pt x="150608" y="38662"/>
                  </a:cubicBezTo>
                  <a:close/>
                </a:path>
              </a:pathLst>
            </a:custGeom>
            <a:solidFill>
              <a:srgbClr val="FF9A6C"/>
            </a:solidFill>
            <a:ln w="8776"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9EFB04D4-E07D-CEA6-FE1E-62CF7DA8A7C2}"/>
                </a:ext>
              </a:extLst>
            </p:cNvPr>
            <p:cNvSpPr/>
            <p:nvPr/>
          </p:nvSpPr>
          <p:spPr>
            <a:xfrm>
              <a:off x="4956465" y="3365199"/>
              <a:ext cx="102807" cy="42880"/>
            </a:xfrm>
            <a:custGeom>
              <a:avLst/>
              <a:gdLst>
                <a:gd name="connsiteX0" fmla="*/ 102807 w 102807"/>
                <a:gd name="connsiteY0" fmla="*/ 0 h 42880"/>
                <a:gd name="connsiteX1" fmla="*/ 46483 w 102807"/>
                <a:gd name="connsiteY1" fmla="*/ 10632 h 42880"/>
                <a:gd name="connsiteX2" fmla="*/ 35060 w 102807"/>
                <a:gd name="connsiteY2" fmla="*/ 11599 h 42880"/>
                <a:gd name="connsiteX3" fmla="*/ 34093 w 102807"/>
                <a:gd name="connsiteY3" fmla="*/ 11599 h 42880"/>
                <a:gd name="connsiteX4" fmla="*/ 34093 w 102807"/>
                <a:gd name="connsiteY4" fmla="*/ 12302 h 42880"/>
                <a:gd name="connsiteX5" fmla="*/ 0 w 102807"/>
                <a:gd name="connsiteY5" fmla="*/ 42880 h 42880"/>
                <a:gd name="connsiteX6" fmla="*/ 12214 w 102807"/>
                <a:gd name="connsiteY6" fmla="*/ 37432 h 42880"/>
                <a:gd name="connsiteX7" fmla="*/ 37169 w 102807"/>
                <a:gd name="connsiteY7" fmla="*/ 14850 h 42880"/>
                <a:gd name="connsiteX8" fmla="*/ 35763 w 102807"/>
                <a:gd name="connsiteY8" fmla="*/ 15641 h 42880"/>
                <a:gd name="connsiteX9" fmla="*/ 47362 w 102807"/>
                <a:gd name="connsiteY9" fmla="*/ 14762 h 42880"/>
                <a:gd name="connsiteX10" fmla="*/ 87606 w 102807"/>
                <a:gd name="connsiteY10" fmla="*/ 6502 h 42880"/>
                <a:gd name="connsiteX11" fmla="*/ 102807 w 102807"/>
                <a:gd name="connsiteY11" fmla="*/ 0 h 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807" h="42880">
                  <a:moveTo>
                    <a:pt x="102807" y="0"/>
                  </a:moveTo>
                  <a:cubicBezTo>
                    <a:pt x="84232" y="4516"/>
                    <a:pt x="65428" y="8058"/>
                    <a:pt x="46483" y="10632"/>
                  </a:cubicBezTo>
                  <a:cubicBezTo>
                    <a:pt x="42617" y="11071"/>
                    <a:pt x="38750" y="11335"/>
                    <a:pt x="35060" y="11599"/>
                  </a:cubicBezTo>
                  <a:lnTo>
                    <a:pt x="34093" y="11599"/>
                  </a:lnTo>
                  <a:lnTo>
                    <a:pt x="34093" y="12302"/>
                  </a:lnTo>
                  <a:cubicBezTo>
                    <a:pt x="24463" y="24278"/>
                    <a:pt x="12943" y="34603"/>
                    <a:pt x="0" y="42880"/>
                  </a:cubicBezTo>
                  <a:cubicBezTo>
                    <a:pt x="4411" y="41940"/>
                    <a:pt x="8567" y="40086"/>
                    <a:pt x="12214" y="37432"/>
                  </a:cubicBezTo>
                  <a:cubicBezTo>
                    <a:pt x="21897" y="31571"/>
                    <a:pt x="30368" y="23900"/>
                    <a:pt x="37169" y="14850"/>
                  </a:cubicBezTo>
                  <a:lnTo>
                    <a:pt x="35763" y="15641"/>
                  </a:lnTo>
                  <a:cubicBezTo>
                    <a:pt x="39541" y="15641"/>
                    <a:pt x="43408" y="15641"/>
                    <a:pt x="47362" y="14762"/>
                  </a:cubicBezTo>
                  <a:cubicBezTo>
                    <a:pt x="61025" y="13417"/>
                    <a:pt x="74513" y="10650"/>
                    <a:pt x="87606" y="6502"/>
                  </a:cubicBezTo>
                  <a:cubicBezTo>
                    <a:pt x="92966" y="5105"/>
                    <a:pt x="98089" y="2917"/>
                    <a:pt x="102807" y="0"/>
                  </a:cubicBezTo>
                  <a:close/>
                </a:path>
              </a:pathLst>
            </a:custGeom>
            <a:solidFill>
              <a:srgbClr val="FF9A6C"/>
            </a:solidFill>
            <a:ln w="8776"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B2955B6-7628-76C3-68A6-665D650BF054}"/>
                </a:ext>
              </a:extLst>
            </p:cNvPr>
            <p:cNvSpPr/>
            <p:nvPr/>
          </p:nvSpPr>
          <p:spPr>
            <a:xfrm>
              <a:off x="4945214" y="3401578"/>
              <a:ext cx="58085" cy="27853"/>
            </a:xfrm>
            <a:custGeom>
              <a:avLst/>
              <a:gdLst>
                <a:gd name="connsiteX0" fmla="*/ 58085 w 58085"/>
                <a:gd name="connsiteY0" fmla="*/ 87 h 27853"/>
                <a:gd name="connsiteX1" fmla="*/ 29704 w 58085"/>
                <a:gd name="connsiteY1" fmla="*/ 15376 h 27853"/>
                <a:gd name="connsiteX2" fmla="*/ 4 w 58085"/>
                <a:gd name="connsiteY2" fmla="*/ 27853 h 27853"/>
                <a:gd name="connsiteX3" fmla="*/ 31461 w 58085"/>
                <a:gd name="connsiteY3" fmla="*/ 19066 h 27853"/>
                <a:gd name="connsiteX4" fmla="*/ 58085 w 58085"/>
                <a:gd name="connsiteY4" fmla="*/ 87 h 2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5" h="27853">
                  <a:moveTo>
                    <a:pt x="58085" y="87"/>
                  </a:moveTo>
                  <a:cubicBezTo>
                    <a:pt x="57382" y="-968"/>
                    <a:pt x="45696" y="7819"/>
                    <a:pt x="29704" y="15376"/>
                  </a:cubicBezTo>
                  <a:cubicBezTo>
                    <a:pt x="13711" y="22933"/>
                    <a:pt x="-260" y="26623"/>
                    <a:pt x="4" y="27853"/>
                  </a:cubicBezTo>
                  <a:cubicBezTo>
                    <a:pt x="11049" y="27519"/>
                    <a:pt x="21839" y="24505"/>
                    <a:pt x="31461" y="19066"/>
                  </a:cubicBezTo>
                  <a:cubicBezTo>
                    <a:pt x="41715" y="14936"/>
                    <a:pt x="50836" y="8434"/>
                    <a:pt x="58085" y="87"/>
                  </a:cubicBezTo>
                  <a:close/>
                </a:path>
              </a:pathLst>
            </a:custGeom>
            <a:solidFill>
              <a:srgbClr val="FF9A6C"/>
            </a:solidFill>
            <a:ln w="8776"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9B4EB72-1F30-2162-1106-C7EC1AA69758}"/>
                </a:ext>
              </a:extLst>
            </p:cNvPr>
            <p:cNvSpPr/>
            <p:nvPr/>
          </p:nvSpPr>
          <p:spPr>
            <a:xfrm>
              <a:off x="5394637" y="2742117"/>
              <a:ext cx="526933" cy="626860"/>
            </a:xfrm>
            <a:custGeom>
              <a:avLst/>
              <a:gdLst>
                <a:gd name="connsiteX0" fmla="*/ 496583 w 526933"/>
                <a:gd name="connsiteY0" fmla="*/ 125829 h 626860"/>
                <a:gd name="connsiteX1" fmla="*/ 378574 w 526933"/>
                <a:gd name="connsiteY1" fmla="*/ 0 h 626860"/>
                <a:gd name="connsiteX2" fmla="*/ 139393 w 526933"/>
                <a:gd name="connsiteY2" fmla="*/ 14235 h 626860"/>
                <a:gd name="connsiteX3" fmla="*/ 43440 w 526933"/>
                <a:gd name="connsiteY3" fmla="*/ 46571 h 626860"/>
                <a:gd name="connsiteX4" fmla="*/ 1438 w 526933"/>
                <a:gd name="connsiteY4" fmla="*/ 272307 h 626860"/>
                <a:gd name="connsiteX5" fmla="*/ 31665 w 526933"/>
                <a:gd name="connsiteY5" fmla="*/ 506655 h 626860"/>
                <a:gd name="connsiteX6" fmla="*/ 74458 w 526933"/>
                <a:gd name="connsiteY6" fmla="*/ 620885 h 626860"/>
                <a:gd name="connsiteX7" fmla="*/ 439380 w 526933"/>
                <a:gd name="connsiteY7" fmla="*/ 626860 h 626860"/>
                <a:gd name="connsiteX8" fmla="*/ 526546 w 526933"/>
                <a:gd name="connsiteY8" fmla="*/ 555950 h 626860"/>
                <a:gd name="connsiteX9" fmla="*/ 496583 w 526933"/>
                <a:gd name="connsiteY9" fmla="*/ 125829 h 62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933" h="626860">
                  <a:moveTo>
                    <a:pt x="496583" y="125829"/>
                  </a:moveTo>
                  <a:cubicBezTo>
                    <a:pt x="496583" y="125829"/>
                    <a:pt x="450715" y="7733"/>
                    <a:pt x="378574" y="0"/>
                  </a:cubicBezTo>
                  <a:lnTo>
                    <a:pt x="139393" y="14235"/>
                  </a:lnTo>
                  <a:lnTo>
                    <a:pt x="43440" y="46571"/>
                  </a:lnTo>
                  <a:cubicBezTo>
                    <a:pt x="43440" y="46571"/>
                    <a:pt x="-9282" y="128729"/>
                    <a:pt x="1438" y="272307"/>
                  </a:cubicBezTo>
                  <a:cubicBezTo>
                    <a:pt x="5568" y="325995"/>
                    <a:pt x="28590" y="474407"/>
                    <a:pt x="31665" y="506655"/>
                  </a:cubicBezTo>
                  <a:cubicBezTo>
                    <a:pt x="34565" y="536794"/>
                    <a:pt x="37728" y="620006"/>
                    <a:pt x="74458" y="620885"/>
                  </a:cubicBezTo>
                  <a:lnTo>
                    <a:pt x="439380" y="626860"/>
                  </a:lnTo>
                  <a:cubicBezTo>
                    <a:pt x="439380" y="626860"/>
                    <a:pt x="522152" y="605420"/>
                    <a:pt x="526546" y="555950"/>
                  </a:cubicBezTo>
                  <a:cubicBezTo>
                    <a:pt x="530939" y="506479"/>
                    <a:pt x="496583" y="125829"/>
                    <a:pt x="496583" y="125829"/>
                  </a:cubicBezTo>
                  <a:close/>
                </a:path>
              </a:pathLst>
            </a:custGeom>
            <a:solidFill>
              <a:srgbClr val="FF725E"/>
            </a:solidFill>
            <a:ln w="8776"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B17B6634-E11A-A530-C162-A208CC4C93D8}"/>
                </a:ext>
              </a:extLst>
            </p:cNvPr>
            <p:cNvSpPr/>
            <p:nvPr/>
          </p:nvSpPr>
          <p:spPr>
            <a:xfrm>
              <a:off x="5535436" y="3099379"/>
              <a:ext cx="176090" cy="63804"/>
            </a:xfrm>
            <a:custGeom>
              <a:avLst/>
              <a:gdLst>
                <a:gd name="connsiteX0" fmla="*/ 176090 w 176090"/>
                <a:gd name="connsiteY0" fmla="*/ 38326 h 63804"/>
                <a:gd name="connsiteX1" fmla="*/ 169851 w 176090"/>
                <a:gd name="connsiteY1" fmla="*/ 43422 h 63804"/>
                <a:gd name="connsiteX2" fmla="*/ 150784 w 176090"/>
                <a:gd name="connsiteY2" fmla="*/ 54142 h 63804"/>
                <a:gd name="connsiteX3" fmla="*/ 119502 w 176090"/>
                <a:gd name="connsiteY3" fmla="*/ 62929 h 63804"/>
                <a:gd name="connsiteX4" fmla="*/ 79698 w 176090"/>
                <a:gd name="connsiteY4" fmla="*/ 60557 h 63804"/>
                <a:gd name="connsiteX5" fmla="*/ 18189 w 176090"/>
                <a:gd name="connsiteY5" fmla="*/ 23652 h 63804"/>
                <a:gd name="connsiteX6" fmla="*/ 4218 w 176090"/>
                <a:gd name="connsiteY6" fmla="*/ 6869 h 63804"/>
                <a:gd name="connsiteX7" fmla="*/ 0 w 176090"/>
                <a:gd name="connsiteY7" fmla="*/ 15 h 63804"/>
                <a:gd name="connsiteX8" fmla="*/ 20122 w 176090"/>
                <a:gd name="connsiteY8" fmla="*/ 21719 h 63804"/>
                <a:gd name="connsiteX9" fmla="*/ 80488 w 176090"/>
                <a:gd name="connsiteY9" fmla="*/ 56867 h 63804"/>
                <a:gd name="connsiteX10" fmla="*/ 149554 w 176090"/>
                <a:gd name="connsiteY10" fmla="*/ 51594 h 63804"/>
                <a:gd name="connsiteX11" fmla="*/ 176090 w 176090"/>
                <a:gd name="connsiteY11" fmla="*/ 38326 h 6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090" h="63804">
                  <a:moveTo>
                    <a:pt x="176090" y="38326"/>
                  </a:moveTo>
                  <a:cubicBezTo>
                    <a:pt x="174245" y="40294"/>
                    <a:pt x="172145" y="42008"/>
                    <a:pt x="169851" y="43422"/>
                  </a:cubicBezTo>
                  <a:cubicBezTo>
                    <a:pt x="163850" y="47596"/>
                    <a:pt x="157471" y="51190"/>
                    <a:pt x="150784" y="54142"/>
                  </a:cubicBezTo>
                  <a:cubicBezTo>
                    <a:pt x="140837" y="58571"/>
                    <a:pt x="130302" y="61532"/>
                    <a:pt x="119502" y="62929"/>
                  </a:cubicBezTo>
                  <a:cubicBezTo>
                    <a:pt x="106199" y="64643"/>
                    <a:pt x="92702" y="63835"/>
                    <a:pt x="79698" y="60557"/>
                  </a:cubicBezTo>
                  <a:cubicBezTo>
                    <a:pt x="56175" y="54178"/>
                    <a:pt x="34884" y="41401"/>
                    <a:pt x="18189" y="23652"/>
                  </a:cubicBezTo>
                  <a:cubicBezTo>
                    <a:pt x="13145" y="18388"/>
                    <a:pt x="8479" y="12782"/>
                    <a:pt x="4218" y="6869"/>
                  </a:cubicBezTo>
                  <a:cubicBezTo>
                    <a:pt x="2539" y="4760"/>
                    <a:pt x="1125" y="2458"/>
                    <a:pt x="0" y="15"/>
                  </a:cubicBezTo>
                  <a:cubicBezTo>
                    <a:pt x="615" y="-424"/>
                    <a:pt x="7029" y="8802"/>
                    <a:pt x="20122" y="21719"/>
                  </a:cubicBezTo>
                  <a:cubicBezTo>
                    <a:pt x="36870" y="38458"/>
                    <a:pt x="57669" y="50566"/>
                    <a:pt x="80488" y="56867"/>
                  </a:cubicBezTo>
                  <a:cubicBezTo>
                    <a:pt x="103484" y="62464"/>
                    <a:pt x="127674" y="60618"/>
                    <a:pt x="149554" y="51594"/>
                  </a:cubicBezTo>
                  <a:cubicBezTo>
                    <a:pt x="166600" y="44653"/>
                    <a:pt x="175651" y="37711"/>
                    <a:pt x="176090" y="38326"/>
                  </a:cubicBezTo>
                  <a:close/>
                </a:path>
              </a:pathLst>
            </a:custGeom>
            <a:solidFill>
              <a:srgbClr val="263238"/>
            </a:solidFill>
            <a:ln w="8776"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D441D287-B8A9-2A6B-9B21-2DDA149C06A0}"/>
                </a:ext>
              </a:extLst>
            </p:cNvPr>
            <p:cNvSpPr/>
            <p:nvPr/>
          </p:nvSpPr>
          <p:spPr>
            <a:xfrm>
              <a:off x="5539566" y="3105809"/>
              <a:ext cx="170115" cy="95178"/>
            </a:xfrm>
            <a:custGeom>
              <a:avLst/>
              <a:gdLst>
                <a:gd name="connsiteX0" fmla="*/ 2021 w 170115"/>
                <a:gd name="connsiteY0" fmla="*/ 2109 h 95178"/>
                <a:gd name="connsiteX1" fmla="*/ 38399 w 170115"/>
                <a:gd name="connsiteY1" fmla="*/ 74425 h 95178"/>
                <a:gd name="connsiteX2" fmla="*/ 115812 w 170115"/>
                <a:gd name="connsiteY2" fmla="*/ 92702 h 95178"/>
                <a:gd name="connsiteX3" fmla="*/ 170115 w 170115"/>
                <a:gd name="connsiteY3" fmla="*/ 35587 h 95178"/>
                <a:gd name="connsiteX4" fmla="*/ 111506 w 170115"/>
                <a:gd name="connsiteY4" fmla="*/ 54918 h 95178"/>
                <a:gd name="connsiteX5" fmla="*/ 0 w 170115"/>
                <a:gd name="connsiteY5" fmla="*/ 0 h 95178"/>
                <a:gd name="connsiteX6" fmla="*/ 2900 w 170115"/>
                <a:gd name="connsiteY6" fmla="*/ 3251 h 9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115" h="95178">
                  <a:moveTo>
                    <a:pt x="2021" y="2109"/>
                  </a:moveTo>
                  <a:cubicBezTo>
                    <a:pt x="4165" y="30060"/>
                    <a:pt x="17231" y="56043"/>
                    <a:pt x="38399" y="74425"/>
                  </a:cubicBezTo>
                  <a:cubicBezTo>
                    <a:pt x="59813" y="92518"/>
                    <a:pt x="88572" y="99310"/>
                    <a:pt x="115812" y="92702"/>
                  </a:cubicBezTo>
                  <a:cubicBezTo>
                    <a:pt x="143174" y="85321"/>
                    <a:pt x="164122" y="63283"/>
                    <a:pt x="170115" y="35587"/>
                  </a:cubicBezTo>
                  <a:cubicBezTo>
                    <a:pt x="151575" y="44734"/>
                    <a:pt x="131848" y="51237"/>
                    <a:pt x="111506" y="54918"/>
                  </a:cubicBezTo>
                  <a:cubicBezTo>
                    <a:pt x="66763" y="60208"/>
                    <a:pt x="23083" y="38698"/>
                    <a:pt x="0" y="0"/>
                  </a:cubicBezTo>
                  <a:lnTo>
                    <a:pt x="2900" y="3251"/>
                  </a:lnTo>
                </a:path>
              </a:pathLst>
            </a:custGeom>
            <a:solidFill>
              <a:srgbClr val="000000"/>
            </a:solidFill>
            <a:ln w="8776"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77283C22-6445-50E7-CBC3-C6239D42643D}"/>
                </a:ext>
              </a:extLst>
            </p:cNvPr>
            <p:cNvSpPr/>
            <p:nvPr/>
          </p:nvSpPr>
          <p:spPr>
            <a:xfrm>
              <a:off x="5681846" y="2755896"/>
              <a:ext cx="277648" cy="358699"/>
            </a:xfrm>
            <a:custGeom>
              <a:avLst/>
              <a:gdLst>
                <a:gd name="connsiteX0" fmla="*/ 277648 w 277648"/>
                <a:gd name="connsiteY0" fmla="*/ 275487 h 358699"/>
                <a:gd name="connsiteX1" fmla="*/ 92332 w 277648"/>
                <a:gd name="connsiteY1" fmla="*/ 358699 h 358699"/>
                <a:gd name="connsiteX2" fmla="*/ 14040 w 277648"/>
                <a:gd name="connsiteY2" fmla="*/ 168901 h 358699"/>
                <a:gd name="connsiteX3" fmla="*/ 9823 w 277648"/>
                <a:gd name="connsiteY3" fmla="*/ 62931 h 358699"/>
                <a:gd name="connsiteX4" fmla="*/ 118429 w 277648"/>
                <a:gd name="connsiteY4" fmla="*/ 3268 h 358699"/>
                <a:gd name="connsiteX5" fmla="*/ 277648 w 277648"/>
                <a:gd name="connsiteY5" fmla="*/ 275487 h 35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648" h="358699">
                  <a:moveTo>
                    <a:pt x="277648" y="275487"/>
                  </a:moveTo>
                  <a:lnTo>
                    <a:pt x="92332" y="358699"/>
                  </a:lnTo>
                  <a:cubicBezTo>
                    <a:pt x="92332" y="358699"/>
                    <a:pt x="20103" y="191747"/>
                    <a:pt x="14040" y="168901"/>
                  </a:cubicBezTo>
                  <a:cubicBezTo>
                    <a:pt x="7977" y="146055"/>
                    <a:pt x="-11705" y="109853"/>
                    <a:pt x="9823" y="62931"/>
                  </a:cubicBezTo>
                  <a:cubicBezTo>
                    <a:pt x="31351" y="16009"/>
                    <a:pt x="83984" y="-9473"/>
                    <a:pt x="118429" y="3268"/>
                  </a:cubicBezTo>
                  <a:cubicBezTo>
                    <a:pt x="199005" y="33055"/>
                    <a:pt x="277648" y="275487"/>
                    <a:pt x="277648" y="275487"/>
                  </a:cubicBezTo>
                  <a:close/>
                </a:path>
              </a:pathLst>
            </a:custGeom>
            <a:solidFill>
              <a:srgbClr val="FF725E"/>
            </a:solidFill>
            <a:ln w="8776"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77FA689F-8F55-F424-778C-EB8AEB2D8131}"/>
                </a:ext>
              </a:extLst>
            </p:cNvPr>
            <p:cNvSpPr/>
            <p:nvPr/>
          </p:nvSpPr>
          <p:spPr>
            <a:xfrm>
              <a:off x="5534646" y="3038677"/>
              <a:ext cx="472809" cy="425814"/>
            </a:xfrm>
            <a:custGeom>
              <a:avLst/>
              <a:gdLst>
                <a:gd name="connsiteX0" fmla="*/ 257808 w 472809"/>
                <a:gd name="connsiteY0" fmla="*/ 64496 h 425814"/>
                <a:gd name="connsiteX1" fmla="*/ 315363 w 472809"/>
                <a:gd name="connsiteY1" fmla="*/ 155617 h 425814"/>
                <a:gd name="connsiteX2" fmla="*/ 0 w 472809"/>
                <a:gd name="connsiteY2" fmla="*/ 340670 h 425814"/>
                <a:gd name="connsiteX3" fmla="*/ 35148 w 472809"/>
                <a:gd name="connsiteY3" fmla="*/ 425815 h 425814"/>
                <a:gd name="connsiteX4" fmla="*/ 416852 w 472809"/>
                <a:gd name="connsiteY4" fmla="*/ 275910 h 425814"/>
                <a:gd name="connsiteX5" fmla="*/ 470101 w 472809"/>
                <a:gd name="connsiteY5" fmla="*/ 218180 h 425814"/>
                <a:gd name="connsiteX6" fmla="*/ 470101 w 472809"/>
                <a:gd name="connsiteY6" fmla="*/ 179253 h 425814"/>
                <a:gd name="connsiteX7" fmla="*/ 408593 w 472809"/>
                <a:gd name="connsiteY7" fmla="*/ 0 h 4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09" h="425814">
                  <a:moveTo>
                    <a:pt x="257808" y="64496"/>
                  </a:moveTo>
                  <a:cubicBezTo>
                    <a:pt x="291639" y="122314"/>
                    <a:pt x="315363" y="155617"/>
                    <a:pt x="315363" y="155617"/>
                  </a:cubicBezTo>
                  <a:lnTo>
                    <a:pt x="0" y="340670"/>
                  </a:lnTo>
                  <a:lnTo>
                    <a:pt x="35148" y="425815"/>
                  </a:lnTo>
                  <a:lnTo>
                    <a:pt x="416852" y="275910"/>
                  </a:lnTo>
                  <a:cubicBezTo>
                    <a:pt x="442695" y="266112"/>
                    <a:pt x="462421" y="244725"/>
                    <a:pt x="470101" y="218180"/>
                  </a:cubicBezTo>
                  <a:cubicBezTo>
                    <a:pt x="473713" y="205456"/>
                    <a:pt x="473713" y="191977"/>
                    <a:pt x="470101" y="179253"/>
                  </a:cubicBezTo>
                  <a:lnTo>
                    <a:pt x="408593" y="0"/>
                  </a:lnTo>
                  <a:close/>
                </a:path>
              </a:pathLst>
            </a:custGeom>
            <a:solidFill>
              <a:srgbClr val="FFBF9D"/>
            </a:solidFill>
            <a:ln w="8776"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9E27E34F-0898-9373-F237-55048DD138EB}"/>
                </a:ext>
              </a:extLst>
            </p:cNvPr>
            <p:cNvSpPr/>
            <p:nvPr/>
          </p:nvSpPr>
          <p:spPr>
            <a:xfrm>
              <a:off x="5847636" y="3193815"/>
              <a:ext cx="77940" cy="30793"/>
            </a:xfrm>
            <a:custGeom>
              <a:avLst/>
              <a:gdLst>
                <a:gd name="connsiteX0" fmla="*/ 77940 w 77940"/>
                <a:gd name="connsiteY0" fmla="*/ 30793 h 30793"/>
                <a:gd name="connsiteX1" fmla="*/ 40859 w 77940"/>
                <a:gd name="connsiteY1" fmla="*/ 10759 h 30793"/>
                <a:gd name="connsiteX2" fmla="*/ 0 w 77940"/>
                <a:gd name="connsiteY2" fmla="*/ 390 h 30793"/>
                <a:gd name="connsiteX3" fmla="*/ 42265 w 77940"/>
                <a:gd name="connsiteY3" fmla="*/ 7156 h 30793"/>
                <a:gd name="connsiteX4" fmla="*/ 77940 w 77940"/>
                <a:gd name="connsiteY4" fmla="*/ 30793 h 3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0" h="30793">
                  <a:moveTo>
                    <a:pt x="77940" y="30793"/>
                  </a:moveTo>
                  <a:cubicBezTo>
                    <a:pt x="66131" y="23140"/>
                    <a:pt x="53732" y="16444"/>
                    <a:pt x="40859" y="10759"/>
                  </a:cubicBezTo>
                  <a:cubicBezTo>
                    <a:pt x="27521" y="6269"/>
                    <a:pt x="13866" y="2798"/>
                    <a:pt x="0" y="390"/>
                  </a:cubicBezTo>
                  <a:cubicBezTo>
                    <a:pt x="14437" y="-998"/>
                    <a:pt x="28988" y="1330"/>
                    <a:pt x="42265" y="7156"/>
                  </a:cubicBezTo>
                  <a:cubicBezTo>
                    <a:pt x="55999" y="11814"/>
                    <a:pt x="68301" y="19959"/>
                    <a:pt x="77940" y="30793"/>
                  </a:cubicBezTo>
                  <a:close/>
                </a:path>
              </a:pathLst>
            </a:custGeom>
            <a:solidFill>
              <a:srgbClr val="FF9A6C"/>
            </a:solidFill>
            <a:ln w="8776"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300D97A4-5457-1329-AF71-4A40FC53C584}"/>
                </a:ext>
              </a:extLst>
            </p:cNvPr>
            <p:cNvSpPr/>
            <p:nvPr/>
          </p:nvSpPr>
          <p:spPr>
            <a:xfrm>
              <a:off x="5700806" y="2956343"/>
              <a:ext cx="258687" cy="160888"/>
            </a:xfrm>
            <a:custGeom>
              <a:avLst/>
              <a:gdLst>
                <a:gd name="connsiteX0" fmla="*/ 258688 w 258687"/>
                <a:gd name="connsiteY0" fmla="*/ 75040 h 160888"/>
                <a:gd name="connsiteX1" fmla="*/ 254997 w 258687"/>
                <a:gd name="connsiteY1" fmla="*/ 76271 h 160888"/>
                <a:gd name="connsiteX2" fmla="*/ 244717 w 258687"/>
                <a:gd name="connsiteY2" fmla="*/ 80400 h 160888"/>
                <a:gd name="connsiteX3" fmla="*/ 207284 w 258687"/>
                <a:gd name="connsiteY3" fmla="*/ 96305 h 160888"/>
                <a:gd name="connsiteX4" fmla="*/ 84267 w 258687"/>
                <a:gd name="connsiteY4" fmla="*/ 149993 h 160888"/>
                <a:gd name="connsiteX5" fmla="*/ 69241 w 258687"/>
                <a:gd name="connsiteY5" fmla="*/ 156583 h 160888"/>
                <a:gd name="connsiteX6" fmla="*/ 71614 w 258687"/>
                <a:gd name="connsiteY6" fmla="*/ 157462 h 160888"/>
                <a:gd name="connsiteX7" fmla="*/ 20386 w 258687"/>
                <a:gd name="connsiteY7" fmla="*/ 45516 h 160888"/>
                <a:gd name="connsiteX8" fmla="*/ 5624 w 258687"/>
                <a:gd name="connsiteY8" fmla="*/ 11862 h 160888"/>
                <a:gd name="connsiteX9" fmla="*/ 1582 w 258687"/>
                <a:gd name="connsiteY9" fmla="*/ 3075 h 160888"/>
                <a:gd name="connsiteX10" fmla="*/ 0 w 258687"/>
                <a:gd name="connsiteY10" fmla="*/ 0 h 160888"/>
                <a:gd name="connsiteX11" fmla="*/ 967 w 258687"/>
                <a:gd name="connsiteY11" fmla="*/ 3339 h 160888"/>
                <a:gd name="connsiteX12" fmla="*/ 4393 w 258687"/>
                <a:gd name="connsiteY12" fmla="*/ 12653 h 160888"/>
                <a:gd name="connsiteX13" fmla="*/ 18189 w 258687"/>
                <a:gd name="connsiteY13" fmla="*/ 46834 h 160888"/>
                <a:gd name="connsiteX14" fmla="*/ 68363 w 258687"/>
                <a:gd name="connsiteY14" fmla="*/ 159307 h 160888"/>
                <a:gd name="connsiteX15" fmla="*/ 69153 w 258687"/>
                <a:gd name="connsiteY15" fmla="*/ 160889 h 160888"/>
                <a:gd name="connsiteX16" fmla="*/ 70735 w 258687"/>
                <a:gd name="connsiteY16" fmla="*/ 160186 h 160888"/>
                <a:gd name="connsiteX17" fmla="*/ 85673 w 258687"/>
                <a:gd name="connsiteY17" fmla="*/ 153508 h 160888"/>
                <a:gd name="connsiteX18" fmla="*/ 208690 w 258687"/>
                <a:gd name="connsiteY18" fmla="*/ 98941 h 160888"/>
                <a:gd name="connsiteX19" fmla="*/ 245683 w 258687"/>
                <a:gd name="connsiteY19" fmla="*/ 82070 h 160888"/>
                <a:gd name="connsiteX20" fmla="*/ 255612 w 258687"/>
                <a:gd name="connsiteY20" fmla="*/ 77237 h 160888"/>
                <a:gd name="connsiteX21" fmla="*/ 258688 w 258687"/>
                <a:gd name="connsiteY21" fmla="*/ 75040 h 16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8687" h="160888">
                  <a:moveTo>
                    <a:pt x="258688" y="75040"/>
                  </a:moveTo>
                  <a:cubicBezTo>
                    <a:pt x="257422" y="75330"/>
                    <a:pt x="256183" y="75743"/>
                    <a:pt x="254997" y="76271"/>
                  </a:cubicBezTo>
                  <a:lnTo>
                    <a:pt x="244717" y="80400"/>
                  </a:lnTo>
                  <a:lnTo>
                    <a:pt x="207284" y="96305"/>
                  </a:lnTo>
                  <a:lnTo>
                    <a:pt x="84267" y="149993"/>
                  </a:lnTo>
                  <a:lnTo>
                    <a:pt x="69241" y="156583"/>
                  </a:lnTo>
                  <a:lnTo>
                    <a:pt x="71614" y="157462"/>
                  </a:lnTo>
                  <a:cubicBezTo>
                    <a:pt x="51052" y="113527"/>
                    <a:pt x="33127" y="73986"/>
                    <a:pt x="20386" y="45516"/>
                  </a:cubicBezTo>
                  <a:cubicBezTo>
                    <a:pt x="14323" y="31545"/>
                    <a:pt x="9314" y="20210"/>
                    <a:pt x="5624" y="11862"/>
                  </a:cubicBezTo>
                  <a:lnTo>
                    <a:pt x="1582" y="3075"/>
                  </a:lnTo>
                  <a:cubicBezTo>
                    <a:pt x="1186" y="1986"/>
                    <a:pt x="651" y="958"/>
                    <a:pt x="0" y="0"/>
                  </a:cubicBezTo>
                  <a:cubicBezTo>
                    <a:pt x="211" y="1142"/>
                    <a:pt x="536" y="2258"/>
                    <a:pt x="967" y="3339"/>
                  </a:cubicBezTo>
                  <a:cubicBezTo>
                    <a:pt x="1757" y="5448"/>
                    <a:pt x="2812" y="8699"/>
                    <a:pt x="4393" y="12653"/>
                  </a:cubicBezTo>
                  <a:cubicBezTo>
                    <a:pt x="7469" y="20825"/>
                    <a:pt x="12126" y="32424"/>
                    <a:pt x="18189" y="46834"/>
                  </a:cubicBezTo>
                  <a:cubicBezTo>
                    <a:pt x="30403" y="75567"/>
                    <a:pt x="47977" y="115109"/>
                    <a:pt x="68363" y="159307"/>
                  </a:cubicBezTo>
                  <a:lnTo>
                    <a:pt x="69153" y="160889"/>
                  </a:lnTo>
                  <a:lnTo>
                    <a:pt x="70735" y="160186"/>
                  </a:lnTo>
                  <a:lnTo>
                    <a:pt x="85673" y="153508"/>
                  </a:lnTo>
                  <a:lnTo>
                    <a:pt x="208690" y="98941"/>
                  </a:lnTo>
                  <a:lnTo>
                    <a:pt x="245683" y="82070"/>
                  </a:lnTo>
                  <a:lnTo>
                    <a:pt x="255612" y="77237"/>
                  </a:lnTo>
                  <a:cubicBezTo>
                    <a:pt x="256719" y="76622"/>
                    <a:pt x="257747" y="75884"/>
                    <a:pt x="258688" y="75040"/>
                  </a:cubicBezTo>
                  <a:close/>
                </a:path>
              </a:pathLst>
            </a:custGeom>
            <a:solidFill>
              <a:srgbClr val="263238"/>
            </a:solidFill>
            <a:ln w="8776"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F8DA3C0-195C-6E1E-67C2-F94C6F96A74F}"/>
                </a:ext>
              </a:extLst>
            </p:cNvPr>
            <p:cNvSpPr/>
            <p:nvPr/>
          </p:nvSpPr>
          <p:spPr>
            <a:xfrm>
              <a:off x="5291423" y="3378995"/>
              <a:ext cx="278370" cy="104916"/>
            </a:xfrm>
            <a:custGeom>
              <a:avLst/>
              <a:gdLst>
                <a:gd name="connsiteX0" fmla="*/ 0 w 278370"/>
                <a:gd name="connsiteY0" fmla="*/ 54303 h 104916"/>
                <a:gd name="connsiteX1" fmla="*/ 78555 w 278370"/>
                <a:gd name="connsiteY1" fmla="*/ 18365 h 104916"/>
                <a:gd name="connsiteX2" fmla="*/ 230745 w 278370"/>
                <a:gd name="connsiteY2" fmla="*/ 8787 h 104916"/>
                <a:gd name="connsiteX3" fmla="*/ 243223 w 278370"/>
                <a:gd name="connsiteY3" fmla="*/ 0 h 104916"/>
                <a:gd name="connsiteX4" fmla="*/ 278370 w 278370"/>
                <a:gd name="connsiteY4" fmla="*/ 85145 h 104916"/>
                <a:gd name="connsiteX5" fmla="*/ 217301 w 278370"/>
                <a:gd name="connsiteY5" fmla="*/ 104916 h 104916"/>
                <a:gd name="connsiteX6" fmla="*/ 89451 w 278370"/>
                <a:gd name="connsiteY6" fmla="*/ 98941 h 104916"/>
                <a:gd name="connsiteX7" fmla="*/ 22582 w 278370"/>
                <a:gd name="connsiteY7" fmla="*/ 104828 h 10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70" h="104916">
                  <a:moveTo>
                    <a:pt x="0" y="54303"/>
                  </a:moveTo>
                  <a:lnTo>
                    <a:pt x="78555" y="18365"/>
                  </a:lnTo>
                  <a:lnTo>
                    <a:pt x="230745" y="8787"/>
                  </a:lnTo>
                  <a:lnTo>
                    <a:pt x="243223" y="0"/>
                  </a:lnTo>
                  <a:lnTo>
                    <a:pt x="278370" y="85145"/>
                  </a:lnTo>
                  <a:cubicBezTo>
                    <a:pt x="278370" y="85145"/>
                    <a:pt x="238214" y="103510"/>
                    <a:pt x="217301" y="104916"/>
                  </a:cubicBezTo>
                  <a:lnTo>
                    <a:pt x="89451" y="98941"/>
                  </a:lnTo>
                  <a:lnTo>
                    <a:pt x="22582" y="104828"/>
                  </a:lnTo>
                  <a:close/>
                </a:path>
              </a:pathLst>
            </a:custGeom>
            <a:solidFill>
              <a:srgbClr val="FFBF9D"/>
            </a:solidFill>
            <a:ln w="8776"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8020B28C-2244-AEEB-4710-129C7B8A0233}"/>
                </a:ext>
              </a:extLst>
            </p:cNvPr>
            <p:cNvSpPr/>
            <p:nvPr/>
          </p:nvSpPr>
          <p:spPr>
            <a:xfrm>
              <a:off x="4829165" y="3126457"/>
              <a:ext cx="778236" cy="382320"/>
            </a:xfrm>
            <a:custGeom>
              <a:avLst/>
              <a:gdLst>
                <a:gd name="connsiteX0" fmla="*/ 29062 w 778236"/>
                <a:gd name="connsiteY0" fmla="*/ 1 h 382320"/>
                <a:gd name="connsiteX1" fmla="*/ 467179 w 778236"/>
                <a:gd name="connsiteY1" fmla="*/ 10721 h 382320"/>
                <a:gd name="connsiteX2" fmla="*/ 496703 w 778236"/>
                <a:gd name="connsiteY2" fmla="*/ 32161 h 382320"/>
                <a:gd name="connsiteX3" fmla="*/ 539407 w 778236"/>
                <a:gd name="connsiteY3" fmla="*/ 352269 h 382320"/>
                <a:gd name="connsiteX4" fmla="*/ 765056 w 778236"/>
                <a:gd name="connsiteY4" fmla="*/ 355960 h 382320"/>
                <a:gd name="connsiteX5" fmla="*/ 778236 w 778236"/>
                <a:gd name="connsiteY5" fmla="*/ 369140 h 382320"/>
                <a:gd name="connsiteX6" fmla="*/ 765056 w 778236"/>
                <a:gd name="connsiteY6" fmla="*/ 382320 h 382320"/>
                <a:gd name="connsiteX7" fmla="*/ 543273 w 778236"/>
                <a:gd name="connsiteY7" fmla="*/ 378718 h 382320"/>
                <a:gd name="connsiteX8" fmla="*/ 501096 w 778236"/>
                <a:gd name="connsiteY8" fmla="*/ 377839 h 382320"/>
                <a:gd name="connsiteX9" fmla="*/ 44175 w 778236"/>
                <a:gd name="connsiteY9" fmla="*/ 370370 h 382320"/>
                <a:gd name="connsiteX10" fmla="*/ 241 w 778236"/>
                <a:gd name="connsiteY10" fmla="*/ 32512 h 382320"/>
                <a:gd name="connsiteX11" fmla="*/ 25134 w 778236"/>
                <a:gd name="connsiteY11" fmla="*/ 238 h 382320"/>
                <a:gd name="connsiteX12" fmla="*/ 29062 w 778236"/>
                <a:gd name="connsiteY12" fmla="*/ 1 h 3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36" h="382320">
                  <a:moveTo>
                    <a:pt x="29062" y="1"/>
                  </a:moveTo>
                  <a:lnTo>
                    <a:pt x="467179" y="10721"/>
                  </a:lnTo>
                  <a:cubicBezTo>
                    <a:pt x="481325" y="10721"/>
                    <a:pt x="494857" y="18014"/>
                    <a:pt x="496703" y="32161"/>
                  </a:cubicBezTo>
                  <a:lnTo>
                    <a:pt x="539407" y="352269"/>
                  </a:lnTo>
                  <a:lnTo>
                    <a:pt x="765056" y="355960"/>
                  </a:lnTo>
                  <a:cubicBezTo>
                    <a:pt x="772331" y="355960"/>
                    <a:pt x="778236" y="361864"/>
                    <a:pt x="778236" y="369140"/>
                  </a:cubicBezTo>
                  <a:cubicBezTo>
                    <a:pt x="778236" y="376416"/>
                    <a:pt x="772331" y="382320"/>
                    <a:pt x="765056" y="382320"/>
                  </a:cubicBezTo>
                  <a:lnTo>
                    <a:pt x="543273" y="378718"/>
                  </a:lnTo>
                  <a:lnTo>
                    <a:pt x="501096" y="377839"/>
                  </a:lnTo>
                  <a:lnTo>
                    <a:pt x="44175" y="370370"/>
                  </a:lnTo>
                  <a:lnTo>
                    <a:pt x="241" y="32512"/>
                  </a:lnTo>
                  <a:cubicBezTo>
                    <a:pt x="-1798" y="16722"/>
                    <a:pt x="9344" y="2277"/>
                    <a:pt x="25134" y="238"/>
                  </a:cubicBezTo>
                  <a:cubicBezTo>
                    <a:pt x="26434" y="71"/>
                    <a:pt x="27753" y="-8"/>
                    <a:pt x="29062" y="1"/>
                  </a:cubicBezTo>
                  <a:close/>
                </a:path>
              </a:pathLst>
            </a:custGeom>
            <a:solidFill>
              <a:srgbClr val="E0E0E0"/>
            </a:solidFill>
            <a:ln w="8776"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D515CE90-9242-B351-0058-9CA300F5A037}"/>
                </a:ext>
              </a:extLst>
            </p:cNvPr>
            <p:cNvSpPr/>
            <p:nvPr/>
          </p:nvSpPr>
          <p:spPr>
            <a:xfrm>
              <a:off x="4828641" y="3126392"/>
              <a:ext cx="780646" cy="383733"/>
            </a:xfrm>
            <a:custGeom>
              <a:avLst/>
              <a:gdLst>
                <a:gd name="connsiteX0" fmla="*/ 29586 w 780646"/>
                <a:gd name="connsiteY0" fmla="*/ 66 h 383733"/>
                <a:gd name="connsiteX1" fmla="*/ 22644 w 780646"/>
                <a:gd name="connsiteY1" fmla="*/ 593 h 383733"/>
                <a:gd name="connsiteX2" fmla="*/ 62 w 780646"/>
                <a:gd name="connsiteY2" fmla="*/ 25372 h 383733"/>
                <a:gd name="connsiteX3" fmla="*/ 1380 w 780646"/>
                <a:gd name="connsiteY3" fmla="*/ 43385 h 383733"/>
                <a:gd name="connsiteX4" fmla="*/ 7003 w 780646"/>
                <a:gd name="connsiteY4" fmla="*/ 88023 h 383733"/>
                <a:gd name="connsiteX5" fmla="*/ 43030 w 780646"/>
                <a:gd name="connsiteY5" fmla="*/ 370699 h 383733"/>
                <a:gd name="connsiteX6" fmla="*/ 43030 w 780646"/>
                <a:gd name="connsiteY6" fmla="*/ 371841 h 383733"/>
                <a:gd name="connsiteX7" fmla="*/ 44699 w 780646"/>
                <a:gd name="connsiteY7" fmla="*/ 371841 h 383733"/>
                <a:gd name="connsiteX8" fmla="*/ 743964 w 780646"/>
                <a:gd name="connsiteY8" fmla="*/ 383616 h 383733"/>
                <a:gd name="connsiteX9" fmla="*/ 762856 w 780646"/>
                <a:gd name="connsiteY9" fmla="*/ 383616 h 383733"/>
                <a:gd name="connsiteX10" fmla="*/ 772785 w 780646"/>
                <a:gd name="connsiteY10" fmla="*/ 381858 h 383733"/>
                <a:gd name="connsiteX11" fmla="*/ 779639 w 780646"/>
                <a:gd name="connsiteY11" fmla="*/ 374038 h 383733"/>
                <a:gd name="connsiteX12" fmla="*/ 773136 w 780646"/>
                <a:gd name="connsiteY12" fmla="*/ 355761 h 383733"/>
                <a:gd name="connsiteX13" fmla="*/ 763295 w 780646"/>
                <a:gd name="connsiteY13" fmla="*/ 353740 h 383733"/>
                <a:gd name="connsiteX14" fmla="*/ 754069 w 780646"/>
                <a:gd name="connsiteY14" fmla="*/ 353740 h 383733"/>
                <a:gd name="connsiteX15" fmla="*/ 680786 w 780646"/>
                <a:gd name="connsiteY15" fmla="*/ 352598 h 383733"/>
                <a:gd name="connsiteX16" fmla="*/ 540195 w 780646"/>
                <a:gd name="connsiteY16" fmla="*/ 350313 h 383733"/>
                <a:gd name="connsiteX17" fmla="*/ 541864 w 780646"/>
                <a:gd name="connsiteY17" fmla="*/ 351807 h 383733"/>
                <a:gd name="connsiteX18" fmla="*/ 499335 w 780646"/>
                <a:gd name="connsiteY18" fmla="*/ 34247 h 383733"/>
                <a:gd name="connsiteX19" fmla="*/ 491515 w 780646"/>
                <a:gd name="connsiteY19" fmla="*/ 17464 h 383733"/>
                <a:gd name="connsiteX20" fmla="*/ 474820 w 780646"/>
                <a:gd name="connsiteY20" fmla="*/ 9819 h 383733"/>
                <a:gd name="connsiteX21" fmla="*/ 457246 w 780646"/>
                <a:gd name="connsiteY21" fmla="*/ 8853 h 383733"/>
                <a:gd name="connsiteX22" fmla="*/ 439672 w 780646"/>
                <a:gd name="connsiteY22" fmla="*/ 8853 h 383733"/>
                <a:gd name="connsiteX23" fmla="*/ 373682 w 780646"/>
                <a:gd name="connsiteY23" fmla="*/ 7271 h 383733"/>
                <a:gd name="connsiteX24" fmla="*/ 256465 w 780646"/>
                <a:gd name="connsiteY24" fmla="*/ 4635 h 383733"/>
                <a:gd name="connsiteX25" fmla="*/ 89513 w 780646"/>
                <a:gd name="connsiteY25" fmla="*/ 1032 h 383733"/>
                <a:gd name="connsiteX26" fmla="*/ 44699 w 780646"/>
                <a:gd name="connsiteY26" fmla="*/ 66 h 383733"/>
                <a:gd name="connsiteX27" fmla="*/ 29234 w 780646"/>
                <a:gd name="connsiteY27" fmla="*/ 66 h 383733"/>
                <a:gd name="connsiteX28" fmla="*/ 33100 w 780646"/>
                <a:gd name="connsiteY28" fmla="*/ 66 h 383733"/>
                <a:gd name="connsiteX29" fmla="*/ 44699 w 780646"/>
                <a:gd name="connsiteY29" fmla="*/ 66 h 383733"/>
                <a:gd name="connsiteX30" fmla="*/ 89337 w 780646"/>
                <a:gd name="connsiteY30" fmla="*/ 1472 h 383733"/>
                <a:gd name="connsiteX31" fmla="*/ 256289 w 780646"/>
                <a:gd name="connsiteY31" fmla="*/ 6041 h 383733"/>
                <a:gd name="connsiteX32" fmla="*/ 373507 w 780646"/>
                <a:gd name="connsiteY32" fmla="*/ 9116 h 383733"/>
                <a:gd name="connsiteX33" fmla="*/ 439496 w 780646"/>
                <a:gd name="connsiteY33" fmla="*/ 10786 h 383733"/>
                <a:gd name="connsiteX34" fmla="*/ 457070 w 780646"/>
                <a:gd name="connsiteY34" fmla="*/ 11225 h 383733"/>
                <a:gd name="connsiteX35" fmla="*/ 474644 w 780646"/>
                <a:gd name="connsiteY35" fmla="*/ 12192 h 383733"/>
                <a:gd name="connsiteX36" fmla="*/ 489758 w 780646"/>
                <a:gd name="connsiteY36" fmla="*/ 19134 h 383733"/>
                <a:gd name="connsiteX37" fmla="*/ 496699 w 780646"/>
                <a:gd name="connsiteY37" fmla="*/ 34247 h 383733"/>
                <a:gd name="connsiteX38" fmla="*/ 538789 w 780646"/>
                <a:gd name="connsiteY38" fmla="*/ 351807 h 383733"/>
                <a:gd name="connsiteX39" fmla="*/ 538789 w 780646"/>
                <a:gd name="connsiteY39" fmla="*/ 353301 h 383733"/>
                <a:gd name="connsiteX40" fmla="*/ 540283 w 780646"/>
                <a:gd name="connsiteY40" fmla="*/ 353301 h 383733"/>
                <a:gd name="connsiteX41" fmla="*/ 680874 w 780646"/>
                <a:gd name="connsiteY41" fmla="*/ 355673 h 383733"/>
                <a:gd name="connsiteX42" fmla="*/ 754069 w 780646"/>
                <a:gd name="connsiteY42" fmla="*/ 356903 h 383733"/>
                <a:gd name="connsiteX43" fmla="*/ 763383 w 780646"/>
                <a:gd name="connsiteY43" fmla="*/ 356903 h 383733"/>
                <a:gd name="connsiteX44" fmla="*/ 771467 w 780646"/>
                <a:gd name="connsiteY44" fmla="*/ 358485 h 383733"/>
                <a:gd name="connsiteX45" fmla="*/ 775869 w 780646"/>
                <a:gd name="connsiteY45" fmla="*/ 374029 h 383733"/>
                <a:gd name="connsiteX46" fmla="*/ 771467 w 780646"/>
                <a:gd name="connsiteY46" fmla="*/ 378431 h 383733"/>
                <a:gd name="connsiteX47" fmla="*/ 763207 w 780646"/>
                <a:gd name="connsiteY47" fmla="*/ 379749 h 383733"/>
                <a:gd name="connsiteX48" fmla="*/ 744403 w 780646"/>
                <a:gd name="connsiteY48" fmla="*/ 379749 h 383733"/>
                <a:gd name="connsiteX49" fmla="*/ 44699 w 780646"/>
                <a:gd name="connsiteY49" fmla="*/ 369117 h 383733"/>
                <a:gd name="connsiteX50" fmla="*/ 46017 w 780646"/>
                <a:gd name="connsiteY50" fmla="*/ 370260 h 383733"/>
                <a:gd name="connsiteX51" fmla="*/ 8849 w 780646"/>
                <a:gd name="connsiteY51" fmla="*/ 87672 h 383733"/>
                <a:gd name="connsiteX52" fmla="*/ 2873 w 780646"/>
                <a:gd name="connsiteY52" fmla="*/ 43122 h 383733"/>
                <a:gd name="connsiteX53" fmla="*/ 1380 w 780646"/>
                <a:gd name="connsiteY53" fmla="*/ 25548 h 383733"/>
                <a:gd name="connsiteX54" fmla="*/ 6740 w 780646"/>
                <a:gd name="connsiteY54" fmla="*/ 12016 h 383733"/>
                <a:gd name="connsiteX55" fmla="*/ 23084 w 780646"/>
                <a:gd name="connsiteY55" fmla="*/ 1120 h 383733"/>
                <a:gd name="connsiteX56" fmla="*/ 29586 w 780646"/>
                <a:gd name="connsiteY56" fmla="*/ 66 h 3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0646" h="383733">
                  <a:moveTo>
                    <a:pt x="29586" y="66"/>
                  </a:moveTo>
                  <a:cubicBezTo>
                    <a:pt x="27257" y="-110"/>
                    <a:pt x="24920" y="66"/>
                    <a:pt x="22644" y="593"/>
                  </a:cubicBezTo>
                  <a:cubicBezTo>
                    <a:pt x="10676" y="3317"/>
                    <a:pt x="1670" y="13202"/>
                    <a:pt x="62" y="25372"/>
                  </a:cubicBezTo>
                  <a:cubicBezTo>
                    <a:pt x="-176" y="31409"/>
                    <a:pt x="273" y="37445"/>
                    <a:pt x="1380" y="43385"/>
                  </a:cubicBezTo>
                  <a:cubicBezTo>
                    <a:pt x="3049" y="56302"/>
                    <a:pt x="4894" y="71240"/>
                    <a:pt x="7003" y="88023"/>
                  </a:cubicBezTo>
                  <a:cubicBezTo>
                    <a:pt x="15790" y="155068"/>
                    <a:pt x="27828" y="251812"/>
                    <a:pt x="43030" y="370699"/>
                  </a:cubicBezTo>
                  <a:lnTo>
                    <a:pt x="43030" y="371841"/>
                  </a:lnTo>
                  <a:lnTo>
                    <a:pt x="44699" y="371841"/>
                  </a:lnTo>
                  <a:lnTo>
                    <a:pt x="743964" y="383616"/>
                  </a:lnTo>
                  <a:lnTo>
                    <a:pt x="762856" y="383616"/>
                  </a:lnTo>
                  <a:cubicBezTo>
                    <a:pt x="766265" y="384011"/>
                    <a:pt x="769718" y="383405"/>
                    <a:pt x="772785" y="381858"/>
                  </a:cubicBezTo>
                  <a:cubicBezTo>
                    <a:pt x="775957" y="380180"/>
                    <a:pt x="778391" y="377394"/>
                    <a:pt x="779639" y="374038"/>
                  </a:cubicBezTo>
                  <a:cubicBezTo>
                    <a:pt x="782301" y="367175"/>
                    <a:pt x="779533" y="359399"/>
                    <a:pt x="773136" y="355761"/>
                  </a:cubicBezTo>
                  <a:cubicBezTo>
                    <a:pt x="770114" y="354171"/>
                    <a:pt x="766704" y="353468"/>
                    <a:pt x="763295" y="353740"/>
                  </a:cubicBezTo>
                  <a:lnTo>
                    <a:pt x="754069" y="353740"/>
                  </a:lnTo>
                  <a:lnTo>
                    <a:pt x="680786" y="352598"/>
                  </a:lnTo>
                  <a:lnTo>
                    <a:pt x="540195" y="350313"/>
                  </a:lnTo>
                  <a:lnTo>
                    <a:pt x="541864" y="351807"/>
                  </a:lnTo>
                  <a:cubicBezTo>
                    <a:pt x="526487" y="237577"/>
                    <a:pt x="512165" y="130200"/>
                    <a:pt x="499335" y="34247"/>
                  </a:cubicBezTo>
                  <a:cubicBezTo>
                    <a:pt x="498958" y="27859"/>
                    <a:pt x="496163" y="21858"/>
                    <a:pt x="491515" y="17464"/>
                  </a:cubicBezTo>
                  <a:cubicBezTo>
                    <a:pt x="486805" y="13361"/>
                    <a:pt x="481006" y="10698"/>
                    <a:pt x="474820" y="9819"/>
                  </a:cubicBezTo>
                  <a:cubicBezTo>
                    <a:pt x="468986" y="9160"/>
                    <a:pt x="463116" y="8835"/>
                    <a:pt x="457246" y="8853"/>
                  </a:cubicBezTo>
                  <a:lnTo>
                    <a:pt x="439672" y="8853"/>
                  </a:lnTo>
                  <a:lnTo>
                    <a:pt x="373682" y="7271"/>
                  </a:lnTo>
                  <a:lnTo>
                    <a:pt x="256465" y="4635"/>
                  </a:lnTo>
                  <a:lnTo>
                    <a:pt x="89513" y="1032"/>
                  </a:lnTo>
                  <a:lnTo>
                    <a:pt x="44699" y="66"/>
                  </a:lnTo>
                  <a:lnTo>
                    <a:pt x="29234" y="66"/>
                  </a:lnTo>
                  <a:lnTo>
                    <a:pt x="33100" y="66"/>
                  </a:lnTo>
                  <a:lnTo>
                    <a:pt x="44699" y="66"/>
                  </a:lnTo>
                  <a:lnTo>
                    <a:pt x="89337" y="1472"/>
                  </a:lnTo>
                  <a:lnTo>
                    <a:pt x="256289" y="6041"/>
                  </a:lnTo>
                  <a:lnTo>
                    <a:pt x="373507" y="9116"/>
                  </a:lnTo>
                  <a:lnTo>
                    <a:pt x="439496" y="10786"/>
                  </a:lnTo>
                  <a:lnTo>
                    <a:pt x="457070" y="11225"/>
                  </a:lnTo>
                  <a:cubicBezTo>
                    <a:pt x="462940" y="11225"/>
                    <a:pt x="468810" y="11542"/>
                    <a:pt x="474644" y="12192"/>
                  </a:cubicBezTo>
                  <a:cubicBezTo>
                    <a:pt x="480233" y="13035"/>
                    <a:pt x="485478" y="15443"/>
                    <a:pt x="489758" y="19134"/>
                  </a:cubicBezTo>
                  <a:cubicBezTo>
                    <a:pt x="493976" y="23052"/>
                    <a:pt x="496471" y="28491"/>
                    <a:pt x="496699" y="34247"/>
                  </a:cubicBezTo>
                  <a:cubicBezTo>
                    <a:pt x="509353" y="130200"/>
                    <a:pt x="523587" y="237138"/>
                    <a:pt x="538789" y="351807"/>
                  </a:cubicBezTo>
                  <a:lnTo>
                    <a:pt x="538789" y="353301"/>
                  </a:lnTo>
                  <a:lnTo>
                    <a:pt x="540283" y="353301"/>
                  </a:lnTo>
                  <a:lnTo>
                    <a:pt x="680874" y="355673"/>
                  </a:lnTo>
                  <a:lnTo>
                    <a:pt x="754069" y="356903"/>
                  </a:lnTo>
                  <a:lnTo>
                    <a:pt x="763383" y="356903"/>
                  </a:lnTo>
                  <a:cubicBezTo>
                    <a:pt x="766177" y="356657"/>
                    <a:pt x="768971" y="357202"/>
                    <a:pt x="771467" y="358485"/>
                  </a:cubicBezTo>
                  <a:cubicBezTo>
                    <a:pt x="776976" y="361561"/>
                    <a:pt x="778945" y="368520"/>
                    <a:pt x="775869" y="374029"/>
                  </a:cubicBezTo>
                  <a:cubicBezTo>
                    <a:pt x="774841" y="375875"/>
                    <a:pt x="773312" y="377403"/>
                    <a:pt x="771467" y="378431"/>
                  </a:cubicBezTo>
                  <a:cubicBezTo>
                    <a:pt x="768884" y="379618"/>
                    <a:pt x="766028" y="380075"/>
                    <a:pt x="763207" y="379749"/>
                  </a:cubicBezTo>
                  <a:lnTo>
                    <a:pt x="744403" y="379749"/>
                  </a:lnTo>
                  <a:lnTo>
                    <a:pt x="44699" y="369117"/>
                  </a:lnTo>
                  <a:lnTo>
                    <a:pt x="46017" y="370260"/>
                  </a:lnTo>
                  <a:cubicBezTo>
                    <a:pt x="30377" y="251460"/>
                    <a:pt x="17723" y="154804"/>
                    <a:pt x="8849" y="87672"/>
                  </a:cubicBezTo>
                  <a:cubicBezTo>
                    <a:pt x="6652" y="70977"/>
                    <a:pt x="4631" y="56127"/>
                    <a:pt x="2873" y="43122"/>
                  </a:cubicBezTo>
                  <a:cubicBezTo>
                    <a:pt x="1775" y="37331"/>
                    <a:pt x="1274" y="31444"/>
                    <a:pt x="1380" y="25548"/>
                  </a:cubicBezTo>
                  <a:cubicBezTo>
                    <a:pt x="1986" y="20654"/>
                    <a:pt x="3831" y="15996"/>
                    <a:pt x="6740" y="12016"/>
                  </a:cubicBezTo>
                  <a:cubicBezTo>
                    <a:pt x="10703" y="6542"/>
                    <a:pt x="16502" y="2676"/>
                    <a:pt x="23084" y="1120"/>
                  </a:cubicBezTo>
                  <a:cubicBezTo>
                    <a:pt x="27125" y="66"/>
                    <a:pt x="29586" y="66"/>
                    <a:pt x="29586" y="66"/>
                  </a:cubicBezTo>
                  <a:close/>
                </a:path>
              </a:pathLst>
            </a:custGeom>
            <a:solidFill>
              <a:srgbClr val="263238"/>
            </a:solidFill>
            <a:ln w="8776"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D2CF814-CA89-33C4-E39E-82A5B0C1A03B}"/>
                </a:ext>
              </a:extLst>
            </p:cNvPr>
            <p:cNvSpPr/>
            <p:nvPr/>
          </p:nvSpPr>
          <p:spPr>
            <a:xfrm>
              <a:off x="5065516" y="3283565"/>
              <a:ext cx="54827" cy="54828"/>
            </a:xfrm>
            <a:custGeom>
              <a:avLst/>
              <a:gdLst>
                <a:gd name="connsiteX0" fmla="*/ 54825 w 54827"/>
                <a:gd name="connsiteY0" fmla="*/ 27858 h 54828"/>
                <a:gd name="connsiteX1" fmla="*/ 26971 w 54827"/>
                <a:gd name="connsiteY1" fmla="*/ 54825 h 54828"/>
                <a:gd name="connsiteX2" fmla="*/ 4 w 54827"/>
                <a:gd name="connsiteY2" fmla="*/ 26971 h 54828"/>
                <a:gd name="connsiteX3" fmla="*/ 27850 w 54827"/>
                <a:gd name="connsiteY3" fmla="*/ 3 h 54828"/>
                <a:gd name="connsiteX4" fmla="*/ 54825 w 54827"/>
                <a:gd name="connsiteY4" fmla="*/ 27858 h 54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27" h="54828">
                  <a:moveTo>
                    <a:pt x="54825" y="27858"/>
                  </a:moveTo>
                  <a:cubicBezTo>
                    <a:pt x="54579" y="42998"/>
                    <a:pt x="42111" y="55071"/>
                    <a:pt x="26971" y="54825"/>
                  </a:cubicBezTo>
                  <a:cubicBezTo>
                    <a:pt x="11831" y="54579"/>
                    <a:pt x="-242" y="42110"/>
                    <a:pt x="4" y="26971"/>
                  </a:cubicBezTo>
                  <a:cubicBezTo>
                    <a:pt x="250" y="11839"/>
                    <a:pt x="12709" y="-234"/>
                    <a:pt x="27850" y="3"/>
                  </a:cubicBezTo>
                  <a:cubicBezTo>
                    <a:pt x="42972" y="293"/>
                    <a:pt x="55019" y="12736"/>
                    <a:pt x="54825" y="27858"/>
                  </a:cubicBezTo>
                  <a:close/>
                </a:path>
              </a:pathLst>
            </a:custGeom>
            <a:solidFill>
              <a:srgbClr val="FFFFFF"/>
            </a:solidFill>
            <a:ln w="8776"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B6B592B-3E2C-F44B-69C3-AC363776275F}"/>
                </a:ext>
              </a:extLst>
            </p:cNvPr>
            <p:cNvSpPr/>
            <p:nvPr/>
          </p:nvSpPr>
          <p:spPr>
            <a:xfrm>
              <a:off x="5296332" y="3136826"/>
              <a:ext cx="54162" cy="364570"/>
            </a:xfrm>
            <a:custGeom>
              <a:avLst/>
              <a:gdLst>
                <a:gd name="connsiteX0" fmla="*/ 54140 w 54162"/>
                <a:gd name="connsiteY0" fmla="*/ 364570 h 364570"/>
                <a:gd name="connsiteX1" fmla="*/ 25934 w 54162"/>
                <a:gd name="connsiteY1" fmla="*/ 182505 h 364570"/>
                <a:gd name="connsiteX2" fmla="*/ 12 w 54162"/>
                <a:gd name="connsiteY2" fmla="*/ 0 h 364570"/>
                <a:gd name="connsiteX3" fmla="*/ 28130 w 54162"/>
                <a:gd name="connsiteY3" fmla="*/ 182153 h 364570"/>
                <a:gd name="connsiteX4" fmla="*/ 54140 w 54162"/>
                <a:gd name="connsiteY4" fmla="*/ 364570 h 36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2" h="364570">
                  <a:moveTo>
                    <a:pt x="54140" y="364570"/>
                  </a:moveTo>
                  <a:cubicBezTo>
                    <a:pt x="53437" y="364570"/>
                    <a:pt x="40871" y="283115"/>
                    <a:pt x="25934" y="182505"/>
                  </a:cubicBezTo>
                  <a:cubicBezTo>
                    <a:pt x="10996" y="81894"/>
                    <a:pt x="-427" y="88"/>
                    <a:pt x="12" y="0"/>
                  </a:cubicBezTo>
                  <a:cubicBezTo>
                    <a:pt x="452" y="-88"/>
                    <a:pt x="13193" y="81455"/>
                    <a:pt x="28130" y="182153"/>
                  </a:cubicBezTo>
                  <a:cubicBezTo>
                    <a:pt x="43068" y="282852"/>
                    <a:pt x="54755" y="364482"/>
                    <a:pt x="54140" y="364570"/>
                  </a:cubicBezTo>
                  <a:close/>
                </a:path>
              </a:pathLst>
            </a:custGeom>
            <a:solidFill>
              <a:srgbClr val="263238"/>
            </a:solidFill>
            <a:ln w="8776"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AC780119-8EF8-A82E-425E-38C77FF45C4F}"/>
                </a:ext>
              </a:extLst>
            </p:cNvPr>
            <p:cNvSpPr/>
            <p:nvPr/>
          </p:nvSpPr>
          <p:spPr>
            <a:xfrm>
              <a:off x="5314357" y="2778495"/>
              <a:ext cx="153771" cy="270549"/>
            </a:xfrm>
            <a:custGeom>
              <a:avLst/>
              <a:gdLst>
                <a:gd name="connsiteX0" fmla="*/ 99732 w 153771"/>
                <a:gd name="connsiteY0" fmla="*/ 270550 h 270549"/>
                <a:gd name="connsiteX1" fmla="*/ 0 w 153771"/>
                <a:gd name="connsiteY1" fmla="*/ 228373 h 270549"/>
                <a:gd name="connsiteX2" fmla="*/ 88485 w 153771"/>
                <a:gd name="connsiteY2" fmla="*/ 31106 h 270549"/>
                <a:gd name="connsiteX3" fmla="*/ 153771 w 153771"/>
                <a:gd name="connsiteY3" fmla="*/ 0 h 270549"/>
              </a:gdLst>
              <a:ahLst/>
              <a:cxnLst>
                <a:cxn ang="0">
                  <a:pos x="connsiteX0" y="connsiteY0"/>
                </a:cxn>
                <a:cxn ang="0">
                  <a:pos x="connsiteX1" y="connsiteY1"/>
                </a:cxn>
                <a:cxn ang="0">
                  <a:pos x="connsiteX2" y="connsiteY2"/>
                </a:cxn>
                <a:cxn ang="0">
                  <a:pos x="connsiteX3" y="connsiteY3"/>
                </a:cxn>
              </a:cxnLst>
              <a:rect l="l" t="t" r="r" b="b"/>
              <a:pathLst>
                <a:path w="153771" h="270549">
                  <a:moveTo>
                    <a:pt x="99732" y="270550"/>
                  </a:moveTo>
                  <a:lnTo>
                    <a:pt x="0" y="228373"/>
                  </a:lnTo>
                  <a:cubicBezTo>
                    <a:pt x="0" y="228373"/>
                    <a:pt x="45428" y="61421"/>
                    <a:pt x="88485" y="31106"/>
                  </a:cubicBezTo>
                  <a:cubicBezTo>
                    <a:pt x="131540" y="791"/>
                    <a:pt x="153771" y="0"/>
                    <a:pt x="153771" y="0"/>
                  </a:cubicBezTo>
                  <a:close/>
                </a:path>
              </a:pathLst>
            </a:custGeom>
            <a:solidFill>
              <a:srgbClr val="FF725E"/>
            </a:solidFill>
            <a:ln w="8776"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E6192D4D-685A-CF56-DF8D-441D8D9E9A9D}"/>
                </a:ext>
              </a:extLst>
            </p:cNvPr>
            <p:cNvSpPr/>
            <p:nvPr/>
          </p:nvSpPr>
          <p:spPr>
            <a:xfrm>
              <a:off x="5440307" y="2273852"/>
              <a:ext cx="335748" cy="377212"/>
            </a:xfrm>
            <a:custGeom>
              <a:avLst/>
              <a:gdLst>
                <a:gd name="connsiteX0" fmla="*/ 133704 w 335748"/>
                <a:gd name="connsiteY0" fmla="*/ 1591 h 377212"/>
                <a:gd name="connsiteX1" fmla="*/ 245914 w 335748"/>
                <a:gd name="connsiteY1" fmla="*/ 34278 h 377212"/>
                <a:gd name="connsiteX2" fmla="*/ 328775 w 335748"/>
                <a:gd name="connsiteY2" fmla="*/ 261772 h 377212"/>
                <a:gd name="connsiteX3" fmla="*/ 247759 w 335748"/>
                <a:gd name="connsiteY3" fmla="*/ 361680 h 377212"/>
                <a:gd name="connsiteX4" fmla="*/ 77380 w 335748"/>
                <a:gd name="connsiteY4" fmla="*/ 342436 h 377212"/>
                <a:gd name="connsiteX5" fmla="*/ 231 w 335748"/>
                <a:gd name="connsiteY5" fmla="*/ 185501 h 377212"/>
                <a:gd name="connsiteX6" fmla="*/ 32215 w 335748"/>
                <a:gd name="connsiteY6" fmla="*/ 67405 h 377212"/>
                <a:gd name="connsiteX7" fmla="*/ 133704 w 335748"/>
                <a:gd name="connsiteY7" fmla="*/ 1591 h 37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48" h="377212">
                  <a:moveTo>
                    <a:pt x="133704" y="1591"/>
                  </a:moveTo>
                  <a:cubicBezTo>
                    <a:pt x="175003" y="-5175"/>
                    <a:pt x="211205" y="10378"/>
                    <a:pt x="245914" y="34278"/>
                  </a:cubicBezTo>
                  <a:cubicBezTo>
                    <a:pt x="318248" y="85436"/>
                    <a:pt x="351260" y="176082"/>
                    <a:pt x="328775" y="261772"/>
                  </a:cubicBezTo>
                  <a:cubicBezTo>
                    <a:pt x="316490" y="304714"/>
                    <a:pt x="287230" y="340784"/>
                    <a:pt x="247759" y="361680"/>
                  </a:cubicBezTo>
                  <a:cubicBezTo>
                    <a:pt x="193895" y="388743"/>
                    <a:pt x="125269" y="379253"/>
                    <a:pt x="77380" y="342436"/>
                  </a:cubicBezTo>
                  <a:cubicBezTo>
                    <a:pt x="29834" y="304020"/>
                    <a:pt x="1610" y="246615"/>
                    <a:pt x="231" y="185501"/>
                  </a:cubicBezTo>
                  <a:cubicBezTo>
                    <a:pt x="-1781" y="143755"/>
                    <a:pt x="9404" y="102430"/>
                    <a:pt x="32215" y="67405"/>
                  </a:cubicBezTo>
                  <a:cubicBezTo>
                    <a:pt x="55466" y="32354"/>
                    <a:pt x="92221" y="8524"/>
                    <a:pt x="133704" y="1591"/>
                  </a:cubicBezTo>
                </a:path>
              </a:pathLst>
            </a:custGeom>
            <a:solidFill>
              <a:srgbClr val="263238"/>
            </a:solidFill>
            <a:ln w="8776"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20D19B1A-68B3-7DDE-40BF-54C13370D09C}"/>
                </a:ext>
              </a:extLst>
            </p:cNvPr>
            <p:cNvSpPr/>
            <p:nvPr/>
          </p:nvSpPr>
          <p:spPr>
            <a:xfrm>
              <a:off x="5411371" y="2276104"/>
              <a:ext cx="284331" cy="173752"/>
            </a:xfrm>
            <a:custGeom>
              <a:avLst/>
              <a:gdLst>
                <a:gd name="connsiteX0" fmla="*/ 279155 w 284331"/>
                <a:gd name="connsiteY0" fmla="*/ 140194 h 173752"/>
                <a:gd name="connsiteX1" fmla="*/ 273356 w 284331"/>
                <a:gd name="connsiteY1" fmla="*/ 90020 h 173752"/>
                <a:gd name="connsiteX2" fmla="*/ 204378 w 284331"/>
                <a:gd name="connsiteY2" fmla="*/ 9005 h 173752"/>
                <a:gd name="connsiteX3" fmla="*/ 94893 w 284331"/>
                <a:gd name="connsiteY3" fmla="*/ 10499 h 173752"/>
                <a:gd name="connsiteX4" fmla="*/ 25915 w 284331"/>
                <a:gd name="connsiteY4" fmla="*/ 55048 h 173752"/>
                <a:gd name="connsiteX5" fmla="*/ 4212 w 284331"/>
                <a:gd name="connsiteY5" fmla="*/ 158910 h 173752"/>
                <a:gd name="connsiteX6" fmla="*/ 192867 w 284331"/>
                <a:gd name="connsiteY6" fmla="*/ 132549 h 173752"/>
                <a:gd name="connsiteX7" fmla="*/ 249807 w 284331"/>
                <a:gd name="connsiteY7" fmla="*/ 170333 h 173752"/>
                <a:gd name="connsiteX8" fmla="*/ 269490 w 284331"/>
                <a:gd name="connsiteY8" fmla="*/ 173584 h 173752"/>
                <a:gd name="connsiteX9" fmla="*/ 284252 w 284331"/>
                <a:gd name="connsiteY9" fmla="*/ 161546 h 173752"/>
                <a:gd name="connsiteX10" fmla="*/ 279155 w 284331"/>
                <a:gd name="connsiteY10" fmla="*/ 140194 h 17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331" h="173752">
                  <a:moveTo>
                    <a:pt x="279155" y="140194"/>
                  </a:moveTo>
                  <a:cubicBezTo>
                    <a:pt x="273180" y="124377"/>
                    <a:pt x="275640" y="106803"/>
                    <a:pt x="273356" y="90020"/>
                  </a:cubicBezTo>
                  <a:cubicBezTo>
                    <a:pt x="268171" y="53203"/>
                    <a:pt x="238647" y="23503"/>
                    <a:pt x="204378" y="9005"/>
                  </a:cubicBezTo>
                  <a:cubicBezTo>
                    <a:pt x="172481" y="-4527"/>
                    <a:pt x="133468" y="-1803"/>
                    <a:pt x="94893" y="10499"/>
                  </a:cubicBezTo>
                  <a:cubicBezTo>
                    <a:pt x="68128" y="18486"/>
                    <a:pt x="44201" y="33942"/>
                    <a:pt x="25915" y="55048"/>
                  </a:cubicBezTo>
                  <a:cubicBezTo>
                    <a:pt x="2287" y="84107"/>
                    <a:pt x="-5805" y="122813"/>
                    <a:pt x="4212" y="158910"/>
                  </a:cubicBezTo>
                  <a:lnTo>
                    <a:pt x="192867" y="132549"/>
                  </a:lnTo>
                  <a:cubicBezTo>
                    <a:pt x="209641" y="148181"/>
                    <a:pt x="228876" y="160949"/>
                    <a:pt x="249807" y="170333"/>
                  </a:cubicBezTo>
                  <a:cubicBezTo>
                    <a:pt x="255975" y="173092"/>
                    <a:pt x="262758" y="174208"/>
                    <a:pt x="269490" y="173584"/>
                  </a:cubicBezTo>
                  <a:cubicBezTo>
                    <a:pt x="276343" y="172820"/>
                    <a:pt x="282125" y="168110"/>
                    <a:pt x="284252" y="161546"/>
                  </a:cubicBezTo>
                  <a:cubicBezTo>
                    <a:pt x="284743" y="154077"/>
                    <a:pt x="282969" y="146635"/>
                    <a:pt x="279155" y="140194"/>
                  </a:cubicBezTo>
                  <a:close/>
                </a:path>
              </a:pathLst>
            </a:custGeom>
            <a:solidFill>
              <a:srgbClr val="263238"/>
            </a:solidFill>
            <a:ln w="8776"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32B55DFB-2D16-7D30-40EB-1EEC2AC18BC3}"/>
                </a:ext>
              </a:extLst>
            </p:cNvPr>
            <p:cNvSpPr/>
            <p:nvPr/>
          </p:nvSpPr>
          <p:spPr>
            <a:xfrm>
              <a:off x="5415090" y="2338911"/>
              <a:ext cx="280268" cy="497322"/>
            </a:xfrm>
            <a:custGeom>
              <a:avLst/>
              <a:gdLst>
                <a:gd name="connsiteX0" fmla="*/ 276754 w 280268"/>
                <a:gd name="connsiteY0" fmla="*/ 421747 h 497322"/>
                <a:gd name="connsiteX1" fmla="*/ 280269 w 280268"/>
                <a:gd name="connsiteY1" fmla="*/ 65525 h 497322"/>
                <a:gd name="connsiteX2" fmla="*/ 251623 w 280268"/>
                <a:gd name="connsiteY2" fmla="*/ 35298 h 497322"/>
                <a:gd name="connsiteX3" fmla="*/ 87220 w 280268"/>
                <a:gd name="connsiteY3" fmla="*/ 150 h 497322"/>
                <a:gd name="connsiteX4" fmla="*/ 756 w 280268"/>
                <a:gd name="connsiteY4" fmla="*/ 114380 h 497322"/>
                <a:gd name="connsiteX5" fmla="*/ 7874 w 280268"/>
                <a:gd name="connsiteY5" fmla="*/ 287307 h 497322"/>
                <a:gd name="connsiteX6" fmla="*/ 92053 w 280268"/>
                <a:gd name="connsiteY6" fmla="*/ 382909 h 497322"/>
                <a:gd name="connsiteX7" fmla="*/ 95831 w 280268"/>
                <a:gd name="connsiteY7" fmla="*/ 470163 h 497322"/>
                <a:gd name="connsiteX8" fmla="*/ 163315 w 280268"/>
                <a:gd name="connsiteY8" fmla="*/ 495294 h 497322"/>
                <a:gd name="connsiteX9" fmla="*/ 276754 w 280268"/>
                <a:gd name="connsiteY9" fmla="*/ 421747 h 49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68" h="497322">
                  <a:moveTo>
                    <a:pt x="276754" y="421747"/>
                  </a:moveTo>
                  <a:lnTo>
                    <a:pt x="280269" y="65525"/>
                  </a:lnTo>
                  <a:cubicBezTo>
                    <a:pt x="280032" y="49532"/>
                    <a:pt x="267581" y="36396"/>
                    <a:pt x="251623" y="35298"/>
                  </a:cubicBezTo>
                  <a:lnTo>
                    <a:pt x="87220" y="150"/>
                  </a:lnTo>
                  <a:cubicBezTo>
                    <a:pt x="34498" y="-3541"/>
                    <a:pt x="2250" y="61658"/>
                    <a:pt x="756" y="114380"/>
                  </a:cubicBezTo>
                  <a:cubicBezTo>
                    <a:pt x="-825" y="172725"/>
                    <a:pt x="-562" y="244075"/>
                    <a:pt x="7874" y="287307"/>
                  </a:cubicBezTo>
                  <a:cubicBezTo>
                    <a:pt x="24745" y="374122"/>
                    <a:pt x="92053" y="382909"/>
                    <a:pt x="92053" y="382909"/>
                  </a:cubicBezTo>
                  <a:cubicBezTo>
                    <a:pt x="92053" y="382909"/>
                    <a:pt x="94425" y="438354"/>
                    <a:pt x="95831" y="470163"/>
                  </a:cubicBezTo>
                  <a:cubicBezTo>
                    <a:pt x="110804" y="491902"/>
                    <a:pt x="137771" y="501946"/>
                    <a:pt x="163315" y="495294"/>
                  </a:cubicBezTo>
                  <a:cubicBezTo>
                    <a:pt x="210413" y="485540"/>
                    <a:pt x="276754" y="421747"/>
                    <a:pt x="276754" y="421747"/>
                  </a:cubicBezTo>
                  <a:close/>
                </a:path>
              </a:pathLst>
            </a:custGeom>
            <a:solidFill>
              <a:srgbClr val="FFBF9D"/>
            </a:solidFill>
            <a:ln w="8776"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A43981A7-9421-637C-886F-3FCCFD01EBE5}"/>
                </a:ext>
              </a:extLst>
            </p:cNvPr>
            <p:cNvSpPr/>
            <p:nvPr/>
          </p:nvSpPr>
          <p:spPr>
            <a:xfrm>
              <a:off x="5439747" y="2519978"/>
              <a:ext cx="22406" cy="21459"/>
            </a:xfrm>
            <a:custGeom>
              <a:avLst/>
              <a:gdLst>
                <a:gd name="connsiteX0" fmla="*/ 0 w 22406"/>
                <a:gd name="connsiteY0" fmla="*/ 10550 h 21459"/>
                <a:gd name="connsiteX1" fmla="*/ 11160 w 22406"/>
                <a:gd name="connsiteY1" fmla="*/ 21446 h 21459"/>
                <a:gd name="connsiteX2" fmla="*/ 22398 w 22406"/>
                <a:gd name="connsiteY2" fmla="*/ 11271 h 21459"/>
                <a:gd name="connsiteX3" fmla="*/ 22407 w 22406"/>
                <a:gd name="connsiteY3" fmla="*/ 10989 h 21459"/>
                <a:gd name="connsiteX4" fmla="*/ 11160 w 22406"/>
                <a:gd name="connsiteY4" fmla="*/ 6 h 21459"/>
                <a:gd name="connsiteX5" fmla="*/ 0 w 22406"/>
                <a:gd name="connsiteY5" fmla="*/ 10454 h 21459"/>
                <a:gd name="connsiteX6" fmla="*/ 0 w 22406"/>
                <a:gd name="connsiteY6" fmla="*/ 10550 h 2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6" h="21459">
                  <a:moveTo>
                    <a:pt x="0" y="10550"/>
                  </a:moveTo>
                  <a:cubicBezTo>
                    <a:pt x="141" y="16613"/>
                    <a:pt x="5097" y="21446"/>
                    <a:pt x="11160" y="21446"/>
                  </a:cubicBezTo>
                  <a:cubicBezTo>
                    <a:pt x="17073" y="21736"/>
                    <a:pt x="22099" y="17184"/>
                    <a:pt x="22398" y="11271"/>
                  </a:cubicBezTo>
                  <a:cubicBezTo>
                    <a:pt x="22398" y="11174"/>
                    <a:pt x="22407" y="11086"/>
                    <a:pt x="22407" y="10989"/>
                  </a:cubicBezTo>
                  <a:cubicBezTo>
                    <a:pt x="22266" y="4883"/>
                    <a:pt x="17266" y="6"/>
                    <a:pt x="11160" y="6"/>
                  </a:cubicBezTo>
                  <a:cubicBezTo>
                    <a:pt x="5193" y="-188"/>
                    <a:pt x="202" y="4487"/>
                    <a:pt x="0" y="10454"/>
                  </a:cubicBezTo>
                  <a:cubicBezTo>
                    <a:pt x="0" y="10489"/>
                    <a:pt x="0" y="10515"/>
                    <a:pt x="0" y="10550"/>
                  </a:cubicBezTo>
                  <a:close/>
                </a:path>
              </a:pathLst>
            </a:custGeom>
            <a:solidFill>
              <a:srgbClr val="263238"/>
            </a:solidFill>
            <a:ln w="8776"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C9C7967-8CBB-E73D-9F40-28EC6420214F}"/>
                </a:ext>
              </a:extLst>
            </p:cNvPr>
            <p:cNvSpPr/>
            <p:nvPr/>
          </p:nvSpPr>
          <p:spPr>
            <a:xfrm>
              <a:off x="5432433" y="2476924"/>
              <a:ext cx="44656" cy="12765"/>
            </a:xfrm>
            <a:custGeom>
              <a:avLst/>
              <a:gdLst>
                <a:gd name="connsiteX0" fmla="*/ 196 w 44656"/>
                <a:gd name="connsiteY0" fmla="*/ 12569 h 12765"/>
                <a:gd name="connsiteX1" fmla="*/ 21988 w 44656"/>
                <a:gd name="connsiteY1" fmla="*/ 7034 h 12765"/>
                <a:gd name="connsiteX2" fmla="*/ 44307 w 44656"/>
                <a:gd name="connsiteY2" fmla="*/ 10812 h 12765"/>
                <a:gd name="connsiteX3" fmla="*/ 39474 w 44656"/>
                <a:gd name="connsiteY3" fmla="*/ 4925 h 12765"/>
                <a:gd name="connsiteX4" fmla="*/ 4326 w 44656"/>
                <a:gd name="connsiteY4" fmla="*/ 6243 h 12765"/>
                <a:gd name="connsiteX5" fmla="*/ 196 w 44656"/>
                <a:gd name="connsiteY5" fmla="*/ 12569 h 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56" h="12765">
                  <a:moveTo>
                    <a:pt x="196" y="12569"/>
                  </a:moveTo>
                  <a:cubicBezTo>
                    <a:pt x="1602" y="13975"/>
                    <a:pt x="9862" y="7385"/>
                    <a:pt x="21988" y="7034"/>
                  </a:cubicBezTo>
                  <a:cubicBezTo>
                    <a:pt x="34114" y="6682"/>
                    <a:pt x="43076" y="12394"/>
                    <a:pt x="44307" y="10812"/>
                  </a:cubicBezTo>
                  <a:cubicBezTo>
                    <a:pt x="45537" y="9230"/>
                    <a:pt x="43428" y="7561"/>
                    <a:pt x="39474" y="4925"/>
                  </a:cubicBezTo>
                  <a:cubicBezTo>
                    <a:pt x="28648" y="-2096"/>
                    <a:pt x="14589" y="-1569"/>
                    <a:pt x="4326" y="6243"/>
                  </a:cubicBezTo>
                  <a:cubicBezTo>
                    <a:pt x="636" y="9230"/>
                    <a:pt x="-507" y="11954"/>
                    <a:pt x="196" y="12569"/>
                  </a:cubicBezTo>
                  <a:close/>
                </a:path>
              </a:pathLst>
            </a:custGeom>
            <a:solidFill>
              <a:srgbClr val="263238"/>
            </a:solidFill>
            <a:ln w="8776"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E459CA66-7D2D-D82A-42F4-FCAC4FF9E396}"/>
                </a:ext>
              </a:extLst>
            </p:cNvPr>
            <p:cNvSpPr/>
            <p:nvPr/>
          </p:nvSpPr>
          <p:spPr>
            <a:xfrm>
              <a:off x="5546684" y="2520153"/>
              <a:ext cx="22318" cy="21283"/>
            </a:xfrm>
            <a:custGeom>
              <a:avLst/>
              <a:gdLst>
                <a:gd name="connsiteX0" fmla="*/ 0 w 22318"/>
                <a:gd name="connsiteY0" fmla="*/ 10375 h 21283"/>
                <a:gd name="connsiteX1" fmla="*/ 11159 w 22318"/>
                <a:gd name="connsiteY1" fmla="*/ 21271 h 21283"/>
                <a:gd name="connsiteX2" fmla="*/ 22310 w 22318"/>
                <a:gd name="connsiteY2" fmla="*/ 11183 h 21283"/>
                <a:gd name="connsiteX3" fmla="*/ 22319 w 22318"/>
                <a:gd name="connsiteY3" fmla="*/ 10814 h 21283"/>
                <a:gd name="connsiteX4" fmla="*/ 11159 w 22318"/>
                <a:gd name="connsiteY4" fmla="*/ 6 h 21283"/>
                <a:gd name="connsiteX5" fmla="*/ 0 w 22318"/>
                <a:gd name="connsiteY5" fmla="*/ 10375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18" h="21283">
                  <a:moveTo>
                    <a:pt x="0" y="10375"/>
                  </a:moveTo>
                  <a:cubicBezTo>
                    <a:pt x="141" y="16438"/>
                    <a:pt x="5096" y="21271"/>
                    <a:pt x="11159" y="21271"/>
                  </a:cubicBezTo>
                  <a:cubicBezTo>
                    <a:pt x="17020" y="21561"/>
                    <a:pt x="22011" y="17044"/>
                    <a:pt x="22310" y="11183"/>
                  </a:cubicBezTo>
                  <a:cubicBezTo>
                    <a:pt x="22310" y="11060"/>
                    <a:pt x="22319" y="10937"/>
                    <a:pt x="22319" y="10814"/>
                  </a:cubicBezTo>
                  <a:cubicBezTo>
                    <a:pt x="22082" y="4813"/>
                    <a:pt x="17170" y="50"/>
                    <a:pt x="11159" y="6"/>
                  </a:cubicBezTo>
                  <a:cubicBezTo>
                    <a:pt x="5219" y="-196"/>
                    <a:pt x="237" y="4435"/>
                    <a:pt x="0" y="10375"/>
                  </a:cubicBezTo>
                  <a:close/>
                </a:path>
              </a:pathLst>
            </a:custGeom>
            <a:solidFill>
              <a:srgbClr val="263238"/>
            </a:solidFill>
            <a:ln w="8776"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4F59042-4CE1-6F9B-85A3-1661A63E86AD}"/>
                </a:ext>
              </a:extLst>
            </p:cNvPr>
            <p:cNvSpPr/>
            <p:nvPr/>
          </p:nvSpPr>
          <p:spPr>
            <a:xfrm>
              <a:off x="5548157" y="2468823"/>
              <a:ext cx="44656" cy="12696"/>
            </a:xfrm>
            <a:custGeom>
              <a:avLst/>
              <a:gdLst>
                <a:gd name="connsiteX0" fmla="*/ 196 w 44656"/>
                <a:gd name="connsiteY0" fmla="*/ 12498 h 12696"/>
                <a:gd name="connsiteX1" fmla="*/ 21988 w 44656"/>
                <a:gd name="connsiteY1" fmla="*/ 6962 h 12696"/>
                <a:gd name="connsiteX2" fmla="*/ 44307 w 44656"/>
                <a:gd name="connsiteY2" fmla="*/ 10828 h 12696"/>
                <a:gd name="connsiteX3" fmla="*/ 39474 w 44656"/>
                <a:gd name="connsiteY3" fmla="*/ 4853 h 12696"/>
                <a:gd name="connsiteX4" fmla="*/ 21900 w 44656"/>
                <a:gd name="connsiteY4" fmla="*/ 20 h 12696"/>
                <a:gd name="connsiteX5" fmla="*/ 4326 w 44656"/>
                <a:gd name="connsiteY5" fmla="*/ 6259 h 12696"/>
                <a:gd name="connsiteX6" fmla="*/ 196 w 44656"/>
                <a:gd name="connsiteY6" fmla="*/ 12498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6" h="12696">
                  <a:moveTo>
                    <a:pt x="196" y="12498"/>
                  </a:moveTo>
                  <a:cubicBezTo>
                    <a:pt x="1602" y="13904"/>
                    <a:pt x="9950" y="7401"/>
                    <a:pt x="21988" y="6962"/>
                  </a:cubicBezTo>
                  <a:cubicBezTo>
                    <a:pt x="34026" y="6523"/>
                    <a:pt x="43077" y="12322"/>
                    <a:pt x="44307" y="10828"/>
                  </a:cubicBezTo>
                  <a:cubicBezTo>
                    <a:pt x="45537" y="9335"/>
                    <a:pt x="43428" y="7577"/>
                    <a:pt x="39474" y="4853"/>
                  </a:cubicBezTo>
                  <a:cubicBezTo>
                    <a:pt x="34246" y="1479"/>
                    <a:pt x="28112" y="-208"/>
                    <a:pt x="21900" y="20"/>
                  </a:cubicBezTo>
                  <a:cubicBezTo>
                    <a:pt x="15521" y="126"/>
                    <a:pt x="9343" y="2323"/>
                    <a:pt x="4326" y="6259"/>
                  </a:cubicBezTo>
                  <a:cubicBezTo>
                    <a:pt x="636" y="9247"/>
                    <a:pt x="-507" y="11883"/>
                    <a:pt x="196" y="12498"/>
                  </a:cubicBezTo>
                  <a:close/>
                </a:path>
              </a:pathLst>
            </a:custGeom>
            <a:solidFill>
              <a:srgbClr val="263238"/>
            </a:solidFill>
            <a:ln w="8776"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C4C5D9A3-D188-A39B-9453-F041AA8632EA}"/>
                </a:ext>
              </a:extLst>
            </p:cNvPr>
            <p:cNvSpPr/>
            <p:nvPr/>
          </p:nvSpPr>
          <p:spPr>
            <a:xfrm>
              <a:off x="5479649" y="2477889"/>
              <a:ext cx="32941" cy="101676"/>
            </a:xfrm>
            <a:custGeom>
              <a:avLst/>
              <a:gdLst>
                <a:gd name="connsiteX0" fmla="*/ 30920 w 32941"/>
                <a:gd name="connsiteY0" fmla="*/ 100616 h 101676"/>
                <a:gd name="connsiteX1" fmla="*/ 11238 w 32941"/>
                <a:gd name="connsiteY1" fmla="*/ 97804 h 101676"/>
                <a:gd name="connsiteX2" fmla="*/ 4560 w 32941"/>
                <a:gd name="connsiteY2" fmla="*/ 94992 h 101676"/>
                <a:gd name="connsiteX3" fmla="*/ 6317 w 32941"/>
                <a:gd name="connsiteY3" fmla="*/ 85766 h 101676"/>
                <a:gd name="connsiteX4" fmla="*/ 14577 w 32941"/>
                <a:gd name="connsiteY4" fmla="*/ 62041 h 101676"/>
                <a:gd name="connsiteX5" fmla="*/ 32942 w 32941"/>
                <a:gd name="connsiteY5" fmla="*/ 5 h 101676"/>
                <a:gd name="connsiteX6" fmla="*/ 9656 w 32941"/>
                <a:gd name="connsiteY6" fmla="*/ 60460 h 101676"/>
                <a:gd name="connsiteX7" fmla="*/ 1748 w 32941"/>
                <a:gd name="connsiteY7" fmla="*/ 84272 h 101676"/>
                <a:gd name="connsiteX8" fmla="*/ 606 w 32941"/>
                <a:gd name="connsiteY8" fmla="*/ 96486 h 101676"/>
                <a:gd name="connsiteX9" fmla="*/ 5790 w 32941"/>
                <a:gd name="connsiteY9" fmla="*/ 100792 h 101676"/>
                <a:gd name="connsiteX10" fmla="*/ 11062 w 32941"/>
                <a:gd name="connsiteY10" fmla="*/ 101319 h 101676"/>
                <a:gd name="connsiteX11" fmla="*/ 30920 w 32941"/>
                <a:gd name="connsiteY11" fmla="*/ 100616 h 10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1" h="101676">
                  <a:moveTo>
                    <a:pt x="30920" y="100616"/>
                  </a:moveTo>
                  <a:cubicBezTo>
                    <a:pt x="24488" y="98937"/>
                    <a:pt x="17881" y="97997"/>
                    <a:pt x="11238" y="97804"/>
                  </a:cubicBezTo>
                  <a:cubicBezTo>
                    <a:pt x="8075" y="97804"/>
                    <a:pt x="5175" y="97101"/>
                    <a:pt x="4560" y="94992"/>
                  </a:cubicBezTo>
                  <a:cubicBezTo>
                    <a:pt x="4191" y="91811"/>
                    <a:pt x="4797" y="88586"/>
                    <a:pt x="6317" y="85766"/>
                  </a:cubicBezTo>
                  <a:cubicBezTo>
                    <a:pt x="8953" y="78297"/>
                    <a:pt x="11677" y="70301"/>
                    <a:pt x="14577" y="62041"/>
                  </a:cubicBezTo>
                  <a:cubicBezTo>
                    <a:pt x="22318" y="41875"/>
                    <a:pt x="28460" y="21138"/>
                    <a:pt x="32942" y="5"/>
                  </a:cubicBezTo>
                  <a:cubicBezTo>
                    <a:pt x="31536" y="-434"/>
                    <a:pt x="21167" y="26366"/>
                    <a:pt x="9656" y="60460"/>
                  </a:cubicBezTo>
                  <a:cubicBezTo>
                    <a:pt x="6932" y="69246"/>
                    <a:pt x="4296" y="76715"/>
                    <a:pt x="1748" y="84272"/>
                  </a:cubicBezTo>
                  <a:cubicBezTo>
                    <a:pt x="-89" y="88077"/>
                    <a:pt x="-493" y="92409"/>
                    <a:pt x="606" y="96486"/>
                  </a:cubicBezTo>
                  <a:cubicBezTo>
                    <a:pt x="1572" y="98647"/>
                    <a:pt x="3488" y="100238"/>
                    <a:pt x="5790" y="100792"/>
                  </a:cubicBezTo>
                  <a:cubicBezTo>
                    <a:pt x="7512" y="101204"/>
                    <a:pt x="9287" y="101380"/>
                    <a:pt x="11062" y="101319"/>
                  </a:cubicBezTo>
                  <a:cubicBezTo>
                    <a:pt x="17687" y="101969"/>
                    <a:pt x="24365" y="101732"/>
                    <a:pt x="30920" y="100616"/>
                  </a:cubicBezTo>
                  <a:close/>
                </a:path>
              </a:pathLst>
            </a:custGeom>
            <a:solidFill>
              <a:srgbClr val="263238"/>
            </a:solidFill>
            <a:ln w="8776"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B38B8474-320D-71C9-2A2A-02465E90504D}"/>
                </a:ext>
              </a:extLst>
            </p:cNvPr>
            <p:cNvSpPr/>
            <p:nvPr/>
          </p:nvSpPr>
          <p:spPr>
            <a:xfrm>
              <a:off x="5507143" y="2686320"/>
              <a:ext cx="115899" cy="56634"/>
            </a:xfrm>
            <a:custGeom>
              <a:avLst/>
              <a:gdLst>
                <a:gd name="connsiteX0" fmla="*/ 0 w 115899"/>
                <a:gd name="connsiteY0" fmla="*/ 35148 h 56634"/>
                <a:gd name="connsiteX1" fmla="*/ 115900 w 115899"/>
                <a:gd name="connsiteY1" fmla="*/ 0 h 56634"/>
                <a:gd name="connsiteX2" fmla="*/ 879 w 115899"/>
                <a:gd name="connsiteY2" fmla="*/ 56324 h 56634"/>
              </a:gdLst>
              <a:ahLst/>
              <a:cxnLst>
                <a:cxn ang="0">
                  <a:pos x="connsiteX0" y="connsiteY0"/>
                </a:cxn>
                <a:cxn ang="0">
                  <a:pos x="connsiteX1" y="connsiteY1"/>
                </a:cxn>
                <a:cxn ang="0">
                  <a:pos x="connsiteX2" y="connsiteY2"/>
                </a:cxn>
              </a:cxnLst>
              <a:rect l="l" t="t" r="r" b="b"/>
              <a:pathLst>
                <a:path w="115899" h="56634">
                  <a:moveTo>
                    <a:pt x="0" y="35148"/>
                  </a:moveTo>
                  <a:cubicBezTo>
                    <a:pt x="41141" y="34392"/>
                    <a:pt x="81261" y="22222"/>
                    <a:pt x="115900" y="0"/>
                  </a:cubicBezTo>
                  <a:cubicBezTo>
                    <a:pt x="115900" y="0"/>
                    <a:pt x="88572" y="61509"/>
                    <a:pt x="879" y="56324"/>
                  </a:cubicBezTo>
                  <a:close/>
                </a:path>
              </a:pathLst>
            </a:custGeom>
            <a:solidFill>
              <a:srgbClr val="FF9A6C"/>
            </a:solidFill>
            <a:ln w="8776"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F77E3E83-914E-CEB7-8A9D-600904CF2A8B}"/>
                </a:ext>
              </a:extLst>
            </p:cNvPr>
            <p:cNvSpPr/>
            <p:nvPr/>
          </p:nvSpPr>
          <p:spPr>
            <a:xfrm>
              <a:off x="5542903" y="2423051"/>
              <a:ext cx="55258" cy="15262"/>
            </a:xfrm>
            <a:custGeom>
              <a:avLst/>
              <a:gdLst>
                <a:gd name="connsiteX0" fmla="*/ 90 w 55258"/>
                <a:gd name="connsiteY0" fmla="*/ 9854 h 15262"/>
                <a:gd name="connsiteX1" fmla="*/ 27505 w 55258"/>
                <a:gd name="connsiteY1" fmla="*/ 12402 h 15262"/>
                <a:gd name="connsiteX2" fmla="*/ 55097 w 55258"/>
                <a:gd name="connsiteY2" fmla="*/ 14072 h 15262"/>
                <a:gd name="connsiteX3" fmla="*/ 49034 w 55258"/>
                <a:gd name="connsiteY3" fmla="*/ 6603 h 15262"/>
                <a:gd name="connsiteX4" fmla="*/ 28472 w 55258"/>
                <a:gd name="connsiteY4" fmla="*/ 188 h 15262"/>
                <a:gd name="connsiteX5" fmla="*/ 7120 w 55258"/>
                <a:gd name="connsiteY5" fmla="*/ 3439 h 15262"/>
                <a:gd name="connsiteX6" fmla="*/ 90 w 55258"/>
                <a:gd name="connsiteY6" fmla="*/ 9854 h 1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58" h="15262">
                  <a:moveTo>
                    <a:pt x="90" y="9854"/>
                  </a:moveTo>
                  <a:cubicBezTo>
                    <a:pt x="1408" y="13105"/>
                    <a:pt x="13359" y="11172"/>
                    <a:pt x="27505" y="12402"/>
                  </a:cubicBezTo>
                  <a:cubicBezTo>
                    <a:pt x="41653" y="13632"/>
                    <a:pt x="53339" y="17059"/>
                    <a:pt x="55097" y="14072"/>
                  </a:cubicBezTo>
                  <a:cubicBezTo>
                    <a:pt x="55887" y="12578"/>
                    <a:pt x="53779" y="9590"/>
                    <a:pt x="49034" y="6603"/>
                  </a:cubicBezTo>
                  <a:cubicBezTo>
                    <a:pt x="42812" y="2807"/>
                    <a:pt x="35748" y="601"/>
                    <a:pt x="28472" y="188"/>
                  </a:cubicBezTo>
                  <a:cubicBezTo>
                    <a:pt x="21197" y="-480"/>
                    <a:pt x="13868" y="636"/>
                    <a:pt x="7120" y="3439"/>
                  </a:cubicBezTo>
                  <a:cubicBezTo>
                    <a:pt x="2023" y="5724"/>
                    <a:pt x="-525" y="8360"/>
                    <a:pt x="90" y="9854"/>
                  </a:cubicBezTo>
                  <a:close/>
                </a:path>
              </a:pathLst>
            </a:custGeom>
            <a:solidFill>
              <a:srgbClr val="263238"/>
            </a:solidFill>
            <a:ln w="8776"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8CE3F452-4667-26A6-0C7B-D424E7DFBCFA}"/>
                </a:ext>
              </a:extLst>
            </p:cNvPr>
            <p:cNvSpPr/>
            <p:nvPr/>
          </p:nvSpPr>
          <p:spPr>
            <a:xfrm>
              <a:off x="5433957" y="2423410"/>
              <a:ext cx="41325" cy="14311"/>
            </a:xfrm>
            <a:custGeom>
              <a:avLst/>
              <a:gdLst>
                <a:gd name="connsiteX0" fmla="*/ 342 w 41325"/>
                <a:gd name="connsiteY0" fmla="*/ 13273 h 14311"/>
                <a:gd name="connsiteX1" fmla="*/ 20728 w 41325"/>
                <a:gd name="connsiteY1" fmla="*/ 12307 h 14311"/>
                <a:gd name="connsiteX2" fmla="*/ 41114 w 41325"/>
                <a:gd name="connsiteY2" fmla="*/ 10549 h 14311"/>
                <a:gd name="connsiteX3" fmla="*/ 36720 w 41325"/>
                <a:gd name="connsiteY3" fmla="*/ 3959 h 14311"/>
                <a:gd name="connsiteX4" fmla="*/ 19937 w 41325"/>
                <a:gd name="connsiteY4" fmla="*/ 93 h 14311"/>
                <a:gd name="connsiteX5" fmla="*/ 3857 w 41325"/>
                <a:gd name="connsiteY5" fmla="*/ 6156 h 14311"/>
                <a:gd name="connsiteX6" fmla="*/ 342 w 41325"/>
                <a:gd name="connsiteY6" fmla="*/ 13273 h 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5" h="14311">
                  <a:moveTo>
                    <a:pt x="342" y="13273"/>
                  </a:moveTo>
                  <a:cubicBezTo>
                    <a:pt x="2539" y="15909"/>
                    <a:pt x="10798" y="12746"/>
                    <a:pt x="20728" y="12307"/>
                  </a:cubicBezTo>
                  <a:cubicBezTo>
                    <a:pt x="30657" y="11867"/>
                    <a:pt x="39268" y="13449"/>
                    <a:pt x="41114" y="10549"/>
                  </a:cubicBezTo>
                  <a:cubicBezTo>
                    <a:pt x="41904" y="9143"/>
                    <a:pt x="40498" y="6419"/>
                    <a:pt x="36720" y="3959"/>
                  </a:cubicBezTo>
                  <a:cubicBezTo>
                    <a:pt x="31659" y="972"/>
                    <a:pt x="25798" y="-382"/>
                    <a:pt x="19937" y="93"/>
                  </a:cubicBezTo>
                  <a:cubicBezTo>
                    <a:pt x="14076" y="383"/>
                    <a:pt x="8452" y="2509"/>
                    <a:pt x="3857" y="6156"/>
                  </a:cubicBezTo>
                  <a:cubicBezTo>
                    <a:pt x="430" y="8880"/>
                    <a:pt x="-624" y="11955"/>
                    <a:pt x="342" y="13273"/>
                  </a:cubicBezTo>
                  <a:close/>
                </a:path>
              </a:pathLst>
            </a:custGeom>
            <a:solidFill>
              <a:srgbClr val="263238"/>
            </a:solidFill>
            <a:ln w="8776"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6CA66F60-1BD0-3C54-A57C-CAB91403961A}"/>
                </a:ext>
              </a:extLst>
            </p:cNvPr>
            <p:cNvSpPr/>
            <p:nvPr/>
          </p:nvSpPr>
          <p:spPr>
            <a:xfrm>
              <a:off x="5493699" y="2276544"/>
              <a:ext cx="237298" cy="265174"/>
            </a:xfrm>
            <a:custGeom>
              <a:avLst/>
              <a:gdLst>
                <a:gd name="connsiteX0" fmla="*/ 227406 w 237298"/>
                <a:gd name="connsiteY0" fmla="*/ 114447 h 265174"/>
                <a:gd name="connsiteX1" fmla="*/ 83564 w 237298"/>
                <a:gd name="connsiteY1" fmla="*/ 217 h 265174"/>
                <a:gd name="connsiteX2" fmla="*/ 0 w 237298"/>
                <a:gd name="connsiteY2" fmla="*/ 52148 h 265174"/>
                <a:gd name="connsiteX3" fmla="*/ 56236 w 237298"/>
                <a:gd name="connsiteY3" fmla="*/ 113656 h 265174"/>
                <a:gd name="connsiteX4" fmla="*/ 98238 w 237298"/>
                <a:gd name="connsiteY4" fmla="*/ 131669 h 265174"/>
                <a:gd name="connsiteX5" fmla="*/ 111155 w 237298"/>
                <a:gd name="connsiteY5" fmla="*/ 177098 h 265174"/>
                <a:gd name="connsiteX6" fmla="*/ 163876 w 237298"/>
                <a:gd name="connsiteY6" fmla="*/ 214354 h 265174"/>
                <a:gd name="connsiteX7" fmla="*/ 170115 w 237298"/>
                <a:gd name="connsiteY7" fmla="*/ 242473 h 265174"/>
                <a:gd name="connsiteX8" fmla="*/ 217652 w 237298"/>
                <a:gd name="connsiteY8" fmla="*/ 264352 h 265174"/>
                <a:gd name="connsiteX9" fmla="*/ 233381 w 237298"/>
                <a:gd name="connsiteY9" fmla="*/ 228501 h 265174"/>
                <a:gd name="connsiteX10" fmla="*/ 234523 w 237298"/>
                <a:gd name="connsiteY10" fmla="*/ 189663 h 265174"/>
                <a:gd name="connsiteX11" fmla="*/ 227406 w 237298"/>
                <a:gd name="connsiteY11" fmla="*/ 114447 h 26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298" h="265174">
                  <a:moveTo>
                    <a:pt x="227406" y="114447"/>
                  </a:moveTo>
                  <a:cubicBezTo>
                    <a:pt x="210535" y="64274"/>
                    <a:pt x="136285" y="-4352"/>
                    <a:pt x="83564" y="217"/>
                  </a:cubicBezTo>
                  <a:lnTo>
                    <a:pt x="0" y="52148"/>
                  </a:lnTo>
                  <a:cubicBezTo>
                    <a:pt x="5993" y="81443"/>
                    <a:pt x="27591" y="105071"/>
                    <a:pt x="56236" y="113656"/>
                  </a:cubicBezTo>
                  <a:cubicBezTo>
                    <a:pt x="71174" y="117962"/>
                    <a:pt x="89187" y="118928"/>
                    <a:pt x="98238" y="131669"/>
                  </a:cubicBezTo>
                  <a:cubicBezTo>
                    <a:pt x="107288" y="144410"/>
                    <a:pt x="102543" y="163742"/>
                    <a:pt x="111155" y="177098"/>
                  </a:cubicBezTo>
                  <a:cubicBezTo>
                    <a:pt x="123105" y="195638"/>
                    <a:pt x="155089" y="194672"/>
                    <a:pt x="163876" y="214354"/>
                  </a:cubicBezTo>
                  <a:cubicBezTo>
                    <a:pt x="167831" y="223141"/>
                    <a:pt x="165985" y="233774"/>
                    <a:pt x="170115" y="242473"/>
                  </a:cubicBezTo>
                  <a:cubicBezTo>
                    <a:pt x="175651" y="254071"/>
                    <a:pt x="205263" y="268833"/>
                    <a:pt x="217652" y="264352"/>
                  </a:cubicBezTo>
                  <a:cubicBezTo>
                    <a:pt x="230042" y="259871"/>
                    <a:pt x="229515" y="239485"/>
                    <a:pt x="233381" y="228501"/>
                  </a:cubicBezTo>
                  <a:cubicBezTo>
                    <a:pt x="238179" y="216068"/>
                    <a:pt x="238583" y="202360"/>
                    <a:pt x="234523" y="189663"/>
                  </a:cubicBezTo>
                  <a:cubicBezTo>
                    <a:pt x="229075" y="164533"/>
                    <a:pt x="235490" y="138172"/>
                    <a:pt x="227406" y="114447"/>
                  </a:cubicBezTo>
                  <a:close/>
                </a:path>
              </a:pathLst>
            </a:custGeom>
            <a:solidFill>
              <a:srgbClr val="263238"/>
            </a:solidFill>
            <a:ln w="8776"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AA71957F-483C-0C7F-8C52-902AE3F10610}"/>
                </a:ext>
              </a:extLst>
            </p:cNvPr>
            <p:cNvSpPr/>
            <p:nvPr/>
          </p:nvSpPr>
          <p:spPr>
            <a:xfrm>
              <a:off x="5675676" y="2527116"/>
              <a:ext cx="63075" cy="91450"/>
            </a:xfrm>
            <a:custGeom>
              <a:avLst/>
              <a:gdLst>
                <a:gd name="connsiteX0" fmla="*/ 0 w 63075"/>
                <a:gd name="connsiteY0" fmla="*/ 24500 h 91450"/>
                <a:gd name="connsiteX1" fmla="*/ 13092 w 63075"/>
                <a:gd name="connsiteY1" fmla="*/ 1215 h 91450"/>
                <a:gd name="connsiteX2" fmla="*/ 63002 w 63075"/>
                <a:gd name="connsiteY2" fmla="*/ 41810 h 91450"/>
                <a:gd name="connsiteX3" fmla="*/ 4921 w 63075"/>
                <a:gd name="connsiteY3" fmla="*/ 89787 h 91450"/>
                <a:gd name="connsiteX4" fmla="*/ 0 w 63075"/>
                <a:gd name="connsiteY4" fmla="*/ 24500 h 9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75" h="91450">
                  <a:moveTo>
                    <a:pt x="0" y="24500"/>
                  </a:moveTo>
                  <a:cubicBezTo>
                    <a:pt x="0" y="17998"/>
                    <a:pt x="6766" y="2445"/>
                    <a:pt x="13092" y="1215"/>
                  </a:cubicBezTo>
                  <a:cubicBezTo>
                    <a:pt x="30666" y="-2037"/>
                    <a:pt x="61157" y="-1773"/>
                    <a:pt x="63002" y="41810"/>
                  </a:cubicBezTo>
                  <a:cubicBezTo>
                    <a:pt x="65463" y="101298"/>
                    <a:pt x="5097" y="91544"/>
                    <a:pt x="4921" y="89787"/>
                  </a:cubicBezTo>
                  <a:cubicBezTo>
                    <a:pt x="4745" y="88030"/>
                    <a:pt x="703" y="46995"/>
                    <a:pt x="0" y="24500"/>
                  </a:cubicBezTo>
                  <a:close/>
                </a:path>
              </a:pathLst>
            </a:custGeom>
            <a:solidFill>
              <a:srgbClr val="FFBF9D"/>
            </a:solidFill>
            <a:ln w="8776"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AF516CF-4968-1C0F-B9FF-D6EEE8F93A38}"/>
                </a:ext>
              </a:extLst>
            </p:cNvPr>
            <p:cNvSpPr/>
            <p:nvPr/>
          </p:nvSpPr>
          <p:spPr>
            <a:xfrm>
              <a:off x="5697867" y="2546222"/>
              <a:ext cx="25829" cy="52155"/>
            </a:xfrm>
            <a:custGeom>
              <a:avLst/>
              <a:gdLst>
                <a:gd name="connsiteX0" fmla="*/ 40 w 25829"/>
                <a:gd name="connsiteY0" fmla="*/ 47396 h 52155"/>
                <a:gd name="connsiteX1" fmla="*/ 2852 w 25829"/>
                <a:gd name="connsiteY1" fmla="*/ 48802 h 52155"/>
                <a:gd name="connsiteX2" fmla="*/ 10672 w 25829"/>
                <a:gd name="connsiteY2" fmla="*/ 48802 h 52155"/>
                <a:gd name="connsiteX3" fmla="*/ 21568 w 25829"/>
                <a:gd name="connsiteY3" fmla="*/ 25341 h 52155"/>
                <a:gd name="connsiteX4" fmla="*/ 18053 w 25829"/>
                <a:gd name="connsiteY4" fmla="*/ 10578 h 52155"/>
                <a:gd name="connsiteX5" fmla="*/ 9882 w 25829"/>
                <a:gd name="connsiteY5" fmla="*/ 2934 h 52155"/>
                <a:gd name="connsiteX6" fmla="*/ 3907 w 25829"/>
                <a:gd name="connsiteY6" fmla="*/ 6009 h 52155"/>
                <a:gd name="connsiteX7" fmla="*/ 3291 w 25829"/>
                <a:gd name="connsiteY7" fmla="*/ 8997 h 52155"/>
                <a:gd name="connsiteX8" fmla="*/ 2324 w 25829"/>
                <a:gd name="connsiteY8" fmla="*/ 5570 h 52155"/>
                <a:gd name="connsiteX9" fmla="*/ 4521 w 25829"/>
                <a:gd name="connsiteY9" fmla="*/ 1792 h 52155"/>
                <a:gd name="connsiteX10" fmla="*/ 10233 w 25829"/>
                <a:gd name="connsiteY10" fmla="*/ 34 h 52155"/>
                <a:gd name="connsiteX11" fmla="*/ 21480 w 25829"/>
                <a:gd name="connsiteY11" fmla="*/ 8821 h 52155"/>
                <a:gd name="connsiteX12" fmla="*/ 25698 w 25829"/>
                <a:gd name="connsiteY12" fmla="*/ 25253 h 52155"/>
                <a:gd name="connsiteX13" fmla="*/ 11639 w 25829"/>
                <a:gd name="connsiteY13" fmla="*/ 51613 h 52155"/>
                <a:gd name="connsiteX14" fmla="*/ 2061 w 25829"/>
                <a:gd name="connsiteY14" fmla="*/ 50383 h 52155"/>
                <a:gd name="connsiteX15" fmla="*/ 40 w 25829"/>
                <a:gd name="connsiteY15" fmla="*/ 47396 h 5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29" h="52155">
                  <a:moveTo>
                    <a:pt x="40" y="47396"/>
                  </a:moveTo>
                  <a:cubicBezTo>
                    <a:pt x="40" y="47396"/>
                    <a:pt x="1095" y="48099"/>
                    <a:pt x="2852" y="48802"/>
                  </a:cubicBezTo>
                  <a:cubicBezTo>
                    <a:pt x="5356" y="49812"/>
                    <a:pt x="8159" y="49812"/>
                    <a:pt x="10672" y="48802"/>
                  </a:cubicBezTo>
                  <a:cubicBezTo>
                    <a:pt x="18273" y="43521"/>
                    <a:pt x="22429" y="34549"/>
                    <a:pt x="21568" y="25341"/>
                  </a:cubicBezTo>
                  <a:cubicBezTo>
                    <a:pt x="21507" y="20218"/>
                    <a:pt x="20311" y="15174"/>
                    <a:pt x="18053" y="10578"/>
                  </a:cubicBezTo>
                  <a:cubicBezTo>
                    <a:pt x="16761" y="6835"/>
                    <a:pt x="13704" y="3971"/>
                    <a:pt x="9882" y="2934"/>
                  </a:cubicBezTo>
                  <a:cubicBezTo>
                    <a:pt x="7412" y="2389"/>
                    <a:pt x="4899" y="3681"/>
                    <a:pt x="3907" y="6009"/>
                  </a:cubicBezTo>
                  <a:cubicBezTo>
                    <a:pt x="3203" y="7767"/>
                    <a:pt x="3907" y="8909"/>
                    <a:pt x="3291" y="8997"/>
                  </a:cubicBezTo>
                  <a:cubicBezTo>
                    <a:pt x="2676" y="9085"/>
                    <a:pt x="1973" y="8118"/>
                    <a:pt x="2324" y="5570"/>
                  </a:cubicBezTo>
                  <a:cubicBezTo>
                    <a:pt x="2641" y="4111"/>
                    <a:pt x="3414" y="2793"/>
                    <a:pt x="4521" y="1792"/>
                  </a:cubicBezTo>
                  <a:cubicBezTo>
                    <a:pt x="6120" y="474"/>
                    <a:pt x="8168" y="-159"/>
                    <a:pt x="10233" y="34"/>
                  </a:cubicBezTo>
                  <a:cubicBezTo>
                    <a:pt x="15259" y="807"/>
                    <a:pt x="19521" y="4129"/>
                    <a:pt x="21480" y="8821"/>
                  </a:cubicBezTo>
                  <a:cubicBezTo>
                    <a:pt x="24204" y="13874"/>
                    <a:pt x="25654" y="19515"/>
                    <a:pt x="25698" y="25253"/>
                  </a:cubicBezTo>
                  <a:cubicBezTo>
                    <a:pt x="26770" y="36078"/>
                    <a:pt x="21225" y="46482"/>
                    <a:pt x="11639" y="51613"/>
                  </a:cubicBezTo>
                  <a:cubicBezTo>
                    <a:pt x="8423" y="52642"/>
                    <a:pt x="4917" y="52193"/>
                    <a:pt x="2061" y="50383"/>
                  </a:cubicBezTo>
                  <a:cubicBezTo>
                    <a:pt x="216" y="48802"/>
                    <a:pt x="-136" y="47484"/>
                    <a:pt x="40" y="47396"/>
                  </a:cubicBezTo>
                  <a:close/>
                </a:path>
              </a:pathLst>
            </a:custGeom>
            <a:solidFill>
              <a:srgbClr val="FF9A6C"/>
            </a:solidFill>
            <a:ln w="8776"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DC0E111F-D958-4033-08FF-0F4184029268}"/>
                </a:ext>
              </a:extLst>
            </p:cNvPr>
            <p:cNvSpPr/>
            <p:nvPr/>
          </p:nvSpPr>
          <p:spPr>
            <a:xfrm>
              <a:off x="5390785" y="2310005"/>
              <a:ext cx="120663" cy="202948"/>
            </a:xfrm>
            <a:custGeom>
              <a:avLst/>
              <a:gdLst>
                <a:gd name="connsiteX0" fmla="*/ 120312 w 120663"/>
                <a:gd name="connsiteY0" fmla="*/ 761 h 202948"/>
                <a:gd name="connsiteX1" fmla="*/ 61527 w 120663"/>
                <a:gd name="connsiteY1" fmla="*/ 74659 h 202948"/>
                <a:gd name="connsiteX2" fmla="*/ 24359 w 120663"/>
                <a:gd name="connsiteY2" fmla="*/ 202949 h 202948"/>
                <a:gd name="connsiteX3" fmla="*/ 107 w 120663"/>
                <a:gd name="connsiteY3" fmla="*/ 116485 h 202948"/>
                <a:gd name="connsiteX4" fmla="*/ 35254 w 120663"/>
                <a:gd name="connsiteY4" fmla="*/ 31252 h 202948"/>
                <a:gd name="connsiteX5" fmla="*/ 120663 w 120663"/>
                <a:gd name="connsiteY5" fmla="*/ 761 h 20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3" h="202948">
                  <a:moveTo>
                    <a:pt x="120312" y="761"/>
                  </a:moveTo>
                  <a:cubicBezTo>
                    <a:pt x="114688" y="24925"/>
                    <a:pt x="77695" y="55855"/>
                    <a:pt x="61527" y="74659"/>
                  </a:cubicBezTo>
                  <a:cubicBezTo>
                    <a:pt x="30509" y="110510"/>
                    <a:pt x="24359" y="122460"/>
                    <a:pt x="24359" y="202949"/>
                  </a:cubicBezTo>
                  <a:cubicBezTo>
                    <a:pt x="9860" y="175094"/>
                    <a:pt x="-1211" y="147855"/>
                    <a:pt x="107" y="116485"/>
                  </a:cubicBezTo>
                  <a:cubicBezTo>
                    <a:pt x="1012" y="84729"/>
                    <a:pt x="13515" y="54414"/>
                    <a:pt x="35254" y="31252"/>
                  </a:cubicBezTo>
                  <a:cubicBezTo>
                    <a:pt x="57301" y="8151"/>
                    <a:pt x="88978" y="-3149"/>
                    <a:pt x="120663" y="761"/>
                  </a:cubicBezTo>
                </a:path>
              </a:pathLst>
            </a:custGeom>
            <a:solidFill>
              <a:srgbClr val="263238"/>
            </a:solidFill>
            <a:ln w="8776"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C7B2C834-1E00-F4EC-D256-8CD75C1BCF57}"/>
                </a:ext>
              </a:extLst>
            </p:cNvPr>
            <p:cNvSpPr/>
            <p:nvPr/>
          </p:nvSpPr>
          <p:spPr>
            <a:xfrm>
              <a:off x="5502749" y="2328868"/>
              <a:ext cx="248670" cy="68606"/>
            </a:xfrm>
            <a:custGeom>
              <a:avLst/>
              <a:gdLst>
                <a:gd name="connsiteX0" fmla="*/ 248670 w 248670"/>
                <a:gd name="connsiteY0" fmla="*/ 61509 h 68606"/>
                <a:gd name="connsiteX1" fmla="*/ 238566 w 248670"/>
                <a:gd name="connsiteY1" fmla="*/ 63969 h 68606"/>
                <a:gd name="connsiteX2" fmla="*/ 226527 w 248670"/>
                <a:gd name="connsiteY2" fmla="*/ 65990 h 68606"/>
                <a:gd name="connsiteX3" fmla="*/ 210447 w 248670"/>
                <a:gd name="connsiteY3" fmla="*/ 67835 h 68606"/>
                <a:gd name="connsiteX4" fmla="*/ 168182 w 248670"/>
                <a:gd name="connsiteY4" fmla="*/ 67835 h 68606"/>
                <a:gd name="connsiteX5" fmla="*/ 117130 w 248670"/>
                <a:gd name="connsiteY5" fmla="*/ 59839 h 68606"/>
                <a:gd name="connsiteX6" fmla="*/ 68187 w 248670"/>
                <a:gd name="connsiteY6" fmla="*/ 43056 h 68606"/>
                <a:gd name="connsiteX7" fmla="*/ 30930 w 248670"/>
                <a:gd name="connsiteY7" fmla="*/ 23110 h 68606"/>
                <a:gd name="connsiteX8" fmla="*/ 17574 w 248670"/>
                <a:gd name="connsiteY8" fmla="*/ 14323 h 68606"/>
                <a:gd name="connsiteX9" fmla="*/ 7820 w 248670"/>
                <a:gd name="connsiteY9" fmla="*/ 6942 h 68606"/>
                <a:gd name="connsiteX10" fmla="*/ 0 w 248670"/>
                <a:gd name="connsiteY10" fmla="*/ 0 h 68606"/>
                <a:gd name="connsiteX11" fmla="*/ 8787 w 248670"/>
                <a:gd name="connsiteY11" fmla="*/ 5799 h 68606"/>
                <a:gd name="connsiteX12" fmla="*/ 18804 w 248670"/>
                <a:gd name="connsiteY12" fmla="*/ 12741 h 68606"/>
                <a:gd name="connsiteX13" fmla="*/ 32336 w 248670"/>
                <a:gd name="connsiteY13" fmla="*/ 21528 h 68606"/>
                <a:gd name="connsiteX14" fmla="*/ 69592 w 248670"/>
                <a:gd name="connsiteY14" fmla="*/ 40596 h 68606"/>
                <a:gd name="connsiteX15" fmla="*/ 118009 w 248670"/>
                <a:gd name="connsiteY15" fmla="*/ 56939 h 68606"/>
                <a:gd name="connsiteX16" fmla="*/ 168533 w 248670"/>
                <a:gd name="connsiteY16" fmla="*/ 65111 h 68606"/>
                <a:gd name="connsiteX17" fmla="*/ 210359 w 248670"/>
                <a:gd name="connsiteY17" fmla="*/ 65111 h 68606"/>
                <a:gd name="connsiteX18" fmla="*/ 226352 w 248670"/>
                <a:gd name="connsiteY18" fmla="*/ 63881 h 68606"/>
                <a:gd name="connsiteX19" fmla="*/ 238478 w 248670"/>
                <a:gd name="connsiteY19" fmla="*/ 62475 h 68606"/>
                <a:gd name="connsiteX20" fmla="*/ 248670 w 248670"/>
                <a:gd name="connsiteY20" fmla="*/ 61509 h 6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8670" h="68606">
                  <a:moveTo>
                    <a:pt x="248670" y="61509"/>
                  </a:moveTo>
                  <a:cubicBezTo>
                    <a:pt x="245393" y="62677"/>
                    <a:pt x="242010" y="63503"/>
                    <a:pt x="238566" y="63969"/>
                  </a:cubicBezTo>
                  <a:cubicBezTo>
                    <a:pt x="234594" y="64848"/>
                    <a:pt x="230569" y="65524"/>
                    <a:pt x="226527" y="65990"/>
                  </a:cubicBezTo>
                  <a:cubicBezTo>
                    <a:pt x="221782" y="66605"/>
                    <a:pt x="216422" y="67572"/>
                    <a:pt x="210447" y="67835"/>
                  </a:cubicBezTo>
                  <a:cubicBezTo>
                    <a:pt x="196379" y="68863"/>
                    <a:pt x="182250" y="68863"/>
                    <a:pt x="168182" y="67835"/>
                  </a:cubicBezTo>
                  <a:cubicBezTo>
                    <a:pt x="150977" y="66526"/>
                    <a:pt x="133913" y="63846"/>
                    <a:pt x="117130" y="59839"/>
                  </a:cubicBezTo>
                  <a:cubicBezTo>
                    <a:pt x="100391" y="55577"/>
                    <a:pt x="84021" y="49971"/>
                    <a:pt x="68187" y="43056"/>
                  </a:cubicBezTo>
                  <a:cubicBezTo>
                    <a:pt x="55296" y="37336"/>
                    <a:pt x="42836" y="30666"/>
                    <a:pt x="30930" y="23110"/>
                  </a:cubicBezTo>
                  <a:cubicBezTo>
                    <a:pt x="25746" y="20034"/>
                    <a:pt x="21440" y="16783"/>
                    <a:pt x="17574" y="14323"/>
                  </a:cubicBezTo>
                  <a:cubicBezTo>
                    <a:pt x="14191" y="12038"/>
                    <a:pt x="10940" y="9569"/>
                    <a:pt x="7820" y="6942"/>
                  </a:cubicBezTo>
                  <a:cubicBezTo>
                    <a:pt x="5044" y="4833"/>
                    <a:pt x="2425" y="2513"/>
                    <a:pt x="0" y="0"/>
                  </a:cubicBezTo>
                  <a:cubicBezTo>
                    <a:pt x="3084" y="1687"/>
                    <a:pt x="6019" y="3629"/>
                    <a:pt x="8787" y="5799"/>
                  </a:cubicBezTo>
                  <a:cubicBezTo>
                    <a:pt x="11423" y="7820"/>
                    <a:pt x="14762" y="10193"/>
                    <a:pt x="18804" y="12741"/>
                  </a:cubicBezTo>
                  <a:cubicBezTo>
                    <a:pt x="22846" y="15289"/>
                    <a:pt x="27152" y="18453"/>
                    <a:pt x="32336" y="21528"/>
                  </a:cubicBezTo>
                  <a:cubicBezTo>
                    <a:pt x="44321" y="28698"/>
                    <a:pt x="56764" y="35069"/>
                    <a:pt x="69592" y="40596"/>
                  </a:cubicBezTo>
                  <a:cubicBezTo>
                    <a:pt x="85312" y="47212"/>
                    <a:pt x="101498" y="52678"/>
                    <a:pt x="118009" y="56939"/>
                  </a:cubicBezTo>
                  <a:cubicBezTo>
                    <a:pt x="134625" y="60911"/>
                    <a:pt x="151513" y="63644"/>
                    <a:pt x="168533" y="65111"/>
                  </a:cubicBezTo>
                  <a:cubicBezTo>
                    <a:pt x="182461" y="66060"/>
                    <a:pt x="196432" y="66060"/>
                    <a:pt x="210359" y="65111"/>
                  </a:cubicBezTo>
                  <a:cubicBezTo>
                    <a:pt x="216334" y="65111"/>
                    <a:pt x="221606" y="64320"/>
                    <a:pt x="226352" y="63881"/>
                  </a:cubicBezTo>
                  <a:cubicBezTo>
                    <a:pt x="231096" y="63442"/>
                    <a:pt x="235139" y="62915"/>
                    <a:pt x="238478" y="62475"/>
                  </a:cubicBezTo>
                  <a:cubicBezTo>
                    <a:pt x="241834" y="61843"/>
                    <a:pt x="245252" y="61517"/>
                    <a:pt x="248670" y="61509"/>
                  </a:cubicBezTo>
                  <a:close/>
                </a:path>
              </a:pathLst>
            </a:custGeom>
            <a:solidFill>
              <a:srgbClr val="455A64"/>
            </a:solidFill>
            <a:ln w="8776"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2696FFB4-E237-C50D-A7B0-FD092A9FA193}"/>
                </a:ext>
              </a:extLst>
            </p:cNvPr>
            <p:cNvSpPr/>
            <p:nvPr/>
          </p:nvSpPr>
          <p:spPr>
            <a:xfrm>
              <a:off x="5584819" y="2398511"/>
              <a:ext cx="172663" cy="39212"/>
            </a:xfrm>
            <a:custGeom>
              <a:avLst/>
              <a:gdLst>
                <a:gd name="connsiteX0" fmla="*/ 172663 w 172663"/>
                <a:gd name="connsiteY0" fmla="*/ 34570 h 39212"/>
                <a:gd name="connsiteX1" fmla="*/ 165810 w 172663"/>
                <a:gd name="connsiteY1" fmla="*/ 36239 h 39212"/>
                <a:gd name="connsiteX2" fmla="*/ 146566 w 172663"/>
                <a:gd name="connsiteY2" fmla="*/ 38612 h 39212"/>
                <a:gd name="connsiteX3" fmla="*/ 22495 w 172663"/>
                <a:gd name="connsiteY3" fmla="*/ 13745 h 39212"/>
                <a:gd name="connsiteX4" fmla="*/ 5711 w 172663"/>
                <a:gd name="connsiteY4" fmla="*/ 4167 h 39212"/>
                <a:gd name="connsiteX5" fmla="*/ 0 w 172663"/>
                <a:gd name="connsiteY5" fmla="*/ 37 h 39212"/>
                <a:gd name="connsiteX6" fmla="*/ 23637 w 172663"/>
                <a:gd name="connsiteY6" fmla="*/ 11548 h 39212"/>
                <a:gd name="connsiteX7" fmla="*/ 83564 w 172663"/>
                <a:gd name="connsiteY7" fmla="*/ 31055 h 39212"/>
                <a:gd name="connsiteX8" fmla="*/ 146390 w 172663"/>
                <a:gd name="connsiteY8" fmla="*/ 36063 h 39212"/>
                <a:gd name="connsiteX9" fmla="*/ 172663 w 172663"/>
                <a:gd name="connsiteY9" fmla="*/ 34570 h 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3" h="39212">
                  <a:moveTo>
                    <a:pt x="172663" y="34570"/>
                  </a:moveTo>
                  <a:cubicBezTo>
                    <a:pt x="170467" y="35431"/>
                    <a:pt x="168156" y="35993"/>
                    <a:pt x="165810" y="36239"/>
                  </a:cubicBezTo>
                  <a:cubicBezTo>
                    <a:pt x="159439" y="37381"/>
                    <a:pt x="153016" y="38172"/>
                    <a:pt x="146566" y="38612"/>
                  </a:cubicBezTo>
                  <a:cubicBezTo>
                    <a:pt x="103721" y="41661"/>
                    <a:pt x="60849" y="33067"/>
                    <a:pt x="22495" y="13745"/>
                  </a:cubicBezTo>
                  <a:cubicBezTo>
                    <a:pt x="16695" y="10924"/>
                    <a:pt x="11089" y="7725"/>
                    <a:pt x="5711" y="4167"/>
                  </a:cubicBezTo>
                  <a:cubicBezTo>
                    <a:pt x="3620" y="3077"/>
                    <a:pt x="1696" y="1680"/>
                    <a:pt x="0" y="37"/>
                  </a:cubicBezTo>
                  <a:cubicBezTo>
                    <a:pt x="0" y="-490"/>
                    <a:pt x="8787" y="4694"/>
                    <a:pt x="23637" y="11548"/>
                  </a:cubicBezTo>
                  <a:cubicBezTo>
                    <a:pt x="42801" y="20326"/>
                    <a:pt x="62906" y="26863"/>
                    <a:pt x="83564" y="31055"/>
                  </a:cubicBezTo>
                  <a:cubicBezTo>
                    <a:pt x="104240" y="35176"/>
                    <a:pt x="125328" y="36854"/>
                    <a:pt x="146390" y="36063"/>
                  </a:cubicBezTo>
                  <a:cubicBezTo>
                    <a:pt x="162646" y="35536"/>
                    <a:pt x="172575" y="33779"/>
                    <a:pt x="172663" y="34570"/>
                  </a:cubicBezTo>
                  <a:close/>
                </a:path>
              </a:pathLst>
            </a:custGeom>
            <a:solidFill>
              <a:srgbClr val="455A64"/>
            </a:solidFill>
            <a:ln w="8776"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5BCF563-372E-0A15-CBB1-1D3B1A357C2E}"/>
                </a:ext>
              </a:extLst>
            </p:cNvPr>
            <p:cNvSpPr/>
            <p:nvPr/>
          </p:nvSpPr>
          <p:spPr>
            <a:xfrm>
              <a:off x="5647155" y="2172844"/>
              <a:ext cx="188126" cy="238614"/>
            </a:xfrm>
            <a:custGeom>
              <a:avLst/>
              <a:gdLst>
                <a:gd name="connsiteX0" fmla="*/ 8224 w 188126"/>
                <a:gd name="connsiteY0" fmla="*/ 33006 h 238614"/>
                <a:gd name="connsiteX1" fmla="*/ 52949 w 188126"/>
                <a:gd name="connsiteY1" fmla="*/ 2164 h 238614"/>
                <a:gd name="connsiteX2" fmla="*/ 108131 w 188126"/>
                <a:gd name="connsiteY2" fmla="*/ 4888 h 238614"/>
                <a:gd name="connsiteX3" fmla="*/ 170255 w 188126"/>
                <a:gd name="connsiteY3" fmla="*/ 42496 h 238614"/>
                <a:gd name="connsiteX4" fmla="*/ 185281 w 188126"/>
                <a:gd name="connsiteY4" fmla="*/ 111649 h 238614"/>
                <a:gd name="connsiteX5" fmla="*/ 128868 w 188126"/>
                <a:gd name="connsiteY5" fmla="*/ 149785 h 238614"/>
                <a:gd name="connsiteX6" fmla="*/ 173506 w 188126"/>
                <a:gd name="connsiteY6" fmla="*/ 199782 h 238614"/>
                <a:gd name="connsiteX7" fmla="*/ 174472 w 188126"/>
                <a:gd name="connsiteY7" fmla="*/ 211117 h 238614"/>
                <a:gd name="connsiteX8" fmla="*/ 161819 w 188126"/>
                <a:gd name="connsiteY8" fmla="*/ 209536 h 238614"/>
                <a:gd name="connsiteX9" fmla="*/ 118412 w 188126"/>
                <a:gd name="connsiteY9" fmla="*/ 180363 h 238614"/>
                <a:gd name="connsiteX10" fmla="*/ 146354 w 188126"/>
                <a:gd name="connsiteY10" fmla="*/ 222628 h 238614"/>
                <a:gd name="connsiteX11" fmla="*/ 141961 w 188126"/>
                <a:gd name="connsiteY11" fmla="*/ 238533 h 238614"/>
                <a:gd name="connsiteX12" fmla="*/ 131329 w 188126"/>
                <a:gd name="connsiteY12" fmla="*/ 235018 h 238614"/>
                <a:gd name="connsiteX13" fmla="*/ 100486 w 188126"/>
                <a:gd name="connsiteY13" fmla="*/ 212787 h 238614"/>
                <a:gd name="connsiteX14" fmla="*/ 35463 w 188126"/>
                <a:gd name="connsiteY14" fmla="*/ 131068 h 238614"/>
                <a:gd name="connsiteX15" fmla="*/ 3479 w 188126"/>
                <a:gd name="connsiteY15" fmla="*/ 86519 h 238614"/>
                <a:gd name="connsiteX16" fmla="*/ 8224 w 188126"/>
                <a:gd name="connsiteY16" fmla="*/ 33006 h 23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126" h="238614">
                  <a:moveTo>
                    <a:pt x="8224" y="33006"/>
                  </a:moveTo>
                  <a:cubicBezTo>
                    <a:pt x="18311" y="17067"/>
                    <a:pt x="34462" y="5934"/>
                    <a:pt x="52949" y="2164"/>
                  </a:cubicBezTo>
                  <a:cubicBezTo>
                    <a:pt x="71287" y="-1456"/>
                    <a:pt x="90241" y="-525"/>
                    <a:pt x="108131" y="4888"/>
                  </a:cubicBezTo>
                  <a:cubicBezTo>
                    <a:pt x="132233" y="10678"/>
                    <a:pt x="153946" y="23824"/>
                    <a:pt x="170255" y="42496"/>
                  </a:cubicBezTo>
                  <a:cubicBezTo>
                    <a:pt x="186475" y="61608"/>
                    <a:pt x="192108" y="87538"/>
                    <a:pt x="185281" y="111649"/>
                  </a:cubicBezTo>
                  <a:cubicBezTo>
                    <a:pt x="177495" y="135831"/>
                    <a:pt x="154210" y="151577"/>
                    <a:pt x="128868" y="149785"/>
                  </a:cubicBezTo>
                  <a:cubicBezTo>
                    <a:pt x="147083" y="163141"/>
                    <a:pt x="162294" y="180170"/>
                    <a:pt x="173506" y="199782"/>
                  </a:cubicBezTo>
                  <a:cubicBezTo>
                    <a:pt x="175527" y="203297"/>
                    <a:pt x="177284" y="208130"/>
                    <a:pt x="174472" y="211117"/>
                  </a:cubicBezTo>
                  <a:cubicBezTo>
                    <a:pt x="171660" y="214105"/>
                    <a:pt x="165685" y="212084"/>
                    <a:pt x="161819" y="209536"/>
                  </a:cubicBezTo>
                  <a:lnTo>
                    <a:pt x="118412" y="180363"/>
                  </a:lnTo>
                  <a:cubicBezTo>
                    <a:pt x="131820" y="191268"/>
                    <a:pt x="141574" y="206021"/>
                    <a:pt x="146354" y="222628"/>
                  </a:cubicBezTo>
                  <a:cubicBezTo>
                    <a:pt x="148024" y="228515"/>
                    <a:pt x="147760" y="236775"/>
                    <a:pt x="141961" y="238533"/>
                  </a:cubicBezTo>
                  <a:cubicBezTo>
                    <a:pt x="138077" y="238963"/>
                    <a:pt x="134193" y="237680"/>
                    <a:pt x="131329" y="235018"/>
                  </a:cubicBezTo>
                  <a:lnTo>
                    <a:pt x="100486" y="212787"/>
                  </a:lnTo>
                  <a:lnTo>
                    <a:pt x="35463" y="131068"/>
                  </a:lnTo>
                  <a:cubicBezTo>
                    <a:pt x="20727" y="119619"/>
                    <a:pt x="9612" y="104145"/>
                    <a:pt x="3479" y="86519"/>
                  </a:cubicBezTo>
                  <a:cubicBezTo>
                    <a:pt x="-2461" y="68795"/>
                    <a:pt x="-739" y="49403"/>
                    <a:pt x="8224" y="33006"/>
                  </a:cubicBezTo>
                  <a:close/>
                </a:path>
              </a:pathLst>
            </a:custGeom>
            <a:solidFill>
              <a:srgbClr val="263238"/>
            </a:solidFill>
            <a:ln w="8776"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EAB43D7-D91F-047E-7C3C-2931C64FF1C5}"/>
                </a:ext>
              </a:extLst>
            </p:cNvPr>
            <p:cNvSpPr/>
            <p:nvPr/>
          </p:nvSpPr>
          <p:spPr>
            <a:xfrm>
              <a:off x="5623042" y="2276025"/>
              <a:ext cx="129607" cy="114796"/>
            </a:xfrm>
            <a:custGeom>
              <a:avLst/>
              <a:gdLst>
                <a:gd name="connsiteX0" fmla="*/ 0 w 129607"/>
                <a:gd name="connsiteY0" fmla="*/ 121 h 114796"/>
                <a:gd name="connsiteX1" fmla="*/ 24428 w 129607"/>
                <a:gd name="connsiteY1" fmla="*/ 9611 h 114796"/>
                <a:gd name="connsiteX2" fmla="*/ 117130 w 129607"/>
                <a:gd name="connsiteY2" fmla="*/ 91681 h 114796"/>
                <a:gd name="connsiteX3" fmla="*/ 129607 w 129607"/>
                <a:gd name="connsiteY3" fmla="*/ 114791 h 114796"/>
                <a:gd name="connsiteX4" fmla="*/ 127587 w 129607"/>
                <a:gd name="connsiteY4" fmla="*/ 107937 h 114796"/>
                <a:gd name="connsiteX5" fmla="*/ 119678 w 129607"/>
                <a:gd name="connsiteY5" fmla="*/ 90363 h 114796"/>
                <a:gd name="connsiteX6" fmla="*/ 25570 w 129607"/>
                <a:gd name="connsiteY6" fmla="*/ 6887 h 114796"/>
                <a:gd name="connsiteX7" fmla="*/ 7029 w 129607"/>
                <a:gd name="connsiteY7" fmla="*/ 1088 h 114796"/>
                <a:gd name="connsiteX8" fmla="*/ 0 w 129607"/>
                <a:gd name="connsiteY8" fmla="*/ 121 h 1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07" h="114796">
                  <a:moveTo>
                    <a:pt x="0" y="121"/>
                  </a:moveTo>
                  <a:cubicBezTo>
                    <a:pt x="0" y="824"/>
                    <a:pt x="9578" y="3197"/>
                    <a:pt x="24428" y="9611"/>
                  </a:cubicBezTo>
                  <a:cubicBezTo>
                    <a:pt x="63266" y="26421"/>
                    <a:pt x="95734" y="55171"/>
                    <a:pt x="117130" y="91681"/>
                  </a:cubicBezTo>
                  <a:cubicBezTo>
                    <a:pt x="125302" y="105653"/>
                    <a:pt x="128904" y="115054"/>
                    <a:pt x="129607" y="114791"/>
                  </a:cubicBezTo>
                  <a:cubicBezTo>
                    <a:pt x="129282" y="112418"/>
                    <a:pt x="128606" y="110107"/>
                    <a:pt x="127587" y="107937"/>
                  </a:cubicBezTo>
                  <a:cubicBezTo>
                    <a:pt x="125390" y="101892"/>
                    <a:pt x="122745" y="96013"/>
                    <a:pt x="119678" y="90363"/>
                  </a:cubicBezTo>
                  <a:cubicBezTo>
                    <a:pt x="99275" y="52193"/>
                    <a:pt x="65902" y="22590"/>
                    <a:pt x="25570" y="6887"/>
                  </a:cubicBezTo>
                  <a:cubicBezTo>
                    <a:pt x="19533" y="4532"/>
                    <a:pt x="13339" y="2590"/>
                    <a:pt x="7029" y="1088"/>
                  </a:cubicBezTo>
                  <a:cubicBezTo>
                    <a:pt x="2548" y="209"/>
                    <a:pt x="88" y="-230"/>
                    <a:pt x="0" y="121"/>
                  </a:cubicBezTo>
                  <a:close/>
                </a:path>
              </a:pathLst>
            </a:custGeom>
            <a:solidFill>
              <a:srgbClr val="FF725E"/>
            </a:solidFill>
            <a:ln w="8776"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4015EEDE-E5B6-A343-D544-34EAE54BB811}"/>
                </a:ext>
              </a:extLst>
            </p:cNvPr>
            <p:cNvSpPr/>
            <p:nvPr/>
          </p:nvSpPr>
          <p:spPr>
            <a:xfrm>
              <a:off x="5392173" y="2897998"/>
              <a:ext cx="26924" cy="278370"/>
            </a:xfrm>
            <a:custGeom>
              <a:avLst/>
              <a:gdLst>
                <a:gd name="connsiteX0" fmla="*/ 388 w 26924"/>
                <a:gd name="connsiteY0" fmla="*/ 0 h 278370"/>
                <a:gd name="connsiteX1" fmla="*/ 1882 w 26924"/>
                <a:gd name="connsiteY1" fmla="*/ 10984 h 278370"/>
                <a:gd name="connsiteX2" fmla="*/ 3815 w 26924"/>
                <a:gd name="connsiteY2" fmla="*/ 40947 h 278370"/>
                <a:gd name="connsiteX3" fmla="*/ 9790 w 26924"/>
                <a:gd name="connsiteY3" fmla="*/ 139712 h 278370"/>
                <a:gd name="connsiteX4" fmla="*/ 20686 w 26924"/>
                <a:gd name="connsiteY4" fmla="*/ 237862 h 278370"/>
                <a:gd name="connsiteX5" fmla="*/ 25519 w 26924"/>
                <a:gd name="connsiteY5" fmla="*/ 267386 h 278370"/>
                <a:gd name="connsiteX6" fmla="*/ 26924 w 26924"/>
                <a:gd name="connsiteY6" fmla="*/ 278370 h 278370"/>
                <a:gd name="connsiteX7" fmla="*/ 23585 w 26924"/>
                <a:gd name="connsiteY7" fmla="*/ 267826 h 278370"/>
                <a:gd name="connsiteX8" fmla="*/ 17171 w 26924"/>
                <a:gd name="connsiteY8" fmla="*/ 238478 h 278370"/>
                <a:gd name="connsiteX9" fmla="*/ 4693 w 26924"/>
                <a:gd name="connsiteY9" fmla="*/ 140064 h 278370"/>
                <a:gd name="connsiteX10" fmla="*/ 212 w 26924"/>
                <a:gd name="connsiteY10" fmla="*/ 41035 h 278370"/>
                <a:gd name="connsiteX11" fmla="*/ 212 w 26924"/>
                <a:gd name="connsiteY11" fmla="*/ 11072 h 278370"/>
                <a:gd name="connsiteX12" fmla="*/ 388 w 26924"/>
                <a:gd name="connsiteY12" fmla="*/ 0 h 2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4" h="278370">
                  <a:moveTo>
                    <a:pt x="388" y="0"/>
                  </a:moveTo>
                  <a:cubicBezTo>
                    <a:pt x="1328" y="3585"/>
                    <a:pt x="1838" y="7276"/>
                    <a:pt x="1882" y="10984"/>
                  </a:cubicBezTo>
                  <a:cubicBezTo>
                    <a:pt x="2409" y="19155"/>
                    <a:pt x="3024" y="29173"/>
                    <a:pt x="3815" y="40947"/>
                  </a:cubicBezTo>
                  <a:cubicBezTo>
                    <a:pt x="5308" y="66254"/>
                    <a:pt x="6890" y="101138"/>
                    <a:pt x="9790" y="139712"/>
                  </a:cubicBezTo>
                  <a:cubicBezTo>
                    <a:pt x="12689" y="178287"/>
                    <a:pt x="16732" y="212908"/>
                    <a:pt x="20686" y="237862"/>
                  </a:cubicBezTo>
                  <a:cubicBezTo>
                    <a:pt x="22619" y="250340"/>
                    <a:pt x="24288" y="260445"/>
                    <a:pt x="25519" y="267386"/>
                  </a:cubicBezTo>
                  <a:cubicBezTo>
                    <a:pt x="26432" y="270980"/>
                    <a:pt x="26898" y="274662"/>
                    <a:pt x="26924" y="278370"/>
                  </a:cubicBezTo>
                  <a:cubicBezTo>
                    <a:pt x="25404" y="274996"/>
                    <a:pt x="24279" y="271464"/>
                    <a:pt x="23585" y="267826"/>
                  </a:cubicBezTo>
                  <a:cubicBezTo>
                    <a:pt x="21740" y="260972"/>
                    <a:pt x="19543" y="250955"/>
                    <a:pt x="17171" y="238478"/>
                  </a:cubicBezTo>
                  <a:cubicBezTo>
                    <a:pt x="11187" y="205931"/>
                    <a:pt x="7022" y="173076"/>
                    <a:pt x="4693" y="140064"/>
                  </a:cubicBezTo>
                  <a:cubicBezTo>
                    <a:pt x="1882" y="101401"/>
                    <a:pt x="739" y="66429"/>
                    <a:pt x="212" y="41035"/>
                  </a:cubicBezTo>
                  <a:cubicBezTo>
                    <a:pt x="212" y="29260"/>
                    <a:pt x="212" y="19243"/>
                    <a:pt x="212" y="11072"/>
                  </a:cubicBezTo>
                  <a:cubicBezTo>
                    <a:pt x="-122" y="7381"/>
                    <a:pt x="-60" y="3673"/>
                    <a:pt x="388" y="0"/>
                  </a:cubicBezTo>
                  <a:close/>
                </a:path>
              </a:pathLst>
            </a:custGeom>
            <a:solidFill>
              <a:srgbClr val="263238"/>
            </a:solidFill>
            <a:ln w="8776"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82D7D642-0485-297C-E33D-BB2898782CA0}"/>
                </a:ext>
              </a:extLst>
            </p:cNvPr>
            <p:cNvSpPr/>
            <p:nvPr/>
          </p:nvSpPr>
          <p:spPr>
            <a:xfrm>
              <a:off x="5522032" y="2599833"/>
              <a:ext cx="36457" cy="27391"/>
            </a:xfrm>
            <a:custGeom>
              <a:avLst/>
              <a:gdLst>
                <a:gd name="connsiteX0" fmla="*/ 1542 w 36457"/>
                <a:gd name="connsiteY0" fmla="*/ 6175 h 27391"/>
                <a:gd name="connsiteX1" fmla="*/ 21927 w 36457"/>
                <a:gd name="connsiteY1" fmla="*/ 639 h 27391"/>
                <a:gd name="connsiteX2" fmla="*/ 34581 w 36457"/>
                <a:gd name="connsiteY2" fmla="*/ 9426 h 27391"/>
                <a:gd name="connsiteX3" fmla="*/ 33702 w 36457"/>
                <a:gd name="connsiteY3" fmla="*/ 23837 h 27391"/>
                <a:gd name="connsiteX4" fmla="*/ 17534 w 36457"/>
                <a:gd name="connsiteY4" fmla="*/ 25770 h 27391"/>
                <a:gd name="connsiteX5" fmla="*/ 3387 w 36457"/>
                <a:gd name="connsiteY5" fmla="*/ 14699 h 27391"/>
                <a:gd name="connsiteX6" fmla="*/ 399 w 36457"/>
                <a:gd name="connsiteY6" fmla="*/ 10744 h 27391"/>
                <a:gd name="connsiteX7" fmla="*/ 1014 w 36457"/>
                <a:gd name="connsiteY7" fmla="*/ 6263 h 2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57" h="27391">
                  <a:moveTo>
                    <a:pt x="1542" y="6175"/>
                  </a:moveTo>
                  <a:cubicBezTo>
                    <a:pt x="6919" y="921"/>
                    <a:pt x="14634" y="-1171"/>
                    <a:pt x="21927" y="639"/>
                  </a:cubicBezTo>
                  <a:cubicBezTo>
                    <a:pt x="27147" y="1773"/>
                    <a:pt x="31699" y="4936"/>
                    <a:pt x="34581" y="9426"/>
                  </a:cubicBezTo>
                  <a:cubicBezTo>
                    <a:pt x="37375" y="13925"/>
                    <a:pt x="37023" y="19707"/>
                    <a:pt x="33702" y="23837"/>
                  </a:cubicBezTo>
                  <a:cubicBezTo>
                    <a:pt x="29220" y="27730"/>
                    <a:pt x="22815" y="28503"/>
                    <a:pt x="17534" y="25770"/>
                  </a:cubicBezTo>
                  <a:cubicBezTo>
                    <a:pt x="12104" y="23090"/>
                    <a:pt x="7288" y="19320"/>
                    <a:pt x="3387" y="14699"/>
                  </a:cubicBezTo>
                  <a:cubicBezTo>
                    <a:pt x="2148" y="13583"/>
                    <a:pt x="1138" y="12238"/>
                    <a:pt x="399" y="10744"/>
                  </a:cubicBezTo>
                  <a:cubicBezTo>
                    <a:pt x="-303" y="9259"/>
                    <a:pt x="-66" y="7502"/>
                    <a:pt x="1014" y="6263"/>
                  </a:cubicBezTo>
                </a:path>
              </a:pathLst>
            </a:custGeom>
            <a:solidFill>
              <a:srgbClr val="FF9A6C"/>
            </a:solidFill>
            <a:ln w="8776"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007BD4D-C107-0DA8-F7DD-0B8B12EC2EC9}"/>
                </a:ext>
              </a:extLst>
            </p:cNvPr>
            <p:cNvSpPr/>
            <p:nvPr/>
          </p:nvSpPr>
          <p:spPr>
            <a:xfrm>
              <a:off x="5514221" y="2589225"/>
              <a:ext cx="43758" cy="31005"/>
            </a:xfrm>
            <a:custGeom>
              <a:avLst/>
              <a:gdLst>
                <a:gd name="connsiteX0" fmla="*/ 42305 w 43758"/>
                <a:gd name="connsiteY0" fmla="*/ 0 h 31005"/>
                <a:gd name="connsiteX1" fmla="*/ 26400 w 43758"/>
                <a:gd name="connsiteY1" fmla="*/ 20474 h 31005"/>
                <a:gd name="connsiteX2" fmla="*/ 39 w 43758"/>
                <a:gd name="connsiteY2" fmla="*/ 26888 h 31005"/>
                <a:gd name="connsiteX3" fmla="*/ 8826 w 43758"/>
                <a:gd name="connsiteY3" fmla="*/ 30666 h 31005"/>
                <a:gd name="connsiteX4" fmla="*/ 30706 w 43758"/>
                <a:gd name="connsiteY4" fmla="*/ 26097 h 31005"/>
                <a:gd name="connsiteX5" fmla="*/ 43183 w 43758"/>
                <a:gd name="connsiteY5" fmla="*/ 8523 h 31005"/>
                <a:gd name="connsiteX6" fmla="*/ 42305 w 43758"/>
                <a:gd name="connsiteY6" fmla="*/ 0 h 3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58" h="31005">
                  <a:moveTo>
                    <a:pt x="42305" y="0"/>
                  </a:moveTo>
                  <a:cubicBezTo>
                    <a:pt x="40371" y="0"/>
                    <a:pt x="38702" y="12653"/>
                    <a:pt x="26400" y="20474"/>
                  </a:cubicBezTo>
                  <a:cubicBezTo>
                    <a:pt x="14099" y="28294"/>
                    <a:pt x="479" y="25043"/>
                    <a:pt x="39" y="26888"/>
                  </a:cubicBezTo>
                  <a:cubicBezTo>
                    <a:pt x="-400" y="28733"/>
                    <a:pt x="2851" y="29788"/>
                    <a:pt x="8826" y="30666"/>
                  </a:cubicBezTo>
                  <a:cubicBezTo>
                    <a:pt x="16427" y="31774"/>
                    <a:pt x="24177" y="30148"/>
                    <a:pt x="30706" y="26097"/>
                  </a:cubicBezTo>
                  <a:cubicBezTo>
                    <a:pt x="36997" y="22090"/>
                    <a:pt x="41470" y="15781"/>
                    <a:pt x="43183" y="8523"/>
                  </a:cubicBezTo>
                  <a:cubicBezTo>
                    <a:pt x="44501" y="3515"/>
                    <a:pt x="43271" y="88"/>
                    <a:pt x="42305" y="0"/>
                  </a:cubicBezTo>
                  <a:close/>
                </a:path>
              </a:pathLst>
            </a:custGeom>
            <a:solidFill>
              <a:srgbClr val="263238"/>
            </a:solidFill>
            <a:ln w="8776"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721190F9-0B29-ED89-34E8-5D6091A856E5}"/>
              </a:ext>
            </a:extLst>
          </p:cNvPr>
          <p:cNvGrpSpPr/>
          <p:nvPr/>
        </p:nvGrpSpPr>
        <p:grpSpPr>
          <a:xfrm>
            <a:off x="3020952" y="1627114"/>
            <a:ext cx="1572876" cy="3144212"/>
            <a:chOff x="3020952" y="1627114"/>
            <a:chExt cx="1572876" cy="3144212"/>
          </a:xfrm>
        </p:grpSpPr>
        <p:sp>
          <p:nvSpPr>
            <p:cNvPr id="267" name="Freeform: Shape 266">
              <a:extLst>
                <a:ext uri="{FF2B5EF4-FFF2-40B4-BE49-F238E27FC236}">
                  <a16:creationId xmlns:a16="http://schemas.microsoft.com/office/drawing/2014/main" id="{87A37431-FA55-BB86-3BB5-E8BF37C21359}"/>
                </a:ext>
              </a:extLst>
            </p:cNvPr>
            <p:cNvSpPr/>
            <p:nvPr/>
          </p:nvSpPr>
          <p:spPr>
            <a:xfrm>
              <a:off x="3565581" y="4401618"/>
              <a:ext cx="317999" cy="261587"/>
            </a:xfrm>
            <a:custGeom>
              <a:avLst/>
              <a:gdLst>
                <a:gd name="connsiteX0" fmla="*/ 162119 w 317999"/>
                <a:gd name="connsiteY0" fmla="*/ 3427 h 261587"/>
                <a:gd name="connsiteX1" fmla="*/ 153332 w 317999"/>
                <a:gd name="connsiteY1" fmla="*/ 167128 h 261587"/>
                <a:gd name="connsiteX2" fmla="*/ 317999 w 317999"/>
                <a:gd name="connsiteY2" fmla="*/ 261587 h 261587"/>
                <a:gd name="connsiteX3" fmla="*/ 0 w 317999"/>
                <a:gd name="connsiteY3" fmla="*/ 255612 h 261587"/>
                <a:gd name="connsiteX4" fmla="*/ 3515 w 317999"/>
                <a:gd name="connsiteY4" fmla="*/ 0 h 261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99" h="261587">
                  <a:moveTo>
                    <a:pt x="162119" y="3427"/>
                  </a:moveTo>
                  <a:lnTo>
                    <a:pt x="153332" y="167128"/>
                  </a:lnTo>
                  <a:cubicBezTo>
                    <a:pt x="153332" y="167128"/>
                    <a:pt x="316681" y="231184"/>
                    <a:pt x="317999" y="261587"/>
                  </a:cubicBezTo>
                  <a:lnTo>
                    <a:pt x="0" y="255612"/>
                  </a:lnTo>
                  <a:lnTo>
                    <a:pt x="3515" y="0"/>
                  </a:lnTo>
                  <a:close/>
                </a:path>
              </a:pathLst>
            </a:custGeom>
            <a:solidFill>
              <a:srgbClr val="263238"/>
            </a:solidFill>
            <a:ln w="8776"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30589C4C-6DFB-ADC2-BB87-2F32ABCD594E}"/>
                </a:ext>
              </a:extLst>
            </p:cNvPr>
            <p:cNvSpPr/>
            <p:nvPr/>
          </p:nvSpPr>
          <p:spPr>
            <a:xfrm>
              <a:off x="3611266" y="4552871"/>
              <a:ext cx="24566" cy="24362"/>
            </a:xfrm>
            <a:custGeom>
              <a:avLst/>
              <a:gdLst>
                <a:gd name="connsiteX0" fmla="*/ 9408 w 24566"/>
                <a:gd name="connsiteY0" fmla="*/ 234 h 24362"/>
                <a:gd name="connsiteX1" fmla="*/ 182 w 24566"/>
                <a:gd name="connsiteY1" fmla="*/ 14820 h 24362"/>
                <a:gd name="connsiteX2" fmla="*/ 14592 w 24566"/>
                <a:gd name="connsiteY2" fmla="*/ 24134 h 24362"/>
                <a:gd name="connsiteX3" fmla="*/ 24346 w 24566"/>
                <a:gd name="connsiteY3" fmla="*/ 8582 h 24362"/>
                <a:gd name="connsiteX4" fmla="*/ 8266 w 24566"/>
                <a:gd name="connsiteY4" fmla="*/ 586 h 24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6" h="24362">
                  <a:moveTo>
                    <a:pt x="9408" y="234"/>
                  </a:moveTo>
                  <a:cubicBezTo>
                    <a:pt x="3055" y="2027"/>
                    <a:pt x="-916" y="8318"/>
                    <a:pt x="182" y="14820"/>
                  </a:cubicBezTo>
                  <a:cubicBezTo>
                    <a:pt x="1711" y="21288"/>
                    <a:pt x="8073" y="25400"/>
                    <a:pt x="14592" y="24134"/>
                  </a:cubicBezTo>
                  <a:cubicBezTo>
                    <a:pt x="21376" y="22245"/>
                    <a:pt x="25602" y="15506"/>
                    <a:pt x="24346" y="8582"/>
                  </a:cubicBezTo>
                  <a:cubicBezTo>
                    <a:pt x="21982" y="2053"/>
                    <a:pt x="14900" y="-1471"/>
                    <a:pt x="8266" y="586"/>
                  </a:cubicBezTo>
                </a:path>
              </a:pathLst>
            </a:custGeom>
            <a:solidFill>
              <a:srgbClr val="E0E0E0"/>
            </a:solidFill>
            <a:ln w="8776"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E4F5068C-B6A0-3AAB-ECF8-931E9E997DB2}"/>
                </a:ext>
              </a:extLst>
            </p:cNvPr>
            <p:cNvSpPr/>
            <p:nvPr/>
          </p:nvSpPr>
          <p:spPr>
            <a:xfrm>
              <a:off x="3565405" y="4631485"/>
              <a:ext cx="318151" cy="31457"/>
            </a:xfrm>
            <a:custGeom>
              <a:avLst/>
              <a:gdLst>
                <a:gd name="connsiteX0" fmla="*/ 0 w 318151"/>
                <a:gd name="connsiteY0" fmla="*/ 25746 h 31457"/>
                <a:gd name="connsiteX1" fmla="*/ 1406 w 318151"/>
                <a:gd name="connsiteY1" fmla="*/ 0 h 31457"/>
                <a:gd name="connsiteX2" fmla="*/ 305698 w 318151"/>
                <a:gd name="connsiteY2" fmla="*/ 15114 h 31457"/>
                <a:gd name="connsiteX3" fmla="*/ 317999 w 318151"/>
                <a:gd name="connsiteY3" fmla="*/ 31457 h 31457"/>
              </a:gdLst>
              <a:ahLst/>
              <a:cxnLst>
                <a:cxn ang="0">
                  <a:pos x="connsiteX0" y="connsiteY0"/>
                </a:cxn>
                <a:cxn ang="0">
                  <a:pos x="connsiteX1" y="connsiteY1"/>
                </a:cxn>
                <a:cxn ang="0">
                  <a:pos x="connsiteX2" y="connsiteY2"/>
                </a:cxn>
                <a:cxn ang="0">
                  <a:pos x="connsiteX3" y="connsiteY3"/>
                </a:cxn>
              </a:cxnLst>
              <a:rect l="l" t="t" r="r" b="b"/>
              <a:pathLst>
                <a:path w="318151" h="31457">
                  <a:moveTo>
                    <a:pt x="0" y="25746"/>
                  </a:moveTo>
                  <a:lnTo>
                    <a:pt x="1406" y="0"/>
                  </a:lnTo>
                  <a:lnTo>
                    <a:pt x="305698" y="15114"/>
                  </a:lnTo>
                  <a:cubicBezTo>
                    <a:pt x="305698" y="15114"/>
                    <a:pt x="319757" y="21528"/>
                    <a:pt x="317999" y="31457"/>
                  </a:cubicBezTo>
                  <a:close/>
                </a:path>
              </a:pathLst>
            </a:custGeom>
            <a:solidFill>
              <a:srgbClr val="455A64"/>
            </a:solidFill>
            <a:ln w="8776"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DFDB9262-4C6C-4C39-F038-B6B6D380016A}"/>
                </a:ext>
              </a:extLst>
            </p:cNvPr>
            <p:cNvSpPr/>
            <p:nvPr/>
          </p:nvSpPr>
          <p:spPr>
            <a:xfrm>
              <a:off x="3694646" y="4565852"/>
              <a:ext cx="29285" cy="19237"/>
            </a:xfrm>
            <a:custGeom>
              <a:avLst/>
              <a:gdLst>
                <a:gd name="connsiteX0" fmla="*/ 29275 w 29285"/>
                <a:gd name="connsiteY0" fmla="*/ 1663 h 19237"/>
                <a:gd name="connsiteX1" fmla="*/ 13723 w 29285"/>
                <a:gd name="connsiteY1" fmla="*/ 8605 h 19237"/>
                <a:gd name="connsiteX2" fmla="*/ 366 w 29285"/>
                <a:gd name="connsiteY2" fmla="*/ 19237 h 19237"/>
                <a:gd name="connsiteX3" fmla="*/ 10911 w 29285"/>
                <a:gd name="connsiteY3" fmla="*/ 3948 h 19237"/>
                <a:gd name="connsiteX4" fmla="*/ 29275 w 29285"/>
                <a:gd name="connsiteY4" fmla="*/ 1663 h 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5" h="19237">
                  <a:moveTo>
                    <a:pt x="29275" y="1663"/>
                  </a:moveTo>
                  <a:cubicBezTo>
                    <a:pt x="29275" y="3245"/>
                    <a:pt x="21455" y="3772"/>
                    <a:pt x="13723" y="8605"/>
                  </a:cubicBezTo>
                  <a:cubicBezTo>
                    <a:pt x="5990" y="13438"/>
                    <a:pt x="1772" y="19237"/>
                    <a:pt x="366" y="19237"/>
                  </a:cubicBezTo>
                  <a:cubicBezTo>
                    <a:pt x="-1040" y="19237"/>
                    <a:pt x="1421" y="9660"/>
                    <a:pt x="10911" y="3948"/>
                  </a:cubicBezTo>
                  <a:cubicBezTo>
                    <a:pt x="20400" y="-1764"/>
                    <a:pt x="29627" y="-94"/>
                    <a:pt x="29275" y="1663"/>
                  </a:cubicBezTo>
                  <a:close/>
                </a:path>
              </a:pathLst>
            </a:custGeom>
            <a:solidFill>
              <a:srgbClr val="FFFFFF"/>
            </a:solidFill>
            <a:ln w="8776"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3A06C8EA-0049-55EE-1FDA-1196389B8F2D}"/>
                </a:ext>
              </a:extLst>
            </p:cNvPr>
            <p:cNvSpPr/>
            <p:nvPr/>
          </p:nvSpPr>
          <p:spPr>
            <a:xfrm>
              <a:off x="3735589" y="4580914"/>
              <a:ext cx="21810" cy="24474"/>
            </a:xfrm>
            <a:custGeom>
              <a:avLst/>
              <a:gdLst>
                <a:gd name="connsiteX0" fmla="*/ 21811 w 21810"/>
                <a:gd name="connsiteY0" fmla="*/ 661 h 24474"/>
                <a:gd name="connsiteX1" fmla="*/ 9948 w 21810"/>
                <a:gd name="connsiteY1" fmla="*/ 11205 h 24474"/>
                <a:gd name="connsiteX2" fmla="*/ 1161 w 21810"/>
                <a:gd name="connsiteY2" fmla="*/ 24473 h 24474"/>
                <a:gd name="connsiteX3" fmla="*/ 5643 w 21810"/>
                <a:gd name="connsiteY3" fmla="*/ 7690 h 24474"/>
                <a:gd name="connsiteX4" fmla="*/ 21811 w 21810"/>
                <a:gd name="connsiteY4" fmla="*/ 661 h 24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0" h="24474">
                  <a:moveTo>
                    <a:pt x="21811" y="661"/>
                  </a:moveTo>
                  <a:cubicBezTo>
                    <a:pt x="21811" y="2242"/>
                    <a:pt x="15309" y="4703"/>
                    <a:pt x="9948" y="11205"/>
                  </a:cubicBezTo>
                  <a:cubicBezTo>
                    <a:pt x="4588" y="17708"/>
                    <a:pt x="2919" y="24561"/>
                    <a:pt x="1161" y="24473"/>
                  </a:cubicBezTo>
                  <a:cubicBezTo>
                    <a:pt x="-596" y="24385"/>
                    <a:pt x="-1211" y="15686"/>
                    <a:pt x="5643" y="7690"/>
                  </a:cubicBezTo>
                  <a:cubicBezTo>
                    <a:pt x="12497" y="-306"/>
                    <a:pt x="21811" y="-833"/>
                    <a:pt x="21811" y="661"/>
                  </a:cubicBezTo>
                  <a:close/>
                </a:path>
              </a:pathLst>
            </a:custGeom>
            <a:solidFill>
              <a:srgbClr val="FFFFFF"/>
            </a:solidFill>
            <a:ln w="8776"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FD30B4B-5A55-C0BD-451F-ABA4739A72A9}"/>
                </a:ext>
              </a:extLst>
            </p:cNvPr>
            <p:cNvSpPr/>
            <p:nvPr/>
          </p:nvSpPr>
          <p:spPr>
            <a:xfrm>
              <a:off x="3773221" y="4595290"/>
              <a:ext cx="14652" cy="26616"/>
            </a:xfrm>
            <a:custGeom>
              <a:avLst/>
              <a:gdLst>
                <a:gd name="connsiteX0" fmla="*/ 1753 w 14652"/>
                <a:gd name="connsiteY0" fmla="*/ 26617 h 26616"/>
                <a:gd name="connsiteX1" fmla="*/ 2455 w 14652"/>
                <a:gd name="connsiteY1" fmla="*/ 10625 h 26616"/>
                <a:gd name="connsiteX2" fmla="*/ 14582 w 14652"/>
                <a:gd name="connsiteY2" fmla="*/ 256 h 26616"/>
                <a:gd name="connsiteX3" fmla="*/ 7288 w 14652"/>
                <a:gd name="connsiteY3" fmla="*/ 12997 h 26616"/>
                <a:gd name="connsiteX4" fmla="*/ 1753 w 14652"/>
                <a:gd name="connsiteY4" fmla="*/ 26617 h 2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2" h="26616">
                  <a:moveTo>
                    <a:pt x="1753" y="26617"/>
                  </a:moveTo>
                  <a:cubicBezTo>
                    <a:pt x="347" y="26617"/>
                    <a:pt x="-1674" y="19060"/>
                    <a:pt x="2455" y="10625"/>
                  </a:cubicBezTo>
                  <a:cubicBezTo>
                    <a:pt x="6585" y="2189"/>
                    <a:pt x="13879" y="-974"/>
                    <a:pt x="14582" y="256"/>
                  </a:cubicBezTo>
                  <a:cubicBezTo>
                    <a:pt x="15285" y="1486"/>
                    <a:pt x="10628" y="6055"/>
                    <a:pt x="7288" y="12997"/>
                  </a:cubicBezTo>
                  <a:cubicBezTo>
                    <a:pt x="3949" y="19939"/>
                    <a:pt x="3510" y="26441"/>
                    <a:pt x="1753" y="26617"/>
                  </a:cubicBezTo>
                  <a:close/>
                </a:path>
              </a:pathLst>
            </a:custGeom>
            <a:solidFill>
              <a:srgbClr val="FFFFFF"/>
            </a:solidFill>
            <a:ln w="8776"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884C887-8D0E-14A8-3517-F06F06944EFB}"/>
                </a:ext>
              </a:extLst>
            </p:cNvPr>
            <p:cNvSpPr/>
            <p:nvPr/>
          </p:nvSpPr>
          <p:spPr>
            <a:xfrm>
              <a:off x="3689237" y="4523827"/>
              <a:ext cx="33014" cy="7500"/>
            </a:xfrm>
            <a:custGeom>
              <a:avLst/>
              <a:gdLst>
                <a:gd name="connsiteX0" fmla="*/ 33014 w 33014"/>
                <a:gd name="connsiteY0" fmla="*/ 5817 h 7500"/>
                <a:gd name="connsiteX1" fmla="*/ 16495 w 33014"/>
                <a:gd name="connsiteY1" fmla="*/ 5378 h 7500"/>
                <a:gd name="connsiteX2" fmla="*/ 63 w 33014"/>
                <a:gd name="connsiteY2" fmla="*/ 7135 h 7500"/>
                <a:gd name="connsiteX3" fmla="*/ 16319 w 33014"/>
                <a:gd name="connsiteY3" fmla="*/ 18 h 7500"/>
                <a:gd name="connsiteX4" fmla="*/ 33014 w 33014"/>
                <a:gd name="connsiteY4" fmla="*/ 5817 h 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4" h="7500">
                  <a:moveTo>
                    <a:pt x="33014" y="5817"/>
                  </a:moveTo>
                  <a:cubicBezTo>
                    <a:pt x="32399" y="7223"/>
                    <a:pt x="25282" y="4939"/>
                    <a:pt x="16495" y="5378"/>
                  </a:cubicBezTo>
                  <a:cubicBezTo>
                    <a:pt x="7708" y="5817"/>
                    <a:pt x="854" y="8453"/>
                    <a:pt x="63" y="7135"/>
                  </a:cubicBezTo>
                  <a:cubicBezTo>
                    <a:pt x="-727" y="5817"/>
                    <a:pt x="5951" y="369"/>
                    <a:pt x="16319" y="18"/>
                  </a:cubicBezTo>
                  <a:cubicBezTo>
                    <a:pt x="26688" y="-334"/>
                    <a:pt x="33014" y="4587"/>
                    <a:pt x="33014" y="5817"/>
                  </a:cubicBezTo>
                  <a:close/>
                </a:path>
              </a:pathLst>
            </a:custGeom>
            <a:solidFill>
              <a:srgbClr val="FFFFFF"/>
            </a:solidFill>
            <a:ln w="8776"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CEA53D0F-A0C3-E22A-DF09-89EE18C252BC}"/>
                </a:ext>
              </a:extLst>
            </p:cNvPr>
            <p:cNvSpPr/>
            <p:nvPr/>
          </p:nvSpPr>
          <p:spPr>
            <a:xfrm>
              <a:off x="3191496" y="4388878"/>
              <a:ext cx="165515" cy="382038"/>
            </a:xfrm>
            <a:custGeom>
              <a:avLst/>
              <a:gdLst>
                <a:gd name="connsiteX0" fmla="*/ 151248 w 165515"/>
                <a:gd name="connsiteY0" fmla="*/ 0 h 382038"/>
                <a:gd name="connsiteX1" fmla="*/ 133674 w 165515"/>
                <a:gd name="connsiteY1" fmla="*/ 197618 h 382038"/>
                <a:gd name="connsiteX2" fmla="*/ 165131 w 165515"/>
                <a:gd name="connsiteY2" fmla="*/ 357804 h 382038"/>
                <a:gd name="connsiteX3" fmla="*/ 149130 w 165515"/>
                <a:gd name="connsiteY3" fmla="*/ 381634 h 382038"/>
                <a:gd name="connsiteX4" fmla="*/ 147557 w 165515"/>
                <a:gd name="connsiteY4" fmla="*/ 381880 h 382038"/>
                <a:gd name="connsiteX5" fmla="*/ 147557 w 165515"/>
                <a:gd name="connsiteY5" fmla="*/ 381880 h 382038"/>
                <a:gd name="connsiteX6" fmla="*/ 129983 w 165515"/>
                <a:gd name="connsiteY6" fmla="*/ 375466 h 382038"/>
                <a:gd name="connsiteX7" fmla="*/ 24 w 165515"/>
                <a:gd name="connsiteY7" fmla="*/ 215983 h 382038"/>
                <a:gd name="connsiteX8" fmla="*/ 4330 w 165515"/>
                <a:gd name="connsiteY8" fmla="*/ 6414 h 38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15" h="382038">
                  <a:moveTo>
                    <a:pt x="151248" y="0"/>
                  </a:moveTo>
                  <a:lnTo>
                    <a:pt x="133674" y="197618"/>
                  </a:lnTo>
                  <a:lnTo>
                    <a:pt x="165131" y="357804"/>
                  </a:lnTo>
                  <a:cubicBezTo>
                    <a:pt x="167292" y="368805"/>
                    <a:pt x="160131" y="379472"/>
                    <a:pt x="149130" y="381634"/>
                  </a:cubicBezTo>
                  <a:cubicBezTo>
                    <a:pt x="148611" y="381740"/>
                    <a:pt x="148084" y="381819"/>
                    <a:pt x="147557" y="381880"/>
                  </a:cubicBezTo>
                  <a:lnTo>
                    <a:pt x="147557" y="381880"/>
                  </a:lnTo>
                  <a:cubicBezTo>
                    <a:pt x="141011" y="382697"/>
                    <a:pt x="134464" y="380316"/>
                    <a:pt x="129983" y="375466"/>
                  </a:cubicBezTo>
                  <a:cubicBezTo>
                    <a:pt x="101689" y="344536"/>
                    <a:pt x="-1821" y="230394"/>
                    <a:pt x="24" y="215983"/>
                  </a:cubicBezTo>
                  <a:cubicBezTo>
                    <a:pt x="2397" y="199288"/>
                    <a:pt x="4330" y="6414"/>
                    <a:pt x="4330" y="6414"/>
                  </a:cubicBezTo>
                  <a:close/>
                </a:path>
              </a:pathLst>
            </a:custGeom>
            <a:solidFill>
              <a:srgbClr val="263238"/>
            </a:solidFill>
            <a:ln w="8776"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8FC1F3FF-D911-C0A1-E664-155301F8042C}"/>
                </a:ext>
              </a:extLst>
            </p:cNvPr>
            <p:cNvSpPr/>
            <p:nvPr/>
          </p:nvSpPr>
          <p:spPr>
            <a:xfrm>
              <a:off x="3192408" y="4591504"/>
              <a:ext cx="147172" cy="179822"/>
            </a:xfrm>
            <a:custGeom>
              <a:avLst/>
              <a:gdLst>
                <a:gd name="connsiteX0" fmla="*/ 147173 w 147172"/>
                <a:gd name="connsiteY0" fmla="*/ 179253 h 179822"/>
                <a:gd name="connsiteX1" fmla="*/ 606 w 147172"/>
                <a:gd name="connsiteY1" fmla="*/ 0 h 179822"/>
                <a:gd name="connsiteX2" fmla="*/ 79 w 147172"/>
                <a:gd name="connsiteY2" fmla="*/ 8787 h 179822"/>
                <a:gd name="connsiteX3" fmla="*/ 6054 w 147172"/>
                <a:gd name="connsiteY3" fmla="*/ 28997 h 179822"/>
                <a:gd name="connsiteX4" fmla="*/ 129071 w 147172"/>
                <a:gd name="connsiteY4" fmla="*/ 173190 h 179822"/>
                <a:gd name="connsiteX5" fmla="*/ 147173 w 147172"/>
                <a:gd name="connsiteY5" fmla="*/ 179605 h 1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172" h="179822">
                  <a:moveTo>
                    <a:pt x="147173" y="179253"/>
                  </a:moveTo>
                  <a:lnTo>
                    <a:pt x="606" y="0"/>
                  </a:lnTo>
                  <a:lnTo>
                    <a:pt x="79" y="8787"/>
                  </a:lnTo>
                  <a:cubicBezTo>
                    <a:pt x="-448" y="16027"/>
                    <a:pt x="1670" y="23206"/>
                    <a:pt x="6054" y="28997"/>
                  </a:cubicBezTo>
                  <a:cubicBezTo>
                    <a:pt x="17653" y="44550"/>
                    <a:pt x="50692" y="86903"/>
                    <a:pt x="129071" y="173190"/>
                  </a:cubicBezTo>
                  <a:cubicBezTo>
                    <a:pt x="133676" y="178190"/>
                    <a:pt x="140450" y="180589"/>
                    <a:pt x="147173" y="179605"/>
                  </a:cubicBezTo>
                  <a:close/>
                </a:path>
              </a:pathLst>
            </a:custGeom>
            <a:solidFill>
              <a:srgbClr val="455A64"/>
            </a:solidFill>
            <a:ln w="8776"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A3D35388-B38E-106B-3859-9325ED14D4EA}"/>
                </a:ext>
              </a:extLst>
            </p:cNvPr>
            <p:cNvSpPr/>
            <p:nvPr/>
          </p:nvSpPr>
          <p:spPr>
            <a:xfrm>
              <a:off x="3219210" y="4527603"/>
              <a:ext cx="22928" cy="23501"/>
            </a:xfrm>
            <a:custGeom>
              <a:avLst/>
              <a:gdLst>
                <a:gd name="connsiteX0" fmla="*/ 18530 w 22928"/>
                <a:gd name="connsiteY0" fmla="*/ 2656 h 23501"/>
                <a:gd name="connsiteX1" fmla="*/ 20814 w 22928"/>
                <a:gd name="connsiteY1" fmla="*/ 18912 h 23501"/>
                <a:gd name="connsiteX2" fmla="*/ 4734 w 22928"/>
                <a:gd name="connsiteY2" fmla="*/ 21373 h 23501"/>
                <a:gd name="connsiteX3" fmla="*/ 2362 w 22928"/>
                <a:gd name="connsiteY3" fmla="*/ 3799 h 23501"/>
                <a:gd name="connsiteX4" fmla="*/ 19409 w 22928"/>
                <a:gd name="connsiteY4" fmla="*/ 3096 h 23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 h="23501">
                  <a:moveTo>
                    <a:pt x="18530" y="2656"/>
                  </a:moveTo>
                  <a:cubicBezTo>
                    <a:pt x="23363" y="6681"/>
                    <a:pt x="24347" y="13710"/>
                    <a:pt x="20814" y="18912"/>
                  </a:cubicBezTo>
                  <a:cubicBezTo>
                    <a:pt x="16975" y="23894"/>
                    <a:pt x="9892" y="24984"/>
                    <a:pt x="4734" y="21373"/>
                  </a:cubicBezTo>
                  <a:cubicBezTo>
                    <a:pt x="-511" y="17023"/>
                    <a:pt x="-1539" y="9378"/>
                    <a:pt x="2362" y="3799"/>
                  </a:cubicBezTo>
                  <a:cubicBezTo>
                    <a:pt x="6931" y="-981"/>
                    <a:pt x="14462" y="-1289"/>
                    <a:pt x="19409" y="3096"/>
                  </a:cubicBezTo>
                </a:path>
              </a:pathLst>
            </a:custGeom>
            <a:solidFill>
              <a:srgbClr val="FFFFFF"/>
            </a:solidFill>
            <a:ln w="8776"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6AC0989A-BEE0-3EAD-9379-97AD10C0E732}"/>
                </a:ext>
              </a:extLst>
            </p:cNvPr>
            <p:cNvSpPr/>
            <p:nvPr/>
          </p:nvSpPr>
          <p:spPr>
            <a:xfrm>
              <a:off x="3299727" y="4660601"/>
              <a:ext cx="41610" cy="21144"/>
            </a:xfrm>
            <a:custGeom>
              <a:avLst/>
              <a:gdLst>
                <a:gd name="connsiteX0" fmla="*/ 136 w 41610"/>
                <a:gd name="connsiteY0" fmla="*/ 21145 h 21144"/>
                <a:gd name="connsiteX1" fmla="*/ 41611 w 41610"/>
                <a:gd name="connsiteY1" fmla="*/ 3571 h 21144"/>
                <a:gd name="connsiteX2" fmla="*/ 34757 w 41610"/>
                <a:gd name="connsiteY2" fmla="*/ 496 h 21144"/>
                <a:gd name="connsiteX3" fmla="*/ 17183 w 41610"/>
                <a:gd name="connsiteY3" fmla="*/ 2429 h 21144"/>
                <a:gd name="connsiteX4" fmla="*/ 3124 w 41610"/>
                <a:gd name="connsiteY4" fmla="*/ 13764 h 21144"/>
                <a:gd name="connsiteX5" fmla="*/ 136 w 41610"/>
                <a:gd name="connsiteY5" fmla="*/ 21145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10" h="21144">
                  <a:moveTo>
                    <a:pt x="136" y="21145"/>
                  </a:moveTo>
                  <a:cubicBezTo>
                    <a:pt x="9679" y="8105"/>
                    <a:pt x="25610" y="1357"/>
                    <a:pt x="41611" y="3571"/>
                  </a:cubicBezTo>
                  <a:cubicBezTo>
                    <a:pt x="41611" y="3132"/>
                    <a:pt x="39414" y="1374"/>
                    <a:pt x="34757" y="496"/>
                  </a:cubicBezTo>
                  <a:cubicBezTo>
                    <a:pt x="28835" y="-576"/>
                    <a:pt x="22728" y="100"/>
                    <a:pt x="17183" y="2429"/>
                  </a:cubicBezTo>
                  <a:cubicBezTo>
                    <a:pt x="11507" y="4784"/>
                    <a:pt x="6630" y="8720"/>
                    <a:pt x="3124" y="13764"/>
                  </a:cubicBezTo>
                  <a:cubicBezTo>
                    <a:pt x="224" y="17630"/>
                    <a:pt x="-303" y="20530"/>
                    <a:pt x="136" y="21145"/>
                  </a:cubicBezTo>
                  <a:close/>
                </a:path>
              </a:pathLst>
            </a:custGeom>
            <a:solidFill>
              <a:srgbClr val="FFFFFF"/>
            </a:solidFill>
            <a:ln w="8776"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9873854A-0A34-E602-6E17-89F9DCCFD8A5}"/>
                </a:ext>
              </a:extLst>
            </p:cNvPr>
            <p:cNvSpPr/>
            <p:nvPr/>
          </p:nvSpPr>
          <p:spPr>
            <a:xfrm>
              <a:off x="3312226" y="4695887"/>
              <a:ext cx="37635" cy="12835"/>
            </a:xfrm>
            <a:custGeom>
              <a:avLst/>
              <a:gdLst>
                <a:gd name="connsiteX0" fmla="*/ 115 w 37635"/>
                <a:gd name="connsiteY0" fmla="*/ 12835 h 12835"/>
                <a:gd name="connsiteX1" fmla="*/ 18128 w 37635"/>
                <a:gd name="connsiteY1" fmla="*/ 5454 h 12835"/>
                <a:gd name="connsiteX2" fmla="*/ 37635 w 37635"/>
                <a:gd name="connsiteY2" fmla="*/ 4224 h 12835"/>
                <a:gd name="connsiteX3" fmla="*/ 17162 w 37635"/>
                <a:gd name="connsiteY3" fmla="*/ 1237 h 12835"/>
                <a:gd name="connsiteX4" fmla="*/ 115 w 37635"/>
                <a:gd name="connsiteY4" fmla="*/ 12835 h 1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35" h="12835">
                  <a:moveTo>
                    <a:pt x="115" y="12835"/>
                  </a:moveTo>
                  <a:cubicBezTo>
                    <a:pt x="5985" y="10059"/>
                    <a:pt x="11995" y="7590"/>
                    <a:pt x="18128" y="5454"/>
                  </a:cubicBezTo>
                  <a:cubicBezTo>
                    <a:pt x="24604" y="4690"/>
                    <a:pt x="31115" y="4286"/>
                    <a:pt x="37635" y="4224"/>
                  </a:cubicBezTo>
                  <a:cubicBezTo>
                    <a:pt x="31704" y="-37"/>
                    <a:pt x="24068" y="-1153"/>
                    <a:pt x="17162" y="1237"/>
                  </a:cubicBezTo>
                  <a:cubicBezTo>
                    <a:pt x="5299" y="3873"/>
                    <a:pt x="-940" y="12220"/>
                    <a:pt x="115" y="12835"/>
                  </a:cubicBezTo>
                  <a:close/>
                </a:path>
              </a:pathLst>
            </a:custGeom>
            <a:solidFill>
              <a:srgbClr val="FFFFFF"/>
            </a:solidFill>
            <a:ln w="8776"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1CD422FD-3B48-7886-F91E-92C2AE2933AC}"/>
                </a:ext>
              </a:extLst>
            </p:cNvPr>
            <p:cNvSpPr/>
            <p:nvPr/>
          </p:nvSpPr>
          <p:spPr>
            <a:xfrm>
              <a:off x="3275875" y="4625644"/>
              <a:ext cx="56851" cy="20075"/>
            </a:xfrm>
            <a:custGeom>
              <a:avLst/>
              <a:gdLst>
                <a:gd name="connsiteX0" fmla="*/ 0 w 56851"/>
                <a:gd name="connsiteY0" fmla="*/ 20075 h 20075"/>
                <a:gd name="connsiteX1" fmla="*/ 27064 w 56851"/>
                <a:gd name="connsiteY1" fmla="*/ 6807 h 20075"/>
                <a:gd name="connsiteX2" fmla="*/ 56852 w 56851"/>
                <a:gd name="connsiteY2" fmla="*/ 1799 h 20075"/>
                <a:gd name="connsiteX3" fmla="*/ 0 w 56851"/>
                <a:gd name="connsiteY3" fmla="*/ 20075 h 20075"/>
              </a:gdLst>
              <a:ahLst/>
              <a:cxnLst>
                <a:cxn ang="0">
                  <a:pos x="connsiteX0" y="connsiteY0"/>
                </a:cxn>
                <a:cxn ang="0">
                  <a:pos x="connsiteX1" y="connsiteY1"/>
                </a:cxn>
                <a:cxn ang="0">
                  <a:pos x="connsiteX2" y="connsiteY2"/>
                </a:cxn>
                <a:cxn ang="0">
                  <a:pos x="connsiteX3" y="connsiteY3"/>
                </a:cxn>
              </a:cxnLst>
              <a:rect l="l" t="t" r="r" b="b"/>
              <a:pathLst>
                <a:path w="56851" h="20075">
                  <a:moveTo>
                    <a:pt x="0" y="20075"/>
                  </a:moveTo>
                  <a:cubicBezTo>
                    <a:pt x="8655" y="14953"/>
                    <a:pt x="17706" y="10515"/>
                    <a:pt x="27064" y="6807"/>
                  </a:cubicBezTo>
                  <a:cubicBezTo>
                    <a:pt x="36852" y="4382"/>
                    <a:pt x="46808" y="2704"/>
                    <a:pt x="56852" y="1799"/>
                  </a:cubicBezTo>
                  <a:cubicBezTo>
                    <a:pt x="35956" y="-3641"/>
                    <a:pt x="13813" y="3486"/>
                    <a:pt x="0" y="20075"/>
                  </a:cubicBezTo>
                  <a:close/>
                </a:path>
              </a:pathLst>
            </a:custGeom>
            <a:solidFill>
              <a:srgbClr val="FFFFFF"/>
            </a:solidFill>
            <a:ln w="8776"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0640DD8D-E0A2-3683-E6F8-9404286AE607}"/>
                </a:ext>
              </a:extLst>
            </p:cNvPr>
            <p:cNvSpPr/>
            <p:nvPr/>
          </p:nvSpPr>
          <p:spPr>
            <a:xfrm>
              <a:off x="3276051" y="4578312"/>
              <a:ext cx="51755" cy="8148"/>
            </a:xfrm>
            <a:custGeom>
              <a:avLst/>
              <a:gdLst>
                <a:gd name="connsiteX0" fmla="*/ 0 w 51755"/>
                <a:gd name="connsiteY0" fmla="*/ 6778 h 8148"/>
                <a:gd name="connsiteX1" fmla="*/ 25921 w 51755"/>
                <a:gd name="connsiteY1" fmla="*/ 4581 h 8148"/>
                <a:gd name="connsiteX2" fmla="*/ 51755 w 51755"/>
                <a:gd name="connsiteY2" fmla="*/ 7920 h 8148"/>
                <a:gd name="connsiteX3" fmla="*/ 26009 w 51755"/>
                <a:gd name="connsiteY3" fmla="*/ 188 h 8148"/>
                <a:gd name="connsiteX4" fmla="*/ 0 w 51755"/>
                <a:gd name="connsiteY4" fmla="*/ 6778 h 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5" h="8148">
                  <a:moveTo>
                    <a:pt x="0" y="6778"/>
                  </a:moveTo>
                  <a:cubicBezTo>
                    <a:pt x="439" y="8008"/>
                    <a:pt x="11687" y="4142"/>
                    <a:pt x="25921" y="4581"/>
                  </a:cubicBezTo>
                  <a:cubicBezTo>
                    <a:pt x="40156" y="5021"/>
                    <a:pt x="51228" y="9150"/>
                    <a:pt x="51755" y="7920"/>
                  </a:cubicBezTo>
                  <a:cubicBezTo>
                    <a:pt x="44365" y="2367"/>
                    <a:pt x="35236" y="-374"/>
                    <a:pt x="26009" y="188"/>
                  </a:cubicBezTo>
                  <a:cubicBezTo>
                    <a:pt x="16836" y="-708"/>
                    <a:pt x="7636" y="1620"/>
                    <a:pt x="0" y="6778"/>
                  </a:cubicBezTo>
                  <a:close/>
                </a:path>
              </a:pathLst>
            </a:custGeom>
            <a:solidFill>
              <a:srgbClr val="FFFFFF"/>
            </a:solidFill>
            <a:ln w="8776"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9D0AFB29-D3DF-B2F6-7D73-82E25CA00BE4}"/>
                </a:ext>
              </a:extLst>
            </p:cNvPr>
            <p:cNvSpPr/>
            <p:nvPr/>
          </p:nvSpPr>
          <p:spPr>
            <a:xfrm>
              <a:off x="3279634" y="4519501"/>
              <a:ext cx="52740" cy="12779"/>
            </a:xfrm>
            <a:custGeom>
              <a:avLst/>
              <a:gdLst>
                <a:gd name="connsiteX0" fmla="*/ 19 w 52740"/>
                <a:gd name="connsiteY0" fmla="*/ 7595 h 12779"/>
                <a:gd name="connsiteX1" fmla="*/ 26907 w 52740"/>
                <a:gd name="connsiteY1" fmla="*/ 4519 h 12779"/>
                <a:gd name="connsiteX2" fmla="*/ 52741 w 52740"/>
                <a:gd name="connsiteY2" fmla="*/ 12779 h 12779"/>
                <a:gd name="connsiteX3" fmla="*/ 46766 w 52740"/>
                <a:gd name="connsiteY3" fmla="*/ 6892 h 12779"/>
                <a:gd name="connsiteX4" fmla="*/ 7137 w 52740"/>
                <a:gd name="connsiteY4" fmla="*/ 2938 h 12779"/>
                <a:gd name="connsiteX5" fmla="*/ 19 w 52740"/>
                <a:gd name="connsiteY5" fmla="*/ 7595 h 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40" h="12779">
                  <a:moveTo>
                    <a:pt x="19" y="7595"/>
                  </a:moveTo>
                  <a:cubicBezTo>
                    <a:pt x="8789" y="5302"/>
                    <a:pt x="17848" y="4265"/>
                    <a:pt x="26907" y="4519"/>
                  </a:cubicBezTo>
                  <a:cubicBezTo>
                    <a:pt x="35861" y="6075"/>
                    <a:pt x="44551" y="8852"/>
                    <a:pt x="52741" y="12779"/>
                  </a:cubicBezTo>
                  <a:cubicBezTo>
                    <a:pt x="52741" y="12779"/>
                    <a:pt x="51071" y="9792"/>
                    <a:pt x="46766" y="6892"/>
                  </a:cubicBezTo>
                  <a:cubicBezTo>
                    <a:pt x="34921" y="-612"/>
                    <a:pt x="20229" y="-2079"/>
                    <a:pt x="7137" y="2938"/>
                  </a:cubicBezTo>
                  <a:cubicBezTo>
                    <a:pt x="2216" y="4959"/>
                    <a:pt x="-244" y="7156"/>
                    <a:pt x="19" y="7595"/>
                  </a:cubicBezTo>
                  <a:close/>
                </a:path>
              </a:pathLst>
            </a:custGeom>
            <a:solidFill>
              <a:srgbClr val="FFFFFF"/>
            </a:solidFill>
            <a:ln w="8776"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3DF74A65-A92B-9B35-0D23-A18BDBCB3843}"/>
                </a:ext>
              </a:extLst>
            </p:cNvPr>
            <p:cNvSpPr/>
            <p:nvPr/>
          </p:nvSpPr>
          <p:spPr>
            <a:xfrm>
              <a:off x="3281235" y="4472922"/>
              <a:ext cx="58891" cy="40027"/>
            </a:xfrm>
            <a:custGeom>
              <a:avLst/>
              <a:gdLst>
                <a:gd name="connsiteX0" fmla="*/ 25746 w 58891"/>
                <a:gd name="connsiteY0" fmla="*/ 40027 h 40027"/>
                <a:gd name="connsiteX1" fmla="*/ 26449 w 58891"/>
                <a:gd name="connsiteY1" fmla="*/ 32558 h 40027"/>
                <a:gd name="connsiteX2" fmla="*/ 21792 w 58891"/>
                <a:gd name="connsiteY2" fmla="*/ 12612 h 40027"/>
                <a:gd name="connsiteX3" fmla="*/ 13005 w 58891"/>
                <a:gd name="connsiteY3" fmla="*/ 925 h 40027"/>
                <a:gd name="connsiteX4" fmla="*/ 3690 w 58891"/>
                <a:gd name="connsiteY4" fmla="*/ 2155 h 40027"/>
                <a:gd name="connsiteX5" fmla="*/ 0 w 58891"/>
                <a:gd name="connsiteY5" fmla="*/ 10942 h 40027"/>
                <a:gd name="connsiteX6" fmla="*/ 23461 w 58891"/>
                <a:gd name="connsiteY6" fmla="*/ 39148 h 40027"/>
                <a:gd name="connsiteX7" fmla="*/ 57203 w 58891"/>
                <a:gd name="connsiteY7" fmla="*/ 23859 h 40027"/>
                <a:gd name="connsiteX8" fmla="*/ 58345 w 58891"/>
                <a:gd name="connsiteY8" fmla="*/ 14281 h 40027"/>
                <a:gd name="connsiteX9" fmla="*/ 50261 w 58891"/>
                <a:gd name="connsiteY9" fmla="*/ 9448 h 40027"/>
                <a:gd name="connsiteX10" fmla="*/ 36817 w 58891"/>
                <a:gd name="connsiteY10" fmla="*/ 15512 h 40027"/>
                <a:gd name="connsiteX11" fmla="*/ 22319 w 58891"/>
                <a:gd name="connsiteY11" fmla="*/ 30010 h 40027"/>
                <a:gd name="connsiteX12" fmla="*/ 18804 w 58891"/>
                <a:gd name="connsiteY12" fmla="*/ 36688 h 40027"/>
                <a:gd name="connsiteX13" fmla="*/ 38487 w 58891"/>
                <a:gd name="connsiteY13" fmla="*/ 18060 h 40027"/>
                <a:gd name="connsiteX14" fmla="*/ 50349 w 58891"/>
                <a:gd name="connsiteY14" fmla="*/ 13227 h 40027"/>
                <a:gd name="connsiteX15" fmla="*/ 54831 w 58891"/>
                <a:gd name="connsiteY15" fmla="*/ 15775 h 40027"/>
                <a:gd name="connsiteX16" fmla="*/ 53688 w 58891"/>
                <a:gd name="connsiteY16" fmla="*/ 22014 h 40027"/>
                <a:gd name="connsiteX17" fmla="*/ 24252 w 58891"/>
                <a:gd name="connsiteY17" fmla="*/ 34931 h 40027"/>
                <a:gd name="connsiteX18" fmla="*/ 4042 w 58891"/>
                <a:gd name="connsiteY18" fmla="*/ 11294 h 40027"/>
                <a:gd name="connsiteX19" fmla="*/ 6327 w 58891"/>
                <a:gd name="connsiteY19" fmla="*/ 5143 h 40027"/>
                <a:gd name="connsiteX20" fmla="*/ 11511 w 58891"/>
                <a:gd name="connsiteY20" fmla="*/ 4352 h 40027"/>
                <a:gd name="connsiteX21" fmla="*/ 19419 w 58891"/>
                <a:gd name="connsiteY21" fmla="*/ 14106 h 40027"/>
                <a:gd name="connsiteX22" fmla="*/ 25746 w 58891"/>
                <a:gd name="connsiteY22" fmla="*/ 40027 h 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891" h="40027">
                  <a:moveTo>
                    <a:pt x="25746" y="40027"/>
                  </a:moveTo>
                  <a:cubicBezTo>
                    <a:pt x="26440" y="37602"/>
                    <a:pt x="26677" y="35071"/>
                    <a:pt x="26449" y="32558"/>
                  </a:cubicBezTo>
                  <a:cubicBezTo>
                    <a:pt x="26255" y="25660"/>
                    <a:pt x="24674" y="18877"/>
                    <a:pt x="21792" y="12612"/>
                  </a:cubicBezTo>
                  <a:cubicBezTo>
                    <a:pt x="20184" y="7876"/>
                    <a:pt x="17108" y="3781"/>
                    <a:pt x="13005" y="925"/>
                  </a:cubicBezTo>
                  <a:cubicBezTo>
                    <a:pt x="9947" y="-665"/>
                    <a:pt x="6230" y="-173"/>
                    <a:pt x="3690" y="2155"/>
                  </a:cubicBezTo>
                  <a:cubicBezTo>
                    <a:pt x="1424" y="4528"/>
                    <a:pt x="106" y="7656"/>
                    <a:pt x="0" y="10942"/>
                  </a:cubicBezTo>
                  <a:cubicBezTo>
                    <a:pt x="18" y="24764"/>
                    <a:pt x="9877" y="36609"/>
                    <a:pt x="23461" y="39148"/>
                  </a:cubicBezTo>
                  <a:cubicBezTo>
                    <a:pt x="36765" y="41327"/>
                    <a:pt x="50077" y="35300"/>
                    <a:pt x="57203" y="23859"/>
                  </a:cubicBezTo>
                  <a:cubicBezTo>
                    <a:pt x="58943" y="20977"/>
                    <a:pt x="59365" y="17489"/>
                    <a:pt x="58345" y="14281"/>
                  </a:cubicBezTo>
                  <a:cubicBezTo>
                    <a:pt x="56983" y="11083"/>
                    <a:pt x="53723" y="9132"/>
                    <a:pt x="50261" y="9448"/>
                  </a:cubicBezTo>
                  <a:cubicBezTo>
                    <a:pt x="45332" y="10266"/>
                    <a:pt x="40701" y="12357"/>
                    <a:pt x="36817" y="15512"/>
                  </a:cubicBezTo>
                  <a:cubicBezTo>
                    <a:pt x="31150" y="19431"/>
                    <a:pt x="26238" y="24342"/>
                    <a:pt x="22319" y="30010"/>
                  </a:cubicBezTo>
                  <a:cubicBezTo>
                    <a:pt x="20720" y="31987"/>
                    <a:pt x="19525" y="34254"/>
                    <a:pt x="18804" y="36688"/>
                  </a:cubicBezTo>
                  <a:cubicBezTo>
                    <a:pt x="24428" y="29553"/>
                    <a:pt x="31053" y="23279"/>
                    <a:pt x="38487" y="18060"/>
                  </a:cubicBezTo>
                  <a:cubicBezTo>
                    <a:pt x="41984" y="15503"/>
                    <a:pt x="46061" y="13842"/>
                    <a:pt x="50349" y="13227"/>
                  </a:cubicBezTo>
                  <a:cubicBezTo>
                    <a:pt x="52247" y="12963"/>
                    <a:pt x="54092" y="14009"/>
                    <a:pt x="54831" y="15775"/>
                  </a:cubicBezTo>
                  <a:cubicBezTo>
                    <a:pt x="55314" y="17928"/>
                    <a:pt x="54901" y="20177"/>
                    <a:pt x="53688" y="22014"/>
                  </a:cubicBezTo>
                  <a:cubicBezTo>
                    <a:pt x="47230" y="31679"/>
                    <a:pt x="35745" y="36723"/>
                    <a:pt x="24252" y="34931"/>
                  </a:cubicBezTo>
                  <a:cubicBezTo>
                    <a:pt x="12811" y="32760"/>
                    <a:pt x="4411" y="22936"/>
                    <a:pt x="4042" y="11294"/>
                  </a:cubicBezTo>
                  <a:cubicBezTo>
                    <a:pt x="3981" y="9027"/>
                    <a:pt x="4798" y="6821"/>
                    <a:pt x="6327" y="5143"/>
                  </a:cubicBezTo>
                  <a:cubicBezTo>
                    <a:pt x="7689" y="3763"/>
                    <a:pt x="9797" y="3447"/>
                    <a:pt x="11511" y="4352"/>
                  </a:cubicBezTo>
                  <a:cubicBezTo>
                    <a:pt x="15070" y="6733"/>
                    <a:pt x="17829" y="10134"/>
                    <a:pt x="19419" y="14106"/>
                  </a:cubicBezTo>
                  <a:cubicBezTo>
                    <a:pt x="22943" y="22339"/>
                    <a:pt x="25087" y="31099"/>
                    <a:pt x="25746" y="40027"/>
                  </a:cubicBezTo>
                  <a:close/>
                </a:path>
              </a:pathLst>
            </a:custGeom>
            <a:solidFill>
              <a:srgbClr val="FFFFFF"/>
            </a:solidFill>
            <a:ln w="8776"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A8E965CF-B001-1AE4-5E31-53E5F8460B4A}"/>
                </a:ext>
              </a:extLst>
            </p:cNvPr>
            <p:cNvSpPr/>
            <p:nvPr/>
          </p:nvSpPr>
          <p:spPr>
            <a:xfrm>
              <a:off x="3186248" y="2986746"/>
              <a:ext cx="715506" cy="1528048"/>
            </a:xfrm>
            <a:custGeom>
              <a:avLst/>
              <a:gdLst>
                <a:gd name="connsiteX0" fmla="*/ 678615 w 715506"/>
                <a:gd name="connsiteY0" fmla="*/ 18189 h 1528048"/>
                <a:gd name="connsiteX1" fmla="*/ 714378 w 715506"/>
                <a:gd name="connsiteY1" fmla="*/ 250779 h 1528048"/>
                <a:gd name="connsiteX2" fmla="*/ 562452 w 715506"/>
                <a:gd name="connsiteY2" fmla="*/ 1512320 h 1528048"/>
                <a:gd name="connsiteX3" fmla="*/ 361934 w 715506"/>
                <a:gd name="connsiteY3" fmla="*/ 1512320 h 1528048"/>
                <a:gd name="connsiteX4" fmla="*/ 418346 w 715506"/>
                <a:gd name="connsiteY4" fmla="*/ 368173 h 1528048"/>
                <a:gd name="connsiteX5" fmla="*/ 401915 w 715506"/>
                <a:gd name="connsiteY5" fmla="*/ 371775 h 1528048"/>
                <a:gd name="connsiteX6" fmla="*/ 283467 w 715506"/>
                <a:gd name="connsiteY6" fmla="*/ 938796 h 1528048"/>
                <a:gd name="connsiteX7" fmla="*/ 183120 w 715506"/>
                <a:gd name="connsiteY7" fmla="*/ 1525852 h 1528048"/>
                <a:gd name="connsiteX8" fmla="*/ 0 w 715506"/>
                <a:gd name="connsiteY8" fmla="*/ 1528049 h 1528048"/>
                <a:gd name="connsiteX9" fmla="*/ 58521 w 715506"/>
                <a:gd name="connsiteY9" fmla="*/ 845479 h 1528048"/>
                <a:gd name="connsiteX10" fmla="*/ 126708 w 715506"/>
                <a:gd name="connsiteY10" fmla="*/ 190676 h 1528048"/>
                <a:gd name="connsiteX11" fmla="*/ 152278 w 715506"/>
                <a:gd name="connsiteY11" fmla="*/ 0 h 15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506" h="1528048">
                  <a:moveTo>
                    <a:pt x="678615" y="18189"/>
                  </a:moveTo>
                  <a:cubicBezTo>
                    <a:pt x="678615" y="18189"/>
                    <a:pt x="723077" y="137076"/>
                    <a:pt x="714378" y="250779"/>
                  </a:cubicBezTo>
                  <a:cubicBezTo>
                    <a:pt x="710951" y="294714"/>
                    <a:pt x="562452" y="1512320"/>
                    <a:pt x="562452" y="1512320"/>
                  </a:cubicBezTo>
                  <a:lnTo>
                    <a:pt x="361934" y="1512320"/>
                  </a:lnTo>
                  <a:lnTo>
                    <a:pt x="418346" y="368173"/>
                  </a:lnTo>
                  <a:lnTo>
                    <a:pt x="401915" y="371775"/>
                  </a:lnTo>
                  <a:cubicBezTo>
                    <a:pt x="401915" y="371775"/>
                    <a:pt x="292429" y="859802"/>
                    <a:pt x="283467" y="938796"/>
                  </a:cubicBezTo>
                  <a:cubicBezTo>
                    <a:pt x="275471" y="1009883"/>
                    <a:pt x="183120" y="1525852"/>
                    <a:pt x="183120" y="1525852"/>
                  </a:cubicBezTo>
                  <a:lnTo>
                    <a:pt x="0" y="1528049"/>
                  </a:lnTo>
                  <a:lnTo>
                    <a:pt x="58521" y="845479"/>
                  </a:lnTo>
                  <a:lnTo>
                    <a:pt x="126708" y="190676"/>
                  </a:lnTo>
                  <a:lnTo>
                    <a:pt x="152278" y="0"/>
                  </a:lnTo>
                  <a:close/>
                </a:path>
              </a:pathLst>
            </a:custGeom>
            <a:solidFill>
              <a:srgbClr val="263238"/>
            </a:solidFill>
            <a:ln w="8776"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811E5C10-33F6-C12D-8C2C-CC747EFAF16B}"/>
                </a:ext>
              </a:extLst>
            </p:cNvPr>
            <p:cNvSpPr/>
            <p:nvPr/>
          </p:nvSpPr>
          <p:spPr>
            <a:xfrm>
              <a:off x="3572874" y="3076636"/>
              <a:ext cx="104125" cy="175690"/>
            </a:xfrm>
            <a:custGeom>
              <a:avLst/>
              <a:gdLst>
                <a:gd name="connsiteX0" fmla="*/ 0 w 104125"/>
                <a:gd name="connsiteY0" fmla="*/ 161416 h 175690"/>
                <a:gd name="connsiteX1" fmla="*/ 8348 w 104125"/>
                <a:gd name="connsiteY1" fmla="*/ 166073 h 175690"/>
                <a:gd name="connsiteX2" fmla="*/ 33215 w 104125"/>
                <a:gd name="connsiteY2" fmla="*/ 174860 h 175690"/>
                <a:gd name="connsiteX3" fmla="*/ 51667 w 104125"/>
                <a:gd name="connsiteY3" fmla="*/ 174860 h 175690"/>
                <a:gd name="connsiteX4" fmla="*/ 70998 w 104125"/>
                <a:gd name="connsiteY4" fmla="*/ 165546 h 175690"/>
                <a:gd name="connsiteX5" fmla="*/ 82685 w 104125"/>
                <a:gd name="connsiteY5" fmla="*/ 145072 h 175690"/>
                <a:gd name="connsiteX6" fmla="*/ 88045 w 104125"/>
                <a:gd name="connsiteY6" fmla="*/ 120996 h 175690"/>
                <a:gd name="connsiteX7" fmla="*/ 101313 w 104125"/>
                <a:gd name="connsiteY7" fmla="*/ 35939 h 175690"/>
                <a:gd name="connsiteX8" fmla="*/ 103862 w 104125"/>
                <a:gd name="connsiteY8" fmla="*/ 9578 h 175690"/>
                <a:gd name="connsiteX9" fmla="*/ 103862 w 104125"/>
                <a:gd name="connsiteY9" fmla="*/ 0 h 175690"/>
                <a:gd name="connsiteX10" fmla="*/ 101929 w 104125"/>
                <a:gd name="connsiteY10" fmla="*/ 9402 h 175690"/>
                <a:gd name="connsiteX11" fmla="*/ 98062 w 104125"/>
                <a:gd name="connsiteY11" fmla="*/ 35148 h 175690"/>
                <a:gd name="connsiteX12" fmla="*/ 83652 w 104125"/>
                <a:gd name="connsiteY12" fmla="*/ 119854 h 175690"/>
                <a:gd name="connsiteX13" fmla="*/ 68011 w 104125"/>
                <a:gd name="connsiteY13" fmla="*/ 162383 h 175690"/>
                <a:gd name="connsiteX14" fmla="*/ 33390 w 104125"/>
                <a:gd name="connsiteY14" fmla="*/ 171170 h 175690"/>
                <a:gd name="connsiteX15" fmla="*/ 8787 w 104125"/>
                <a:gd name="connsiteY15" fmla="*/ 163877 h 175690"/>
                <a:gd name="connsiteX16" fmla="*/ 0 w 104125"/>
                <a:gd name="connsiteY16" fmla="*/ 161416 h 1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125" h="175690">
                  <a:moveTo>
                    <a:pt x="0" y="161416"/>
                  </a:moveTo>
                  <a:cubicBezTo>
                    <a:pt x="2566" y="163323"/>
                    <a:pt x="5378" y="164887"/>
                    <a:pt x="8348" y="166073"/>
                  </a:cubicBezTo>
                  <a:cubicBezTo>
                    <a:pt x="16177" y="170168"/>
                    <a:pt x="24551" y="173120"/>
                    <a:pt x="33215" y="174860"/>
                  </a:cubicBezTo>
                  <a:cubicBezTo>
                    <a:pt x="39313" y="175967"/>
                    <a:pt x="45569" y="175967"/>
                    <a:pt x="51667" y="174860"/>
                  </a:cubicBezTo>
                  <a:cubicBezTo>
                    <a:pt x="58873" y="173674"/>
                    <a:pt x="65577" y="170440"/>
                    <a:pt x="70998" y="165546"/>
                  </a:cubicBezTo>
                  <a:cubicBezTo>
                    <a:pt x="76622" y="159861"/>
                    <a:pt x="80647" y="152805"/>
                    <a:pt x="82685" y="145072"/>
                  </a:cubicBezTo>
                  <a:cubicBezTo>
                    <a:pt x="85058" y="137340"/>
                    <a:pt x="86375" y="129168"/>
                    <a:pt x="88045" y="120996"/>
                  </a:cubicBezTo>
                  <a:cubicBezTo>
                    <a:pt x="94460" y="87957"/>
                    <a:pt x="98765" y="57818"/>
                    <a:pt x="101313" y="35939"/>
                  </a:cubicBezTo>
                  <a:cubicBezTo>
                    <a:pt x="102544" y="24955"/>
                    <a:pt x="103422" y="16080"/>
                    <a:pt x="103862" y="9578"/>
                  </a:cubicBezTo>
                  <a:cubicBezTo>
                    <a:pt x="104213" y="6397"/>
                    <a:pt x="104213" y="3181"/>
                    <a:pt x="103862" y="0"/>
                  </a:cubicBezTo>
                  <a:cubicBezTo>
                    <a:pt x="102886" y="3058"/>
                    <a:pt x="102236" y="6204"/>
                    <a:pt x="101929" y="9402"/>
                  </a:cubicBezTo>
                  <a:cubicBezTo>
                    <a:pt x="100874" y="16344"/>
                    <a:pt x="99644" y="24955"/>
                    <a:pt x="98062" y="35148"/>
                  </a:cubicBezTo>
                  <a:cubicBezTo>
                    <a:pt x="94811" y="56852"/>
                    <a:pt x="89978" y="86903"/>
                    <a:pt x="83652" y="119854"/>
                  </a:cubicBezTo>
                  <a:cubicBezTo>
                    <a:pt x="80400" y="136110"/>
                    <a:pt x="78204" y="152629"/>
                    <a:pt x="68011" y="162383"/>
                  </a:cubicBezTo>
                  <a:cubicBezTo>
                    <a:pt x="58354" y="170317"/>
                    <a:pt x="45666" y="173542"/>
                    <a:pt x="33390" y="171170"/>
                  </a:cubicBezTo>
                  <a:cubicBezTo>
                    <a:pt x="24937" y="169676"/>
                    <a:pt x="16686" y="167233"/>
                    <a:pt x="8787" y="163877"/>
                  </a:cubicBezTo>
                  <a:cubicBezTo>
                    <a:pt x="5958" y="162743"/>
                    <a:pt x="3005" y="161926"/>
                    <a:pt x="0" y="161416"/>
                  </a:cubicBezTo>
                  <a:close/>
                </a:path>
              </a:pathLst>
            </a:custGeom>
            <a:solidFill>
              <a:srgbClr val="263238"/>
            </a:solidFill>
            <a:ln w="8776"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F3A38368-79FF-A786-BF01-499E0C31DB32}"/>
                </a:ext>
              </a:extLst>
            </p:cNvPr>
            <p:cNvSpPr/>
            <p:nvPr/>
          </p:nvSpPr>
          <p:spPr>
            <a:xfrm>
              <a:off x="3609164" y="3081372"/>
              <a:ext cx="38316" cy="37527"/>
            </a:xfrm>
            <a:custGeom>
              <a:avLst/>
              <a:gdLst>
                <a:gd name="connsiteX0" fmla="*/ 24164 w 38316"/>
                <a:gd name="connsiteY0" fmla="*/ 1152 h 37527"/>
                <a:gd name="connsiteX1" fmla="*/ 20034 w 38316"/>
                <a:gd name="connsiteY1" fmla="*/ 9 h 37527"/>
                <a:gd name="connsiteX2" fmla="*/ 8787 w 38316"/>
                <a:gd name="connsiteY2" fmla="*/ 3612 h 37527"/>
                <a:gd name="connsiteX3" fmla="*/ 0 w 38316"/>
                <a:gd name="connsiteY3" fmla="*/ 19077 h 37527"/>
                <a:gd name="connsiteX4" fmla="*/ 21221 w 38316"/>
                <a:gd name="connsiteY4" fmla="*/ 37477 h 37527"/>
                <a:gd name="connsiteX5" fmla="*/ 33830 w 38316"/>
                <a:gd name="connsiteY5" fmla="*/ 31730 h 37527"/>
                <a:gd name="connsiteX6" fmla="*/ 37696 w 38316"/>
                <a:gd name="connsiteY6" fmla="*/ 14156 h 37527"/>
                <a:gd name="connsiteX7" fmla="*/ 31545 w 38316"/>
                <a:gd name="connsiteY7" fmla="*/ 4051 h 37527"/>
                <a:gd name="connsiteX8" fmla="*/ 27679 w 38316"/>
                <a:gd name="connsiteY8" fmla="*/ 2294 h 37527"/>
                <a:gd name="connsiteX9" fmla="*/ 34708 w 38316"/>
                <a:gd name="connsiteY9" fmla="*/ 14771 h 37527"/>
                <a:gd name="connsiteX10" fmla="*/ 30930 w 38316"/>
                <a:gd name="connsiteY10" fmla="*/ 28830 h 37527"/>
                <a:gd name="connsiteX11" fmla="*/ 7970 w 38316"/>
                <a:gd name="connsiteY11" fmla="*/ 27715 h 37527"/>
                <a:gd name="connsiteX12" fmla="*/ 3866 w 38316"/>
                <a:gd name="connsiteY12" fmla="*/ 18725 h 37527"/>
                <a:gd name="connsiteX13" fmla="*/ 10281 w 38316"/>
                <a:gd name="connsiteY13" fmla="*/ 5633 h 37527"/>
                <a:gd name="connsiteX14" fmla="*/ 24164 w 38316"/>
                <a:gd name="connsiteY14" fmla="*/ 1152 h 3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16" h="37527">
                  <a:moveTo>
                    <a:pt x="24164" y="1152"/>
                  </a:moveTo>
                  <a:cubicBezTo>
                    <a:pt x="24164" y="1152"/>
                    <a:pt x="22846" y="185"/>
                    <a:pt x="20034" y="9"/>
                  </a:cubicBezTo>
                  <a:cubicBezTo>
                    <a:pt x="15983" y="-122"/>
                    <a:pt x="12012" y="1152"/>
                    <a:pt x="8787" y="3612"/>
                  </a:cubicBezTo>
                  <a:cubicBezTo>
                    <a:pt x="3585" y="7092"/>
                    <a:pt x="325" y="12821"/>
                    <a:pt x="0" y="19077"/>
                  </a:cubicBezTo>
                  <a:cubicBezTo>
                    <a:pt x="782" y="30017"/>
                    <a:pt x="10281" y="38250"/>
                    <a:pt x="21221" y="37477"/>
                  </a:cubicBezTo>
                  <a:cubicBezTo>
                    <a:pt x="25974" y="37134"/>
                    <a:pt x="30456" y="35096"/>
                    <a:pt x="33830" y="31730"/>
                  </a:cubicBezTo>
                  <a:cubicBezTo>
                    <a:pt x="37828" y="26810"/>
                    <a:pt x="39260" y="20298"/>
                    <a:pt x="37696" y="14156"/>
                  </a:cubicBezTo>
                  <a:cubicBezTo>
                    <a:pt x="36808" y="10202"/>
                    <a:pt x="34647" y="6652"/>
                    <a:pt x="31545" y="4051"/>
                  </a:cubicBezTo>
                  <a:cubicBezTo>
                    <a:pt x="29348" y="2382"/>
                    <a:pt x="27767" y="2118"/>
                    <a:pt x="27679" y="2294"/>
                  </a:cubicBezTo>
                  <a:cubicBezTo>
                    <a:pt x="31325" y="5571"/>
                    <a:pt x="33803" y="9956"/>
                    <a:pt x="34708" y="14771"/>
                  </a:cubicBezTo>
                  <a:cubicBezTo>
                    <a:pt x="35543" y="19780"/>
                    <a:pt x="34164" y="24912"/>
                    <a:pt x="30930" y="28830"/>
                  </a:cubicBezTo>
                  <a:cubicBezTo>
                    <a:pt x="24278" y="34867"/>
                    <a:pt x="13997" y="34366"/>
                    <a:pt x="7970" y="27715"/>
                  </a:cubicBezTo>
                  <a:cubicBezTo>
                    <a:pt x="5703" y="25219"/>
                    <a:pt x="4270" y="22073"/>
                    <a:pt x="3866" y="18725"/>
                  </a:cubicBezTo>
                  <a:cubicBezTo>
                    <a:pt x="4007" y="13638"/>
                    <a:pt x="6344" y="8866"/>
                    <a:pt x="10281" y="5633"/>
                  </a:cubicBezTo>
                  <a:cubicBezTo>
                    <a:pt x="14296" y="2663"/>
                    <a:pt x="19173" y="1090"/>
                    <a:pt x="24164" y="1152"/>
                  </a:cubicBezTo>
                  <a:close/>
                </a:path>
              </a:pathLst>
            </a:custGeom>
            <a:solidFill>
              <a:srgbClr val="263238"/>
            </a:solidFill>
            <a:ln w="8776"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D232C017-65A3-24D8-5699-0753ABC7989B}"/>
                </a:ext>
              </a:extLst>
            </p:cNvPr>
            <p:cNvSpPr/>
            <p:nvPr/>
          </p:nvSpPr>
          <p:spPr>
            <a:xfrm>
              <a:off x="3315504" y="3100159"/>
              <a:ext cx="155265" cy="66629"/>
            </a:xfrm>
            <a:custGeom>
              <a:avLst/>
              <a:gdLst>
                <a:gd name="connsiteX0" fmla="*/ 0 w 155265"/>
                <a:gd name="connsiteY0" fmla="*/ 65225 h 66629"/>
                <a:gd name="connsiteX1" fmla="*/ 6854 w 155265"/>
                <a:gd name="connsiteY1" fmla="*/ 66280 h 66629"/>
                <a:gd name="connsiteX2" fmla="*/ 25658 w 155265"/>
                <a:gd name="connsiteY2" fmla="*/ 66280 h 66629"/>
                <a:gd name="connsiteX3" fmla="*/ 86024 w 155265"/>
                <a:gd name="connsiteY3" fmla="*/ 52660 h 66629"/>
                <a:gd name="connsiteX4" fmla="*/ 138219 w 155265"/>
                <a:gd name="connsiteY4" fmla="*/ 19270 h 66629"/>
                <a:gd name="connsiteX5" fmla="*/ 151223 w 155265"/>
                <a:gd name="connsiteY5" fmla="*/ 5650 h 66629"/>
                <a:gd name="connsiteX6" fmla="*/ 155265 w 155265"/>
                <a:gd name="connsiteY6" fmla="*/ 27 h 66629"/>
                <a:gd name="connsiteX7" fmla="*/ 136285 w 155265"/>
                <a:gd name="connsiteY7" fmla="*/ 16985 h 66629"/>
                <a:gd name="connsiteX8" fmla="*/ 84355 w 155265"/>
                <a:gd name="connsiteY8" fmla="*/ 48794 h 66629"/>
                <a:gd name="connsiteX9" fmla="*/ 25482 w 155265"/>
                <a:gd name="connsiteY9" fmla="*/ 63644 h 66629"/>
                <a:gd name="connsiteX10" fmla="*/ 0 w 155265"/>
                <a:gd name="connsiteY10" fmla="*/ 65225 h 6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65" h="66629">
                  <a:moveTo>
                    <a:pt x="0" y="65225"/>
                  </a:moveTo>
                  <a:cubicBezTo>
                    <a:pt x="2223" y="65893"/>
                    <a:pt x="4534" y="66245"/>
                    <a:pt x="6854" y="66280"/>
                  </a:cubicBezTo>
                  <a:cubicBezTo>
                    <a:pt x="13110" y="66746"/>
                    <a:pt x="19401" y="66746"/>
                    <a:pt x="25658" y="66280"/>
                  </a:cubicBezTo>
                  <a:cubicBezTo>
                    <a:pt x="46413" y="65252"/>
                    <a:pt x="66833" y="60648"/>
                    <a:pt x="86024" y="52660"/>
                  </a:cubicBezTo>
                  <a:cubicBezTo>
                    <a:pt x="105197" y="44585"/>
                    <a:pt x="122850" y="33294"/>
                    <a:pt x="138219" y="19270"/>
                  </a:cubicBezTo>
                  <a:cubicBezTo>
                    <a:pt x="142902" y="15070"/>
                    <a:pt x="147243" y="10518"/>
                    <a:pt x="151223" y="5650"/>
                  </a:cubicBezTo>
                  <a:cubicBezTo>
                    <a:pt x="152840" y="3989"/>
                    <a:pt x="154202" y="2091"/>
                    <a:pt x="155265" y="27"/>
                  </a:cubicBezTo>
                  <a:cubicBezTo>
                    <a:pt x="154650" y="-501"/>
                    <a:pt x="148235" y="6880"/>
                    <a:pt x="136285" y="16985"/>
                  </a:cubicBezTo>
                  <a:cubicBezTo>
                    <a:pt x="120645" y="30095"/>
                    <a:pt x="103141" y="40816"/>
                    <a:pt x="84355" y="48794"/>
                  </a:cubicBezTo>
                  <a:cubicBezTo>
                    <a:pt x="65586" y="56658"/>
                    <a:pt x="45736" y="61667"/>
                    <a:pt x="25482" y="63644"/>
                  </a:cubicBezTo>
                  <a:cubicBezTo>
                    <a:pt x="9841" y="64962"/>
                    <a:pt x="88" y="64435"/>
                    <a:pt x="0" y="65225"/>
                  </a:cubicBezTo>
                  <a:close/>
                </a:path>
              </a:pathLst>
            </a:custGeom>
            <a:solidFill>
              <a:srgbClr val="263238"/>
            </a:solidFill>
            <a:ln w="8776"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579FA36D-FC19-1B7D-1A96-FD942E6B6FC2}"/>
                </a:ext>
              </a:extLst>
            </p:cNvPr>
            <p:cNvSpPr/>
            <p:nvPr/>
          </p:nvSpPr>
          <p:spPr>
            <a:xfrm>
              <a:off x="3803004" y="3086471"/>
              <a:ext cx="97974" cy="107031"/>
            </a:xfrm>
            <a:custGeom>
              <a:avLst/>
              <a:gdLst>
                <a:gd name="connsiteX0" fmla="*/ 0 w 97974"/>
                <a:gd name="connsiteY0" fmla="*/ 7 h 107031"/>
                <a:gd name="connsiteX1" fmla="*/ 9226 w 97974"/>
                <a:gd name="connsiteY1" fmla="*/ 20480 h 107031"/>
                <a:gd name="connsiteX2" fmla="*/ 40244 w 97974"/>
                <a:gd name="connsiteY2" fmla="*/ 63624 h 107031"/>
                <a:gd name="connsiteX3" fmla="*/ 79522 w 97974"/>
                <a:gd name="connsiteY3" fmla="*/ 97190 h 107031"/>
                <a:gd name="connsiteX4" fmla="*/ 97974 w 97974"/>
                <a:gd name="connsiteY4" fmla="*/ 107032 h 107031"/>
                <a:gd name="connsiteX5" fmla="*/ 80928 w 97974"/>
                <a:gd name="connsiteY5" fmla="*/ 94642 h 107031"/>
                <a:gd name="connsiteX6" fmla="*/ 42880 w 97974"/>
                <a:gd name="connsiteY6" fmla="*/ 60549 h 107031"/>
                <a:gd name="connsiteX7" fmla="*/ 11511 w 97974"/>
                <a:gd name="connsiteY7" fmla="*/ 18811 h 107031"/>
                <a:gd name="connsiteX8" fmla="*/ 0 w 97974"/>
                <a:gd name="connsiteY8" fmla="*/ 7 h 10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74" h="107031">
                  <a:moveTo>
                    <a:pt x="0" y="7"/>
                  </a:moveTo>
                  <a:cubicBezTo>
                    <a:pt x="2179" y="7203"/>
                    <a:pt x="5281" y="14083"/>
                    <a:pt x="9226" y="20480"/>
                  </a:cubicBezTo>
                  <a:cubicBezTo>
                    <a:pt x="17837" y="36024"/>
                    <a:pt x="28250" y="50505"/>
                    <a:pt x="40244" y="63624"/>
                  </a:cubicBezTo>
                  <a:cubicBezTo>
                    <a:pt x="51887" y="76409"/>
                    <a:pt x="65076" y="87683"/>
                    <a:pt x="79522" y="97190"/>
                  </a:cubicBezTo>
                  <a:cubicBezTo>
                    <a:pt x="85163" y="101346"/>
                    <a:pt x="91375" y="104659"/>
                    <a:pt x="97974" y="107032"/>
                  </a:cubicBezTo>
                  <a:cubicBezTo>
                    <a:pt x="92526" y="102594"/>
                    <a:pt x="86832" y="98455"/>
                    <a:pt x="80928" y="94642"/>
                  </a:cubicBezTo>
                  <a:cubicBezTo>
                    <a:pt x="67159" y="84554"/>
                    <a:pt x="54409" y="73140"/>
                    <a:pt x="42880" y="60549"/>
                  </a:cubicBezTo>
                  <a:cubicBezTo>
                    <a:pt x="31114" y="47676"/>
                    <a:pt x="20605" y="33696"/>
                    <a:pt x="11511" y="18811"/>
                  </a:cubicBezTo>
                  <a:cubicBezTo>
                    <a:pt x="4393" y="7300"/>
                    <a:pt x="527" y="-257"/>
                    <a:pt x="0" y="7"/>
                  </a:cubicBezTo>
                  <a:close/>
                </a:path>
              </a:pathLst>
            </a:custGeom>
            <a:solidFill>
              <a:srgbClr val="263238"/>
            </a:solidFill>
            <a:ln w="8776"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4AE5D0CE-A300-ECB1-6C7A-9DF177948251}"/>
                </a:ext>
              </a:extLst>
            </p:cNvPr>
            <p:cNvSpPr/>
            <p:nvPr/>
          </p:nvSpPr>
          <p:spPr>
            <a:xfrm>
              <a:off x="4267042" y="2425524"/>
              <a:ext cx="208885" cy="174508"/>
            </a:xfrm>
            <a:custGeom>
              <a:avLst/>
              <a:gdLst>
                <a:gd name="connsiteX0" fmla="*/ 0 w 208885"/>
                <a:gd name="connsiteY0" fmla="*/ 93669 h 174508"/>
                <a:gd name="connsiteX1" fmla="*/ 25394 w 208885"/>
                <a:gd name="connsiteY1" fmla="*/ 78116 h 174508"/>
                <a:gd name="connsiteX2" fmla="*/ 67747 w 208885"/>
                <a:gd name="connsiteY2" fmla="*/ 42002 h 174508"/>
                <a:gd name="connsiteX3" fmla="*/ 116691 w 208885"/>
                <a:gd name="connsiteY3" fmla="*/ 20210 h 174508"/>
                <a:gd name="connsiteX4" fmla="*/ 181099 w 208885"/>
                <a:gd name="connsiteY4" fmla="*/ 12302 h 174508"/>
                <a:gd name="connsiteX5" fmla="*/ 204911 w 208885"/>
                <a:gd name="connsiteY5" fmla="*/ 0 h 174508"/>
                <a:gd name="connsiteX6" fmla="*/ 206142 w 208885"/>
                <a:gd name="connsiteY6" fmla="*/ 20562 h 174508"/>
                <a:gd name="connsiteX7" fmla="*/ 164140 w 208885"/>
                <a:gd name="connsiteY7" fmla="*/ 54743 h 174508"/>
                <a:gd name="connsiteX8" fmla="*/ 177320 w 208885"/>
                <a:gd name="connsiteY8" fmla="*/ 140679 h 174508"/>
                <a:gd name="connsiteX9" fmla="*/ 124599 w 208885"/>
                <a:gd name="connsiteY9" fmla="*/ 168182 h 174508"/>
                <a:gd name="connsiteX10" fmla="*/ 78819 w 208885"/>
                <a:gd name="connsiteY10" fmla="*/ 167655 h 174508"/>
                <a:gd name="connsiteX11" fmla="*/ 58697 w 208885"/>
                <a:gd name="connsiteY11" fmla="*/ 174509 h 17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885" h="174508">
                  <a:moveTo>
                    <a:pt x="0" y="93669"/>
                  </a:moveTo>
                  <a:lnTo>
                    <a:pt x="25394" y="78116"/>
                  </a:lnTo>
                  <a:cubicBezTo>
                    <a:pt x="25394" y="78116"/>
                    <a:pt x="58697" y="48504"/>
                    <a:pt x="67747" y="42002"/>
                  </a:cubicBezTo>
                  <a:cubicBezTo>
                    <a:pt x="83072" y="32696"/>
                    <a:pt x="99521" y="25368"/>
                    <a:pt x="116691" y="20210"/>
                  </a:cubicBezTo>
                  <a:cubicBezTo>
                    <a:pt x="121611" y="20649"/>
                    <a:pt x="169412" y="17574"/>
                    <a:pt x="181099" y="12302"/>
                  </a:cubicBezTo>
                  <a:cubicBezTo>
                    <a:pt x="192785" y="7030"/>
                    <a:pt x="204911" y="0"/>
                    <a:pt x="204911" y="0"/>
                  </a:cubicBezTo>
                  <a:cubicBezTo>
                    <a:pt x="209718" y="5870"/>
                    <a:pt x="210210" y="14165"/>
                    <a:pt x="206142" y="20562"/>
                  </a:cubicBezTo>
                  <a:cubicBezTo>
                    <a:pt x="199200" y="32424"/>
                    <a:pt x="164140" y="54743"/>
                    <a:pt x="164140" y="54743"/>
                  </a:cubicBezTo>
                  <a:lnTo>
                    <a:pt x="177320" y="140679"/>
                  </a:lnTo>
                  <a:cubicBezTo>
                    <a:pt x="177320" y="140679"/>
                    <a:pt x="144633" y="166425"/>
                    <a:pt x="124599" y="168182"/>
                  </a:cubicBezTo>
                  <a:cubicBezTo>
                    <a:pt x="104565" y="169939"/>
                    <a:pt x="84530" y="165810"/>
                    <a:pt x="78819" y="167655"/>
                  </a:cubicBezTo>
                  <a:cubicBezTo>
                    <a:pt x="73107" y="169500"/>
                    <a:pt x="58697" y="174509"/>
                    <a:pt x="58697" y="174509"/>
                  </a:cubicBezTo>
                  <a:close/>
                </a:path>
              </a:pathLst>
            </a:custGeom>
            <a:solidFill>
              <a:srgbClr val="AE7461"/>
            </a:solidFill>
            <a:ln w="8776"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C318FE98-19F2-13A6-15E0-E68E84F58748}"/>
                </a:ext>
              </a:extLst>
            </p:cNvPr>
            <p:cNvSpPr/>
            <p:nvPr/>
          </p:nvSpPr>
          <p:spPr>
            <a:xfrm>
              <a:off x="4357987" y="2376844"/>
              <a:ext cx="235841" cy="165985"/>
            </a:xfrm>
            <a:custGeom>
              <a:avLst/>
              <a:gdLst>
                <a:gd name="connsiteX0" fmla="*/ 0 w 235841"/>
                <a:gd name="connsiteY0" fmla="*/ 147972 h 165985"/>
                <a:gd name="connsiteX1" fmla="*/ 223188 w 235841"/>
                <a:gd name="connsiteY1" fmla="*/ 0 h 165985"/>
                <a:gd name="connsiteX2" fmla="*/ 235841 w 235841"/>
                <a:gd name="connsiteY2" fmla="*/ 18628 h 165985"/>
                <a:gd name="connsiteX3" fmla="*/ 14762 w 235841"/>
                <a:gd name="connsiteY3" fmla="*/ 165985 h 165985"/>
                <a:gd name="connsiteX4" fmla="*/ 0 w 235841"/>
                <a:gd name="connsiteY4" fmla="*/ 147972 h 16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41" h="165985">
                  <a:moveTo>
                    <a:pt x="0" y="147972"/>
                  </a:moveTo>
                  <a:lnTo>
                    <a:pt x="223188" y="0"/>
                  </a:lnTo>
                  <a:lnTo>
                    <a:pt x="235841" y="18628"/>
                  </a:lnTo>
                  <a:lnTo>
                    <a:pt x="14762" y="165985"/>
                  </a:lnTo>
                  <a:lnTo>
                    <a:pt x="0" y="147972"/>
                  </a:lnTo>
                  <a:close/>
                </a:path>
              </a:pathLst>
            </a:custGeom>
            <a:solidFill>
              <a:srgbClr val="263238"/>
            </a:solidFill>
            <a:ln w="8776"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0182596F-E72A-97B9-754B-65C9A996FF16}"/>
                </a:ext>
              </a:extLst>
            </p:cNvPr>
            <p:cNvSpPr/>
            <p:nvPr/>
          </p:nvSpPr>
          <p:spPr>
            <a:xfrm>
              <a:off x="4372959" y="2473576"/>
              <a:ext cx="120797" cy="98602"/>
            </a:xfrm>
            <a:custGeom>
              <a:avLst/>
              <a:gdLst>
                <a:gd name="connsiteX0" fmla="*/ 110417 w 120797"/>
                <a:gd name="connsiteY0" fmla="*/ 7482 h 98602"/>
                <a:gd name="connsiteX1" fmla="*/ 120004 w 120797"/>
                <a:gd name="connsiteY1" fmla="*/ 26725 h 98602"/>
                <a:gd name="connsiteX2" fmla="*/ 118414 w 120797"/>
                <a:gd name="connsiteY2" fmla="*/ 30064 h 98602"/>
                <a:gd name="connsiteX3" fmla="*/ 97764 w 120797"/>
                <a:gd name="connsiteY3" fmla="*/ 40784 h 98602"/>
                <a:gd name="connsiteX4" fmla="*/ 82651 w 120797"/>
                <a:gd name="connsiteY4" fmla="*/ 66618 h 98602"/>
                <a:gd name="connsiteX5" fmla="*/ 71403 w 120797"/>
                <a:gd name="connsiteY5" fmla="*/ 92979 h 98602"/>
                <a:gd name="connsiteX6" fmla="*/ 60508 w 120797"/>
                <a:gd name="connsiteY6" fmla="*/ 98602 h 98602"/>
                <a:gd name="connsiteX7" fmla="*/ 53654 w 120797"/>
                <a:gd name="connsiteY7" fmla="*/ 85246 h 98602"/>
                <a:gd name="connsiteX8" fmla="*/ 6644 w 120797"/>
                <a:gd name="connsiteY8" fmla="*/ 65212 h 98602"/>
                <a:gd name="connsiteX9" fmla="*/ 6644 w 120797"/>
                <a:gd name="connsiteY9" fmla="*/ 56425 h 98602"/>
                <a:gd name="connsiteX10" fmla="*/ 53 w 120797"/>
                <a:gd name="connsiteY10" fmla="*/ 44475 h 98602"/>
                <a:gd name="connsiteX11" fmla="*/ 16221 w 120797"/>
                <a:gd name="connsiteY11" fmla="*/ 31119 h 98602"/>
                <a:gd name="connsiteX12" fmla="*/ 64110 w 120797"/>
                <a:gd name="connsiteY12" fmla="*/ 29361 h 98602"/>
                <a:gd name="connsiteX13" fmla="*/ 46976 w 120797"/>
                <a:gd name="connsiteY13" fmla="*/ 13633 h 98602"/>
                <a:gd name="connsiteX14" fmla="*/ 73336 w 120797"/>
                <a:gd name="connsiteY14" fmla="*/ 188 h 98602"/>
                <a:gd name="connsiteX15" fmla="*/ 110417 w 120797"/>
                <a:gd name="connsiteY15" fmla="*/ 7482 h 9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797" h="98602">
                  <a:moveTo>
                    <a:pt x="110417" y="7482"/>
                  </a:moveTo>
                  <a:cubicBezTo>
                    <a:pt x="118378" y="10144"/>
                    <a:pt x="122675" y="18764"/>
                    <a:pt x="120004" y="26725"/>
                  </a:cubicBezTo>
                  <a:cubicBezTo>
                    <a:pt x="119617" y="27894"/>
                    <a:pt x="119081" y="29018"/>
                    <a:pt x="118414" y="30064"/>
                  </a:cubicBezTo>
                  <a:cubicBezTo>
                    <a:pt x="109627" y="45617"/>
                    <a:pt x="97764" y="40784"/>
                    <a:pt x="97764" y="40784"/>
                  </a:cubicBezTo>
                  <a:cubicBezTo>
                    <a:pt x="99697" y="51926"/>
                    <a:pt x="93309" y="62839"/>
                    <a:pt x="82651" y="66618"/>
                  </a:cubicBezTo>
                  <a:cubicBezTo>
                    <a:pt x="83793" y="76767"/>
                    <a:pt x="79523" y="86775"/>
                    <a:pt x="71403" y="92979"/>
                  </a:cubicBezTo>
                  <a:lnTo>
                    <a:pt x="60508" y="98602"/>
                  </a:lnTo>
                  <a:lnTo>
                    <a:pt x="53654" y="85246"/>
                  </a:lnTo>
                  <a:cubicBezTo>
                    <a:pt x="53654" y="85246"/>
                    <a:pt x="12795" y="81468"/>
                    <a:pt x="6644" y="65212"/>
                  </a:cubicBezTo>
                  <a:lnTo>
                    <a:pt x="6644" y="56425"/>
                  </a:lnTo>
                  <a:cubicBezTo>
                    <a:pt x="2197" y="54175"/>
                    <a:pt x="-412" y="49431"/>
                    <a:pt x="53" y="44475"/>
                  </a:cubicBezTo>
                  <a:cubicBezTo>
                    <a:pt x="1371" y="36566"/>
                    <a:pt x="844" y="36391"/>
                    <a:pt x="16221" y="31119"/>
                  </a:cubicBezTo>
                  <a:cubicBezTo>
                    <a:pt x="31599" y="25846"/>
                    <a:pt x="64110" y="29361"/>
                    <a:pt x="64110" y="29361"/>
                  </a:cubicBezTo>
                  <a:cubicBezTo>
                    <a:pt x="64110" y="29361"/>
                    <a:pt x="46536" y="22683"/>
                    <a:pt x="46976" y="13633"/>
                  </a:cubicBezTo>
                  <a:cubicBezTo>
                    <a:pt x="47415" y="4582"/>
                    <a:pt x="54269" y="-1129"/>
                    <a:pt x="73336" y="188"/>
                  </a:cubicBezTo>
                  <a:cubicBezTo>
                    <a:pt x="85911" y="1375"/>
                    <a:pt x="98335" y="3817"/>
                    <a:pt x="110417" y="7482"/>
                  </a:cubicBezTo>
                  <a:close/>
                </a:path>
              </a:pathLst>
            </a:custGeom>
            <a:solidFill>
              <a:srgbClr val="AE7461"/>
            </a:solidFill>
            <a:ln w="8776"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E75ADE78-3B30-9342-2E30-BD9A36D41A08}"/>
                </a:ext>
              </a:extLst>
            </p:cNvPr>
            <p:cNvSpPr/>
            <p:nvPr/>
          </p:nvSpPr>
          <p:spPr>
            <a:xfrm>
              <a:off x="4371244" y="2472506"/>
              <a:ext cx="122896" cy="100990"/>
            </a:xfrm>
            <a:custGeom>
              <a:avLst/>
              <a:gdLst>
                <a:gd name="connsiteX0" fmla="*/ 112132 w 122896"/>
                <a:gd name="connsiteY0" fmla="*/ 8552 h 100990"/>
                <a:gd name="connsiteX1" fmla="*/ 105366 w 122896"/>
                <a:gd name="connsiteY1" fmla="*/ 7058 h 100990"/>
                <a:gd name="connsiteX2" fmla="*/ 86211 w 122896"/>
                <a:gd name="connsiteY2" fmla="*/ 3368 h 100990"/>
                <a:gd name="connsiteX3" fmla="*/ 72415 w 122896"/>
                <a:gd name="connsiteY3" fmla="*/ 2049 h 100990"/>
                <a:gd name="connsiteX4" fmla="*/ 56775 w 122896"/>
                <a:gd name="connsiteY4" fmla="*/ 4158 h 100990"/>
                <a:gd name="connsiteX5" fmla="*/ 50712 w 122896"/>
                <a:gd name="connsiteY5" fmla="*/ 9606 h 100990"/>
                <a:gd name="connsiteX6" fmla="*/ 50272 w 122896"/>
                <a:gd name="connsiteY6" fmla="*/ 17866 h 100990"/>
                <a:gd name="connsiteX7" fmla="*/ 56862 w 122896"/>
                <a:gd name="connsiteY7" fmla="*/ 24544 h 100990"/>
                <a:gd name="connsiteX8" fmla="*/ 65649 w 122896"/>
                <a:gd name="connsiteY8" fmla="*/ 29289 h 100990"/>
                <a:gd name="connsiteX9" fmla="*/ 73470 w 122896"/>
                <a:gd name="connsiteY9" fmla="*/ 32364 h 100990"/>
                <a:gd name="connsiteX10" fmla="*/ 64683 w 122896"/>
                <a:gd name="connsiteY10" fmla="*/ 31749 h 100990"/>
                <a:gd name="connsiteX11" fmla="*/ 24614 w 122896"/>
                <a:gd name="connsiteY11" fmla="*/ 31749 h 100990"/>
                <a:gd name="connsiteX12" fmla="*/ 14246 w 122896"/>
                <a:gd name="connsiteY12" fmla="*/ 34561 h 100990"/>
                <a:gd name="connsiteX13" fmla="*/ 4580 w 122896"/>
                <a:gd name="connsiteY13" fmla="*/ 38867 h 100990"/>
                <a:gd name="connsiteX14" fmla="*/ 2647 w 122896"/>
                <a:gd name="connsiteY14" fmla="*/ 42997 h 100990"/>
                <a:gd name="connsiteX15" fmla="*/ 2120 w 122896"/>
                <a:gd name="connsiteY15" fmla="*/ 45720 h 100990"/>
                <a:gd name="connsiteX16" fmla="*/ 2120 w 122896"/>
                <a:gd name="connsiteY16" fmla="*/ 48181 h 100990"/>
                <a:gd name="connsiteX17" fmla="*/ 8007 w 122896"/>
                <a:gd name="connsiteY17" fmla="*/ 56089 h 100990"/>
                <a:gd name="connsiteX18" fmla="*/ 8798 w 122896"/>
                <a:gd name="connsiteY18" fmla="*/ 56528 h 100990"/>
                <a:gd name="connsiteX19" fmla="*/ 8798 w 122896"/>
                <a:gd name="connsiteY19" fmla="*/ 57319 h 100990"/>
                <a:gd name="connsiteX20" fmla="*/ 8798 w 122896"/>
                <a:gd name="connsiteY20" fmla="*/ 66106 h 100990"/>
                <a:gd name="connsiteX21" fmla="*/ 8798 w 122896"/>
                <a:gd name="connsiteY21" fmla="*/ 66106 h 100990"/>
                <a:gd name="connsiteX22" fmla="*/ 9764 w 122896"/>
                <a:gd name="connsiteY22" fmla="*/ 67951 h 100990"/>
                <a:gd name="connsiteX23" fmla="*/ 18991 w 122896"/>
                <a:gd name="connsiteY23" fmla="*/ 75772 h 100990"/>
                <a:gd name="connsiteX24" fmla="*/ 30589 w 122896"/>
                <a:gd name="connsiteY24" fmla="*/ 80429 h 100990"/>
                <a:gd name="connsiteX25" fmla="*/ 54490 w 122896"/>
                <a:gd name="connsiteY25" fmla="*/ 85174 h 100990"/>
                <a:gd name="connsiteX26" fmla="*/ 55281 w 122896"/>
                <a:gd name="connsiteY26" fmla="*/ 85174 h 100990"/>
                <a:gd name="connsiteX27" fmla="*/ 55281 w 122896"/>
                <a:gd name="connsiteY27" fmla="*/ 85877 h 100990"/>
                <a:gd name="connsiteX28" fmla="*/ 62135 w 122896"/>
                <a:gd name="connsiteY28" fmla="*/ 99233 h 100990"/>
                <a:gd name="connsiteX29" fmla="*/ 60289 w 122896"/>
                <a:gd name="connsiteY29" fmla="*/ 98618 h 100990"/>
                <a:gd name="connsiteX30" fmla="*/ 71185 w 122896"/>
                <a:gd name="connsiteY30" fmla="*/ 93082 h 100990"/>
                <a:gd name="connsiteX31" fmla="*/ 71185 w 122896"/>
                <a:gd name="connsiteY31" fmla="*/ 93082 h 100990"/>
                <a:gd name="connsiteX32" fmla="*/ 81993 w 122896"/>
                <a:gd name="connsiteY32" fmla="*/ 68391 h 100990"/>
                <a:gd name="connsiteX33" fmla="*/ 81993 w 122896"/>
                <a:gd name="connsiteY33" fmla="*/ 67512 h 100990"/>
                <a:gd name="connsiteX34" fmla="*/ 82784 w 122896"/>
                <a:gd name="connsiteY34" fmla="*/ 67512 h 100990"/>
                <a:gd name="connsiteX35" fmla="*/ 94910 w 122896"/>
                <a:gd name="connsiteY35" fmla="*/ 56968 h 100990"/>
                <a:gd name="connsiteX36" fmla="*/ 97370 w 122896"/>
                <a:gd name="connsiteY36" fmla="*/ 42909 h 100990"/>
                <a:gd name="connsiteX37" fmla="*/ 97370 w 122896"/>
                <a:gd name="connsiteY37" fmla="*/ 41151 h 100990"/>
                <a:gd name="connsiteX38" fmla="*/ 99040 w 122896"/>
                <a:gd name="connsiteY38" fmla="*/ 41766 h 100990"/>
                <a:gd name="connsiteX39" fmla="*/ 109584 w 122896"/>
                <a:gd name="connsiteY39" fmla="*/ 40800 h 100990"/>
                <a:gd name="connsiteX40" fmla="*/ 116965 w 122896"/>
                <a:gd name="connsiteY40" fmla="*/ 34122 h 100990"/>
                <a:gd name="connsiteX41" fmla="*/ 120919 w 122896"/>
                <a:gd name="connsiteY41" fmla="*/ 26389 h 100990"/>
                <a:gd name="connsiteX42" fmla="*/ 120919 w 122896"/>
                <a:gd name="connsiteY42" fmla="*/ 19272 h 100990"/>
                <a:gd name="connsiteX43" fmla="*/ 114593 w 122896"/>
                <a:gd name="connsiteY43" fmla="*/ 11451 h 100990"/>
                <a:gd name="connsiteX44" fmla="*/ 111605 w 122896"/>
                <a:gd name="connsiteY44" fmla="*/ 9430 h 100990"/>
                <a:gd name="connsiteX45" fmla="*/ 121974 w 122896"/>
                <a:gd name="connsiteY45" fmla="*/ 18832 h 100990"/>
                <a:gd name="connsiteX46" fmla="*/ 122589 w 122896"/>
                <a:gd name="connsiteY46" fmla="*/ 26653 h 100990"/>
                <a:gd name="connsiteX47" fmla="*/ 118547 w 122896"/>
                <a:gd name="connsiteY47" fmla="*/ 35440 h 100990"/>
                <a:gd name="connsiteX48" fmla="*/ 110726 w 122896"/>
                <a:gd name="connsiteY48" fmla="*/ 42821 h 100990"/>
                <a:gd name="connsiteX49" fmla="*/ 98513 w 122896"/>
                <a:gd name="connsiteY49" fmla="*/ 43963 h 100990"/>
                <a:gd name="connsiteX50" fmla="*/ 99919 w 122896"/>
                <a:gd name="connsiteY50" fmla="*/ 42821 h 100990"/>
                <a:gd name="connsiteX51" fmla="*/ 97458 w 122896"/>
                <a:gd name="connsiteY51" fmla="*/ 58462 h 100990"/>
                <a:gd name="connsiteX52" fmla="*/ 84365 w 122896"/>
                <a:gd name="connsiteY52" fmla="*/ 70060 h 100990"/>
                <a:gd name="connsiteX53" fmla="*/ 85069 w 122896"/>
                <a:gd name="connsiteY53" fmla="*/ 68830 h 100990"/>
                <a:gd name="connsiteX54" fmla="*/ 83047 w 122896"/>
                <a:gd name="connsiteY54" fmla="*/ 83504 h 100990"/>
                <a:gd name="connsiteX55" fmla="*/ 73382 w 122896"/>
                <a:gd name="connsiteY55" fmla="*/ 95982 h 100990"/>
                <a:gd name="connsiteX56" fmla="*/ 73382 w 122896"/>
                <a:gd name="connsiteY56" fmla="*/ 95982 h 100990"/>
                <a:gd name="connsiteX57" fmla="*/ 62750 w 122896"/>
                <a:gd name="connsiteY57" fmla="*/ 100375 h 100990"/>
                <a:gd name="connsiteX58" fmla="*/ 61519 w 122896"/>
                <a:gd name="connsiteY58" fmla="*/ 100990 h 100990"/>
                <a:gd name="connsiteX59" fmla="*/ 60817 w 122896"/>
                <a:gd name="connsiteY59" fmla="*/ 99760 h 100990"/>
                <a:gd name="connsiteX60" fmla="*/ 53875 w 122896"/>
                <a:gd name="connsiteY60" fmla="*/ 86404 h 100990"/>
                <a:gd name="connsiteX61" fmla="*/ 55017 w 122896"/>
                <a:gd name="connsiteY61" fmla="*/ 87195 h 100990"/>
                <a:gd name="connsiteX62" fmla="*/ 30501 w 122896"/>
                <a:gd name="connsiteY62" fmla="*/ 82362 h 100990"/>
                <a:gd name="connsiteX63" fmla="*/ 18376 w 122896"/>
                <a:gd name="connsiteY63" fmla="*/ 77529 h 100990"/>
                <a:gd name="connsiteX64" fmla="*/ 8007 w 122896"/>
                <a:gd name="connsiteY64" fmla="*/ 68742 h 100990"/>
                <a:gd name="connsiteX65" fmla="*/ 6777 w 122896"/>
                <a:gd name="connsiteY65" fmla="*/ 66370 h 100990"/>
                <a:gd name="connsiteX66" fmla="*/ 6777 w 122896"/>
                <a:gd name="connsiteY66" fmla="*/ 66370 h 100990"/>
                <a:gd name="connsiteX67" fmla="*/ 6777 w 122896"/>
                <a:gd name="connsiteY67" fmla="*/ 57583 h 100990"/>
                <a:gd name="connsiteX68" fmla="*/ 7568 w 122896"/>
                <a:gd name="connsiteY68" fmla="*/ 58813 h 100990"/>
                <a:gd name="connsiteX69" fmla="*/ 99 w 122896"/>
                <a:gd name="connsiteY69" fmla="*/ 48620 h 100990"/>
                <a:gd name="connsiteX70" fmla="*/ 99 w 122896"/>
                <a:gd name="connsiteY70" fmla="*/ 45369 h 100990"/>
                <a:gd name="connsiteX71" fmla="*/ 626 w 122896"/>
                <a:gd name="connsiteY71" fmla="*/ 42557 h 100990"/>
                <a:gd name="connsiteX72" fmla="*/ 3526 w 122896"/>
                <a:gd name="connsiteY72" fmla="*/ 36670 h 100990"/>
                <a:gd name="connsiteX73" fmla="*/ 14246 w 122896"/>
                <a:gd name="connsiteY73" fmla="*/ 31925 h 100990"/>
                <a:gd name="connsiteX74" fmla="*/ 25054 w 122896"/>
                <a:gd name="connsiteY74" fmla="*/ 29113 h 100990"/>
                <a:gd name="connsiteX75" fmla="*/ 65825 w 122896"/>
                <a:gd name="connsiteY75" fmla="*/ 29113 h 100990"/>
                <a:gd name="connsiteX76" fmla="*/ 65210 w 122896"/>
                <a:gd name="connsiteY76" fmla="*/ 31574 h 100990"/>
                <a:gd name="connsiteX77" fmla="*/ 55632 w 122896"/>
                <a:gd name="connsiteY77" fmla="*/ 26477 h 100990"/>
                <a:gd name="connsiteX78" fmla="*/ 48251 w 122896"/>
                <a:gd name="connsiteY78" fmla="*/ 18745 h 100990"/>
                <a:gd name="connsiteX79" fmla="*/ 55949 w 122896"/>
                <a:gd name="connsiteY79" fmla="*/ 2181 h 100990"/>
                <a:gd name="connsiteX80" fmla="*/ 56072 w 122896"/>
                <a:gd name="connsiteY80" fmla="*/ 2137 h 100990"/>
                <a:gd name="connsiteX81" fmla="*/ 72679 w 122896"/>
                <a:gd name="connsiteY81" fmla="*/ 204 h 100990"/>
                <a:gd name="connsiteX82" fmla="*/ 86650 w 122896"/>
                <a:gd name="connsiteY82" fmla="*/ 1874 h 100990"/>
                <a:gd name="connsiteX83" fmla="*/ 105718 w 122896"/>
                <a:gd name="connsiteY83" fmla="*/ 6267 h 100990"/>
                <a:gd name="connsiteX84" fmla="*/ 110639 w 122896"/>
                <a:gd name="connsiteY84" fmla="*/ 7761 h 10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2896" h="100990">
                  <a:moveTo>
                    <a:pt x="112132" y="8552"/>
                  </a:moveTo>
                  <a:cubicBezTo>
                    <a:pt x="109839" y="8227"/>
                    <a:pt x="107581" y="7726"/>
                    <a:pt x="105366" y="7058"/>
                  </a:cubicBezTo>
                  <a:cubicBezTo>
                    <a:pt x="100973" y="6091"/>
                    <a:pt x="94558" y="4598"/>
                    <a:pt x="86211" y="3368"/>
                  </a:cubicBezTo>
                  <a:cubicBezTo>
                    <a:pt x="82081" y="2840"/>
                    <a:pt x="77424" y="2313"/>
                    <a:pt x="72415" y="2049"/>
                  </a:cubicBezTo>
                  <a:cubicBezTo>
                    <a:pt x="67117" y="1680"/>
                    <a:pt x="61792" y="2392"/>
                    <a:pt x="56775" y="4158"/>
                  </a:cubicBezTo>
                  <a:cubicBezTo>
                    <a:pt x="54156" y="5178"/>
                    <a:pt x="52003" y="7111"/>
                    <a:pt x="50712" y="9606"/>
                  </a:cubicBezTo>
                  <a:cubicBezTo>
                    <a:pt x="49350" y="12154"/>
                    <a:pt x="49183" y="15186"/>
                    <a:pt x="50272" y="17866"/>
                  </a:cubicBezTo>
                  <a:cubicBezTo>
                    <a:pt x="51827" y="20651"/>
                    <a:pt x="54103" y="22953"/>
                    <a:pt x="56862" y="24544"/>
                  </a:cubicBezTo>
                  <a:cubicBezTo>
                    <a:pt x="59622" y="26416"/>
                    <a:pt x="62565" y="28006"/>
                    <a:pt x="65649" y="29289"/>
                  </a:cubicBezTo>
                  <a:lnTo>
                    <a:pt x="73470" y="32364"/>
                  </a:lnTo>
                  <a:lnTo>
                    <a:pt x="64683" y="31749"/>
                  </a:lnTo>
                  <a:cubicBezTo>
                    <a:pt x="51370" y="30256"/>
                    <a:pt x="37926" y="30256"/>
                    <a:pt x="24614" y="31749"/>
                  </a:cubicBezTo>
                  <a:cubicBezTo>
                    <a:pt x="21073" y="32356"/>
                    <a:pt x="17602" y="33296"/>
                    <a:pt x="14246" y="34561"/>
                  </a:cubicBezTo>
                  <a:cubicBezTo>
                    <a:pt x="10845" y="35545"/>
                    <a:pt x="7594" y="36995"/>
                    <a:pt x="4580" y="38867"/>
                  </a:cubicBezTo>
                  <a:cubicBezTo>
                    <a:pt x="3447" y="39956"/>
                    <a:pt x="2752" y="41424"/>
                    <a:pt x="2647" y="42997"/>
                  </a:cubicBezTo>
                  <a:lnTo>
                    <a:pt x="2120" y="45720"/>
                  </a:lnTo>
                  <a:cubicBezTo>
                    <a:pt x="2032" y="46538"/>
                    <a:pt x="2032" y="47364"/>
                    <a:pt x="2120" y="48181"/>
                  </a:cubicBezTo>
                  <a:cubicBezTo>
                    <a:pt x="2752" y="51590"/>
                    <a:pt x="4923" y="54507"/>
                    <a:pt x="8007" y="56089"/>
                  </a:cubicBezTo>
                  <a:lnTo>
                    <a:pt x="8798" y="56528"/>
                  </a:lnTo>
                  <a:lnTo>
                    <a:pt x="8798" y="57319"/>
                  </a:lnTo>
                  <a:cubicBezTo>
                    <a:pt x="8798" y="60043"/>
                    <a:pt x="8798" y="62855"/>
                    <a:pt x="8798" y="66106"/>
                  </a:cubicBezTo>
                  <a:lnTo>
                    <a:pt x="8798" y="66106"/>
                  </a:lnTo>
                  <a:cubicBezTo>
                    <a:pt x="9088" y="66739"/>
                    <a:pt x="9404" y="67354"/>
                    <a:pt x="9764" y="67951"/>
                  </a:cubicBezTo>
                  <a:cubicBezTo>
                    <a:pt x="12111" y="71317"/>
                    <a:pt x="15283" y="74014"/>
                    <a:pt x="18991" y="75772"/>
                  </a:cubicBezTo>
                  <a:cubicBezTo>
                    <a:pt x="22681" y="77723"/>
                    <a:pt x="26574" y="79287"/>
                    <a:pt x="30589" y="80429"/>
                  </a:cubicBezTo>
                  <a:cubicBezTo>
                    <a:pt x="38401" y="82722"/>
                    <a:pt x="46397" y="84304"/>
                    <a:pt x="54490" y="85174"/>
                  </a:cubicBezTo>
                  <a:lnTo>
                    <a:pt x="55281" y="85174"/>
                  </a:lnTo>
                  <a:lnTo>
                    <a:pt x="55281" y="85877"/>
                  </a:lnTo>
                  <a:cubicBezTo>
                    <a:pt x="57653" y="90446"/>
                    <a:pt x="59938" y="94664"/>
                    <a:pt x="62135" y="99233"/>
                  </a:cubicBezTo>
                  <a:lnTo>
                    <a:pt x="60289" y="98618"/>
                  </a:lnTo>
                  <a:lnTo>
                    <a:pt x="71185" y="93082"/>
                  </a:lnTo>
                  <a:lnTo>
                    <a:pt x="71185" y="93082"/>
                  </a:lnTo>
                  <a:cubicBezTo>
                    <a:pt x="78882" y="87327"/>
                    <a:pt x="82986" y="77951"/>
                    <a:pt x="81993" y="68391"/>
                  </a:cubicBezTo>
                  <a:lnTo>
                    <a:pt x="81993" y="67512"/>
                  </a:lnTo>
                  <a:lnTo>
                    <a:pt x="82784" y="67512"/>
                  </a:lnTo>
                  <a:cubicBezTo>
                    <a:pt x="87828" y="65342"/>
                    <a:pt x="92063" y="61660"/>
                    <a:pt x="94910" y="56968"/>
                  </a:cubicBezTo>
                  <a:cubicBezTo>
                    <a:pt x="97414" y="52732"/>
                    <a:pt x="98284" y="47741"/>
                    <a:pt x="97370" y="42909"/>
                  </a:cubicBezTo>
                  <a:lnTo>
                    <a:pt x="97370" y="41151"/>
                  </a:lnTo>
                  <a:lnTo>
                    <a:pt x="99040" y="41766"/>
                  </a:lnTo>
                  <a:cubicBezTo>
                    <a:pt x="102537" y="42917"/>
                    <a:pt x="106359" y="42575"/>
                    <a:pt x="109584" y="40800"/>
                  </a:cubicBezTo>
                  <a:cubicBezTo>
                    <a:pt x="112545" y="39201"/>
                    <a:pt x="115076" y="36907"/>
                    <a:pt x="116965" y="34122"/>
                  </a:cubicBezTo>
                  <a:cubicBezTo>
                    <a:pt x="118722" y="31793"/>
                    <a:pt x="120067" y="29175"/>
                    <a:pt x="120919" y="26389"/>
                  </a:cubicBezTo>
                  <a:cubicBezTo>
                    <a:pt x="121675" y="24078"/>
                    <a:pt x="121675" y="21583"/>
                    <a:pt x="120919" y="19272"/>
                  </a:cubicBezTo>
                  <a:cubicBezTo>
                    <a:pt x="119671" y="16073"/>
                    <a:pt x="117457" y="13341"/>
                    <a:pt x="114593" y="11451"/>
                  </a:cubicBezTo>
                  <a:cubicBezTo>
                    <a:pt x="112659" y="10133"/>
                    <a:pt x="111517" y="9606"/>
                    <a:pt x="111605" y="9430"/>
                  </a:cubicBezTo>
                  <a:cubicBezTo>
                    <a:pt x="116183" y="11047"/>
                    <a:pt x="119918" y="14439"/>
                    <a:pt x="121974" y="18832"/>
                  </a:cubicBezTo>
                  <a:cubicBezTo>
                    <a:pt x="122940" y="21319"/>
                    <a:pt x="123151" y="24043"/>
                    <a:pt x="122589" y="26653"/>
                  </a:cubicBezTo>
                  <a:cubicBezTo>
                    <a:pt x="121772" y="29799"/>
                    <a:pt x="120401" y="32769"/>
                    <a:pt x="118547" y="35440"/>
                  </a:cubicBezTo>
                  <a:cubicBezTo>
                    <a:pt x="116543" y="38471"/>
                    <a:pt x="113872" y="41002"/>
                    <a:pt x="110726" y="42821"/>
                  </a:cubicBezTo>
                  <a:cubicBezTo>
                    <a:pt x="106992" y="44886"/>
                    <a:pt x="102563" y="45308"/>
                    <a:pt x="98513" y="43963"/>
                  </a:cubicBezTo>
                  <a:lnTo>
                    <a:pt x="99919" y="42821"/>
                  </a:lnTo>
                  <a:cubicBezTo>
                    <a:pt x="100929" y="48163"/>
                    <a:pt x="100059" y="53690"/>
                    <a:pt x="97458" y="58462"/>
                  </a:cubicBezTo>
                  <a:cubicBezTo>
                    <a:pt x="94383" y="63576"/>
                    <a:pt x="89813" y="67626"/>
                    <a:pt x="84365" y="70060"/>
                  </a:cubicBezTo>
                  <a:lnTo>
                    <a:pt x="85069" y="68830"/>
                  </a:lnTo>
                  <a:cubicBezTo>
                    <a:pt x="85526" y="73812"/>
                    <a:pt x="84840" y="78830"/>
                    <a:pt x="83047" y="83504"/>
                  </a:cubicBezTo>
                  <a:cubicBezTo>
                    <a:pt x="81070" y="88495"/>
                    <a:pt x="77723" y="92818"/>
                    <a:pt x="73382" y="95982"/>
                  </a:cubicBezTo>
                  <a:lnTo>
                    <a:pt x="73382" y="95982"/>
                  </a:lnTo>
                  <a:lnTo>
                    <a:pt x="62750" y="100375"/>
                  </a:lnTo>
                  <a:lnTo>
                    <a:pt x="61519" y="100990"/>
                  </a:lnTo>
                  <a:lnTo>
                    <a:pt x="60817" y="99760"/>
                  </a:lnTo>
                  <a:lnTo>
                    <a:pt x="53875" y="86404"/>
                  </a:lnTo>
                  <a:lnTo>
                    <a:pt x="55017" y="87195"/>
                  </a:lnTo>
                  <a:cubicBezTo>
                    <a:pt x="46713" y="86334"/>
                    <a:pt x="38506" y="84717"/>
                    <a:pt x="30501" y="82362"/>
                  </a:cubicBezTo>
                  <a:cubicBezTo>
                    <a:pt x="26328" y="81114"/>
                    <a:pt x="22268" y="79497"/>
                    <a:pt x="18376" y="77529"/>
                  </a:cubicBezTo>
                  <a:cubicBezTo>
                    <a:pt x="14211" y="75561"/>
                    <a:pt x="10634" y="72529"/>
                    <a:pt x="8007" y="68742"/>
                  </a:cubicBezTo>
                  <a:cubicBezTo>
                    <a:pt x="7568" y="67951"/>
                    <a:pt x="7216" y="67073"/>
                    <a:pt x="6777" y="66370"/>
                  </a:cubicBezTo>
                  <a:lnTo>
                    <a:pt x="6777" y="66370"/>
                  </a:lnTo>
                  <a:lnTo>
                    <a:pt x="6777" y="57583"/>
                  </a:lnTo>
                  <a:lnTo>
                    <a:pt x="7568" y="58813"/>
                  </a:lnTo>
                  <a:cubicBezTo>
                    <a:pt x="3578" y="56818"/>
                    <a:pt x="793" y="53022"/>
                    <a:pt x="99" y="48620"/>
                  </a:cubicBezTo>
                  <a:cubicBezTo>
                    <a:pt x="-33" y="47539"/>
                    <a:pt x="-33" y="46450"/>
                    <a:pt x="99" y="45369"/>
                  </a:cubicBezTo>
                  <a:lnTo>
                    <a:pt x="626" y="42557"/>
                  </a:lnTo>
                  <a:cubicBezTo>
                    <a:pt x="793" y="40290"/>
                    <a:pt x="1839" y="38181"/>
                    <a:pt x="3526" y="36670"/>
                  </a:cubicBezTo>
                  <a:cubicBezTo>
                    <a:pt x="6865" y="34596"/>
                    <a:pt x="10467" y="32997"/>
                    <a:pt x="14246" y="31925"/>
                  </a:cubicBezTo>
                  <a:cubicBezTo>
                    <a:pt x="17734" y="30589"/>
                    <a:pt x="21354" y="29649"/>
                    <a:pt x="25054" y="29113"/>
                  </a:cubicBezTo>
                  <a:cubicBezTo>
                    <a:pt x="38594" y="27532"/>
                    <a:pt x="52284" y="27532"/>
                    <a:pt x="65825" y="29113"/>
                  </a:cubicBezTo>
                  <a:lnTo>
                    <a:pt x="65210" y="31574"/>
                  </a:lnTo>
                  <a:cubicBezTo>
                    <a:pt x="61853" y="30212"/>
                    <a:pt x="58637" y="28498"/>
                    <a:pt x="55632" y="26477"/>
                  </a:cubicBezTo>
                  <a:cubicBezTo>
                    <a:pt x="52557" y="24561"/>
                    <a:pt x="50026" y="21899"/>
                    <a:pt x="48251" y="18745"/>
                  </a:cubicBezTo>
                  <a:cubicBezTo>
                    <a:pt x="45800" y="12040"/>
                    <a:pt x="49253" y="4624"/>
                    <a:pt x="55949" y="2181"/>
                  </a:cubicBezTo>
                  <a:cubicBezTo>
                    <a:pt x="55992" y="2164"/>
                    <a:pt x="56028" y="2155"/>
                    <a:pt x="56072" y="2137"/>
                  </a:cubicBezTo>
                  <a:cubicBezTo>
                    <a:pt x="61397" y="283"/>
                    <a:pt x="67073" y="-376"/>
                    <a:pt x="72679" y="204"/>
                  </a:cubicBezTo>
                  <a:cubicBezTo>
                    <a:pt x="77362" y="485"/>
                    <a:pt x="82028" y="1048"/>
                    <a:pt x="86650" y="1874"/>
                  </a:cubicBezTo>
                  <a:cubicBezTo>
                    <a:pt x="93091" y="2928"/>
                    <a:pt x="99462" y="4395"/>
                    <a:pt x="105718" y="6267"/>
                  </a:cubicBezTo>
                  <a:lnTo>
                    <a:pt x="110639" y="7761"/>
                  </a:lnTo>
                  <a:close/>
                </a:path>
              </a:pathLst>
            </a:custGeom>
            <a:solidFill>
              <a:srgbClr val="6F4439"/>
            </a:solidFill>
            <a:ln w="8776"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6AFDD552-D626-2DFF-73CB-FE6DB62AFD02}"/>
                </a:ext>
              </a:extLst>
            </p:cNvPr>
            <p:cNvSpPr/>
            <p:nvPr/>
          </p:nvSpPr>
          <p:spPr>
            <a:xfrm>
              <a:off x="4378987" y="2526159"/>
              <a:ext cx="71877" cy="14474"/>
            </a:xfrm>
            <a:custGeom>
              <a:avLst/>
              <a:gdLst>
                <a:gd name="connsiteX0" fmla="*/ 71877 w 71877"/>
                <a:gd name="connsiteY0" fmla="*/ 14474 h 14474"/>
                <a:gd name="connsiteX1" fmla="*/ 0 w 71877"/>
                <a:gd name="connsiteY1" fmla="*/ 3578 h 14474"/>
                <a:gd name="connsiteX2" fmla="*/ 10632 w 71877"/>
                <a:gd name="connsiteY2" fmla="*/ 942 h 14474"/>
                <a:gd name="connsiteX3" fmla="*/ 36993 w 71877"/>
                <a:gd name="connsiteY3" fmla="*/ 942 h 14474"/>
                <a:gd name="connsiteX4" fmla="*/ 62299 w 71877"/>
                <a:gd name="connsiteY4" fmla="*/ 8587 h 14474"/>
                <a:gd name="connsiteX5" fmla="*/ 71877 w 71877"/>
                <a:gd name="connsiteY5" fmla="*/ 14474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77" h="14474">
                  <a:moveTo>
                    <a:pt x="71877" y="14474"/>
                  </a:moveTo>
                  <a:cubicBezTo>
                    <a:pt x="49365" y="4343"/>
                    <a:pt x="24507" y="573"/>
                    <a:pt x="0" y="3578"/>
                  </a:cubicBezTo>
                  <a:cubicBezTo>
                    <a:pt x="3357" y="2076"/>
                    <a:pt x="6959" y="1180"/>
                    <a:pt x="10632" y="942"/>
                  </a:cubicBezTo>
                  <a:cubicBezTo>
                    <a:pt x="19375" y="-314"/>
                    <a:pt x="28250" y="-314"/>
                    <a:pt x="36993" y="942"/>
                  </a:cubicBezTo>
                  <a:cubicBezTo>
                    <a:pt x="45754" y="2234"/>
                    <a:pt x="54286" y="4809"/>
                    <a:pt x="62299" y="8587"/>
                  </a:cubicBezTo>
                  <a:cubicBezTo>
                    <a:pt x="65814" y="9975"/>
                    <a:pt x="69057" y="11961"/>
                    <a:pt x="71877" y="14474"/>
                  </a:cubicBezTo>
                  <a:close/>
                </a:path>
              </a:pathLst>
            </a:custGeom>
            <a:solidFill>
              <a:srgbClr val="6F4439"/>
            </a:solidFill>
            <a:ln w="8776"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12EBB728-D9D6-4B47-6526-A666F873B61A}"/>
                </a:ext>
              </a:extLst>
            </p:cNvPr>
            <p:cNvSpPr/>
            <p:nvPr/>
          </p:nvSpPr>
          <p:spPr>
            <a:xfrm>
              <a:off x="4431708" y="2503066"/>
              <a:ext cx="38399" cy="12487"/>
            </a:xfrm>
            <a:custGeom>
              <a:avLst/>
              <a:gdLst>
                <a:gd name="connsiteX0" fmla="*/ 38400 w 38399"/>
                <a:gd name="connsiteY0" fmla="*/ 12436 h 12487"/>
                <a:gd name="connsiteX1" fmla="*/ 19596 w 38399"/>
                <a:gd name="connsiteY1" fmla="*/ 5231 h 12487"/>
                <a:gd name="connsiteX2" fmla="*/ 1 w 38399"/>
                <a:gd name="connsiteY2" fmla="*/ 662 h 12487"/>
                <a:gd name="connsiteX3" fmla="*/ 20474 w 38399"/>
                <a:gd name="connsiteY3" fmla="*/ 2331 h 12487"/>
                <a:gd name="connsiteX4" fmla="*/ 38400 w 38399"/>
                <a:gd name="connsiteY4" fmla="*/ 12436 h 1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99" h="12487">
                  <a:moveTo>
                    <a:pt x="38400" y="12436"/>
                  </a:moveTo>
                  <a:cubicBezTo>
                    <a:pt x="37872" y="13051"/>
                    <a:pt x="30316" y="8043"/>
                    <a:pt x="19596" y="5231"/>
                  </a:cubicBezTo>
                  <a:cubicBezTo>
                    <a:pt x="8876" y="2419"/>
                    <a:pt x="-87" y="1540"/>
                    <a:pt x="1" y="662"/>
                  </a:cubicBezTo>
                  <a:cubicBezTo>
                    <a:pt x="6854" y="-613"/>
                    <a:pt x="13919" y="-41"/>
                    <a:pt x="20474" y="2331"/>
                  </a:cubicBezTo>
                  <a:cubicBezTo>
                    <a:pt x="27372" y="3702"/>
                    <a:pt x="33655" y="7243"/>
                    <a:pt x="38400" y="12436"/>
                  </a:cubicBezTo>
                  <a:close/>
                </a:path>
              </a:pathLst>
            </a:custGeom>
            <a:solidFill>
              <a:srgbClr val="6F4439"/>
            </a:solidFill>
            <a:ln w="8776"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864C7A2-2176-A657-4B4B-442B81278BD1}"/>
                </a:ext>
              </a:extLst>
            </p:cNvPr>
            <p:cNvSpPr/>
            <p:nvPr/>
          </p:nvSpPr>
          <p:spPr>
            <a:xfrm>
              <a:off x="3528465" y="1627114"/>
              <a:ext cx="239974" cy="185739"/>
            </a:xfrm>
            <a:custGeom>
              <a:avLst/>
              <a:gdLst>
                <a:gd name="connsiteX0" fmla="*/ 3638 w 239974"/>
                <a:gd name="connsiteY0" fmla="*/ 31310 h 185739"/>
                <a:gd name="connsiteX1" fmla="*/ 43003 w 239974"/>
                <a:gd name="connsiteY1" fmla="*/ 11012 h 185739"/>
                <a:gd name="connsiteX2" fmla="*/ 107499 w 239974"/>
                <a:gd name="connsiteY2" fmla="*/ 11012 h 185739"/>
                <a:gd name="connsiteX3" fmla="*/ 171644 w 239974"/>
                <a:gd name="connsiteY3" fmla="*/ 25950 h 185739"/>
                <a:gd name="connsiteX4" fmla="*/ 178586 w 239974"/>
                <a:gd name="connsiteY4" fmla="*/ 47654 h 185739"/>
                <a:gd name="connsiteX5" fmla="*/ 223540 w 239974"/>
                <a:gd name="connsiteY5" fmla="*/ 79647 h 185739"/>
                <a:gd name="connsiteX6" fmla="*/ 213733 w 239974"/>
                <a:gd name="connsiteY6" fmla="*/ 112589 h 185739"/>
                <a:gd name="connsiteX7" fmla="*/ 238249 w 239974"/>
                <a:gd name="connsiteY7" fmla="*/ 159503 h 185739"/>
                <a:gd name="connsiteX8" fmla="*/ 199411 w 239974"/>
                <a:gd name="connsiteY8" fmla="*/ 185609 h 185739"/>
                <a:gd name="connsiteX9" fmla="*/ 11458 w 239974"/>
                <a:gd name="connsiteY9" fmla="*/ 74981 h 185739"/>
                <a:gd name="connsiteX10" fmla="*/ 3638 w 239974"/>
                <a:gd name="connsiteY10" fmla="*/ 31310 h 18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974" h="185739">
                  <a:moveTo>
                    <a:pt x="3638" y="31310"/>
                  </a:moveTo>
                  <a:cubicBezTo>
                    <a:pt x="11107" y="16856"/>
                    <a:pt x="26897" y="8710"/>
                    <a:pt x="43003" y="11012"/>
                  </a:cubicBezTo>
                  <a:cubicBezTo>
                    <a:pt x="61992" y="-3671"/>
                    <a:pt x="88511" y="-3671"/>
                    <a:pt x="107499" y="11012"/>
                  </a:cubicBezTo>
                  <a:cubicBezTo>
                    <a:pt x="129335" y="-2581"/>
                    <a:pt x="158059" y="4106"/>
                    <a:pt x="171644" y="25950"/>
                  </a:cubicBezTo>
                  <a:cubicBezTo>
                    <a:pt x="175721" y="32496"/>
                    <a:pt x="178102" y="39956"/>
                    <a:pt x="178586" y="47654"/>
                  </a:cubicBezTo>
                  <a:cubicBezTo>
                    <a:pt x="199832" y="44078"/>
                    <a:pt x="219963" y="58400"/>
                    <a:pt x="223540" y="79647"/>
                  </a:cubicBezTo>
                  <a:cubicBezTo>
                    <a:pt x="225543" y="91553"/>
                    <a:pt x="221923" y="103714"/>
                    <a:pt x="213733" y="112589"/>
                  </a:cubicBezTo>
                  <a:cubicBezTo>
                    <a:pt x="233460" y="118775"/>
                    <a:pt x="244435" y="139776"/>
                    <a:pt x="238249" y="159503"/>
                  </a:cubicBezTo>
                  <a:cubicBezTo>
                    <a:pt x="233012" y="176224"/>
                    <a:pt x="216870" y="187067"/>
                    <a:pt x="199411" y="185609"/>
                  </a:cubicBezTo>
                  <a:lnTo>
                    <a:pt x="11458" y="74981"/>
                  </a:lnTo>
                  <a:cubicBezTo>
                    <a:pt x="-150" y="63558"/>
                    <a:pt x="-3278" y="46055"/>
                    <a:pt x="3638" y="31310"/>
                  </a:cubicBezTo>
                  <a:close/>
                </a:path>
              </a:pathLst>
            </a:custGeom>
            <a:solidFill>
              <a:srgbClr val="263238"/>
            </a:solidFill>
            <a:ln w="8776"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ACE569B4-CEF9-7058-4385-BEE591E9FD45}"/>
                </a:ext>
              </a:extLst>
            </p:cNvPr>
            <p:cNvSpPr/>
            <p:nvPr/>
          </p:nvSpPr>
          <p:spPr>
            <a:xfrm>
              <a:off x="3440567" y="1675006"/>
              <a:ext cx="308928" cy="697444"/>
            </a:xfrm>
            <a:custGeom>
              <a:avLst/>
              <a:gdLst>
                <a:gd name="connsiteX0" fmla="*/ 293107 w 308928"/>
                <a:gd name="connsiteY0" fmla="*/ 142813 h 697444"/>
                <a:gd name="connsiteX1" fmla="*/ 132306 w 308928"/>
                <a:gd name="connsiteY1" fmla="*/ 25 h 697444"/>
                <a:gd name="connsiteX2" fmla="*/ 124134 w 308928"/>
                <a:gd name="connsiteY2" fmla="*/ 25 h 697444"/>
                <a:gd name="connsiteX3" fmla="*/ 1117 w 308928"/>
                <a:gd name="connsiteY3" fmla="*/ 174446 h 697444"/>
                <a:gd name="connsiteX4" fmla="*/ 20097 w 308928"/>
                <a:gd name="connsiteY4" fmla="*/ 469424 h 697444"/>
                <a:gd name="connsiteX5" fmla="*/ 33014 w 308928"/>
                <a:gd name="connsiteY5" fmla="*/ 506329 h 697444"/>
                <a:gd name="connsiteX6" fmla="*/ 185555 w 308928"/>
                <a:gd name="connsiteY6" fmla="*/ 697445 h 697444"/>
                <a:gd name="connsiteX7" fmla="*/ 223954 w 308928"/>
                <a:gd name="connsiteY7" fmla="*/ 525221 h 697444"/>
                <a:gd name="connsiteX8" fmla="*/ 224657 w 308928"/>
                <a:gd name="connsiteY8" fmla="*/ 445260 h 697444"/>
                <a:gd name="connsiteX9" fmla="*/ 308924 w 308928"/>
                <a:gd name="connsiteY9" fmla="*/ 345089 h 697444"/>
                <a:gd name="connsiteX10" fmla="*/ 293107 w 308928"/>
                <a:gd name="connsiteY10" fmla="*/ 142813 h 69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928" h="697444">
                  <a:moveTo>
                    <a:pt x="293107" y="142813"/>
                  </a:moveTo>
                  <a:cubicBezTo>
                    <a:pt x="284804" y="60638"/>
                    <a:pt x="214886" y="-1442"/>
                    <a:pt x="132306" y="25"/>
                  </a:cubicBezTo>
                  <a:lnTo>
                    <a:pt x="124134" y="25"/>
                  </a:lnTo>
                  <a:cubicBezTo>
                    <a:pt x="35562" y="7055"/>
                    <a:pt x="-7670" y="86138"/>
                    <a:pt x="1117" y="174446"/>
                  </a:cubicBezTo>
                  <a:lnTo>
                    <a:pt x="20097" y="469424"/>
                  </a:lnTo>
                  <a:lnTo>
                    <a:pt x="33014" y="506329"/>
                  </a:lnTo>
                  <a:lnTo>
                    <a:pt x="185555" y="697445"/>
                  </a:lnTo>
                  <a:lnTo>
                    <a:pt x="223954" y="525221"/>
                  </a:lnTo>
                  <a:lnTo>
                    <a:pt x="224657" y="445260"/>
                  </a:lnTo>
                  <a:cubicBezTo>
                    <a:pt x="224657" y="445260"/>
                    <a:pt x="309627" y="430322"/>
                    <a:pt x="308924" y="345089"/>
                  </a:cubicBezTo>
                  <a:cubicBezTo>
                    <a:pt x="308484" y="304054"/>
                    <a:pt x="300928" y="219347"/>
                    <a:pt x="293107" y="142813"/>
                  </a:cubicBezTo>
                  <a:close/>
                </a:path>
              </a:pathLst>
            </a:custGeom>
            <a:solidFill>
              <a:srgbClr val="AE7461"/>
            </a:solidFill>
            <a:ln w="8776"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1FEA4112-C738-C3F5-501C-4CA6A99CAE5A}"/>
                </a:ext>
              </a:extLst>
            </p:cNvPr>
            <p:cNvSpPr/>
            <p:nvPr/>
          </p:nvSpPr>
          <p:spPr>
            <a:xfrm>
              <a:off x="3553542" y="2089599"/>
              <a:ext cx="111506" cy="52705"/>
            </a:xfrm>
            <a:custGeom>
              <a:avLst/>
              <a:gdLst>
                <a:gd name="connsiteX0" fmla="*/ 111506 w 111506"/>
                <a:gd name="connsiteY0" fmla="*/ 31018 h 52705"/>
                <a:gd name="connsiteX1" fmla="*/ 0 w 111506"/>
                <a:gd name="connsiteY1" fmla="*/ 0 h 52705"/>
                <a:gd name="connsiteX2" fmla="*/ 111419 w 111506"/>
                <a:gd name="connsiteY2" fmla="*/ 51755 h 52705"/>
              </a:gdLst>
              <a:ahLst/>
              <a:cxnLst>
                <a:cxn ang="0">
                  <a:pos x="connsiteX0" y="connsiteY0"/>
                </a:cxn>
                <a:cxn ang="0">
                  <a:pos x="connsiteX1" y="connsiteY1"/>
                </a:cxn>
                <a:cxn ang="0">
                  <a:pos x="connsiteX2" y="connsiteY2"/>
                </a:cxn>
              </a:cxnLst>
              <a:rect l="l" t="t" r="r" b="b"/>
              <a:pathLst>
                <a:path w="111506" h="52705">
                  <a:moveTo>
                    <a:pt x="111506" y="31018"/>
                  </a:moveTo>
                  <a:cubicBezTo>
                    <a:pt x="72141" y="31528"/>
                    <a:pt x="33452" y="20764"/>
                    <a:pt x="0" y="0"/>
                  </a:cubicBezTo>
                  <a:cubicBezTo>
                    <a:pt x="0" y="0"/>
                    <a:pt x="27415" y="60981"/>
                    <a:pt x="111419" y="51755"/>
                  </a:cubicBezTo>
                  <a:close/>
                </a:path>
              </a:pathLst>
            </a:custGeom>
            <a:solidFill>
              <a:srgbClr val="6F4439"/>
            </a:solidFill>
            <a:ln w="8776"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182A757A-7D87-643D-94D0-CDA701FA3106}"/>
                </a:ext>
              </a:extLst>
            </p:cNvPr>
            <p:cNvSpPr/>
            <p:nvPr/>
          </p:nvSpPr>
          <p:spPr>
            <a:xfrm>
              <a:off x="3686392" y="1886464"/>
              <a:ext cx="24266" cy="23327"/>
            </a:xfrm>
            <a:custGeom>
              <a:avLst/>
              <a:gdLst>
                <a:gd name="connsiteX0" fmla="*/ 24260 w 24266"/>
                <a:gd name="connsiteY0" fmla="*/ 10789 h 23327"/>
                <a:gd name="connsiteX1" fmla="*/ 12749 w 24266"/>
                <a:gd name="connsiteY1" fmla="*/ 23267 h 23327"/>
                <a:gd name="connsiteX2" fmla="*/ 35 w 24266"/>
                <a:gd name="connsiteY2" fmla="*/ 12898 h 23327"/>
                <a:gd name="connsiteX3" fmla="*/ 9 w 24266"/>
                <a:gd name="connsiteY3" fmla="*/ 12547 h 23327"/>
                <a:gd name="connsiteX4" fmla="*/ 11431 w 24266"/>
                <a:gd name="connsiteY4" fmla="*/ 69 h 23327"/>
                <a:gd name="connsiteX5" fmla="*/ 24216 w 24266"/>
                <a:gd name="connsiteY5" fmla="*/ 10341 h 23327"/>
                <a:gd name="connsiteX6" fmla="*/ 24260 w 24266"/>
                <a:gd name="connsiteY6" fmla="*/ 10789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66" h="23327">
                  <a:moveTo>
                    <a:pt x="24260" y="10789"/>
                  </a:moveTo>
                  <a:cubicBezTo>
                    <a:pt x="24463" y="17388"/>
                    <a:pt x="19340" y="22933"/>
                    <a:pt x="12749" y="23267"/>
                  </a:cubicBezTo>
                  <a:cubicBezTo>
                    <a:pt x="6379" y="23917"/>
                    <a:pt x="685" y="19269"/>
                    <a:pt x="35" y="12898"/>
                  </a:cubicBezTo>
                  <a:cubicBezTo>
                    <a:pt x="26" y="12784"/>
                    <a:pt x="17" y="12661"/>
                    <a:pt x="9" y="12547"/>
                  </a:cubicBezTo>
                  <a:cubicBezTo>
                    <a:pt x="-238" y="5965"/>
                    <a:pt x="4850" y="403"/>
                    <a:pt x="11431" y="69"/>
                  </a:cubicBezTo>
                  <a:cubicBezTo>
                    <a:pt x="17802" y="-625"/>
                    <a:pt x="23522" y="3971"/>
                    <a:pt x="24216" y="10341"/>
                  </a:cubicBezTo>
                  <a:cubicBezTo>
                    <a:pt x="24234" y="10491"/>
                    <a:pt x="24251" y="10640"/>
                    <a:pt x="24260" y="10789"/>
                  </a:cubicBezTo>
                  <a:close/>
                </a:path>
              </a:pathLst>
            </a:custGeom>
            <a:solidFill>
              <a:srgbClr val="263238"/>
            </a:solidFill>
            <a:ln w="8776"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64F5D50-9234-BFFF-14D0-3D4FC300D99F}"/>
                </a:ext>
              </a:extLst>
            </p:cNvPr>
            <p:cNvSpPr/>
            <p:nvPr/>
          </p:nvSpPr>
          <p:spPr>
            <a:xfrm>
              <a:off x="3668895" y="1851899"/>
              <a:ext cx="48608" cy="13260"/>
            </a:xfrm>
            <a:custGeom>
              <a:avLst/>
              <a:gdLst>
                <a:gd name="connsiteX0" fmla="*/ 48436 w 48608"/>
                <a:gd name="connsiteY0" fmla="*/ 12316 h 13260"/>
                <a:gd name="connsiteX1" fmla="*/ 24447 w 48608"/>
                <a:gd name="connsiteY1" fmla="*/ 7571 h 13260"/>
                <a:gd name="connsiteX2" fmla="*/ 459 w 48608"/>
                <a:gd name="connsiteY2" fmla="*/ 13019 h 13260"/>
                <a:gd name="connsiteX3" fmla="*/ 5380 w 48608"/>
                <a:gd name="connsiteY3" fmla="*/ 6341 h 13260"/>
                <a:gd name="connsiteX4" fmla="*/ 24535 w 48608"/>
                <a:gd name="connsiteY4" fmla="*/ 14 h 13260"/>
                <a:gd name="connsiteX5" fmla="*/ 43603 w 48608"/>
                <a:gd name="connsiteY5" fmla="*/ 5726 h 13260"/>
                <a:gd name="connsiteX6" fmla="*/ 48436 w 48608"/>
                <a:gd name="connsiteY6" fmla="*/ 12316 h 1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8" h="13260">
                  <a:moveTo>
                    <a:pt x="48436" y="12316"/>
                  </a:moveTo>
                  <a:cubicBezTo>
                    <a:pt x="46942" y="13897"/>
                    <a:pt x="37540" y="7219"/>
                    <a:pt x="24447" y="7571"/>
                  </a:cubicBezTo>
                  <a:cubicBezTo>
                    <a:pt x="11355" y="7922"/>
                    <a:pt x="1953" y="14600"/>
                    <a:pt x="459" y="13019"/>
                  </a:cubicBezTo>
                  <a:cubicBezTo>
                    <a:pt x="-1035" y="11437"/>
                    <a:pt x="1250" y="9416"/>
                    <a:pt x="5380" y="6341"/>
                  </a:cubicBezTo>
                  <a:cubicBezTo>
                    <a:pt x="10933" y="2263"/>
                    <a:pt x="17638" y="40"/>
                    <a:pt x="24535" y="14"/>
                  </a:cubicBezTo>
                  <a:cubicBezTo>
                    <a:pt x="31345" y="-188"/>
                    <a:pt x="38032" y="1815"/>
                    <a:pt x="43603" y="5726"/>
                  </a:cubicBezTo>
                  <a:cubicBezTo>
                    <a:pt x="47733" y="8713"/>
                    <a:pt x="49139" y="11525"/>
                    <a:pt x="48436" y="12316"/>
                  </a:cubicBezTo>
                  <a:close/>
                </a:path>
              </a:pathLst>
            </a:custGeom>
            <a:solidFill>
              <a:srgbClr val="263238"/>
            </a:solidFill>
            <a:ln w="8776"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1CF137FA-534F-8580-EFFF-A9980D91C648}"/>
                </a:ext>
              </a:extLst>
            </p:cNvPr>
            <p:cNvSpPr/>
            <p:nvPr/>
          </p:nvSpPr>
          <p:spPr>
            <a:xfrm>
              <a:off x="3574274" y="1894293"/>
              <a:ext cx="24266" cy="23327"/>
            </a:xfrm>
            <a:custGeom>
              <a:avLst/>
              <a:gdLst>
                <a:gd name="connsiteX0" fmla="*/ 24258 w 24266"/>
                <a:gd name="connsiteY0" fmla="*/ 10781 h 23327"/>
                <a:gd name="connsiteX1" fmla="*/ 12835 w 24266"/>
                <a:gd name="connsiteY1" fmla="*/ 23258 h 23327"/>
                <a:gd name="connsiteX2" fmla="*/ 50 w 24266"/>
                <a:gd name="connsiteY2" fmla="*/ 12986 h 23327"/>
                <a:gd name="connsiteX3" fmla="*/ 6 w 24266"/>
                <a:gd name="connsiteY3" fmla="*/ 12538 h 23327"/>
                <a:gd name="connsiteX4" fmla="*/ 11517 w 24266"/>
                <a:gd name="connsiteY4" fmla="*/ 61 h 23327"/>
                <a:gd name="connsiteX5" fmla="*/ 24231 w 24266"/>
                <a:gd name="connsiteY5" fmla="*/ 10429 h 23327"/>
                <a:gd name="connsiteX6" fmla="*/ 24258 w 24266"/>
                <a:gd name="connsiteY6" fmla="*/ 10781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66" h="23327">
                  <a:moveTo>
                    <a:pt x="24258" y="10781"/>
                  </a:moveTo>
                  <a:cubicBezTo>
                    <a:pt x="24504" y="17362"/>
                    <a:pt x="19416" y="22924"/>
                    <a:pt x="12835" y="23258"/>
                  </a:cubicBezTo>
                  <a:cubicBezTo>
                    <a:pt x="6464" y="23952"/>
                    <a:pt x="744" y="19357"/>
                    <a:pt x="50" y="12986"/>
                  </a:cubicBezTo>
                  <a:cubicBezTo>
                    <a:pt x="32" y="12837"/>
                    <a:pt x="15" y="12688"/>
                    <a:pt x="6" y="12538"/>
                  </a:cubicBezTo>
                  <a:cubicBezTo>
                    <a:pt x="-196" y="5939"/>
                    <a:pt x="4926" y="395"/>
                    <a:pt x="11517" y="61"/>
                  </a:cubicBezTo>
                  <a:cubicBezTo>
                    <a:pt x="17887" y="-590"/>
                    <a:pt x="23581" y="4059"/>
                    <a:pt x="24231" y="10429"/>
                  </a:cubicBezTo>
                  <a:cubicBezTo>
                    <a:pt x="24240" y="10544"/>
                    <a:pt x="24249" y="10667"/>
                    <a:pt x="24258" y="10781"/>
                  </a:cubicBezTo>
                  <a:close/>
                </a:path>
              </a:pathLst>
            </a:custGeom>
            <a:solidFill>
              <a:srgbClr val="263238"/>
            </a:solidFill>
            <a:ln w="8776"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05A40FD4-5A0F-A663-E57E-F9EA822B243F}"/>
                </a:ext>
              </a:extLst>
            </p:cNvPr>
            <p:cNvSpPr/>
            <p:nvPr/>
          </p:nvSpPr>
          <p:spPr>
            <a:xfrm>
              <a:off x="3543593" y="1852607"/>
              <a:ext cx="48608" cy="13343"/>
            </a:xfrm>
            <a:custGeom>
              <a:avLst/>
              <a:gdLst>
                <a:gd name="connsiteX0" fmla="*/ 48436 w 48608"/>
                <a:gd name="connsiteY0" fmla="*/ 12310 h 13343"/>
                <a:gd name="connsiteX1" fmla="*/ 24448 w 48608"/>
                <a:gd name="connsiteY1" fmla="*/ 7653 h 13343"/>
                <a:gd name="connsiteX2" fmla="*/ 459 w 48608"/>
                <a:gd name="connsiteY2" fmla="*/ 13101 h 13343"/>
                <a:gd name="connsiteX3" fmla="*/ 5380 w 48608"/>
                <a:gd name="connsiteY3" fmla="*/ 6335 h 13343"/>
                <a:gd name="connsiteX4" fmla="*/ 24535 w 48608"/>
                <a:gd name="connsiteY4" fmla="*/ 9 h 13343"/>
                <a:gd name="connsiteX5" fmla="*/ 43603 w 48608"/>
                <a:gd name="connsiteY5" fmla="*/ 5720 h 13343"/>
                <a:gd name="connsiteX6" fmla="*/ 48436 w 48608"/>
                <a:gd name="connsiteY6" fmla="*/ 12310 h 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8" h="13343">
                  <a:moveTo>
                    <a:pt x="48436" y="12310"/>
                  </a:moveTo>
                  <a:cubicBezTo>
                    <a:pt x="46942" y="13980"/>
                    <a:pt x="37540" y="7302"/>
                    <a:pt x="24448" y="7653"/>
                  </a:cubicBezTo>
                  <a:cubicBezTo>
                    <a:pt x="11355" y="8005"/>
                    <a:pt x="1953" y="14683"/>
                    <a:pt x="459" y="13101"/>
                  </a:cubicBezTo>
                  <a:cubicBezTo>
                    <a:pt x="-1035" y="11520"/>
                    <a:pt x="1250" y="9499"/>
                    <a:pt x="5380" y="6335"/>
                  </a:cubicBezTo>
                  <a:cubicBezTo>
                    <a:pt x="10977" y="2329"/>
                    <a:pt x="17655" y="123"/>
                    <a:pt x="24535" y="9"/>
                  </a:cubicBezTo>
                  <a:cubicBezTo>
                    <a:pt x="31337" y="-149"/>
                    <a:pt x="38014" y="1845"/>
                    <a:pt x="43603" y="5720"/>
                  </a:cubicBezTo>
                  <a:cubicBezTo>
                    <a:pt x="47733" y="8532"/>
                    <a:pt x="49139" y="11608"/>
                    <a:pt x="48436" y="12310"/>
                  </a:cubicBezTo>
                  <a:close/>
                </a:path>
              </a:pathLst>
            </a:custGeom>
            <a:solidFill>
              <a:srgbClr val="263238"/>
            </a:solidFill>
            <a:ln w="8776"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BACB966-DF49-D150-A31B-E29E0B253727}"/>
                </a:ext>
              </a:extLst>
            </p:cNvPr>
            <p:cNvSpPr/>
            <p:nvPr/>
          </p:nvSpPr>
          <p:spPr>
            <a:xfrm>
              <a:off x="3628721" y="1852079"/>
              <a:ext cx="41395" cy="109469"/>
            </a:xfrm>
            <a:custGeom>
              <a:avLst/>
              <a:gdLst>
                <a:gd name="connsiteX0" fmla="*/ 8385 w 41395"/>
                <a:gd name="connsiteY0" fmla="*/ 108968 h 109469"/>
                <a:gd name="connsiteX1" fmla="*/ 29562 w 41395"/>
                <a:gd name="connsiteY1" fmla="*/ 104750 h 109469"/>
                <a:gd name="connsiteX2" fmla="*/ 36591 w 41395"/>
                <a:gd name="connsiteY2" fmla="*/ 101323 h 109469"/>
                <a:gd name="connsiteX3" fmla="*/ 34131 w 41395"/>
                <a:gd name="connsiteY3" fmla="*/ 91394 h 109469"/>
                <a:gd name="connsiteX4" fmla="*/ 23763 w 41395"/>
                <a:gd name="connsiteY4" fmla="*/ 66175 h 109469"/>
                <a:gd name="connsiteX5" fmla="*/ 126 w 41395"/>
                <a:gd name="connsiteY5" fmla="*/ 10 h 109469"/>
                <a:gd name="connsiteX6" fmla="*/ 29035 w 41395"/>
                <a:gd name="connsiteY6" fmla="*/ 64154 h 109469"/>
                <a:gd name="connsiteX7" fmla="*/ 39052 w 41395"/>
                <a:gd name="connsiteY7" fmla="*/ 89549 h 109469"/>
                <a:gd name="connsiteX8" fmla="*/ 40985 w 41395"/>
                <a:gd name="connsiteY8" fmla="*/ 102641 h 109469"/>
                <a:gd name="connsiteX9" fmla="*/ 35625 w 41395"/>
                <a:gd name="connsiteY9" fmla="*/ 107650 h 109469"/>
                <a:gd name="connsiteX10" fmla="*/ 29914 w 41395"/>
                <a:gd name="connsiteY10" fmla="*/ 108528 h 109469"/>
                <a:gd name="connsiteX11" fmla="*/ 8385 w 41395"/>
                <a:gd name="connsiteY11" fmla="*/ 108968 h 10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95" h="109469">
                  <a:moveTo>
                    <a:pt x="8385" y="108968"/>
                  </a:moveTo>
                  <a:cubicBezTo>
                    <a:pt x="15248" y="106718"/>
                    <a:pt x="22357" y="105304"/>
                    <a:pt x="29562" y="104750"/>
                  </a:cubicBezTo>
                  <a:cubicBezTo>
                    <a:pt x="32901" y="104750"/>
                    <a:pt x="36064" y="103608"/>
                    <a:pt x="36591" y="101323"/>
                  </a:cubicBezTo>
                  <a:cubicBezTo>
                    <a:pt x="36811" y="97843"/>
                    <a:pt x="35950" y="94373"/>
                    <a:pt x="34131" y="91394"/>
                  </a:cubicBezTo>
                  <a:cubicBezTo>
                    <a:pt x="30880" y="83398"/>
                    <a:pt x="27365" y="74962"/>
                    <a:pt x="23763" y="66175"/>
                  </a:cubicBezTo>
                  <a:cubicBezTo>
                    <a:pt x="9264" y="30237"/>
                    <a:pt x="-1280" y="625"/>
                    <a:pt x="126" y="10"/>
                  </a:cubicBezTo>
                  <a:cubicBezTo>
                    <a:pt x="1532" y="-605"/>
                    <a:pt x="14536" y="28128"/>
                    <a:pt x="29035" y="64154"/>
                  </a:cubicBezTo>
                  <a:cubicBezTo>
                    <a:pt x="32462" y="72941"/>
                    <a:pt x="35801" y="81728"/>
                    <a:pt x="39052" y="89549"/>
                  </a:cubicBezTo>
                  <a:cubicBezTo>
                    <a:pt x="41240" y="93538"/>
                    <a:pt x="41925" y="98186"/>
                    <a:pt x="40985" y="102641"/>
                  </a:cubicBezTo>
                  <a:cubicBezTo>
                    <a:pt x="40010" y="105014"/>
                    <a:pt x="38059" y="106841"/>
                    <a:pt x="35625" y="107650"/>
                  </a:cubicBezTo>
                  <a:cubicBezTo>
                    <a:pt x="33771" y="108212"/>
                    <a:pt x="31847" y="108502"/>
                    <a:pt x="29914" y="108528"/>
                  </a:cubicBezTo>
                  <a:cubicBezTo>
                    <a:pt x="22787" y="109618"/>
                    <a:pt x="15547" y="109759"/>
                    <a:pt x="8385" y="108968"/>
                  </a:cubicBezTo>
                  <a:close/>
                </a:path>
              </a:pathLst>
            </a:custGeom>
            <a:solidFill>
              <a:srgbClr val="263238"/>
            </a:solidFill>
            <a:ln w="8776"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C5F98181-E57E-325B-E438-8D1E2B34F1AD}"/>
                </a:ext>
              </a:extLst>
            </p:cNvPr>
            <p:cNvSpPr/>
            <p:nvPr/>
          </p:nvSpPr>
          <p:spPr>
            <a:xfrm>
              <a:off x="3538591" y="1815074"/>
              <a:ext cx="52924" cy="15256"/>
            </a:xfrm>
            <a:custGeom>
              <a:avLst/>
              <a:gdLst>
                <a:gd name="connsiteX0" fmla="*/ 52823 w 52924"/>
                <a:gd name="connsiteY0" fmla="*/ 12498 h 15256"/>
                <a:gd name="connsiteX1" fmla="*/ 26462 w 52924"/>
                <a:gd name="connsiteY1" fmla="*/ 13553 h 15256"/>
                <a:gd name="connsiteX2" fmla="*/ 101 w 52924"/>
                <a:gd name="connsiteY2" fmla="*/ 13553 h 15256"/>
                <a:gd name="connsiteX3" fmla="*/ 6428 w 52924"/>
                <a:gd name="connsiteY3" fmla="*/ 5820 h 15256"/>
                <a:gd name="connsiteX4" fmla="*/ 26638 w 52924"/>
                <a:gd name="connsiteY4" fmla="*/ 21 h 15256"/>
                <a:gd name="connsiteX5" fmla="*/ 46848 w 52924"/>
                <a:gd name="connsiteY5" fmla="*/ 4766 h 15256"/>
                <a:gd name="connsiteX6" fmla="*/ 52823 w 52924"/>
                <a:gd name="connsiteY6" fmla="*/ 12498 h 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24" h="15256">
                  <a:moveTo>
                    <a:pt x="52823" y="12498"/>
                  </a:moveTo>
                  <a:cubicBezTo>
                    <a:pt x="51329" y="15926"/>
                    <a:pt x="39994" y="13114"/>
                    <a:pt x="26462" y="13553"/>
                  </a:cubicBezTo>
                  <a:cubicBezTo>
                    <a:pt x="12930" y="13992"/>
                    <a:pt x="1419" y="17156"/>
                    <a:pt x="101" y="13553"/>
                  </a:cubicBezTo>
                  <a:cubicBezTo>
                    <a:pt x="-514" y="11971"/>
                    <a:pt x="1683" y="8808"/>
                    <a:pt x="6428" y="5820"/>
                  </a:cubicBezTo>
                  <a:cubicBezTo>
                    <a:pt x="12561" y="2192"/>
                    <a:pt x="19512" y="197"/>
                    <a:pt x="26638" y="21"/>
                  </a:cubicBezTo>
                  <a:cubicBezTo>
                    <a:pt x="33676" y="-207"/>
                    <a:pt x="40644" y="1427"/>
                    <a:pt x="46848" y="4766"/>
                  </a:cubicBezTo>
                  <a:cubicBezTo>
                    <a:pt x="51241" y="7754"/>
                    <a:pt x="53438" y="10917"/>
                    <a:pt x="52823" y="12498"/>
                  </a:cubicBezTo>
                  <a:close/>
                </a:path>
              </a:pathLst>
            </a:custGeom>
            <a:solidFill>
              <a:srgbClr val="263238"/>
            </a:solidFill>
            <a:ln w="8776"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041B25BE-645C-9FEF-7767-975D7DA53993}"/>
                </a:ext>
              </a:extLst>
            </p:cNvPr>
            <p:cNvSpPr/>
            <p:nvPr/>
          </p:nvSpPr>
          <p:spPr>
            <a:xfrm>
              <a:off x="3668880" y="1817001"/>
              <a:ext cx="44860" cy="15740"/>
            </a:xfrm>
            <a:custGeom>
              <a:avLst/>
              <a:gdLst>
                <a:gd name="connsiteX0" fmla="*/ 44585 w 44860"/>
                <a:gd name="connsiteY0" fmla="*/ 11363 h 15740"/>
                <a:gd name="connsiteX1" fmla="*/ 22529 w 44860"/>
                <a:gd name="connsiteY1" fmla="*/ 13384 h 15740"/>
                <a:gd name="connsiteX2" fmla="*/ 386 w 44860"/>
                <a:gd name="connsiteY2" fmla="*/ 14526 h 15740"/>
                <a:gd name="connsiteX3" fmla="*/ 4165 w 44860"/>
                <a:gd name="connsiteY3" fmla="*/ 6793 h 15740"/>
                <a:gd name="connsiteX4" fmla="*/ 21738 w 44860"/>
                <a:gd name="connsiteY4" fmla="*/ 115 h 15740"/>
                <a:gd name="connsiteX5" fmla="*/ 39928 w 44860"/>
                <a:gd name="connsiteY5" fmla="*/ 4245 h 15740"/>
                <a:gd name="connsiteX6" fmla="*/ 44585 w 44860"/>
                <a:gd name="connsiteY6" fmla="*/ 11363 h 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60" h="15740">
                  <a:moveTo>
                    <a:pt x="44585" y="11363"/>
                  </a:moveTo>
                  <a:cubicBezTo>
                    <a:pt x="42651" y="14526"/>
                    <a:pt x="33337" y="12417"/>
                    <a:pt x="22529" y="13384"/>
                  </a:cubicBezTo>
                  <a:cubicBezTo>
                    <a:pt x="11722" y="14350"/>
                    <a:pt x="2847" y="17426"/>
                    <a:pt x="386" y="14526"/>
                  </a:cubicBezTo>
                  <a:cubicBezTo>
                    <a:pt x="-668" y="13120"/>
                    <a:pt x="386" y="9957"/>
                    <a:pt x="4165" y="6793"/>
                  </a:cubicBezTo>
                  <a:cubicBezTo>
                    <a:pt x="9164" y="2751"/>
                    <a:pt x="15315" y="414"/>
                    <a:pt x="21738" y="115"/>
                  </a:cubicBezTo>
                  <a:cubicBezTo>
                    <a:pt x="28083" y="-438"/>
                    <a:pt x="34445" y="1011"/>
                    <a:pt x="39928" y="4245"/>
                  </a:cubicBezTo>
                  <a:cubicBezTo>
                    <a:pt x="43969" y="6881"/>
                    <a:pt x="45551" y="9781"/>
                    <a:pt x="44585" y="11363"/>
                  </a:cubicBezTo>
                  <a:close/>
                </a:path>
              </a:pathLst>
            </a:custGeom>
            <a:solidFill>
              <a:srgbClr val="263238"/>
            </a:solidFill>
            <a:ln w="8776"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85909580-08A1-6B52-17D8-803FEEA53DAD}"/>
                </a:ext>
              </a:extLst>
            </p:cNvPr>
            <p:cNvSpPr/>
            <p:nvPr/>
          </p:nvSpPr>
          <p:spPr>
            <a:xfrm>
              <a:off x="3419846" y="1664445"/>
              <a:ext cx="304912" cy="304054"/>
            </a:xfrm>
            <a:custGeom>
              <a:avLst/>
              <a:gdLst>
                <a:gd name="connsiteX0" fmla="*/ 304866 w 304912"/>
                <a:gd name="connsiteY0" fmla="*/ 114448 h 304054"/>
                <a:gd name="connsiteX1" fmla="*/ 255308 w 304912"/>
                <a:gd name="connsiteY1" fmla="*/ 49601 h 304054"/>
                <a:gd name="connsiteX2" fmla="*/ 181322 w 304912"/>
                <a:gd name="connsiteY2" fmla="*/ 61990 h 304054"/>
                <a:gd name="connsiteX3" fmla="*/ 91520 w 304912"/>
                <a:gd name="connsiteY3" fmla="*/ 64011 h 304054"/>
                <a:gd name="connsiteX4" fmla="*/ 73506 w 304912"/>
                <a:gd name="connsiteY4" fmla="*/ 144939 h 304054"/>
                <a:gd name="connsiteX5" fmla="*/ 31768 w 304912"/>
                <a:gd name="connsiteY5" fmla="*/ 270329 h 304054"/>
                <a:gd name="connsiteX6" fmla="*/ 4705 w 304912"/>
                <a:gd name="connsiteY6" fmla="*/ 223231 h 304054"/>
                <a:gd name="connsiteX7" fmla="*/ 5935 w 304912"/>
                <a:gd name="connsiteY7" fmla="*/ 96435 h 304054"/>
                <a:gd name="connsiteX8" fmla="*/ 53999 w 304912"/>
                <a:gd name="connsiteY8" fmla="*/ 31851 h 304054"/>
                <a:gd name="connsiteX9" fmla="*/ 191779 w 304912"/>
                <a:gd name="connsiteY9" fmla="*/ 1097 h 304054"/>
                <a:gd name="connsiteX10" fmla="*/ 304866 w 304912"/>
                <a:gd name="connsiteY10" fmla="*/ 114448 h 30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912" h="304054">
                  <a:moveTo>
                    <a:pt x="304866" y="114448"/>
                  </a:moveTo>
                  <a:cubicBezTo>
                    <a:pt x="304866" y="114448"/>
                    <a:pt x="281317" y="61727"/>
                    <a:pt x="255308" y="49601"/>
                  </a:cubicBezTo>
                  <a:cubicBezTo>
                    <a:pt x="223851" y="35190"/>
                    <a:pt x="211374" y="69635"/>
                    <a:pt x="181322" y="61990"/>
                  </a:cubicBezTo>
                  <a:cubicBezTo>
                    <a:pt x="151271" y="54346"/>
                    <a:pt x="121395" y="40462"/>
                    <a:pt x="91520" y="64011"/>
                  </a:cubicBezTo>
                  <a:cubicBezTo>
                    <a:pt x="58832" y="89845"/>
                    <a:pt x="74736" y="107155"/>
                    <a:pt x="73506" y="144939"/>
                  </a:cubicBezTo>
                  <a:cubicBezTo>
                    <a:pt x="68322" y="298447"/>
                    <a:pt x="41258" y="342294"/>
                    <a:pt x="31768" y="270329"/>
                  </a:cubicBezTo>
                  <a:cubicBezTo>
                    <a:pt x="30802" y="262420"/>
                    <a:pt x="8659" y="256533"/>
                    <a:pt x="4705" y="223231"/>
                  </a:cubicBezTo>
                  <a:cubicBezTo>
                    <a:pt x="-392" y="179999"/>
                    <a:pt x="-3116" y="127365"/>
                    <a:pt x="5935" y="96435"/>
                  </a:cubicBezTo>
                  <a:cubicBezTo>
                    <a:pt x="13491" y="70074"/>
                    <a:pt x="27902" y="52500"/>
                    <a:pt x="53999" y="31851"/>
                  </a:cubicBezTo>
                  <a:cubicBezTo>
                    <a:pt x="95210" y="-221"/>
                    <a:pt x="152677" y="-2066"/>
                    <a:pt x="191779" y="1097"/>
                  </a:cubicBezTo>
                  <a:cubicBezTo>
                    <a:pt x="230880" y="4260"/>
                    <a:pt x="307063" y="47316"/>
                    <a:pt x="304866" y="114448"/>
                  </a:cubicBezTo>
                  <a:close/>
                </a:path>
              </a:pathLst>
            </a:custGeom>
            <a:solidFill>
              <a:srgbClr val="263238"/>
            </a:solidFill>
            <a:ln w="8776"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22523A0-BAA0-8EB6-F4CC-449D2EA6E264}"/>
                </a:ext>
              </a:extLst>
            </p:cNvPr>
            <p:cNvSpPr/>
            <p:nvPr/>
          </p:nvSpPr>
          <p:spPr>
            <a:xfrm>
              <a:off x="3399836" y="1910406"/>
              <a:ext cx="61004" cy="88504"/>
            </a:xfrm>
            <a:custGeom>
              <a:avLst/>
              <a:gdLst>
                <a:gd name="connsiteX0" fmla="*/ 57226 w 61004"/>
                <a:gd name="connsiteY0" fmla="*/ 21907 h 88504"/>
                <a:gd name="connsiteX1" fmla="*/ 32772 w 61004"/>
                <a:gd name="connsiteY1" fmla="*/ 36 h 88504"/>
                <a:gd name="connsiteX2" fmla="*/ 31744 w 61004"/>
                <a:gd name="connsiteY2" fmla="*/ 116 h 88504"/>
                <a:gd name="connsiteX3" fmla="*/ 111 w 61004"/>
                <a:gd name="connsiteY3" fmla="*/ 44050 h 88504"/>
                <a:gd name="connsiteX4" fmla="*/ 61004 w 61004"/>
                <a:gd name="connsiteY4" fmla="*/ 85525 h 88504"/>
                <a:gd name="connsiteX5" fmla="*/ 57226 w 61004"/>
                <a:gd name="connsiteY5" fmla="*/ 21907 h 8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04" h="88504">
                  <a:moveTo>
                    <a:pt x="57226" y="21907"/>
                  </a:moveTo>
                  <a:cubicBezTo>
                    <a:pt x="56514" y="9113"/>
                    <a:pt x="45566" y="-675"/>
                    <a:pt x="32772" y="36"/>
                  </a:cubicBezTo>
                  <a:cubicBezTo>
                    <a:pt x="32429" y="54"/>
                    <a:pt x="32087" y="80"/>
                    <a:pt x="31744" y="116"/>
                  </a:cubicBezTo>
                  <a:cubicBezTo>
                    <a:pt x="15927" y="1961"/>
                    <a:pt x="-1559" y="11363"/>
                    <a:pt x="111" y="44050"/>
                  </a:cubicBezTo>
                  <a:cubicBezTo>
                    <a:pt x="3186" y="102308"/>
                    <a:pt x="61004" y="87194"/>
                    <a:pt x="61004" y="85525"/>
                  </a:cubicBezTo>
                  <a:cubicBezTo>
                    <a:pt x="61004" y="83855"/>
                    <a:pt x="58808" y="46247"/>
                    <a:pt x="57226" y="21907"/>
                  </a:cubicBezTo>
                  <a:close/>
                </a:path>
              </a:pathLst>
            </a:custGeom>
            <a:solidFill>
              <a:srgbClr val="AE7461"/>
            </a:solidFill>
            <a:ln w="8776"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53F263BB-D62D-D8A6-1014-E7383ADB7AE8}"/>
                </a:ext>
              </a:extLst>
            </p:cNvPr>
            <p:cNvSpPr/>
            <p:nvPr/>
          </p:nvSpPr>
          <p:spPr>
            <a:xfrm>
              <a:off x="3419858" y="1929295"/>
              <a:ext cx="27240" cy="50767"/>
            </a:xfrm>
            <a:custGeom>
              <a:avLst/>
              <a:gdLst>
                <a:gd name="connsiteX0" fmla="*/ 27187 w 27240"/>
                <a:gd name="connsiteY0" fmla="*/ 45547 h 50767"/>
                <a:gd name="connsiteX1" fmla="*/ 24551 w 27240"/>
                <a:gd name="connsiteY1" fmla="*/ 47128 h 50767"/>
                <a:gd name="connsiteX2" fmla="*/ 16994 w 27240"/>
                <a:gd name="connsiteY2" fmla="*/ 47743 h 50767"/>
                <a:gd name="connsiteX3" fmla="*/ 4165 w 27240"/>
                <a:gd name="connsiteY3" fmla="*/ 25776 h 50767"/>
                <a:gd name="connsiteX4" fmla="*/ 6274 w 27240"/>
                <a:gd name="connsiteY4" fmla="*/ 11102 h 50767"/>
                <a:gd name="connsiteX5" fmla="*/ 13479 w 27240"/>
                <a:gd name="connsiteY5" fmla="*/ 2930 h 50767"/>
                <a:gd name="connsiteX6" fmla="*/ 19542 w 27240"/>
                <a:gd name="connsiteY6" fmla="*/ 5390 h 50767"/>
                <a:gd name="connsiteX7" fmla="*/ 20421 w 27240"/>
                <a:gd name="connsiteY7" fmla="*/ 8290 h 50767"/>
                <a:gd name="connsiteX8" fmla="*/ 21036 w 27240"/>
                <a:gd name="connsiteY8" fmla="*/ 4863 h 50767"/>
                <a:gd name="connsiteX9" fmla="*/ 18575 w 27240"/>
                <a:gd name="connsiteY9" fmla="*/ 1348 h 50767"/>
                <a:gd name="connsiteX10" fmla="*/ 12864 w 27240"/>
                <a:gd name="connsiteY10" fmla="*/ 118 h 50767"/>
                <a:gd name="connsiteX11" fmla="*/ 2759 w 27240"/>
                <a:gd name="connsiteY11" fmla="*/ 9696 h 50767"/>
                <a:gd name="connsiteX12" fmla="*/ 123 w 27240"/>
                <a:gd name="connsiteY12" fmla="*/ 26127 h 50767"/>
                <a:gd name="connsiteX13" fmla="*/ 16203 w 27240"/>
                <a:gd name="connsiteY13" fmla="*/ 50467 h 50767"/>
                <a:gd name="connsiteX14" fmla="*/ 25429 w 27240"/>
                <a:gd name="connsiteY14" fmla="*/ 48446 h 50767"/>
                <a:gd name="connsiteX15" fmla="*/ 27187 w 27240"/>
                <a:gd name="connsiteY15" fmla="*/ 45547 h 5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40" h="50767">
                  <a:moveTo>
                    <a:pt x="27187" y="45547"/>
                  </a:moveTo>
                  <a:cubicBezTo>
                    <a:pt x="27187" y="45547"/>
                    <a:pt x="26220" y="46250"/>
                    <a:pt x="24551" y="47128"/>
                  </a:cubicBezTo>
                  <a:cubicBezTo>
                    <a:pt x="22213" y="48315"/>
                    <a:pt x="19498" y="48534"/>
                    <a:pt x="16994" y="47743"/>
                  </a:cubicBezTo>
                  <a:cubicBezTo>
                    <a:pt x="9024" y="43315"/>
                    <a:pt x="4112" y="34888"/>
                    <a:pt x="4165" y="25776"/>
                  </a:cubicBezTo>
                  <a:cubicBezTo>
                    <a:pt x="3761" y="20785"/>
                    <a:pt x="4481" y="15776"/>
                    <a:pt x="6274" y="11102"/>
                  </a:cubicBezTo>
                  <a:cubicBezTo>
                    <a:pt x="7170" y="7350"/>
                    <a:pt x="9868" y="4283"/>
                    <a:pt x="13479" y="2930"/>
                  </a:cubicBezTo>
                  <a:cubicBezTo>
                    <a:pt x="15825" y="2174"/>
                    <a:pt x="18382" y="3211"/>
                    <a:pt x="19542" y="5390"/>
                  </a:cubicBezTo>
                  <a:cubicBezTo>
                    <a:pt x="20421" y="6972"/>
                    <a:pt x="20157" y="8202"/>
                    <a:pt x="20421" y="8290"/>
                  </a:cubicBezTo>
                  <a:cubicBezTo>
                    <a:pt x="20684" y="8378"/>
                    <a:pt x="21651" y="7236"/>
                    <a:pt x="21036" y="4863"/>
                  </a:cubicBezTo>
                  <a:cubicBezTo>
                    <a:pt x="20649" y="3440"/>
                    <a:pt x="19779" y="2201"/>
                    <a:pt x="18575" y="1348"/>
                  </a:cubicBezTo>
                  <a:cubicBezTo>
                    <a:pt x="16906" y="206"/>
                    <a:pt x="14859" y="-233"/>
                    <a:pt x="12864" y="118"/>
                  </a:cubicBezTo>
                  <a:cubicBezTo>
                    <a:pt x="8066" y="1348"/>
                    <a:pt x="4244" y="4969"/>
                    <a:pt x="2759" y="9696"/>
                  </a:cubicBezTo>
                  <a:cubicBezTo>
                    <a:pt x="553" y="14880"/>
                    <a:pt x="-352" y="20521"/>
                    <a:pt x="123" y="26127"/>
                  </a:cubicBezTo>
                  <a:cubicBezTo>
                    <a:pt x="96" y="36733"/>
                    <a:pt x="6432" y="46329"/>
                    <a:pt x="16203" y="50467"/>
                  </a:cubicBezTo>
                  <a:cubicBezTo>
                    <a:pt x="19428" y="51241"/>
                    <a:pt x="22828" y="50502"/>
                    <a:pt x="25429" y="48446"/>
                  </a:cubicBezTo>
                  <a:cubicBezTo>
                    <a:pt x="27187" y="46953"/>
                    <a:pt x="27362" y="46074"/>
                    <a:pt x="27187" y="45547"/>
                  </a:cubicBezTo>
                  <a:close/>
                </a:path>
              </a:pathLst>
            </a:custGeom>
            <a:solidFill>
              <a:srgbClr val="6F4439"/>
            </a:solidFill>
            <a:ln w="8776"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888E8A7F-A2E6-BC08-B236-E38363BBABB3}"/>
                </a:ext>
              </a:extLst>
            </p:cNvPr>
            <p:cNvSpPr/>
            <p:nvPr/>
          </p:nvSpPr>
          <p:spPr>
            <a:xfrm>
              <a:off x="3398628" y="1644219"/>
              <a:ext cx="284826" cy="186235"/>
            </a:xfrm>
            <a:custGeom>
              <a:avLst/>
              <a:gdLst>
                <a:gd name="connsiteX0" fmla="*/ 57203 w 284826"/>
                <a:gd name="connsiteY0" fmla="*/ 175182 h 186235"/>
                <a:gd name="connsiteX1" fmla="*/ 82158 w 284826"/>
                <a:gd name="connsiteY1" fmla="*/ 186078 h 186235"/>
                <a:gd name="connsiteX2" fmla="*/ 102896 w 284826"/>
                <a:gd name="connsiteY2" fmla="*/ 172282 h 186235"/>
                <a:gd name="connsiteX3" fmla="*/ 105004 w 284826"/>
                <a:gd name="connsiteY3" fmla="*/ 160332 h 186235"/>
                <a:gd name="connsiteX4" fmla="*/ 118888 w 284826"/>
                <a:gd name="connsiteY4" fmla="*/ 158047 h 186235"/>
                <a:gd name="connsiteX5" fmla="*/ 156935 w 284826"/>
                <a:gd name="connsiteY5" fmla="*/ 130544 h 186235"/>
                <a:gd name="connsiteX6" fmla="*/ 177936 w 284826"/>
                <a:gd name="connsiteY6" fmla="*/ 132126 h 186235"/>
                <a:gd name="connsiteX7" fmla="*/ 193489 w 284826"/>
                <a:gd name="connsiteY7" fmla="*/ 114552 h 186235"/>
                <a:gd name="connsiteX8" fmla="*/ 213259 w 284826"/>
                <a:gd name="connsiteY8" fmla="*/ 104095 h 186235"/>
                <a:gd name="connsiteX9" fmla="*/ 226001 w 284826"/>
                <a:gd name="connsiteY9" fmla="*/ 106644 h 186235"/>
                <a:gd name="connsiteX10" fmla="*/ 238126 w 284826"/>
                <a:gd name="connsiteY10" fmla="*/ 89070 h 186235"/>
                <a:gd name="connsiteX11" fmla="*/ 246298 w 284826"/>
                <a:gd name="connsiteY11" fmla="*/ 68332 h 186235"/>
                <a:gd name="connsiteX12" fmla="*/ 267123 w 284826"/>
                <a:gd name="connsiteY12" fmla="*/ 67366 h 186235"/>
                <a:gd name="connsiteX13" fmla="*/ 284697 w 284826"/>
                <a:gd name="connsiteY13" fmla="*/ 59458 h 186235"/>
                <a:gd name="connsiteX14" fmla="*/ 281885 w 284826"/>
                <a:gd name="connsiteY14" fmla="*/ 48913 h 186235"/>
                <a:gd name="connsiteX15" fmla="*/ 237072 w 284826"/>
                <a:gd name="connsiteY15" fmla="*/ 35557 h 186235"/>
                <a:gd name="connsiteX16" fmla="*/ 172620 w 284826"/>
                <a:gd name="connsiteY16" fmla="*/ 2474 h 186235"/>
                <a:gd name="connsiteX17" fmla="*/ 142876 w 284826"/>
                <a:gd name="connsiteY17" fmla="*/ 27561 h 186235"/>
                <a:gd name="connsiteX18" fmla="*/ 69619 w 284826"/>
                <a:gd name="connsiteY18" fmla="*/ 32781 h 186235"/>
                <a:gd name="connsiteX19" fmla="*/ 60367 w 284826"/>
                <a:gd name="connsiteY19" fmla="*/ 48210 h 186235"/>
                <a:gd name="connsiteX20" fmla="*/ 14938 w 284826"/>
                <a:gd name="connsiteY20" fmla="*/ 75863 h 186235"/>
                <a:gd name="connsiteX21" fmla="*/ 19068 w 284826"/>
                <a:gd name="connsiteY21" fmla="*/ 103832 h 186235"/>
                <a:gd name="connsiteX22" fmla="*/ 0 w 284826"/>
                <a:gd name="connsiteY22" fmla="*/ 132653 h 186235"/>
                <a:gd name="connsiteX23" fmla="*/ 20430 w 284826"/>
                <a:gd name="connsiteY23" fmla="*/ 153346 h 186235"/>
                <a:gd name="connsiteX24" fmla="*/ 23549 w 284826"/>
                <a:gd name="connsiteY24" fmla="*/ 153127 h 186235"/>
                <a:gd name="connsiteX25" fmla="*/ 33057 w 284826"/>
                <a:gd name="connsiteY25" fmla="*/ 180999 h 186235"/>
                <a:gd name="connsiteX26" fmla="*/ 60015 w 284826"/>
                <a:gd name="connsiteY26" fmla="*/ 173161 h 18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4826" h="186235">
                  <a:moveTo>
                    <a:pt x="57203" y="175182"/>
                  </a:moveTo>
                  <a:cubicBezTo>
                    <a:pt x="64479" y="180840"/>
                    <a:pt x="73064" y="184584"/>
                    <a:pt x="82158" y="186078"/>
                  </a:cubicBezTo>
                  <a:cubicBezTo>
                    <a:pt x="91543" y="187290"/>
                    <a:pt x="100391" y="181403"/>
                    <a:pt x="102896" y="172282"/>
                  </a:cubicBezTo>
                  <a:cubicBezTo>
                    <a:pt x="103511" y="168240"/>
                    <a:pt x="102456" y="163495"/>
                    <a:pt x="105004" y="160332"/>
                  </a:cubicBezTo>
                  <a:cubicBezTo>
                    <a:pt x="107553" y="157168"/>
                    <a:pt x="113791" y="157608"/>
                    <a:pt x="118888" y="158047"/>
                  </a:cubicBezTo>
                  <a:cubicBezTo>
                    <a:pt x="136488" y="159066"/>
                    <a:pt x="152383" y="147573"/>
                    <a:pt x="156935" y="130544"/>
                  </a:cubicBezTo>
                  <a:cubicBezTo>
                    <a:pt x="162480" y="136414"/>
                    <a:pt x="171574" y="137099"/>
                    <a:pt x="177936" y="132126"/>
                  </a:cubicBezTo>
                  <a:cubicBezTo>
                    <a:pt x="183920" y="127029"/>
                    <a:pt x="189157" y="121116"/>
                    <a:pt x="193489" y="114552"/>
                  </a:cubicBezTo>
                  <a:cubicBezTo>
                    <a:pt x="197961" y="108032"/>
                    <a:pt x="205351" y="104122"/>
                    <a:pt x="213259" y="104095"/>
                  </a:cubicBezTo>
                  <a:cubicBezTo>
                    <a:pt x="217389" y="105457"/>
                    <a:pt x="221669" y="106310"/>
                    <a:pt x="226001" y="106644"/>
                  </a:cubicBezTo>
                  <a:cubicBezTo>
                    <a:pt x="233645" y="105853"/>
                    <a:pt x="237160" y="96802"/>
                    <a:pt x="238126" y="89070"/>
                  </a:cubicBezTo>
                  <a:cubicBezTo>
                    <a:pt x="239093" y="81337"/>
                    <a:pt x="239884" y="72550"/>
                    <a:pt x="246298" y="68332"/>
                  </a:cubicBezTo>
                  <a:cubicBezTo>
                    <a:pt x="252906" y="65538"/>
                    <a:pt x="260287" y="65196"/>
                    <a:pt x="267123" y="67366"/>
                  </a:cubicBezTo>
                  <a:cubicBezTo>
                    <a:pt x="274153" y="68245"/>
                    <a:pt x="283203" y="66399"/>
                    <a:pt x="284697" y="59458"/>
                  </a:cubicBezTo>
                  <a:cubicBezTo>
                    <a:pt x="285207" y="55706"/>
                    <a:pt x="284196" y="51910"/>
                    <a:pt x="281885" y="48913"/>
                  </a:cubicBezTo>
                  <a:cubicBezTo>
                    <a:pt x="271824" y="34643"/>
                    <a:pt x="253302" y="29125"/>
                    <a:pt x="237072" y="35557"/>
                  </a:cubicBezTo>
                  <a:cubicBezTo>
                    <a:pt x="228408" y="8625"/>
                    <a:pt x="199552" y="-6189"/>
                    <a:pt x="172620" y="2474"/>
                  </a:cubicBezTo>
                  <a:cubicBezTo>
                    <a:pt x="159791" y="6596"/>
                    <a:pt x="149106" y="15611"/>
                    <a:pt x="142876" y="27561"/>
                  </a:cubicBezTo>
                  <a:cubicBezTo>
                    <a:pt x="121207" y="8775"/>
                    <a:pt x="88406" y="11112"/>
                    <a:pt x="69619" y="32781"/>
                  </a:cubicBezTo>
                  <a:cubicBezTo>
                    <a:pt x="65665" y="37341"/>
                    <a:pt x="62528" y="42569"/>
                    <a:pt x="60367" y="48210"/>
                  </a:cubicBezTo>
                  <a:cubicBezTo>
                    <a:pt x="40183" y="43299"/>
                    <a:pt x="19841" y="55679"/>
                    <a:pt x="14938" y="75863"/>
                  </a:cubicBezTo>
                  <a:cubicBezTo>
                    <a:pt x="12618" y="85370"/>
                    <a:pt x="14103" y="95405"/>
                    <a:pt x="19068" y="103832"/>
                  </a:cubicBezTo>
                  <a:cubicBezTo>
                    <a:pt x="8102" y="109438"/>
                    <a:pt x="870" y="120369"/>
                    <a:pt x="0" y="132653"/>
                  </a:cubicBezTo>
                  <a:cubicBezTo>
                    <a:pt x="-70" y="144006"/>
                    <a:pt x="9077" y="153276"/>
                    <a:pt x="20430" y="153346"/>
                  </a:cubicBezTo>
                  <a:cubicBezTo>
                    <a:pt x="21476" y="153355"/>
                    <a:pt x="22521" y="153276"/>
                    <a:pt x="23549" y="153127"/>
                  </a:cubicBezTo>
                  <a:cubicBezTo>
                    <a:pt x="18479" y="163451"/>
                    <a:pt x="22732" y="175929"/>
                    <a:pt x="33057" y="180999"/>
                  </a:cubicBezTo>
                  <a:cubicBezTo>
                    <a:pt x="42714" y="185752"/>
                    <a:pt x="54409" y="182352"/>
                    <a:pt x="60015" y="173161"/>
                  </a:cubicBezTo>
                </a:path>
              </a:pathLst>
            </a:custGeom>
            <a:solidFill>
              <a:srgbClr val="263238"/>
            </a:solidFill>
            <a:ln w="8776"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41BB7B80-E7E1-097C-4C1F-AB56A0E3BFB0}"/>
                </a:ext>
              </a:extLst>
            </p:cNvPr>
            <p:cNvSpPr/>
            <p:nvPr/>
          </p:nvSpPr>
          <p:spPr>
            <a:xfrm>
              <a:off x="3596866" y="1981813"/>
              <a:ext cx="42964" cy="38208"/>
            </a:xfrm>
            <a:custGeom>
              <a:avLst/>
              <a:gdLst>
                <a:gd name="connsiteX0" fmla="*/ 8256 w 42964"/>
                <a:gd name="connsiteY0" fmla="*/ 762 h 38208"/>
                <a:gd name="connsiteX1" fmla="*/ 4390 w 42964"/>
                <a:gd name="connsiteY1" fmla="*/ 147 h 38208"/>
                <a:gd name="connsiteX2" fmla="*/ 2193 w 42964"/>
                <a:gd name="connsiteY2" fmla="*/ 2871 h 38208"/>
                <a:gd name="connsiteX3" fmla="*/ 5444 w 42964"/>
                <a:gd name="connsiteY3" fmla="*/ 30989 h 38208"/>
                <a:gd name="connsiteX4" fmla="*/ 5444 w 42964"/>
                <a:gd name="connsiteY4" fmla="*/ 30989 h 38208"/>
                <a:gd name="connsiteX5" fmla="*/ 32886 w 42964"/>
                <a:gd name="connsiteY5" fmla="*/ 33853 h 38208"/>
                <a:gd name="connsiteX6" fmla="*/ 38395 w 42964"/>
                <a:gd name="connsiteY6" fmla="*/ 26683 h 38208"/>
                <a:gd name="connsiteX7" fmla="*/ 42964 w 42964"/>
                <a:gd name="connsiteY7" fmla="*/ 16930 h 3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64" h="38208">
                  <a:moveTo>
                    <a:pt x="8256" y="762"/>
                  </a:moveTo>
                  <a:cubicBezTo>
                    <a:pt x="7105" y="41"/>
                    <a:pt x="5708" y="-178"/>
                    <a:pt x="4390" y="147"/>
                  </a:cubicBezTo>
                  <a:cubicBezTo>
                    <a:pt x="3327" y="727"/>
                    <a:pt x="2536" y="1711"/>
                    <a:pt x="2193" y="2871"/>
                  </a:cubicBezTo>
                  <a:cubicBezTo>
                    <a:pt x="-1629" y="12176"/>
                    <a:pt x="-399" y="22799"/>
                    <a:pt x="5444" y="30989"/>
                  </a:cubicBezTo>
                  <a:lnTo>
                    <a:pt x="5444" y="30989"/>
                  </a:lnTo>
                  <a:cubicBezTo>
                    <a:pt x="12228" y="39354"/>
                    <a:pt x="24512" y="40637"/>
                    <a:pt x="32886" y="33853"/>
                  </a:cubicBezTo>
                  <a:cubicBezTo>
                    <a:pt x="35258" y="31929"/>
                    <a:pt x="37148" y="29469"/>
                    <a:pt x="38395" y="26683"/>
                  </a:cubicBezTo>
                  <a:lnTo>
                    <a:pt x="42964" y="16930"/>
                  </a:lnTo>
                  <a:close/>
                </a:path>
              </a:pathLst>
            </a:custGeom>
            <a:solidFill>
              <a:srgbClr val="6F4439"/>
            </a:solidFill>
            <a:ln w="8776"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FE5DA9BA-116B-A3C1-FEE0-D5456564CEF0}"/>
                </a:ext>
              </a:extLst>
            </p:cNvPr>
            <p:cNvSpPr/>
            <p:nvPr/>
          </p:nvSpPr>
          <p:spPr>
            <a:xfrm>
              <a:off x="3595144" y="1979798"/>
              <a:ext cx="44334" cy="41207"/>
            </a:xfrm>
            <a:custGeom>
              <a:avLst/>
              <a:gdLst>
                <a:gd name="connsiteX0" fmla="*/ 37129 w 44334"/>
                <a:gd name="connsiteY0" fmla="*/ 33795 h 41207"/>
                <a:gd name="connsiteX1" fmla="*/ 22719 w 44334"/>
                <a:gd name="connsiteY1" fmla="*/ 41088 h 41207"/>
                <a:gd name="connsiteX2" fmla="*/ 13932 w 44334"/>
                <a:gd name="connsiteY2" fmla="*/ 39682 h 41207"/>
                <a:gd name="connsiteX3" fmla="*/ 5848 w 44334"/>
                <a:gd name="connsiteY3" fmla="*/ 33795 h 41207"/>
                <a:gd name="connsiteX4" fmla="*/ 49 w 44334"/>
                <a:gd name="connsiteY4" fmla="*/ 12530 h 41207"/>
                <a:gd name="connsiteX5" fmla="*/ 488 w 44334"/>
                <a:gd name="connsiteY5" fmla="*/ 6643 h 41207"/>
                <a:gd name="connsiteX6" fmla="*/ 4002 w 44334"/>
                <a:gd name="connsiteY6" fmla="*/ 844 h 41207"/>
                <a:gd name="connsiteX7" fmla="*/ 10681 w 44334"/>
                <a:gd name="connsiteY7" fmla="*/ 844 h 41207"/>
                <a:gd name="connsiteX8" fmla="*/ 15162 w 44334"/>
                <a:gd name="connsiteY8" fmla="*/ 3128 h 41207"/>
                <a:gd name="connsiteX9" fmla="*/ 30539 w 44334"/>
                <a:gd name="connsiteY9" fmla="*/ 11124 h 41207"/>
                <a:gd name="connsiteX10" fmla="*/ 44335 w 44334"/>
                <a:gd name="connsiteY10" fmla="*/ 19384 h 41207"/>
                <a:gd name="connsiteX11" fmla="*/ 29397 w 44334"/>
                <a:gd name="connsiteY11" fmla="*/ 13585 h 41207"/>
                <a:gd name="connsiteX12" fmla="*/ 13668 w 44334"/>
                <a:gd name="connsiteY12" fmla="*/ 6291 h 41207"/>
                <a:gd name="connsiteX13" fmla="*/ 5848 w 44334"/>
                <a:gd name="connsiteY13" fmla="*/ 3743 h 41207"/>
                <a:gd name="connsiteX14" fmla="*/ 3827 w 44334"/>
                <a:gd name="connsiteY14" fmla="*/ 12530 h 41207"/>
                <a:gd name="connsiteX15" fmla="*/ 8660 w 44334"/>
                <a:gd name="connsiteY15" fmla="*/ 31598 h 41207"/>
                <a:gd name="connsiteX16" fmla="*/ 15250 w 44334"/>
                <a:gd name="connsiteY16" fmla="*/ 36694 h 41207"/>
                <a:gd name="connsiteX17" fmla="*/ 22367 w 44334"/>
                <a:gd name="connsiteY17" fmla="*/ 38276 h 41207"/>
                <a:gd name="connsiteX18" fmla="*/ 37129 w 44334"/>
                <a:gd name="connsiteY18" fmla="*/ 33795 h 4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34" h="41207">
                  <a:moveTo>
                    <a:pt x="37129" y="33795"/>
                  </a:moveTo>
                  <a:cubicBezTo>
                    <a:pt x="37569" y="33795"/>
                    <a:pt x="33263" y="39857"/>
                    <a:pt x="22719" y="41088"/>
                  </a:cubicBezTo>
                  <a:cubicBezTo>
                    <a:pt x="19714" y="41457"/>
                    <a:pt x="16665" y="40974"/>
                    <a:pt x="13932" y="39682"/>
                  </a:cubicBezTo>
                  <a:cubicBezTo>
                    <a:pt x="10751" y="38487"/>
                    <a:pt x="7966" y="36448"/>
                    <a:pt x="5848" y="33795"/>
                  </a:cubicBezTo>
                  <a:cubicBezTo>
                    <a:pt x="1683" y="27512"/>
                    <a:pt x="-347" y="20061"/>
                    <a:pt x="49" y="12530"/>
                  </a:cubicBezTo>
                  <a:cubicBezTo>
                    <a:pt x="66" y="10562"/>
                    <a:pt x="215" y="8594"/>
                    <a:pt x="488" y="6643"/>
                  </a:cubicBezTo>
                  <a:cubicBezTo>
                    <a:pt x="760" y="4288"/>
                    <a:pt x="2043" y="2179"/>
                    <a:pt x="4002" y="844"/>
                  </a:cubicBezTo>
                  <a:cubicBezTo>
                    <a:pt x="6085" y="-281"/>
                    <a:pt x="8598" y="-281"/>
                    <a:pt x="10681" y="844"/>
                  </a:cubicBezTo>
                  <a:lnTo>
                    <a:pt x="15162" y="3128"/>
                  </a:lnTo>
                  <a:lnTo>
                    <a:pt x="30539" y="11124"/>
                  </a:lnTo>
                  <a:cubicBezTo>
                    <a:pt x="35407" y="13400"/>
                    <a:pt x="40029" y="16168"/>
                    <a:pt x="44335" y="19384"/>
                  </a:cubicBezTo>
                  <a:cubicBezTo>
                    <a:pt x="39124" y="18110"/>
                    <a:pt x="34098" y="16159"/>
                    <a:pt x="29397" y="13585"/>
                  </a:cubicBezTo>
                  <a:lnTo>
                    <a:pt x="13668" y="6291"/>
                  </a:lnTo>
                  <a:cubicBezTo>
                    <a:pt x="10769" y="5149"/>
                    <a:pt x="7078" y="2689"/>
                    <a:pt x="5848" y="3743"/>
                  </a:cubicBezTo>
                  <a:cubicBezTo>
                    <a:pt x="4618" y="4798"/>
                    <a:pt x="3915" y="8840"/>
                    <a:pt x="3827" y="12530"/>
                  </a:cubicBezTo>
                  <a:cubicBezTo>
                    <a:pt x="3502" y="19226"/>
                    <a:pt x="5189" y="25869"/>
                    <a:pt x="8660" y="31598"/>
                  </a:cubicBezTo>
                  <a:cubicBezTo>
                    <a:pt x="10356" y="33865"/>
                    <a:pt x="12631" y="35622"/>
                    <a:pt x="15250" y="36694"/>
                  </a:cubicBezTo>
                  <a:cubicBezTo>
                    <a:pt x="17429" y="37872"/>
                    <a:pt x="19898" y="38417"/>
                    <a:pt x="22367" y="38276"/>
                  </a:cubicBezTo>
                  <a:cubicBezTo>
                    <a:pt x="27560" y="37916"/>
                    <a:pt x="32613" y="36387"/>
                    <a:pt x="37129" y="33795"/>
                  </a:cubicBezTo>
                  <a:close/>
                </a:path>
              </a:pathLst>
            </a:custGeom>
            <a:solidFill>
              <a:srgbClr val="263238"/>
            </a:solidFill>
            <a:ln w="8776"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04048BD-54BA-9AF3-2A99-CC8197F1F98B}"/>
                </a:ext>
              </a:extLst>
            </p:cNvPr>
            <p:cNvSpPr/>
            <p:nvPr/>
          </p:nvSpPr>
          <p:spPr>
            <a:xfrm>
              <a:off x="3418054" y="1797609"/>
              <a:ext cx="85655" cy="34555"/>
            </a:xfrm>
            <a:custGeom>
              <a:avLst/>
              <a:gdLst>
                <a:gd name="connsiteX0" fmla="*/ 82 w 85655"/>
                <a:gd name="connsiteY0" fmla="*/ 0 h 34555"/>
                <a:gd name="connsiteX1" fmla="*/ 3948 w 85655"/>
                <a:gd name="connsiteY1" fmla="*/ 11159 h 34555"/>
                <a:gd name="connsiteX2" fmla="*/ 15722 w 85655"/>
                <a:gd name="connsiteY2" fmla="*/ 17837 h 34555"/>
                <a:gd name="connsiteX3" fmla="*/ 32242 w 85655"/>
                <a:gd name="connsiteY3" fmla="*/ 12653 h 34555"/>
                <a:gd name="connsiteX4" fmla="*/ 29781 w 85655"/>
                <a:gd name="connsiteY4" fmla="*/ 12653 h 34555"/>
                <a:gd name="connsiteX5" fmla="*/ 41644 w 85655"/>
                <a:gd name="connsiteY5" fmla="*/ 26888 h 34555"/>
                <a:gd name="connsiteX6" fmla="*/ 52452 w 85655"/>
                <a:gd name="connsiteY6" fmla="*/ 33302 h 34555"/>
                <a:gd name="connsiteX7" fmla="*/ 64226 w 85655"/>
                <a:gd name="connsiteY7" fmla="*/ 34181 h 34555"/>
                <a:gd name="connsiteX8" fmla="*/ 80833 w 85655"/>
                <a:gd name="connsiteY8" fmla="*/ 24164 h 34555"/>
                <a:gd name="connsiteX9" fmla="*/ 85227 w 85655"/>
                <a:gd name="connsiteY9" fmla="*/ 11950 h 34555"/>
                <a:gd name="connsiteX10" fmla="*/ 85227 w 85655"/>
                <a:gd name="connsiteY10" fmla="*/ 7205 h 34555"/>
                <a:gd name="connsiteX11" fmla="*/ 83645 w 85655"/>
                <a:gd name="connsiteY11" fmla="*/ 11599 h 34555"/>
                <a:gd name="connsiteX12" fmla="*/ 78461 w 85655"/>
                <a:gd name="connsiteY12" fmla="*/ 22846 h 34555"/>
                <a:gd name="connsiteX13" fmla="*/ 45053 w 85655"/>
                <a:gd name="connsiteY13" fmla="*/ 25939 h 34555"/>
                <a:gd name="connsiteX14" fmla="*/ 43313 w 85655"/>
                <a:gd name="connsiteY14" fmla="*/ 24340 h 34555"/>
                <a:gd name="connsiteX15" fmla="*/ 31978 w 85655"/>
                <a:gd name="connsiteY15" fmla="*/ 10984 h 34555"/>
                <a:gd name="connsiteX16" fmla="*/ 30924 w 85655"/>
                <a:gd name="connsiteY16" fmla="*/ 9314 h 34555"/>
                <a:gd name="connsiteX17" fmla="*/ 29518 w 85655"/>
                <a:gd name="connsiteY17" fmla="*/ 10632 h 34555"/>
                <a:gd name="connsiteX18" fmla="*/ 15546 w 85655"/>
                <a:gd name="connsiteY18" fmla="*/ 15465 h 34555"/>
                <a:gd name="connsiteX19" fmla="*/ 4914 w 85655"/>
                <a:gd name="connsiteY19" fmla="*/ 10105 h 34555"/>
                <a:gd name="connsiteX20" fmla="*/ 82 w 85655"/>
                <a:gd name="connsiteY20" fmla="*/ 0 h 3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655" h="34555">
                  <a:moveTo>
                    <a:pt x="82" y="0"/>
                  </a:moveTo>
                  <a:cubicBezTo>
                    <a:pt x="-367" y="4112"/>
                    <a:pt x="1048" y="8207"/>
                    <a:pt x="3948" y="11159"/>
                  </a:cubicBezTo>
                  <a:cubicBezTo>
                    <a:pt x="6891" y="14788"/>
                    <a:pt x="11100" y="17178"/>
                    <a:pt x="15722" y="17837"/>
                  </a:cubicBezTo>
                  <a:cubicBezTo>
                    <a:pt x="21733" y="18716"/>
                    <a:pt x="27813" y="16809"/>
                    <a:pt x="32242" y="12653"/>
                  </a:cubicBezTo>
                  <a:lnTo>
                    <a:pt x="29781" y="12653"/>
                  </a:lnTo>
                  <a:cubicBezTo>
                    <a:pt x="32962" y="17996"/>
                    <a:pt x="36969" y="22793"/>
                    <a:pt x="41644" y="26888"/>
                  </a:cubicBezTo>
                  <a:cubicBezTo>
                    <a:pt x="44789" y="29709"/>
                    <a:pt x="48462" y="31888"/>
                    <a:pt x="52452" y="33302"/>
                  </a:cubicBezTo>
                  <a:cubicBezTo>
                    <a:pt x="56239" y="34585"/>
                    <a:pt x="60290" y="34893"/>
                    <a:pt x="64226" y="34181"/>
                  </a:cubicBezTo>
                  <a:cubicBezTo>
                    <a:pt x="70966" y="33443"/>
                    <a:pt x="77038" y="29779"/>
                    <a:pt x="80833" y="24164"/>
                  </a:cubicBezTo>
                  <a:cubicBezTo>
                    <a:pt x="83092" y="20430"/>
                    <a:pt x="84585" y="16273"/>
                    <a:pt x="85227" y="11950"/>
                  </a:cubicBezTo>
                  <a:cubicBezTo>
                    <a:pt x="85754" y="8963"/>
                    <a:pt x="85842" y="7293"/>
                    <a:pt x="85227" y="7205"/>
                  </a:cubicBezTo>
                  <a:cubicBezTo>
                    <a:pt x="84612" y="7117"/>
                    <a:pt x="84524" y="8787"/>
                    <a:pt x="83645" y="11599"/>
                  </a:cubicBezTo>
                  <a:cubicBezTo>
                    <a:pt x="82503" y="15588"/>
                    <a:pt x="80754" y="19384"/>
                    <a:pt x="78461" y="22846"/>
                  </a:cubicBezTo>
                  <a:cubicBezTo>
                    <a:pt x="70087" y="32925"/>
                    <a:pt x="55132" y="34313"/>
                    <a:pt x="45053" y="25939"/>
                  </a:cubicBezTo>
                  <a:cubicBezTo>
                    <a:pt x="44447" y="25429"/>
                    <a:pt x="43867" y="24902"/>
                    <a:pt x="43313" y="24340"/>
                  </a:cubicBezTo>
                  <a:cubicBezTo>
                    <a:pt x="38876" y="20491"/>
                    <a:pt x="35053" y="15992"/>
                    <a:pt x="31978" y="10984"/>
                  </a:cubicBezTo>
                  <a:lnTo>
                    <a:pt x="30924" y="9314"/>
                  </a:lnTo>
                  <a:lnTo>
                    <a:pt x="29518" y="10632"/>
                  </a:lnTo>
                  <a:cubicBezTo>
                    <a:pt x="25801" y="14217"/>
                    <a:pt x="20687" y="15983"/>
                    <a:pt x="15546" y="15465"/>
                  </a:cubicBezTo>
                  <a:cubicBezTo>
                    <a:pt x="11487" y="14973"/>
                    <a:pt x="7726" y="13075"/>
                    <a:pt x="4914" y="10105"/>
                  </a:cubicBezTo>
                  <a:cubicBezTo>
                    <a:pt x="2594" y="7117"/>
                    <a:pt x="951" y="3673"/>
                    <a:pt x="82" y="0"/>
                  </a:cubicBezTo>
                  <a:close/>
                </a:path>
              </a:pathLst>
            </a:custGeom>
            <a:solidFill>
              <a:srgbClr val="455A64"/>
            </a:solidFill>
            <a:ln w="8776"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EE1170F-7972-B428-4E96-EBBFD43F47F6}"/>
                </a:ext>
              </a:extLst>
            </p:cNvPr>
            <p:cNvSpPr/>
            <p:nvPr/>
          </p:nvSpPr>
          <p:spPr>
            <a:xfrm>
              <a:off x="3525424" y="1639613"/>
              <a:ext cx="156111" cy="75750"/>
            </a:xfrm>
            <a:custGeom>
              <a:avLst/>
              <a:gdLst>
                <a:gd name="connsiteX0" fmla="*/ 0 w 156111"/>
                <a:gd name="connsiteY0" fmla="*/ 22678 h 75750"/>
                <a:gd name="connsiteX1" fmla="*/ 4130 w 156111"/>
                <a:gd name="connsiteY1" fmla="*/ 24084 h 75750"/>
                <a:gd name="connsiteX2" fmla="*/ 13356 w 156111"/>
                <a:gd name="connsiteY2" fmla="*/ 31641 h 75750"/>
                <a:gd name="connsiteX3" fmla="*/ 14059 w 156111"/>
                <a:gd name="connsiteY3" fmla="*/ 32695 h 75750"/>
                <a:gd name="connsiteX4" fmla="*/ 14850 w 156111"/>
                <a:gd name="connsiteY4" fmla="*/ 31641 h 75750"/>
                <a:gd name="connsiteX5" fmla="*/ 42529 w 156111"/>
                <a:gd name="connsiteY5" fmla="*/ 8267 h 75750"/>
                <a:gd name="connsiteX6" fmla="*/ 65375 w 156111"/>
                <a:gd name="connsiteY6" fmla="*/ 2731 h 75750"/>
                <a:gd name="connsiteX7" fmla="*/ 90242 w 156111"/>
                <a:gd name="connsiteY7" fmla="*/ 9322 h 75750"/>
                <a:gd name="connsiteX8" fmla="*/ 105180 w 156111"/>
                <a:gd name="connsiteY8" fmla="*/ 22941 h 75750"/>
                <a:gd name="connsiteX9" fmla="*/ 111946 w 156111"/>
                <a:gd name="connsiteY9" fmla="*/ 40515 h 75750"/>
                <a:gd name="connsiteX10" fmla="*/ 111946 w 156111"/>
                <a:gd name="connsiteY10" fmla="*/ 42361 h 75750"/>
                <a:gd name="connsiteX11" fmla="*/ 113615 w 156111"/>
                <a:gd name="connsiteY11" fmla="*/ 41833 h 75750"/>
                <a:gd name="connsiteX12" fmla="*/ 151487 w 156111"/>
                <a:gd name="connsiteY12" fmla="*/ 58177 h 75750"/>
                <a:gd name="connsiteX13" fmla="*/ 155441 w 156111"/>
                <a:gd name="connsiteY13" fmla="*/ 75751 h 75750"/>
                <a:gd name="connsiteX14" fmla="*/ 156056 w 156111"/>
                <a:gd name="connsiteY14" fmla="*/ 70918 h 75750"/>
                <a:gd name="connsiteX15" fmla="*/ 139185 w 156111"/>
                <a:gd name="connsiteY15" fmla="*/ 42361 h 75750"/>
                <a:gd name="connsiteX16" fmla="*/ 112824 w 156111"/>
                <a:gd name="connsiteY16" fmla="*/ 39197 h 75750"/>
                <a:gd name="connsiteX17" fmla="*/ 114845 w 156111"/>
                <a:gd name="connsiteY17" fmla="*/ 40515 h 75750"/>
                <a:gd name="connsiteX18" fmla="*/ 107728 w 156111"/>
                <a:gd name="connsiteY18" fmla="*/ 21536 h 75750"/>
                <a:gd name="connsiteX19" fmla="*/ 65111 w 156111"/>
                <a:gd name="connsiteY19" fmla="*/ 8 h 75750"/>
                <a:gd name="connsiteX20" fmla="*/ 41123 w 156111"/>
                <a:gd name="connsiteY20" fmla="*/ 6158 h 75750"/>
                <a:gd name="connsiteX21" fmla="*/ 13180 w 156111"/>
                <a:gd name="connsiteY21" fmla="*/ 31113 h 75750"/>
                <a:gd name="connsiteX22" fmla="*/ 14674 w 156111"/>
                <a:gd name="connsiteY22" fmla="*/ 31113 h 75750"/>
                <a:gd name="connsiteX23" fmla="*/ 4306 w 156111"/>
                <a:gd name="connsiteY23" fmla="*/ 23732 h 75750"/>
                <a:gd name="connsiteX24" fmla="*/ 0 w 156111"/>
                <a:gd name="connsiteY24" fmla="*/ 22678 h 7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6111" h="75750">
                  <a:moveTo>
                    <a:pt x="0" y="22678"/>
                  </a:moveTo>
                  <a:cubicBezTo>
                    <a:pt x="1336" y="23258"/>
                    <a:pt x="2715" y="23723"/>
                    <a:pt x="4130" y="24084"/>
                  </a:cubicBezTo>
                  <a:cubicBezTo>
                    <a:pt x="7873" y="25648"/>
                    <a:pt x="11080" y="28275"/>
                    <a:pt x="13356" y="31641"/>
                  </a:cubicBezTo>
                  <a:lnTo>
                    <a:pt x="14059" y="32695"/>
                  </a:lnTo>
                  <a:lnTo>
                    <a:pt x="14850" y="31641"/>
                  </a:lnTo>
                  <a:cubicBezTo>
                    <a:pt x="21941" y="21623"/>
                    <a:pt x="31466" y="13583"/>
                    <a:pt x="42529" y="8267"/>
                  </a:cubicBezTo>
                  <a:cubicBezTo>
                    <a:pt x="49672" y="4849"/>
                    <a:pt x="57458" y="2960"/>
                    <a:pt x="65375" y="2731"/>
                  </a:cubicBezTo>
                  <a:cubicBezTo>
                    <a:pt x="74109" y="2608"/>
                    <a:pt x="82711" y="4884"/>
                    <a:pt x="90242" y="9322"/>
                  </a:cubicBezTo>
                  <a:cubicBezTo>
                    <a:pt x="96120" y="12757"/>
                    <a:pt x="101217" y="17397"/>
                    <a:pt x="105180" y="22941"/>
                  </a:cubicBezTo>
                  <a:cubicBezTo>
                    <a:pt x="108826" y="28161"/>
                    <a:pt x="111155" y="34198"/>
                    <a:pt x="111946" y="40515"/>
                  </a:cubicBezTo>
                  <a:lnTo>
                    <a:pt x="111946" y="42361"/>
                  </a:lnTo>
                  <a:lnTo>
                    <a:pt x="113615" y="41833"/>
                  </a:lnTo>
                  <a:cubicBezTo>
                    <a:pt x="128535" y="37361"/>
                    <a:pt x="144501" y="44259"/>
                    <a:pt x="151487" y="58177"/>
                  </a:cubicBezTo>
                  <a:cubicBezTo>
                    <a:pt x="154009" y="63695"/>
                    <a:pt x="155353" y="69679"/>
                    <a:pt x="155441" y="75751"/>
                  </a:cubicBezTo>
                  <a:cubicBezTo>
                    <a:pt x="156012" y="74204"/>
                    <a:pt x="156223" y="72553"/>
                    <a:pt x="156056" y="70918"/>
                  </a:cubicBezTo>
                  <a:cubicBezTo>
                    <a:pt x="155906" y="59073"/>
                    <a:pt x="149483" y="48204"/>
                    <a:pt x="139185" y="42361"/>
                  </a:cubicBezTo>
                  <a:cubicBezTo>
                    <a:pt x="131154" y="37897"/>
                    <a:pt x="121690" y="36763"/>
                    <a:pt x="112824" y="39197"/>
                  </a:cubicBezTo>
                  <a:lnTo>
                    <a:pt x="114845" y="40515"/>
                  </a:lnTo>
                  <a:cubicBezTo>
                    <a:pt x="114037" y="33705"/>
                    <a:pt x="111594" y="27194"/>
                    <a:pt x="107728" y="21536"/>
                  </a:cubicBezTo>
                  <a:cubicBezTo>
                    <a:pt x="97939" y="7775"/>
                    <a:pt x="82000" y="-282"/>
                    <a:pt x="65111" y="8"/>
                  </a:cubicBezTo>
                  <a:cubicBezTo>
                    <a:pt x="56764" y="315"/>
                    <a:pt x="48583" y="2415"/>
                    <a:pt x="41123" y="6158"/>
                  </a:cubicBezTo>
                  <a:cubicBezTo>
                    <a:pt x="29735" y="11817"/>
                    <a:pt x="20087" y="20437"/>
                    <a:pt x="13180" y="31113"/>
                  </a:cubicBezTo>
                  <a:lnTo>
                    <a:pt x="14674" y="31113"/>
                  </a:lnTo>
                  <a:cubicBezTo>
                    <a:pt x="12108" y="27590"/>
                    <a:pt x="8471" y="24998"/>
                    <a:pt x="4306" y="23732"/>
                  </a:cubicBezTo>
                  <a:cubicBezTo>
                    <a:pt x="2970" y="23056"/>
                    <a:pt x="1494" y="22695"/>
                    <a:pt x="0" y="22678"/>
                  </a:cubicBezTo>
                  <a:close/>
                </a:path>
              </a:pathLst>
            </a:custGeom>
            <a:solidFill>
              <a:srgbClr val="455A64"/>
            </a:solidFill>
            <a:ln w="8776"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BAE30CC-1D62-7374-52E3-FE67C791D87F}"/>
                </a:ext>
              </a:extLst>
            </p:cNvPr>
            <p:cNvSpPr/>
            <p:nvPr/>
          </p:nvSpPr>
          <p:spPr>
            <a:xfrm>
              <a:off x="3135050" y="2342224"/>
              <a:ext cx="214195" cy="878342"/>
            </a:xfrm>
            <a:custGeom>
              <a:avLst/>
              <a:gdLst>
                <a:gd name="connsiteX0" fmla="*/ 89421 w 214195"/>
                <a:gd name="connsiteY0" fmla="*/ 0 h 878342"/>
                <a:gd name="connsiteX1" fmla="*/ 761 w 214195"/>
                <a:gd name="connsiteY1" fmla="*/ 556828 h 878342"/>
                <a:gd name="connsiteX2" fmla="*/ 31164 w 214195"/>
                <a:gd name="connsiteY2" fmla="*/ 878342 h 878342"/>
                <a:gd name="connsiteX3" fmla="*/ 170437 w 214195"/>
                <a:gd name="connsiteY3" fmla="*/ 870610 h 878342"/>
                <a:gd name="connsiteX4" fmla="*/ 156641 w 214195"/>
                <a:gd name="connsiteY4" fmla="*/ 515354 h 878342"/>
                <a:gd name="connsiteX5" fmla="*/ 214196 w 214195"/>
                <a:gd name="connsiteY5" fmla="*/ 256051 h 8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195" h="878342">
                  <a:moveTo>
                    <a:pt x="89421" y="0"/>
                  </a:moveTo>
                  <a:cubicBezTo>
                    <a:pt x="89421" y="0"/>
                    <a:pt x="-9608" y="426606"/>
                    <a:pt x="761" y="556828"/>
                  </a:cubicBezTo>
                  <a:cubicBezTo>
                    <a:pt x="11130" y="687051"/>
                    <a:pt x="31164" y="878342"/>
                    <a:pt x="31164" y="878342"/>
                  </a:cubicBezTo>
                  <a:lnTo>
                    <a:pt x="170437" y="870610"/>
                  </a:lnTo>
                  <a:lnTo>
                    <a:pt x="156641" y="515354"/>
                  </a:lnTo>
                  <a:lnTo>
                    <a:pt x="214196" y="256051"/>
                  </a:lnTo>
                  <a:close/>
                </a:path>
              </a:pathLst>
            </a:custGeom>
            <a:solidFill>
              <a:srgbClr val="455A64"/>
            </a:solidFill>
            <a:ln w="8776"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8254CA5F-6A0C-CE8E-B4D1-911211090D89}"/>
                </a:ext>
              </a:extLst>
            </p:cNvPr>
            <p:cNvSpPr/>
            <p:nvPr/>
          </p:nvSpPr>
          <p:spPr>
            <a:xfrm>
              <a:off x="3224037" y="2121320"/>
              <a:ext cx="302529" cy="942662"/>
            </a:xfrm>
            <a:custGeom>
              <a:avLst/>
              <a:gdLst>
                <a:gd name="connsiteX0" fmla="*/ 248754 w 302529"/>
                <a:gd name="connsiteY0" fmla="*/ 942663 h 942662"/>
                <a:gd name="connsiteX1" fmla="*/ 101045 w 302529"/>
                <a:gd name="connsiteY1" fmla="*/ 889941 h 942662"/>
                <a:gd name="connsiteX2" fmla="*/ 129866 w 302529"/>
                <a:gd name="connsiteY2" fmla="*/ 619655 h 942662"/>
                <a:gd name="connsiteX3" fmla="*/ 103506 w 302529"/>
                <a:gd name="connsiteY3" fmla="*/ 463335 h 942662"/>
                <a:gd name="connsiteX4" fmla="*/ 610 w 302529"/>
                <a:gd name="connsiteY4" fmla="*/ 232590 h 942662"/>
                <a:gd name="connsiteX5" fmla="*/ 47445 w 302529"/>
                <a:gd name="connsiteY5" fmla="*/ 148587 h 942662"/>
                <a:gd name="connsiteX6" fmla="*/ 213342 w 302529"/>
                <a:gd name="connsiteY6" fmla="*/ 61509 h 942662"/>
                <a:gd name="connsiteX7" fmla="*/ 234782 w 302529"/>
                <a:gd name="connsiteY7" fmla="*/ 0 h 942662"/>
                <a:gd name="connsiteX8" fmla="*/ 302530 w 302529"/>
                <a:gd name="connsiteY8" fmla="*/ 660778 h 94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529" h="942662">
                  <a:moveTo>
                    <a:pt x="248754" y="942663"/>
                  </a:moveTo>
                  <a:cubicBezTo>
                    <a:pt x="248754" y="942663"/>
                    <a:pt x="106669" y="921926"/>
                    <a:pt x="101045" y="889941"/>
                  </a:cubicBezTo>
                  <a:cubicBezTo>
                    <a:pt x="95422" y="857957"/>
                    <a:pt x="129866" y="619655"/>
                    <a:pt x="129866" y="619655"/>
                  </a:cubicBezTo>
                  <a:lnTo>
                    <a:pt x="103506" y="463335"/>
                  </a:lnTo>
                  <a:lnTo>
                    <a:pt x="610" y="232590"/>
                  </a:lnTo>
                  <a:cubicBezTo>
                    <a:pt x="-5013" y="213259"/>
                    <a:pt x="29607" y="157901"/>
                    <a:pt x="47445" y="148587"/>
                  </a:cubicBezTo>
                  <a:lnTo>
                    <a:pt x="213342" y="61509"/>
                  </a:lnTo>
                  <a:lnTo>
                    <a:pt x="234782" y="0"/>
                  </a:lnTo>
                  <a:lnTo>
                    <a:pt x="302530" y="660778"/>
                  </a:lnTo>
                  <a:close/>
                </a:path>
              </a:pathLst>
            </a:custGeom>
            <a:solidFill>
              <a:srgbClr val="455A64"/>
            </a:solidFill>
            <a:ln w="8776"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F3CD6BFB-F7B6-FAA3-E38C-2373347F009E}"/>
                </a:ext>
              </a:extLst>
            </p:cNvPr>
            <p:cNvSpPr/>
            <p:nvPr/>
          </p:nvSpPr>
          <p:spPr>
            <a:xfrm>
              <a:off x="3408206" y="2120793"/>
              <a:ext cx="935369" cy="954855"/>
            </a:xfrm>
            <a:custGeom>
              <a:avLst/>
              <a:gdLst>
                <a:gd name="connsiteX0" fmla="*/ 878694 w 935369"/>
                <a:gd name="connsiteY0" fmla="*/ 359825 h 954855"/>
                <a:gd name="connsiteX1" fmla="*/ 668774 w 935369"/>
                <a:gd name="connsiteY1" fmla="*/ 456481 h 954855"/>
                <a:gd name="connsiteX2" fmla="*/ 664029 w 935369"/>
                <a:gd name="connsiteY2" fmla="*/ 449628 h 954855"/>
                <a:gd name="connsiteX3" fmla="*/ 513685 w 935369"/>
                <a:gd name="connsiteY3" fmla="*/ 170906 h 954855"/>
                <a:gd name="connsiteX4" fmla="*/ 424058 w 935369"/>
                <a:gd name="connsiteY4" fmla="*/ 98062 h 954855"/>
                <a:gd name="connsiteX5" fmla="*/ 293132 w 935369"/>
                <a:gd name="connsiteY5" fmla="*/ 59136 h 954855"/>
                <a:gd name="connsiteX6" fmla="*/ 256842 w 935369"/>
                <a:gd name="connsiteY6" fmla="*/ 27152 h 954855"/>
                <a:gd name="connsiteX7" fmla="*/ 227757 w 935369"/>
                <a:gd name="connsiteY7" fmla="*/ 72141 h 954855"/>
                <a:gd name="connsiteX8" fmla="*/ 211941 w 935369"/>
                <a:gd name="connsiteY8" fmla="*/ 138131 h 954855"/>
                <a:gd name="connsiteX9" fmla="*/ 186723 w 935369"/>
                <a:gd name="connsiteY9" fmla="*/ 75656 h 954855"/>
                <a:gd name="connsiteX10" fmla="*/ 51052 w 935369"/>
                <a:gd name="connsiteY10" fmla="*/ 0 h 954855"/>
                <a:gd name="connsiteX11" fmla="*/ 48768 w 935369"/>
                <a:gd name="connsiteY11" fmla="*/ 39278 h 954855"/>
                <a:gd name="connsiteX12" fmla="*/ 0 w 935369"/>
                <a:gd name="connsiteY12" fmla="*/ 183471 h 954855"/>
                <a:gd name="connsiteX13" fmla="*/ 40420 w 935369"/>
                <a:gd name="connsiteY13" fmla="*/ 559640 h 954855"/>
                <a:gd name="connsiteX14" fmla="*/ 40420 w 935369"/>
                <a:gd name="connsiteY14" fmla="*/ 939411 h 954855"/>
                <a:gd name="connsiteX15" fmla="*/ 224946 w 935369"/>
                <a:gd name="connsiteY15" fmla="*/ 954086 h 954855"/>
                <a:gd name="connsiteX16" fmla="*/ 374324 w 935369"/>
                <a:gd name="connsiteY16" fmla="*/ 925001 h 954855"/>
                <a:gd name="connsiteX17" fmla="*/ 374324 w 935369"/>
                <a:gd name="connsiteY17" fmla="*/ 925001 h 954855"/>
                <a:gd name="connsiteX18" fmla="*/ 416061 w 935369"/>
                <a:gd name="connsiteY18" fmla="*/ 913841 h 954855"/>
                <a:gd name="connsiteX19" fmla="*/ 445849 w 935369"/>
                <a:gd name="connsiteY19" fmla="*/ 905846 h 954855"/>
                <a:gd name="connsiteX20" fmla="*/ 475110 w 935369"/>
                <a:gd name="connsiteY20" fmla="*/ 869116 h 954855"/>
                <a:gd name="connsiteX21" fmla="*/ 469135 w 935369"/>
                <a:gd name="connsiteY21" fmla="*/ 647773 h 954855"/>
                <a:gd name="connsiteX22" fmla="*/ 479328 w 935369"/>
                <a:gd name="connsiteY22" fmla="*/ 476340 h 954855"/>
                <a:gd name="connsiteX23" fmla="*/ 558410 w 935369"/>
                <a:gd name="connsiteY23" fmla="*/ 594524 h 954855"/>
                <a:gd name="connsiteX24" fmla="*/ 704712 w 935369"/>
                <a:gd name="connsiteY24" fmla="*/ 620006 h 954855"/>
                <a:gd name="connsiteX25" fmla="*/ 935370 w 935369"/>
                <a:gd name="connsiteY25" fmla="*/ 486357 h 95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5369" h="954855">
                  <a:moveTo>
                    <a:pt x="878694" y="359825"/>
                  </a:moveTo>
                  <a:lnTo>
                    <a:pt x="668774" y="456481"/>
                  </a:lnTo>
                  <a:lnTo>
                    <a:pt x="664029" y="449628"/>
                  </a:lnTo>
                  <a:lnTo>
                    <a:pt x="513685" y="170906"/>
                  </a:lnTo>
                  <a:cubicBezTo>
                    <a:pt x="494661" y="135688"/>
                    <a:pt x="462413" y="109485"/>
                    <a:pt x="424058" y="98062"/>
                  </a:cubicBezTo>
                  <a:lnTo>
                    <a:pt x="293132" y="59136"/>
                  </a:lnTo>
                  <a:lnTo>
                    <a:pt x="256842" y="27152"/>
                  </a:lnTo>
                  <a:lnTo>
                    <a:pt x="227757" y="72141"/>
                  </a:lnTo>
                  <a:lnTo>
                    <a:pt x="211941" y="138131"/>
                  </a:lnTo>
                  <a:lnTo>
                    <a:pt x="186723" y="75656"/>
                  </a:lnTo>
                  <a:lnTo>
                    <a:pt x="51052" y="0"/>
                  </a:lnTo>
                  <a:lnTo>
                    <a:pt x="48768" y="39278"/>
                  </a:lnTo>
                  <a:lnTo>
                    <a:pt x="0" y="183471"/>
                  </a:lnTo>
                  <a:lnTo>
                    <a:pt x="40420" y="559640"/>
                  </a:lnTo>
                  <a:lnTo>
                    <a:pt x="40420" y="939411"/>
                  </a:lnTo>
                  <a:cubicBezTo>
                    <a:pt x="40420" y="939411"/>
                    <a:pt x="153947" y="958918"/>
                    <a:pt x="224946" y="954086"/>
                  </a:cubicBezTo>
                  <a:cubicBezTo>
                    <a:pt x="265805" y="951274"/>
                    <a:pt x="328544" y="936512"/>
                    <a:pt x="374324" y="925001"/>
                  </a:cubicBezTo>
                  <a:lnTo>
                    <a:pt x="374324" y="925001"/>
                  </a:lnTo>
                  <a:cubicBezTo>
                    <a:pt x="391107" y="920695"/>
                    <a:pt x="405605" y="916741"/>
                    <a:pt x="416061" y="913841"/>
                  </a:cubicBezTo>
                  <a:lnTo>
                    <a:pt x="445849" y="905846"/>
                  </a:lnTo>
                  <a:lnTo>
                    <a:pt x="475110" y="869116"/>
                  </a:lnTo>
                  <a:lnTo>
                    <a:pt x="469135" y="647773"/>
                  </a:lnTo>
                  <a:lnTo>
                    <a:pt x="479328" y="476340"/>
                  </a:lnTo>
                  <a:lnTo>
                    <a:pt x="558410" y="594524"/>
                  </a:lnTo>
                  <a:cubicBezTo>
                    <a:pt x="593057" y="639891"/>
                    <a:pt x="656762" y="650980"/>
                    <a:pt x="704712" y="620006"/>
                  </a:cubicBezTo>
                  <a:lnTo>
                    <a:pt x="935370" y="486357"/>
                  </a:lnTo>
                  <a:close/>
                </a:path>
              </a:pathLst>
            </a:custGeom>
            <a:solidFill>
              <a:srgbClr val="455A64"/>
            </a:solidFill>
            <a:ln w="8776"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A1700814-2B19-4B7F-F9E2-542912BE2CFA}"/>
                </a:ext>
              </a:extLst>
            </p:cNvPr>
            <p:cNvSpPr/>
            <p:nvPr/>
          </p:nvSpPr>
          <p:spPr>
            <a:xfrm>
              <a:off x="3624805" y="2285636"/>
              <a:ext cx="40069" cy="784409"/>
            </a:xfrm>
            <a:custGeom>
              <a:avLst/>
              <a:gdLst>
                <a:gd name="connsiteX0" fmla="*/ 39805 w 40069"/>
                <a:gd name="connsiteY0" fmla="*/ 784410 h 784409"/>
                <a:gd name="connsiteX1" fmla="*/ 39805 w 40069"/>
                <a:gd name="connsiteY1" fmla="*/ 782389 h 784409"/>
                <a:gd name="connsiteX2" fmla="*/ 39805 w 40069"/>
                <a:gd name="connsiteY2" fmla="*/ 776414 h 784409"/>
                <a:gd name="connsiteX3" fmla="*/ 38926 w 40069"/>
                <a:gd name="connsiteY3" fmla="*/ 753568 h 784409"/>
                <a:gd name="connsiteX4" fmla="*/ 36114 w 40069"/>
                <a:gd name="connsiteY4" fmla="*/ 669477 h 784409"/>
                <a:gd name="connsiteX5" fmla="*/ 24164 w 40069"/>
                <a:gd name="connsiteY5" fmla="*/ 391985 h 784409"/>
                <a:gd name="connsiteX6" fmla="*/ 7381 w 40069"/>
                <a:gd name="connsiteY6" fmla="*/ 114845 h 784409"/>
                <a:gd name="connsiteX7" fmla="*/ 1494 w 40069"/>
                <a:gd name="connsiteY7" fmla="*/ 30842 h 784409"/>
                <a:gd name="connsiteX8" fmla="*/ 0 w 40069"/>
                <a:gd name="connsiteY8" fmla="*/ 7996 h 784409"/>
                <a:gd name="connsiteX9" fmla="*/ 0 w 40069"/>
                <a:gd name="connsiteY9" fmla="*/ 2021 h 784409"/>
                <a:gd name="connsiteX10" fmla="*/ 0 w 40069"/>
                <a:gd name="connsiteY10" fmla="*/ 0 h 784409"/>
                <a:gd name="connsiteX11" fmla="*/ 0 w 40069"/>
                <a:gd name="connsiteY11" fmla="*/ 2021 h 784409"/>
                <a:gd name="connsiteX12" fmla="*/ 615 w 40069"/>
                <a:gd name="connsiteY12" fmla="*/ 7996 h 784409"/>
                <a:gd name="connsiteX13" fmla="*/ 2724 w 40069"/>
                <a:gd name="connsiteY13" fmla="*/ 30754 h 784409"/>
                <a:gd name="connsiteX14" fmla="*/ 9490 w 40069"/>
                <a:gd name="connsiteY14" fmla="*/ 114670 h 784409"/>
                <a:gd name="connsiteX15" fmla="*/ 27064 w 40069"/>
                <a:gd name="connsiteY15" fmla="*/ 391898 h 784409"/>
                <a:gd name="connsiteX16" fmla="*/ 38223 w 40069"/>
                <a:gd name="connsiteY16" fmla="*/ 669389 h 784409"/>
                <a:gd name="connsiteX17" fmla="*/ 40068 w 40069"/>
                <a:gd name="connsiteY17" fmla="*/ 753568 h 784409"/>
                <a:gd name="connsiteX18" fmla="*/ 40068 w 40069"/>
                <a:gd name="connsiteY18" fmla="*/ 776414 h 784409"/>
                <a:gd name="connsiteX19" fmla="*/ 40068 w 40069"/>
                <a:gd name="connsiteY19" fmla="*/ 782389 h 784409"/>
                <a:gd name="connsiteX20" fmla="*/ 39805 w 40069"/>
                <a:gd name="connsiteY20" fmla="*/ 784410 h 78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069" h="784409">
                  <a:moveTo>
                    <a:pt x="39805" y="784410"/>
                  </a:moveTo>
                  <a:cubicBezTo>
                    <a:pt x="39805" y="784410"/>
                    <a:pt x="39805" y="783707"/>
                    <a:pt x="39805" y="782389"/>
                  </a:cubicBezTo>
                  <a:cubicBezTo>
                    <a:pt x="39805" y="781071"/>
                    <a:pt x="39805" y="778962"/>
                    <a:pt x="39805" y="776414"/>
                  </a:cubicBezTo>
                  <a:cubicBezTo>
                    <a:pt x="39805" y="771054"/>
                    <a:pt x="39278" y="763321"/>
                    <a:pt x="38926" y="753568"/>
                  </a:cubicBezTo>
                  <a:cubicBezTo>
                    <a:pt x="38223" y="733534"/>
                    <a:pt x="37257" y="704800"/>
                    <a:pt x="36114" y="669477"/>
                  </a:cubicBezTo>
                  <a:cubicBezTo>
                    <a:pt x="33654" y="598391"/>
                    <a:pt x="29700" y="500328"/>
                    <a:pt x="24164" y="391985"/>
                  </a:cubicBezTo>
                  <a:cubicBezTo>
                    <a:pt x="18628" y="283642"/>
                    <a:pt x="12302" y="185668"/>
                    <a:pt x="7381" y="114845"/>
                  </a:cubicBezTo>
                  <a:cubicBezTo>
                    <a:pt x="4921" y="79698"/>
                    <a:pt x="2900" y="50876"/>
                    <a:pt x="1494" y="30842"/>
                  </a:cubicBezTo>
                  <a:cubicBezTo>
                    <a:pt x="879" y="21089"/>
                    <a:pt x="352" y="13268"/>
                    <a:pt x="0" y="7996"/>
                  </a:cubicBezTo>
                  <a:cubicBezTo>
                    <a:pt x="0" y="5536"/>
                    <a:pt x="0" y="3515"/>
                    <a:pt x="0" y="2021"/>
                  </a:cubicBezTo>
                  <a:lnTo>
                    <a:pt x="0" y="0"/>
                  </a:lnTo>
                  <a:cubicBezTo>
                    <a:pt x="88" y="668"/>
                    <a:pt x="88" y="1353"/>
                    <a:pt x="0" y="2021"/>
                  </a:cubicBezTo>
                  <a:cubicBezTo>
                    <a:pt x="0" y="3515"/>
                    <a:pt x="0" y="5448"/>
                    <a:pt x="615" y="7996"/>
                  </a:cubicBezTo>
                  <a:cubicBezTo>
                    <a:pt x="1054" y="13356"/>
                    <a:pt x="1757" y="21001"/>
                    <a:pt x="2724" y="30754"/>
                  </a:cubicBezTo>
                  <a:cubicBezTo>
                    <a:pt x="4481" y="50525"/>
                    <a:pt x="6766" y="79170"/>
                    <a:pt x="9490" y="114670"/>
                  </a:cubicBezTo>
                  <a:cubicBezTo>
                    <a:pt x="14938" y="185492"/>
                    <a:pt x="21440" y="283555"/>
                    <a:pt x="27064" y="391898"/>
                  </a:cubicBezTo>
                  <a:cubicBezTo>
                    <a:pt x="32687" y="500240"/>
                    <a:pt x="36290" y="598303"/>
                    <a:pt x="38223" y="669389"/>
                  </a:cubicBezTo>
                  <a:cubicBezTo>
                    <a:pt x="39190" y="704537"/>
                    <a:pt x="39805" y="733621"/>
                    <a:pt x="40068" y="753568"/>
                  </a:cubicBezTo>
                  <a:cubicBezTo>
                    <a:pt x="40068" y="763321"/>
                    <a:pt x="40068" y="771142"/>
                    <a:pt x="40068" y="776414"/>
                  </a:cubicBezTo>
                  <a:lnTo>
                    <a:pt x="40068" y="782389"/>
                  </a:lnTo>
                  <a:cubicBezTo>
                    <a:pt x="40077" y="783074"/>
                    <a:pt x="39989" y="783751"/>
                    <a:pt x="39805" y="784410"/>
                  </a:cubicBezTo>
                  <a:close/>
                </a:path>
              </a:pathLst>
            </a:custGeom>
            <a:solidFill>
              <a:srgbClr val="263238"/>
            </a:solidFill>
            <a:ln w="8776"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7ADB4E23-EE3D-2147-08E4-1C40A4824E36}"/>
                </a:ext>
              </a:extLst>
            </p:cNvPr>
            <p:cNvSpPr/>
            <p:nvPr/>
          </p:nvSpPr>
          <p:spPr>
            <a:xfrm>
              <a:off x="3880845" y="2342224"/>
              <a:ext cx="6273" cy="415358"/>
            </a:xfrm>
            <a:custGeom>
              <a:avLst/>
              <a:gdLst>
                <a:gd name="connsiteX0" fmla="*/ 5019 w 6273"/>
                <a:gd name="connsiteY0" fmla="*/ 0 h 415358"/>
                <a:gd name="connsiteX1" fmla="*/ 5019 w 6273"/>
                <a:gd name="connsiteY1" fmla="*/ 4218 h 415358"/>
                <a:gd name="connsiteX2" fmla="*/ 5019 w 6273"/>
                <a:gd name="connsiteY2" fmla="*/ 16256 h 415358"/>
                <a:gd name="connsiteX3" fmla="*/ 5810 w 6273"/>
                <a:gd name="connsiteY3" fmla="*/ 60806 h 415358"/>
                <a:gd name="connsiteX4" fmla="*/ 5810 w 6273"/>
                <a:gd name="connsiteY4" fmla="*/ 207723 h 415358"/>
                <a:gd name="connsiteX5" fmla="*/ 2823 w 6273"/>
                <a:gd name="connsiteY5" fmla="*/ 354553 h 415358"/>
                <a:gd name="connsiteX6" fmla="*/ 1153 w 6273"/>
                <a:gd name="connsiteY6" fmla="*/ 399103 h 415358"/>
                <a:gd name="connsiteX7" fmla="*/ 538 w 6273"/>
                <a:gd name="connsiteY7" fmla="*/ 411141 h 415358"/>
                <a:gd name="connsiteX8" fmla="*/ 99 w 6273"/>
                <a:gd name="connsiteY8" fmla="*/ 415359 h 415358"/>
                <a:gd name="connsiteX9" fmla="*/ 99 w 6273"/>
                <a:gd name="connsiteY9" fmla="*/ 411141 h 415358"/>
                <a:gd name="connsiteX10" fmla="*/ 99 w 6273"/>
                <a:gd name="connsiteY10" fmla="*/ 399015 h 415358"/>
                <a:gd name="connsiteX11" fmla="*/ 802 w 6273"/>
                <a:gd name="connsiteY11" fmla="*/ 354553 h 415358"/>
                <a:gd name="connsiteX12" fmla="*/ 2911 w 6273"/>
                <a:gd name="connsiteY12" fmla="*/ 207635 h 415358"/>
                <a:gd name="connsiteX13" fmla="*/ 3613 w 6273"/>
                <a:gd name="connsiteY13" fmla="*/ 60806 h 415358"/>
                <a:gd name="connsiteX14" fmla="*/ 3613 w 6273"/>
                <a:gd name="connsiteY14" fmla="*/ 16256 h 415358"/>
                <a:gd name="connsiteX15" fmla="*/ 3613 w 6273"/>
                <a:gd name="connsiteY15" fmla="*/ 4218 h 415358"/>
                <a:gd name="connsiteX16" fmla="*/ 5019 w 6273"/>
                <a:gd name="connsiteY16" fmla="*/ 0 h 41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73" h="415358">
                  <a:moveTo>
                    <a:pt x="5019" y="0"/>
                  </a:moveTo>
                  <a:cubicBezTo>
                    <a:pt x="5230" y="1397"/>
                    <a:pt x="5230" y="2821"/>
                    <a:pt x="5019" y="4218"/>
                  </a:cubicBezTo>
                  <a:cubicBezTo>
                    <a:pt x="5019" y="7205"/>
                    <a:pt x="5019" y="11247"/>
                    <a:pt x="5019" y="16256"/>
                  </a:cubicBezTo>
                  <a:cubicBezTo>
                    <a:pt x="5019" y="27152"/>
                    <a:pt x="5459" y="42617"/>
                    <a:pt x="5810" y="60806"/>
                  </a:cubicBezTo>
                  <a:cubicBezTo>
                    <a:pt x="6337" y="98414"/>
                    <a:pt x="6513" y="150345"/>
                    <a:pt x="5810" y="207723"/>
                  </a:cubicBezTo>
                  <a:cubicBezTo>
                    <a:pt x="5107" y="265102"/>
                    <a:pt x="4053" y="317033"/>
                    <a:pt x="2823" y="354553"/>
                  </a:cubicBezTo>
                  <a:cubicBezTo>
                    <a:pt x="2120" y="373093"/>
                    <a:pt x="1505" y="388207"/>
                    <a:pt x="1153" y="399103"/>
                  </a:cubicBezTo>
                  <a:cubicBezTo>
                    <a:pt x="1153" y="404111"/>
                    <a:pt x="626" y="407890"/>
                    <a:pt x="538" y="411141"/>
                  </a:cubicBezTo>
                  <a:cubicBezTo>
                    <a:pt x="529" y="412556"/>
                    <a:pt x="380" y="413970"/>
                    <a:pt x="99" y="415359"/>
                  </a:cubicBezTo>
                  <a:cubicBezTo>
                    <a:pt x="-33" y="413953"/>
                    <a:pt x="-33" y="412547"/>
                    <a:pt x="99" y="411141"/>
                  </a:cubicBezTo>
                  <a:cubicBezTo>
                    <a:pt x="99" y="408065"/>
                    <a:pt x="99" y="404023"/>
                    <a:pt x="99" y="399015"/>
                  </a:cubicBezTo>
                  <a:cubicBezTo>
                    <a:pt x="99" y="388207"/>
                    <a:pt x="99" y="373093"/>
                    <a:pt x="802" y="354553"/>
                  </a:cubicBezTo>
                  <a:cubicBezTo>
                    <a:pt x="1505" y="316945"/>
                    <a:pt x="2295" y="265014"/>
                    <a:pt x="2911" y="207635"/>
                  </a:cubicBezTo>
                  <a:cubicBezTo>
                    <a:pt x="3526" y="150257"/>
                    <a:pt x="3613" y="98414"/>
                    <a:pt x="3613" y="60806"/>
                  </a:cubicBezTo>
                  <a:cubicBezTo>
                    <a:pt x="3613" y="42265"/>
                    <a:pt x="3613" y="27152"/>
                    <a:pt x="3613" y="16256"/>
                  </a:cubicBezTo>
                  <a:cubicBezTo>
                    <a:pt x="3613" y="11247"/>
                    <a:pt x="3613" y="7469"/>
                    <a:pt x="3613" y="4218"/>
                  </a:cubicBezTo>
                  <a:cubicBezTo>
                    <a:pt x="3956" y="2777"/>
                    <a:pt x="4431" y="1362"/>
                    <a:pt x="5019" y="0"/>
                  </a:cubicBezTo>
                  <a:close/>
                </a:path>
              </a:pathLst>
            </a:custGeom>
            <a:solidFill>
              <a:srgbClr val="263238"/>
            </a:solidFill>
            <a:ln w="8776"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C70686B8-7ABD-B3D1-9087-609EADA9FB6D}"/>
                </a:ext>
              </a:extLst>
            </p:cNvPr>
            <p:cNvSpPr/>
            <p:nvPr/>
          </p:nvSpPr>
          <p:spPr>
            <a:xfrm>
              <a:off x="3291698" y="2366475"/>
              <a:ext cx="62285" cy="374236"/>
            </a:xfrm>
            <a:custGeom>
              <a:avLst/>
              <a:gdLst>
                <a:gd name="connsiteX0" fmla="*/ 62205 w 62285"/>
                <a:gd name="connsiteY0" fmla="*/ 374236 h 374236"/>
                <a:gd name="connsiteX1" fmla="*/ 28902 w 62285"/>
                <a:gd name="connsiteY1" fmla="*/ 187514 h 374236"/>
                <a:gd name="connsiteX2" fmla="*/ 81 w 62285"/>
                <a:gd name="connsiteY2" fmla="*/ 0 h 374236"/>
                <a:gd name="connsiteX3" fmla="*/ 33384 w 62285"/>
                <a:gd name="connsiteY3" fmla="*/ 186723 h 374236"/>
                <a:gd name="connsiteX4" fmla="*/ 62205 w 62285"/>
                <a:gd name="connsiteY4" fmla="*/ 374236 h 37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85" h="374236">
                  <a:moveTo>
                    <a:pt x="62205" y="374236"/>
                  </a:moveTo>
                  <a:cubicBezTo>
                    <a:pt x="60975" y="374236"/>
                    <a:pt x="46037" y="290848"/>
                    <a:pt x="28902" y="187514"/>
                  </a:cubicBezTo>
                  <a:cubicBezTo>
                    <a:pt x="11768" y="84179"/>
                    <a:pt x="-1149" y="176"/>
                    <a:pt x="81" y="0"/>
                  </a:cubicBezTo>
                  <a:cubicBezTo>
                    <a:pt x="1311" y="-175"/>
                    <a:pt x="16249" y="83388"/>
                    <a:pt x="33384" y="186723"/>
                  </a:cubicBezTo>
                  <a:cubicBezTo>
                    <a:pt x="50518" y="290057"/>
                    <a:pt x="63435" y="374060"/>
                    <a:pt x="62205" y="374236"/>
                  </a:cubicBezTo>
                  <a:close/>
                </a:path>
              </a:pathLst>
            </a:custGeom>
            <a:solidFill>
              <a:srgbClr val="263238"/>
            </a:solidFill>
            <a:ln w="8776"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B3272EED-E7E0-B439-E2C4-B886A1645F04}"/>
                </a:ext>
              </a:extLst>
            </p:cNvPr>
            <p:cNvSpPr/>
            <p:nvPr/>
          </p:nvSpPr>
          <p:spPr>
            <a:xfrm>
              <a:off x="3437994" y="2185377"/>
              <a:ext cx="153859" cy="68362"/>
            </a:xfrm>
            <a:custGeom>
              <a:avLst/>
              <a:gdLst>
                <a:gd name="connsiteX0" fmla="*/ 153859 w 153859"/>
                <a:gd name="connsiteY0" fmla="*/ 15201 h 68362"/>
                <a:gd name="connsiteX1" fmla="*/ 143842 w 153859"/>
                <a:gd name="connsiteY1" fmla="*/ 30139 h 68362"/>
                <a:gd name="connsiteX2" fmla="*/ 116075 w 153859"/>
                <a:gd name="connsiteY2" fmla="*/ 67044 h 68362"/>
                <a:gd name="connsiteX3" fmla="*/ 115021 w 153859"/>
                <a:gd name="connsiteY3" fmla="*/ 68362 h 68362"/>
                <a:gd name="connsiteX4" fmla="*/ 113439 w 153859"/>
                <a:gd name="connsiteY4" fmla="*/ 67660 h 68362"/>
                <a:gd name="connsiteX5" fmla="*/ 82861 w 153859"/>
                <a:gd name="connsiteY5" fmla="*/ 52722 h 68362"/>
                <a:gd name="connsiteX6" fmla="*/ 23022 w 153859"/>
                <a:gd name="connsiteY6" fmla="*/ 17574 h 68362"/>
                <a:gd name="connsiteX7" fmla="*/ 0 w 153859"/>
                <a:gd name="connsiteY7" fmla="*/ 0 h 68362"/>
                <a:gd name="connsiteX8" fmla="*/ 24779 w 153859"/>
                <a:gd name="connsiteY8" fmla="*/ 14586 h 68362"/>
                <a:gd name="connsiteX9" fmla="*/ 84970 w 153859"/>
                <a:gd name="connsiteY9" fmla="*/ 48680 h 68362"/>
                <a:gd name="connsiteX10" fmla="*/ 115285 w 153859"/>
                <a:gd name="connsiteY10" fmla="*/ 63793 h 68362"/>
                <a:gd name="connsiteX11" fmla="*/ 112737 w 153859"/>
                <a:gd name="connsiteY11" fmla="*/ 64408 h 68362"/>
                <a:gd name="connsiteX12" fmla="*/ 141733 w 153859"/>
                <a:gd name="connsiteY12" fmla="*/ 28558 h 68362"/>
                <a:gd name="connsiteX13" fmla="*/ 153859 w 153859"/>
                <a:gd name="connsiteY13" fmla="*/ 15201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859" h="68362">
                  <a:moveTo>
                    <a:pt x="153859" y="15201"/>
                  </a:moveTo>
                  <a:cubicBezTo>
                    <a:pt x="151048" y="20518"/>
                    <a:pt x="147691" y="25517"/>
                    <a:pt x="143842" y="30139"/>
                  </a:cubicBezTo>
                  <a:cubicBezTo>
                    <a:pt x="137164" y="38926"/>
                    <a:pt x="127499" y="52194"/>
                    <a:pt x="116075" y="67044"/>
                  </a:cubicBezTo>
                  <a:lnTo>
                    <a:pt x="115021" y="68362"/>
                  </a:lnTo>
                  <a:lnTo>
                    <a:pt x="113439" y="67660"/>
                  </a:lnTo>
                  <a:cubicBezTo>
                    <a:pt x="103950" y="63266"/>
                    <a:pt x="93581" y="58257"/>
                    <a:pt x="82861" y="52722"/>
                  </a:cubicBezTo>
                  <a:cubicBezTo>
                    <a:pt x="62299" y="42090"/>
                    <a:pt x="42327" y="30359"/>
                    <a:pt x="23022" y="17574"/>
                  </a:cubicBezTo>
                  <a:cubicBezTo>
                    <a:pt x="14753" y="12530"/>
                    <a:pt x="7038" y="6643"/>
                    <a:pt x="0" y="0"/>
                  </a:cubicBezTo>
                  <a:cubicBezTo>
                    <a:pt x="8550" y="4358"/>
                    <a:pt x="16818" y="9226"/>
                    <a:pt x="24779" y="14586"/>
                  </a:cubicBezTo>
                  <a:cubicBezTo>
                    <a:pt x="39893" y="23813"/>
                    <a:pt x="61069" y="36114"/>
                    <a:pt x="84970" y="48680"/>
                  </a:cubicBezTo>
                  <a:cubicBezTo>
                    <a:pt x="95602" y="54216"/>
                    <a:pt x="105883" y="59312"/>
                    <a:pt x="115285" y="63793"/>
                  </a:cubicBezTo>
                  <a:lnTo>
                    <a:pt x="112737" y="64408"/>
                  </a:lnTo>
                  <a:cubicBezTo>
                    <a:pt x="124335" y="49734"/>
                    <a:pt x="134528" y="37257"/>
                    <a:pt x="141733" y="28558"/>
                  </a:cubicBezTo>
                  <a:cubicBezTo>
                    <a:pt x="145318" y="23707"/>
                    <a:pt x="149378" y="19235"/>
                    <a:pt x="153859" y="15201"/>
                  </a:cubicBezTo>
                  <a:close/>
                </a:path>
              </a:pathLst>
            </a:custGeom>
            <a:solidFill>
              <a:srgbClr val="263238"/>
            </a:solidFill>
            <a:ln w="8776"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B55A9B3-5E55-59A6-CC30-637D5BC5200D}"/>
                </a:ext>
              </a:extLst>
            </p:cNvPr>
            <p:cNvSpPr/>
            <p:nvPr/>
          </p:nvSpPr>
          <p:spPr>
            <a:xfrm>
              <a:off x="3639303" y="2181590"/>
              <a:ext cx="65374" cy="58441"/>
            </a:xfrm>
            <a:custGeom>
              <a:avLst/>
              <a:gdLst>
                <a:gd name="connsiteX0" fmla="*/ 65375 w 65374"/>
                <a:gd name="connsiteY0" fmla="*/ 9 h 58441"/>
                <a:gd name="connsiteX1" fmla="*/ 39014 w 65374"/>
                <a:gd name="connsiteY1" fmla="*/ 51237 h 58441"/>
                <a:gd name="connsiteX2" fmla="*/ 35411 w 65374"/>
                <a:gd name="connsiteY2" fmla="*/ 56157 h 58441"/>
                <a:gd name="connsiteX3" fmla="*/ 33742 w 65374"/>
                <a:gd name="connsiteY3" fmla="*/ 58442 h 58441"/>
                <a:gd name="connsiteX4" fmla="*/ 31897 w 65374"/>
                <a:gd name="connsiteY4" fmla="*/ 56333 h 58441"/>
                <a:gd name="connsiteX5" fmla="*/ 0 w 65374"/>
                <a:gd name="connsiteY5" fmla="*/ 15913 h 58441"/>
                <a:gd name="connsiteX6" fmla="*/ 35148 w 65374"/>
                <a:gd name="connsiteY6" fmla="*/ 53345 h 58441"/>
                <a:gd name="connsiteX7" fmla="*/ 31545 w 65374"/>
                <a:gd name="connsiteY7" fmla="*/ 53345 h 58441"/>
                <a:gd name="connsiteX8" fmla="*/ 35148 w 65374"/>
                <a:gd name="connsiteY8" fmla="*/ 48513 h 58441"/>
                <a:gd name="connsiteX9" fmla="*/ 65375 w 65374"/>
                <a:gd name="connsiteY9" fmla="*/ 9 h 5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374" h="58441">
                  <a:moveTo>
                    <a:pt x="65375" y="9"/>
                  </a:moveTo>
                  <a:cubicBezTo>
                    <a:pt x="59883" y="18593"/>
                    <a:pt x="50938" y="35965"/>
                    <a:pt x="39014" y="51237"/>
                  </a:cubicBezTo>
                  <a:lnTo>
                    <a:pt x="35411" y="56157"/>
                  </a:lnTo>
                  <a:lnTo>
                    <a:pt x="33742" y="58442"/>
                  </a:lnTo>
                  <a:lnTo>
                    <a:pt x="31897" y="56333"/>
                  </a:lnTo>
                  <a:cubicBezTo>
                    <a:pt x="20192" y="43741"/>
                    <a:pt x="9525" y="30218"/>
                    <a:pt x="0" y="15913"/>
                  </a:cubicBezTo>
                  <a:cubicBezTo>
                    <a:pt x="12776" y="27354"/>
                    <a:pt x="24533" y="39875"/>
                    <a:pt x="35148" y="53345"/>
                  </a:cubicBezTo>
                  <a:lnTo>
                    <a:pt x="31545" y="53345"/>
                  </a:lnTo>
                  <a:lnTo>
                    <a:pt x="35148" y="48513"/>
                  </a:lnTo>
                  <a:cubicBezTo>
                    <a:pt x="53952" y="23030"/>
                    <a:pt x="64320" y="-519"/>
                    <a:pt x="65375" y="9"/>
                  </a:cubicBezTo>
                  <a:close/>
                </a:path>
              </a:pathLst>
            </a:custGeom>
            <a:solidFill>
              <a:srgbClr val="263238"/>
            </a:solidFill>
            <a:ln w="8776"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AA0806D5-260F-AB90-0074-B887D2D93D43}"/>
                </a:ext>
              </a:extLst>
            </p:cNvPr>
            <p:cNvSpPr/>
            <p:nvPr/>
          </p:nvSpPr>
          <p:spPr>
            <a:xfrm>
              <a:off x="4056462" y="2576044"/>
              <a:ext cx="23945" cy="100961"/>
            </a:xfrm>
            <a:custGeom>
              <a:avLst/>
              <a:gdLst>
                <a:gd name="connsiteX0" fmla="*/ 2857 w 23945"/>
                <a:gd name="connsiteY0" fmla="*/ 100962 h 100961"/>
                <a:gd name="connsiteX1" fmla="*/ 3472 w 23945"/>
                <a:gd name="connsiteY1" fmla="*/ 48240 h 100961"/>
                <a:gd name="connsiteX2" fmla="*/ 23946 w 23945"/>
                <a:gd name="connsiteY2" fmla="*/ 0 h 100961"/>
                <a:gd name="connsiteX3" fmla="*/ 7953 w 23945"/>
                <a:gd name="connsiteY3" fmla="*/ 49207 h 100961"/>
                <a:gd name="connsiteX4" fmla="*/ 2857 w 23945"/>
                <a:gd name="connsiteY4" fmla="*/ 100962 h 10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5" h="100961">
                  <a:moveTo>
                    <a:pt x="2857" y="100962"/>
                  </a:moveTo>
                  <a:cubicBezTo>
                    <a:pt x="-1150" y="83590"/>
                    <a:pt x="-939" y="65515"/>
                    <a:pt x="3472" y="48240"/>
                  </a:cubicBezTo>
                  <a:cubicBezTo>
                    <a:pt x="6442" y="30781"/>
                    <a:pt x="13454" y="14261"/>
                    <a:pt x="23946" y="0"/>
                  </a:cubicBezTo>
                  <a:cubicBezTo>
                    <a:pt x="17619" y="16063"/>
                    <a:pt x="12276" y="32494"/>
                    <a:pt x="7953" y="49207"/>
                  </a:cubicBezTo>
                  <a:cubicBezTo>
                    <a:pt x="5168" y="66333"/>
                    <a:pt x="3463" y="83617"/>
                    <a:pt x="2857" y="100962"/>
                  </a:cubicBezTo>
                  <a:close/>
                </a:path>
              </a:pathLst>
            </a:custGeom>
            <a:solidFill>
              <a:srgbClr val="263238"/>
            </a:solidFill>
            <a:ln w="8776"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ED995B1D-B7D6-30A2-1B41-EC4EF63F614A}"/>
                </a:ext>
              </a:extLst>
            </p:cNvPr>
            <p:cNvSpPr/>
            <p:nvPr/>
          </p:nvSpPr>
          <p:spPr>
            <a:xfrm>
              <a:off x="3022987" y="3316344"/>
              <a:ext cx="495495" cy="353674"/>
            </a:xfrm>
            <a:custGeom>
              <a:avLst/>
              <a:gdLst>
                <a:gd name="connsiteX0" fmla="*/ 455779 w 495495"/>
                <a:gd name="connsiteY0" fmla="*/ 0 h 353674"/>
                <a:gd name="connsiteX1" fmla="*/ 495495 w 495495"/>
                <a:gd name="connsiteY1" fmla="*/ 0 h 353674"/>
                <a:gd name="connsiteX2" fmla="*/ 495495 w 495495"/>
                <a:gd name="connsiteY2" fmla="*/ 353674 h 353674"/>
                <a:gd name="connsiteX3" fmla="*/ 455779 w 495495"/>
                <a:gd name="connsiteY3" fmla="*/ 353674 h 353674"/>
                <a:gd name="connsiteX4" fmla="*/ 39717 w 495495"/>
                <a:gd name="connsiteY4" fmla="*/ 353674 h 353674"/>
                <a:gd name="connsiteX5" fmla="*/ 0 w 495495"/>
                <a:gd name="connsiteY5" fmla="*/ 353674 h 353674"/>
                <a:gd name="connsiteX6" fmla="*/ 0 w 495495"/>
                <a:gd name="connsiteY6" fmla="*/ 0 h 353674"/>
                <a:gd name="connsiteX7" fmla="*/ 39717 w 495495"/>
                <a:gd name="connsiteY7" fmla="*/ 0 h 35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495" h="353674">
                  <a:moveTo>
                    <a:pt x="455779" y="0"/>
                  </a:moveTo>
                  <a:cubicBezTo>
                    <a:pt x="477714" y="0"/>
                    <a:pt x="495495" y="0"/>
                    <a:pt x="495495" y="0"/>
                  </a:cubicBezTo>
                  <a:lnTo>
                    <a:pt x="495495" y="353674"/>
                  </a:lnTo>
                  <a:cubicBezTo>
                    <a:pt x="495495" y="353674"/>
                    <a:pt x="477713" y="353674"/>
                    <a:pt x="455779" y="353674"/>
                  </a:cubicBezTo>
                  <a:lnTo>
                    <a:pt x="39717" y="353674"/>
                  </a:lnTo>
                  <a:cubicBezTo>
                    <a:pt x="17782" y="353674"/>
                    <a:pt x="0" y="353674"/>
                    <a:pt x="0" y="353674"/>
                  </a:cubicBezTo>
                  <a:lnTo>
                    <a:pt x="0" y="0"/>
                  </a:lnTo>
                  <a:cubicBezTo>
                    <a:pt x="0" y="0"/>
                    <a:pt x="17782" y="0"/>
                    <a:pt x="39717" y="0"/>
                  </a:cubicBezTo>
                  <a:close/>
                </a:path>
              </a:pathLst>
            </a:custGeom>
            <a:solidFill>
              <a:srgbClr val="E0E0E0"/>
            </a:solidFill>
            <a:ln w="8776"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4F2FE0F-88B2-0587-8574-D6201972B253}"/>
                </a:ext>
              </a:extLst>
            </p:cNvPr>
            <p:cNvSpPr/>
            <p:nvPr/>
          </p:nvSpPr>
          <p:spPr>
            <a:xfrm>
              <a:off x="3020952" y="3313958"/>
              <a:ext cx="500080" cy="358172"/>
            </a:xfrm>
            <a:custGeom>
              <a:avLst/>
              <a:gdLst>
                <a:gd name="connsiteX0" fmla="*/ 457814 w 500080"/>
                <a:gd name="connsiteY0" fmla="*/ 355972 h 358172"/>
                <a:gd name="connsiteX1" fmla="*/ 473718 w 500080"/>
                <a:gd name="connsiteY1" fmla="*/ 352194 h 358172"/>
                <a:gd name="connsiteX2" fmla="*/ 488919 w 500080"/>
                <a:gd name="connsiteY2" fmla="*/ 339804 h 358172"/>
                <a:gd name="connsiteX3" fmla="*/ 496652 w 500080"/>
                <a:gd name="connsiteY3" fmla="*/ 314586 h 358172"/>
                <a:gd name="connsiteX4" fmla="*/ 495949 w 500080"/>
                <a:gd name="connsiteY4" fmla="*/ 139901 h 358172"/>
                <a:gd name="connsiteX5" fmla="*/ 495949 w 500080"/>
                <a:gd name="connsiteY5" fmla="*/ 82083 h 358172"/>
                <a:gd name="connsiteX6" fmla="*/ 495949 w 500080"/>
                <a:gd name="connsiteY6" fmla="*/ 51241 h 358172"/>
                <a:gd name="connsiteX7" fmla="*/ 495334 w 500080"/>
                <a:gd name="connsiteY7" fmla="*/ 35776 h 358172"/>
                <a:gd name="connsiteX8" fmla="*/ 464316 w 500080"/>
                <a:gd name="connsiteY8" fmla="*/ 4846 h 358172"/>
                <a:gd name="connsiteX9" fmla="*/ 447709 w 500080"/>
                <a:gd name="connsiteY9" fmla="*/ 4319 h 358172"/>
                <a:gd name="connsiteX10" fmla="*/ 430135 w 500080"/>
                <a:gd name="connsiteY10" fmla="*/ 4319 h 358172"/>
                <a:gd name="connsiteX11" fmla="*/ 358873 w 500080"/>
                <a:gd name="connsiteY11" fmla="*/ 4319 h 358172"/>
                <a:gd name="connsiteX12" fmla="*/ 41664 w 500080"/>
                <a:gd name="connsiteY12" fmla="*/ 4319 h 358172"/>
                <a:gd name="connsiteX13" fmla="*/ 9153 w 500080"/>
                <a:gd name="connsiteY13" fmla="*/ 23299 h 358172"/>
                <a:gd name="connsiteX14" fmla="*/ 4232 w 500080"/>
                <a:gd name="connsiteY14" fmla="*/ 42015 h 358172"/>
                <a:gd name="connsiteX15" fmla="*/ 4232 w 500080"/>
                <a:gd name="connsiteY15" fmla="*/ 143592 h 358172"/>
                <a:gd name="connsiteX16" fmla="*/ 4232 w 500080"/>
                <a:gd name="connsiteY16" fmla="*/ 296572 h 358172"/>
                <a:gd name="connsiteX17" fmla="*/ 4232 w 500080"/>
                <a:gd name="connsiteY17" fmla="*/ 314761 h 358172"/>
                <a:gd name="connsiteX18" fmla="*/ 7483 w 500080"/>
                <a:gd name="connsiteY18" fmla="*/ 331369 h 358172"/>
                <a:gd name="connsiteX19" fmla="*/ 31999 w 500080"/>
                <a:gd name="connsiteY19" fmla="*/ 352282 h 358172"/>
                <a:gd name="connsiteX20" fmla="*/ 48606 w 500080"/>
                <a:gd name="connsiteY20" fmla="*/ 353688 h 358172"/>
                <a:gd name="connsiteX21" fmla="*/ 98604 w 500080"/>
                <a:gd name="connsiteY21" fmla="*/ 353688 h 358172"/>
                <a:gd name="connsiteX22" fmla="*/ 219161 w 500080"/>
                <a:gd name="connsiteY22" fmla="*/ 353688 h 358172"/>
                <a:gd name="connsiteX23" fmla="*/ 393845 w 500080"/>
                <a:gd name="connsiteY23" fmla="*/ 354391 h 358172"/>
                <a:gd name="connsiteX24" fmla="*/ 441382 w 500080"/>
                <a:gd name="connsiteY24" fmla="*/ 354830 h 358172"/>
                <a:gd name="connsiteX25" fmla="*/ 453684 w 500080"/>
                <a:gd name="connsiteY25" fmla="*/ 354830 h 358172"/>
                <a:gd name="connsiteX26" fmla="*/ 457902 w 500080"/>
                <a:gd name="connsiteY26" fmla="*/ 354830 h 358172"/>
                <a:gd name="connsiteX27" fmla="*/ 453684 w 500080"/>
                <a:gd name="connsiteY27" fmla="*/ 354830 h 358172"/>
                <a:gd name="connsiteX28" fmla="*/ 441382 w 500080"/>
                <a:gd name="connsiteY28" fmla="*/ 354830 h 358172"/>
                <a:gd name="connsiteX29" fmla="*/ 393757 w 500080"/>
                <a:gd name="connsiteY29" fmla="*/ 357290 h 358172"/>
                <a:gd name="connsiteX30" fmla="*/ 219073 w 500080"/>
                <a:gd name="connsiteY30" fmla="*/ 358081 h 358172"/>
                <a:gd name="connsiteX31" fmla="*/ 98516 w 500080"/>
                <a:gd name="connsiteY31" fmla="*/ 358081 h 358172"/>
                <a:gd name="connsiteX32" fmla="*/ 48518 w 500080"/>
                <a:gd name="connsiteY32" fmla="*/ 358081 h 358172"/>
                <a:gd name="connsiteX33" fmla="*/ 30944 w 500080"/>
                <a:gd name="connsiteY33" fmla="*/ 356587 h 358172"/>
                <a:gd name="connsiteX34" fmla="*/ 3793 w 500080"/>
                <a:gd name="connsiteY34" fmla="*/ 333478 h 358172"/>
                <a:gd name="connsiteX35" fmla="*/ 14 w 500080"/>
                <a:gd name="connsiteY35" fmla="*/ 315201 h 358172"/>
                <a:gd name="connsiteX36" fmla="*/ 14 w 500080"/>
                <a:gd name="connsiteY36" fmla="*/ 297012 h 358172"/>
                <a:gd name="connsiteX37" fmla="*/ 14 w 500080"/>
                <a:gd name="connsiteY37" fmla="*/ 144031 h 358172"/>
                <a:gd name="connsiteX38" fmla="*/ 14 w 500080"/>
                <a:gd name="connsiteY38" fmla="*/ 42366 h 358172"/>
                <a:gd name="connsiteX39" fmla="*/ 5462 w 500080"/>
                <a:gd name="connsiteY39" fmla="*/ 21365 h 358172"/>
                <a:gd name="connsiteX40" fmla="*/ 42016 w 500080"/>
                <a:gd name="connsiteY40" fmla="*/ 101 h 358172"/>
                <a:gd name="connsiteX41" fmla="*/ 359224 w 500080"/>
                <a:gd name="connsiteY41" fmla="*/ 101 h 358172"/>
                <a:gd name="connsiteX42" fmla="*/ 447709 w 500080"/>
                <a:gd name="connsiteY42" fmla="*/ 101 h 358172"/>
                <a:gd name="connsiteX43" fmla="*/ 465283 w 500080"/>
                <a:gd name="connsiteY43" fmla="*/ 716 h 358172"/>
                <a:gd name="connsiteX44" fmla="*/ 493401 w 500080"/>
                <a:gd name="connsiteY44" fmla="*/ 19257 h 358172"/>
                <a:gd name="connsiteX45" fmla="*/ 499376 w 500080"/>
                <a:gd name="connsiteY45" fmla="*/ 34897 h 358172"/>
                <a:gd name="connsiteX46" fmla="*/ 499991 w 500080"/>
                <a:gd name="connsiteY46" fmla="*/ 50978 h 358172"/>
                <a:gd name="connsiteX47" fmla="*/ 499991 w 500080"/>
                <a:gd name="connsiteY47" fmla="*/ 81820 h 358172"/>
                <a:gd name="connsiteX48" fmla="*/ 499991 w 500080"/>
                <a:gd name="connsiteY48" fmla="*/ 139638 h 358172"/>
                <a:gd name="connsiteX49" fmla="*/ 499288 w 500080"/>
                <a:gd name="connsiteY49" fmla="*/ 314322 h 358172"/>
                <a:gd name="connsiteX50" fmla="*/ 490501 w 500080"/>
                <a:gd name="connsiteY50" fmla="*/ 340683 h 358172"/>
                <a:gd name="connsiteX51" fmla="*/ 474597 w 500080"/>
                <a:gd name="connsiteY51" fmla="*/ 353072 h 358172"/>
                <a:gd name="connsiteX52" fmla="*/ 462559 w 500080"/>
                <a:gd name="connsiteY52" fmla="*/ 356060 h 35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00080" h="358172">
                  <a:moveTo>
                    <a:pt x="457814" y="355972"/>
                  </a:moveTo>
                  <a:cubicBezTo>
                    <a:pt x="463297" y="355647"/>
                    <a:pt x="468675" y="354364"/>
                    <a:pt x="473718" y="352194"/>
                  </a:cubicBezTo>
                  <a:cubicBezTo>
                    <a:pt x="479728" y="349373"/>
                    <a:pt x="484948" y="345120"/>
                    <a:pt x="488919" y="339804"/>
                  </a:cubicBezTo>
                  <a:cubicBezTo>
                    <a:pt x="494289" y="332520"/>
                    <a:pt x="497012" y="323627"/>
                    <a:pt x="496652" y="314586"/>
                  </a:cubicBezTo>
                  <a:cubicBezTo>
                    <a:pt x="496652" y="273111"/>
                    <a:pt x="496652" y="213536"/>
                    <a:pt x="495949" y="139901"/>
                  </a:cubicBezTo>
                  <a:cubicBezTo>
                    <a:pt x="495949" y="121537"/>
                    <a:pt x="495949" y="102205"/>
                    <a:pt x="495949" y="82083"/>
                  </a:cubicBezTo>
                  <a:cubicBezTo>
                    <a:pt x="495949" y="71978"/>
                    <a:pt x="495949" y="61697"/>
                    <a:pt x="495949" y="51241"/>
                  </a:cubicBezTo>
                  <a:cubicBezTo>
                    <a:pt x="496143" y="46074"/>
                    <a:pt x="495940" y="40908"/>
                    <a:pt x="495334" y="35776"/>
                  </a:cubicBezTo>
                  <a:cubicBezTo>
                    <a:pt x="492663" y="19898"/>
                    <a:pt x="480203" y="7473"/>
                    <a:pt x="464316" y="4846"/>
                  </a:cubicBezTo>
                  <a:cubicBezTo>
                    <a:pt x="458798" y="4310"/>
                    <a:pt x="453253" y="4134"/>
                    <a:pt x="447709" y="4319"/>
                  </a:cubicBezTo>
                  <a:lnTo>
                    <a:pt x="430135" y="4319"/>
                  </a:lnTo>
                  <a:lnTo>
                    <a:pt x="358873" y="4319"/>
                  </a:lnTo>
                  <a:lnTo>
                    <a:pt x="41664" y="4319"/>
                  </a:lnTo>
                  <a:cubicBezTo>
                    <a:pt x="28194" y="4319"/>
                    <a:pt x="15778" y="11577"/>
                    <a:pt x="9153" y="23299"/>
                  </a:cubicBezTo>
                  <a:cubicBezTo>
                    <a:pt x="5919" y="29010"/>
                    <a:pt x="4232" y="35460"/>
                    <a:pt x="4232" y="42015"/>
                  </a:cubicBezTo>
                  <a:lnTo>
                    <a:pt x="4232" y="143592"/>
                  </a:lnTo>
                  <a:cubicBezTo>
                    <a:pt x="4232" y="196313"/>
                    <a:pt x="4232" y="247805"/>
                    <a:pt x="4232" y="296572"/>
                  </a:cubicBezTo>
                  <a:lnTo>
                    <a:pt x="4232" y="314761"/>
                  </a:lnTo>
                  <a:cubicBezTo>
                    <a:pt x="4056" y="320473"/>
                    <a:pt x="5172" y="326149"/>
                    <a:pt x="7483" y="331369"/>
                  </a:cubicBezTo>
                  <a:cubicBezTo>
                    <a:pt x="12123" y="341649"/>
                    <a:pt x="21112" y="349320"/>
                    <a:pt x="31999" y="352282"/>
                  </a:cubicBezTo>
                  <a:cubicBezTo>
                    <a:pt x="37438" y="353556"/>
                    <a:pt x="43035" y="354030"/>
                    <a:pt x="48606" y="353688"/>
                  </a:cubicBezTo>
                  <a:lnTo>
                    <a:pt x="98604" y="353688"/>
                  </a:lnTo>
                  <a:lnTo>
                    <a:pt x="219161" y="353688"/>
                  </a:lnTo>
                  <a:lnTo>
                    <a:pt x="393845" y="354391"/>
                  </a:lnTo>
                  <a:lnTo>
                    <a:pt x="441382" y="354830"/>
                  </a:lnTo>
                  <a:lnTo>
                    <a:pt x="453684" y="354830"/>
                  </a:lnTo>
                  <a:lnTo>
                    <a:pt x="457902" y="354830"/>
                  </a:lnTo>
                  <a:lnTo>
                    <a:pt x="453684" y="354830"/>
                  </a:lnTo>
                  <a:lnTo>
                    <a:pt x="441382" y="354830"/>
                  </a:lnTo>
                  <a:lnTo>
                    <a:pt x="393757" y="357290"/>
                  </a:lnTo>
                  <a:lnTo>
                    <a:pt x="219073" y="358081"/>
                  </a:lnTo>
                  <a:lnTo>
                    <a:pt x="98516" y="358081"/>
                  </a:lnTo>
                  <a:lnTo>
                    <a:pt x="48518" y="358081"/>
                  </a:lnTo>
                  <a:cubicBezTo>
                    <a:pt x="42622" y="358397"/>
                    <a:pt x="36709" y="357896"/>
                    <a:pt x="30944" y="356587"/>
                  </a:cubicBezTo>
                  <a:cubicBezTo>
                    <a:pt x="18871" y="353380"/>
                    <a:pt x="8889" y="344883"/>
                    <a:pt x="3793" y="333478"/>
                  </a:cubicBezTo>
                  <a:cubicBezTo>
                    <a:pt x="1139" y="327757"/>
                    <a:pt x="-153" y="321501"/>
                    <a:pt x="14" y="315201"/>
                  </a:cubicBezTo>
                  <a:lnTo>
                    <a:pt x="14" y="297012"/>
                  </a:lnTo>
                  <a:cubicBezTo>
                    <a:pt x="14" y="248244"/>
                    <a:pt x="14" y="197104"/>
                    <a:pt x="14" y="144031"/>
                  </a:cubicBezTo>
                  <a:lnTo>
                    <a:pt x="14" y="42366"/>
                  </a:lnTo>
                  <a:cubicBezTo>
                    <a:pt x="14" y="35020"/>
                    <a:pt x="1895" y="27789"/>
                    <a:pt x="5462" y="21365"/>
                  </a:cubicBezTo>
                  <a:cubicBezTo>
                    <a:pt x="12966" y="8256"/>
                    <a:pt x="26902" y="145"/>
                    <a:pt x="42016" y="101"/>
                  </a:cubicBezTo>
                  <a:lnTo>
                    <a:pt x="359224" y="101"/>
                  </a:lnTo>
                  <a:lnTo>
                    <a:pt x="447709" y="101"/>
                  </a:lnTo>
                  <a:cubicBezTo>
                    <a:pt x="453570" y="-145"/>
                    <a:pt x="459448" y="57"/>
                    <a:pt x="465283" y="716"/>
                  </a:cubicBezTo>
                  <a:cubicBezTo>
                    <a:pt x="476837" y="2685"/>
                    <a:pt x="487039" y="9406"/>
                    <a:pt x="493401" y="19257"/>
                  </a:cubicBezTo>
                  <a:cubicBezTo>
                    <a:pt x="496459" y="23993"/>
                    <a:pt x="498497" y="29326"/>
                    <a:pt x="499376" y="34897"/>
                  </a:cubicBezTo>
                  <a:cubicBezTo>
                    <a:pt x="500009" y="40231"/>
                    <a:pt x="500220" y="45609"/>
                    <a:pt x="499991" y="50978"/>
                  </a:cubicBezTo>
                  <a:cubicBezTo>
                    <a:pt x="499991" y="61434"/>
                    <a:pt x="499991" y="71715"/>
                    <a:pt x="499991" y="81820"/>
                  </a:cubicBezTo>
                  <a:cubicBezTo>
                    <a:pt x="499991" y="101942"/>
                    <a:pt x="499991" y="121273"/>
                    <a:pt x="499991" y="139638"/>
                  </a:cubicBezTo>
                  <a:cubicBezTo>
                    <a:pt x="499991" y="213272"/>
                    <a:pt x="499464" y="272848"/>
                    <a:pt x="499288" y="314322"/>
                  </a:cubicBezTo>
                  <a:cubicBezTo>
                    <a:pt x="499578" y="323873"/>
                    <a:pt x="496459" y="333214"/>
                    <a:pt x="490501" y="340683"/>
                  </a:cubicBezTo>
                  <a:cubicBezTo>
                    <a:pt x="486363" y="346113"/>
                    <a:pt x="480880" y="350384"/>
                    <a:pt x="474597" y="353072"/>
                  </a:cubicBezTo>
                  <a:cubicBezTo>
                    <a:pt x="470775" y="354716"/>
                    <a:pt x="466706" y="355717"/>
                    <a:pt x="462559" y="356060"/>
                  </a:cubicBezTo>
                  <a:close/>
                </a:path>
              </a:pathLst>
            </a:custGeom>
            <a:solidFill>
              <a:srgbClr val="263238"/>
            </a:solidFill>
            <a:ln w="8776"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56B37A35-0694-6A19-A662-A9CCE428D02E}"/>
                </a:ext>
              </a:extLst>
            </p:cNvPr>
            <p:cNvSpPr/>
            <p:nvPr/>
          </p:nvSpPr>
          <p:spPr>
            <a:xfrm>
              <a:off x="3179131" y="3213273"/>
              <a:ext cx="184789" cy="293535"/>
            </a:xfrm>
            <a:custGeom>
              <a:avLst/>
              <a:gdLst>
                <a:gd name="connsiteX0" fmla="*/ 147708 w 184789"/>
                <a:gd name="connsiteY0" fmla="*/ 103247 h 293535"/>
                <a:gd name="connsiteX1" fmla="*/ 135925 w 184789"/>
                <a:gd name="connsiteY1" fmla="*/ 109925 h 293535"/>
                <a:gd name="connsiteX2" fmla="*/ 135582 w 184789"/>
                <a:gd name="connsiteY2" fmla="*/ 112824 h 293535"/>
                <a:gd name="connsiteX3" fmla="*/ 143666 w 184789"/>
                <a:gd name="connsiteY3" fmla="*/ 189358 h 293535"/>
                <a:gd name="connsiteX4" fmla="*/ 158868 w 184789"/>
                <a:gd name="connsiteY4" fmla="*/ 271868 h 293535"/>
                <a:gd name="connsiteX5" fmla="*/ 139976 w 184789"/>
                <a:gd name="connsiteY5" fmla="*/ 274917 h 293535"/>
                <a:gd name="connsiteX6" fmla="*/ 137691 w 184789"/>
                <a:gd name="connsiteY6" fmla="*/ 272834 h 293535"/>
                <a:gd name="connsiteX7" fmla="*/ 111331 w 184789"/>
                <a:gd name="connsiteY7" fmla="*/ 207020 h 293535"/>
                <a:gd name="connsiteX8" fmla="*/ 105355 w 184789"/>
                <a:gd name="connsiteY8" fmla="*/ 173278 h 293535"/>
                <a:gd name="connsiteX9" fmla="*/ 110628 w 184789"/>
                <a:gd name="connsiteY9" fmla="*/ 288387 h 293535"/>
                <a:gd name="connsiteX10" fmla="*/ 94398 w 184789"/>
                <a:gd name="connsiteY10" fmla="*/ 291533 h 293535"/>
                <a:gd name="connsiteX11" fmla="*/ 91911 w 184789"/>
                <a:gd name="connsiteY11" fmla="*/ 289266 h 293535"/>
                <a:gd name="connsiteX12" fmla="*/ 82422 w 184789"/>
                <a:gd name="connsiteY12" fmla="*/ 237862 h 293535"/>
                <a:gd name="connsiteX13" fmla="*/ 71438 w 184789"/>
                <a:gd name="connsiteY13" fmla="*/ 174860 h 293535"/>
                <a:gd name="connsiteX14" fmla="*/ 72932 w 184789"/>
                <a:gd name="connsiteY14" fmla="*/ 277140 h 293535"/>
                <a:gd name="connsiteX15" fmla="*/ 62739 w 184789"/>
                <a:gd name="connsiteY15" fmla="*/ 288915 h 293535"/>
                <a:gd name="connsiteX16" fmla="*/ 47889 w 184789"/>
                <a:gd name="connsiteY16" fmla="*/ 276173 h 293535"/>
                <a:gd name="connsiteX17" fmla="*/ 35411 w 184789"/>
                <a:gd name="connsiteY17" fmla="*/ 170291 h 293535"/>
                <a:gd name="connsiteX18" fmla="*/ 35411 w 184789"/>
                <a:gd name="connsiteY18" fmla="*/ 242607 h 293535"/>
                <a:gd name="connsiteX19" fmla="*/ 21528 w 184789"/>
                <a:gd name="connsiteY19" fmla="*/ 240586 h 293535"/>
                <a:gd name="connsiteX20" fmla="*/ 11423 w 184789"/>
                <a:gd name="connsiteY20" fmla="*/ 168006 h 293535"/>
                <a:gd name="connsiteX21" fmla="*/ 5711 w 184789"/>
                <a:gd name="connsiteY21" fmla="*/ 50261 h 293535"/>
                <a:gd name="connsiteX22" fmla="*/ 0 w 184789"/>
                <a:gd name="connsiteY22" fmla="*/ 6327 h 293535"/>
                <a:gd name="connsiteX23" fmla="*/ 114230 w 184789"/>
                <a:gd name="connsiteY23" fmla="*/ 0 h 293535"/>
                <a:gd name="connsiteX24" fmla="*/ 114933 w 184789"/>
                <a:gd name="connsiteY24" fmla="*/ 19683 h 293535"/>
                <a:gd name="connsiteX25" fmla="*/ 167655 w 184789"/>
                <a:gd name="connsiteY25" fmla="*/ 65463 h 293535"/>
                <a:gd name="connsiteX26" fmla="*/ 184789 w 184789"/>
                <a:gd name="connsiteY26" fmla="*/ 102807 h 2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4789" h="293535">
                  <a:moveTo>
                    <a:pt x="147708" y="103247"/>
                  </a:moveTo>
                  <a:cubicBezTo>
                    <a:pt x="142612" y="101832"/>
                    <a:pt x="137331" y="104828"/>
                    <a:pt x="135925" y="109925"/>
                  </a:cubicBezTo>
                  <a:cubicBezTo>
                    <a:pt x="135662" y="110865"/>
                    <a:pt x="135547" y="111849"/>
                    <a:pt x="135582" y="112824"/>
                  </a:cubicBezTo>
                  <a:cubicBezTo>
                    <a:pt x="135582" y="122666"/>
                    <a:pt x="143666" y="189358"/>
                    <a:pt x="143666" y="189358"/>
                  </a:cubicBezTo>
                  <a:cubicBezTo>
                    <a:pt x="143666" y="189358"/>
                    <a:pt x="164492" y="263520"/>
                    <a:pt x="158868" y="271868"/>
                  </a:cubicBezTo>
                  <a:cubicBezTo>
                    <a:pt x="154492" y="277931"/>
                    <a:pt x="146039" y="279293"/>
                    <a:pt x="139976" y="274917"/>
                  </a:cubicBezTo>
                  <a:cubicBezTo>
                    <a:pt x="139141" y="274311"/>
                    <a:pt x="138368" y="273617"/>
                    <a:pt x="137691" y="272834"/>
                  </a:cubicBezTo>
                  <a:cubicBezTo>
                    <a:pt x="134792" y="268968"/>
                    <a:pt x="111331" y="207020"/>
                    <a:pt x="111331" y="207020"/>
                  </a:cubicBezTo>
                  <a:lnTo>
                    <a:pt x="105355" y="173278"/>
                  </a:lnTo>
                  <a:cubicBezTo>
                    <a:pt x="105355" y="173278"/>
                    <a:pt x="117394" y="280040"/>
                    <a:pt x="110628" y="288387"/>
                  </a:cubicBezTo>
                  <a:cubicBezTo>
                    <a:pt x="107016" y="293738"/>
                    <a:pt x="99749" y="295144"/>
                    <a:pt x="94398" y="291533"/>
                  </a:cubicBezTo>
                  <a:cubicBezTo>
                    <a:pt x="93467" y="290900"/>
                    <a:pt x="92632" y="290136"/>
                    <a:pt x="91911" y="289266"/>
                  </a:cubicBezTo>
                  <a:cubicBezTo>
                    <a:pt x="87254" y="285048"/>
                    <a:pt x="82422" y="237862"/>
                    <a:pt x="82422" y="237862"/>
                  </a:cubicBezTo>
                  <a:lnTo>
                    <a:pt x="71438" y="174860"/>
                  </a:lnTo>
                  <a:lnTo>
                    <a:pt x="72932" y="277140"/>
                  </a:lnTo>
                  <a:cubicBezTo>
                    <a:pt x="72932" y="277140"/>
                    <a:pt x="71701" y="288563"/>
                    <a:pt x="62739" y="288915"/>
                  </a:cubicBezTo>
                  <a:cubicBezTo>
                    <a:pt x="50437" y="289442"/>
                    <a:pt x="47889" y="276173"/>
                    <a:pt x="47889" y="276173"/>
                  </a:cubicBezTo>
                  <a:lnTo>
                    <a:pt x="35411" y="170291"/>
                  </a:lnTo>
                  <a:cubicBezTo>
                    <a:pt x="35411" y="170291"/>
                    <a:pt x="39541" y="239005"/>
                    <a:pt x="35411" y="242607"/>
                  </a:cubicBezTo>
                  <a:cubicBezTo>
                    <a:pt x="29261" y="247440"/>
                    <a:pt x="23549" y="245858"/>
                    <a:pt x="21528" y="240586"/>
                  </a:cubicBezTo>
                  <a:cubicBezTo>
                    <a:pt x="17398" y="229866"/>
                    <a:pt x="11423" y="168006"/>
                    <a:pt x="11423" y="168006"/>
                  </a:cubicBezTo>
                  <a:lnTo>
                    <a:pt x="5711" y="50261"/>
                  </a:lnTo>
                  <a:lnTo>
                    <a:pt x="0" y="6327"/>
                  </a:lnTo>
                  <a:lnTo>
                    <a:pt x="114230" y="0"/>
                  </a:lnTo>
                  <a:lnTo>
                    <a:pt x="114933" y="19683"/>
                  </a:lnTo>
                  <a:cubicBezTo>
                    <a:pt x="114933" y="19683"/>
                    <a:pt x="158868" y="52546"/>
                    <a:pt x="167655" y="65463"/>
                  </a:cubicBezTo>
                  <a:cubicBezTo>
                    <a:pt x="175106" y="77035"/>
                    <a:pt x="180870" y="89609"/>
                    <a:pt x="184789" y="102807"/>
                  </a:cubicBezTo>
                  <a:close/>
                </a:path>
              </a:pathLst>
            </a:custGeom>
            <a:solidFill>
              <a:srgbClr val="AE7461"/>
            </a:solidFill>
            <a:ln w="8776" cap="flat">
              <a:noFill/>
              <a:prstDash val="solid"/>
              <a:miter/>
            </a:ln>
          </p:spPr>
          <p:txBody>
            <a:bodyPr rtlCol="0" anchor="ctr"/>
            <a:lstStyle/>
            <a:p>
              <a:endParaRPr lang="en-US"/>
            </a:p>
          </p:txBody>
        </p:sp>
      </p:grpSp>
      <p:grpSp>
        <p:nvGrpSpPr>
          <p:cNvPr id="324" name="Graphic 2">
            <a:extLst>
              <a:ext uri="{FF2B5EF4-FFF2-40B4-BE49-F238E27FC236}">
                <a16:creationId xmlns:a16="http://schemas.microsoft.com/office/drawing/2014/main" id="{0794B067-D744-2D91-6AE7-B04121CC9A5F}"/>
              </a:ext>
            </a:extLst>
          </p:cNvPr>
          <p:cNvGrpSpPr/>
          <p:nvPr/>
        </p:nvGrpSpPr>
        <p:grpSpPr>
          <a:xfrm>
            <a:off x="1494799" y="2464823"/>
            <a:ext cx="1252167" cy="2381326"/>
            <a:chOff x="1494799" y="2464823"/>
            <a:chExt cx="1252167" cy="2381326"/>
          </a:xfrm>
        </p:grpSpPr>
        <p:sp>
          <p:nvSpPr>
            <p:cNvPr id="325" name="Freeform: Shape 324">
              <a:extLst>
                <a:ext uri="{FF2B5EF4-FFF2-40B4-BE49-F238E27FC236}">
                  <a16:creationId xmlns:a16="http://schemas.microsoft.com/office/drawing/2014/main" id="{C73DFE5A-07F9-B3B0-6163-4FA91732AC30}"/>
                </a:ext>
              </a:extLst>
            </p:cNvPr>
            <p:cNvSpPr/>
            <p:nvPr/>
          </p:nvSpPr>
          <p:spPr>
            <a:xfrm>
              <a:off x="1600557" y="3883716"/>
              <a:ext cx="91911" cy="251218"/>
            </a:xfrm>
            <a:custGeom>
              <a:avLst/>
              <a:gdLst>
                <a:gd name="connsiteX0" fmla="*/ 91911 w 91911"/>
                <a:gd name="connsiteY0" fmla="*/ 251219 h 251218"/>
                <a:gd name="connsiteX1" fmla="*/ 56764 w 91911"/>
                <a:gd name="connsiteY1" fmla="*/ 251219 h 251218"/>
                <a:gd name="connsiteX2" fmla="*/ 20737 w 91911"/>
                <a:gd name="connsiteY2" fmla="*/ 219234 h 251218"/>
                <a:gd name="connsiteX3" fmla="*/ 0 w 91911"/>
                <a:gd name="connsiteY3" fmla="*/ 2109 h 251218"/>
                <a:gd name="connsiteX4" fmla="*/ 24867 w 91911"/>
                <a:gd name="connsiteY4" fmla="*/ 0 h 251218"/>
                <a:gd name="connsiteX5" fmla="*/ 45516 w 91911"/>
                <a:gd name="connsiteY5" fmla="*/ 216247 h 251218"/>
                <a:gd name="connsiteX6" fmla="*/ 56764 w 91911"/>
                <a:gd name="connsiteY6" fmla="*/ 226176 h 251218"/>
                <a:gd name="connsiteX7" fmla="*/ 91911 w 91911"/>
                <a:gd name="connsiteY7" fmla="*/ 226176 h 25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11" h="251218">
                  <a:moveTo>
                    <a:pt x="91911" y="251219"/>
                  </a:moveTo>
                  <a:lnTo>
                    <a:pt x="56764" y="251219"/>
                  </a:lnTo>
                  <a:cubicBezTo>
                    <a:pt x="38404" y="251175"/>
                    <a:pt x="22954" y="237458"/>
                    <a:pt x="20737" y="219234"/>
                  </a:cubicBezTo>
                  <a:cubicBezTo>
                    <a:pt x="13795" y="162295"/>
                    <a:pt x="176" y="3691"/>
                    <a:pt x="0" y="2109"/>
                  </a:cubicBezTo>
                  <a:lnTo>
                    <a:pt x="24867" y="0"/>
                  </a:lnTo>
                  <a:cubicBezTo>
                    <a:pt x="24867" y="1582"/>
                    <a:pt x="38663" y="159746"/>
                    <a:pt x="45516" y="216247"/>
                  </a:cubicBezTo>
                  <a:cubicBezTo>
                    <a:pt x="46225" y="221923"/>
                    <a:pt x="51047" y="226176"/>
                    <a:pt x="56764" y="226176"/>
                  </a:cubicBezTo>
                  <a:lnTo>
                    <a:pt x="91911" y="226176"/>
                  </a:lnTo>
                  <a:close/>
                </a:path>
              </a:pathLst>
            </a:custGeom>
            <a:solidFill>
              <a:srgbClr val="E0E0E0"/>
            </a:solidFill>
            <a:ln w="8776"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A0C53FED-436E-B7BD-3F39-3C4BBD503D0A}"/>
                </a:ext>
              </a:extLst>
            </p:cNvPr>
            <p:cNvSpPr/>
            <p:nvPr/>
          </p:nvSpPr>
          <p:spPr>
            <a:xfrm>
              <a:off x="1599503" y="3882135"/>
              <a:ext cx="92965" cy="253504"/>
            </a:xfrm>
            <a:custGeom>
              <a:avLst/>
              <a:gdLst>
                <a:gd name="connsiteX0" fmla="*/ 92966 w 92965"/>
                <a:gd name="connsiteY0" fmla="*/ 252800 h 253504"/>
                <a:gd name="connsiteX1" fmla="*/ 92966 w 92965"/>
                <a:gd name="connsiteY1" fmla="*/ 251306 h 253504"/>
                <a:gd name="connsiteX2" fmla="*/ 92966 w 92965"/>
                <a:gd name="connsiteY2" fmla="*/ 246561 h 253504"/>
                <a:gd name="connsiteX3" fmla="*/ 92966 w 92965"/>
                <a:gd name="connsiteY3" fmla="*/ 227758 h 253504"/>
                <a:gd name="connsiteX4" fmla="*/ 92966 w 92965"/>
                <a:gd name="connsiteY4" fmla="*/ 227230 h 253504"/>
                <a:gd name="connsiteX5" fmla="*/ 92966 w 92965"/>
                <a:gd name="connsiteY5" fmla="*/ 227230 h 253504"/>
                <a:gd name="connsiteX6" fmla="*/ 73547 w 92965"/>
                <a:gd name="connsiteY6" fmla="*/ 227230 h 253504"/>
                <a:gd name="connsiteX7" fmla="*/ 62212 w 92965"/>
                <a:gd name="connsiteY7" fmla="*/ 227230 h 253504"/>
                <a:gd name="connsiteX8" fmla="*/ 56236 w 92965"/>
                <a:gd name="connsiteY8" fmla="*/ 227230 h 253504"/>
                <a:gd name="connsiteX9" fmla="*/ 51052 w 92965"/>
                <a:gd name="connsiteY9" fmla="*/ 224331 h 253504"/>
                <a:gd name="connsiteX10" fmla="*/ 48152 w 92965"/>
                <a:gd name="connsiteY10" fmla="*/ 218883 h 253504"/>
                <a:gd name="connsiteX11" fmla="*/ 47537 w 92965"/>
                <a:gd name="connsiteY11" fmla="*/ 211941 h 253504"/>
                <a:gd name="connsiteX12" fmla="*/ 46131 w 92965"/>
                <a:gd name="connsiteY12" fmla="*/ 197003 h 253504"/>
                <a:gd name="connsiteX13" fmla="*/ 43144 w 92965"/>
                <a:gd name="connsiteY13" fmla="*/ 164228 h 253504"/>
                <a:gd name="connsiteX14" fmla="*/ 27942 w 92965"/>
                <a:gd name="connsiteY14" fmla="*/ 1933 h 253504"/>
                <a:gd name="connsiteX15" fmla="*/ 27942 w 92965"/>
                <a:gd name="connsiteY15" fmla="*/ 0 h 253504"/>
                <a:gd name="connsiteX16" fmla="*/ 26449 w 92965"/>
                <a:gd name="connsiteY16" fmla="*/ 0 h 253504"/>
                <a:gd name="connsiteX17" fmla="*/ 7996 w 92965"/>
                <a:gd name="connsiteY17" fmla="*/ 1582 h 253504"/>
                <a:gd name="connsiteX18" fmla="*/ 1494 w 92965"/>
                <a:gd name="connsiteY18" fmla="*/ 2109 h 253504"/>
                <a:gd name="connsiteX19" fmla="*/ 0 w 92965"/>
                <a:gd name="connsiteY19" fmla="*/ 2109 h 253504"/>
                <a:gd name="connsiteX20" fmla="*/ 0 w 92965"/>
                <a:gd name="connsiteY20" fmla="*/ 3603 h 253504"/>
                <a:gd name="connsiteX21" fmla="*/ 21001 w 92965"/>
                <a:gd name="connsiteY21" fmla="*/ 219058 h 253504"/>
                <a:gd name="connsiteX22" fmla="*/ 41387 w 92965"/>
                <a:gd name="connsiteY22" fmla="*/ 249373 h 253504"/>
                <a:gd name="connsiteX23" fmla="*/ 56412 w 92965"/>
                <a:gd name="connsiteY23" fmla="*/ 253240 h 253504"/>
                <a:gd name="connsiteX24" fmla="*/ 69417 w 92965"/>
                <a:gd name="connsiteY24" fmla="*/ 253240 h 253504"/>
                <a:gd name="connsiteX25" fmla="*/ 86991 w 92965"/>
                <a:gd name="connsiteY25" fmla="*/ 253240 h 253504"/>
                <a:gd name="connsiteX26" fmla="*/ 91560 w 92965"/>
                <a:gd name="connsiteY26" fmla="*/ 253240 h 253504"/>
                <a:gd name="connsiteX27" fmla="*/ 91560 w 92965"/>
                <a:gd name="connsiteY27" fmla="*/ 253240 h 253504"/>
                <a:gd name="connsiteX28" fmla="*/ 86903 w 92965"/>
                <a:gd name="connsiteY28" fmla="*/ 253240 h 253504"/>
                <a:gd name="connsiteX29" fmla="*/ 69329 w 92965"/>
                <a:gd name="connsiteY29" fmla="*/ 253240 h 253504"/>
                <a:gd name="connsiteX30" fmla="*/ 42353 w 92965"/>
                <a:gd name="connsiteY30" fmla="*/ 249110 h 253504"/>
                <a:gd name="connsiteX31" fmla="*/ 23285 w 92965"/>
                <a:gd name="connsiteY31" fmla="*/ 220113 h 253504"/>
                <a:gd name="connsiteX32" fmla="*/ 3163 w 92965"/>
                <a:gd name="connsiteY32" fmla="*/ 4657 h 253504"/>
                <a:gd name="connsiteX33" fmla="*/ 1757 w 92965"/>
                <a:gd name="connsiteY33" fmla="*/ 6239 h 253504"/>
                <a:gd name="connsiteX34" fmla="*/ 8260 w 92965"/>
                <a:gd name="connsiteY34" fmla="*/ 5711 h 253504"/>
                <a:gd name="connsiteX35" fmla="*/ 26712 w 92965"/>
                <a:gd name="connsiteY35" fmla="*/ 4130 h 253504"/>
                <a:gd name="connsiteX36" fmla="*/ 25043 w 92965"/>
                <a:gd name="connsiteY36" fmla="*/ 2724 h 253504"/>
                <a:gd name="connsiteX37" fmla="*/ 40859 w 92965"/>
                <a:gd name="connsiteY37" fmla="*/ 165019 h 253504"/>
                <a:gd name="connsiteX38" fmla="*/ 44110 w 92965"/>
                <a:gd name="connsiteY38" fmla="*/ 197794 h 253504"/>
                <a:gd name="connsiteX39" fmla="*/ 45604 w 92965"/>
                <a:gd name="connsiteY39" fmla="*/ 212644 h 253504"/>
                <a:gd name="connsiteX40" fmla="*/ 46307 w 92965"/>
                <a:gd name="connsiteY40" fmla="*/ 219761 h 253504"/>
                <a:gd name="connsiteX41" fmla="*/ 49734 w 92965"/>
                <a:gd name="connsiteY41" fmla="*/ 226176 h 253504"/>
                <a:gd name="connsiteX42" fmla="*/ 55885 w 92965"/>
                <a:gd name="connsiteY42" fmla="*/ 229515 h 253504"/>
                <a:gd name="connsiteX43" fmla="*/ 62299 w 92965"/>
                <a:gd name="connsiteY43" fmla="*/ 229515 h 253504"/>
                <a:gd name="connsiteX44" fmla="*/ 73898 w 92965"/>
                <a:gd name="connsiteY44" fmla="*/ 229515 h 253504"/>
                <a:gd name="connsiteX45" fmla="*/ 92966 w 92965"/>
                <a:gd name="connsiteY45" fmla="*/ 228460 h 253504"/>
                <a:gd name="connsiteX46" fmla="*/ 92439 w 92965"/>
                <a:gd name="connsiteY46" fmla="*/ 227845 h 253504"/>
                <a:gd name="connsiteX47" fmla="*/ 92439 w 92965"/>
                <a:gd name="connsiteY47" fmla="*/ 246298 h 253504"/>
                <a:gd name="connsiteX48" fmla="*/ 92439 w 92965"/>
                <a:gd name="connsiteY48" fmla="*/ 251131 h 253504"/>
                <a:gd name="connsiteX49" fmla="*/ 92966 w 92965"/>
                <a:gd name="connsiteY49" fmla="*/ 252800 h 25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2965" h="253504">
                  <a:moveTo>
                    <a:pt x="92966" y="252800"/>
                  </a:moveTo>
                  <a:cubicBezTo>
                    <a:pt x="92966" y="252800"/>
                    <a:pt x="92966" y="252273"/>
                    <a:pt x="92966" y="251306"/>
                  </a:cubicBezTo>
                  <a:cubicBezTo>
                    <a:pt x="92966" y="250340"/>
                    <a:pt x="92966" y="248495"/>
                    <a:pt x="92966" y="246561"/>
                  </a:cubicBezTo>
                  <a:cubicBezTo>
                    <a:pt x="92966" y="242080"/>
                    <a:pt x="92966" y="235841"/>
                    <a:pt x="92966" y="227758"/>
                  </a:cubicBezTo>
                  <a:lnTo>
                    <a:pt x="92966" y="227230"/>
                  </a:lnTo>
                  <a:lnTo>
                    <a:pt x="92966" y="227230"/>
                  </a:lnTo>
                  <a:lnTo>
                    <a:pt x="73547" y="227230"/>
                  </a:lnTo>
                  <a:lnTo>
                    <a:pt x="62212" y="227230"/>
                  </a:lnTo>
                  <a:cubicBezTo>
                    <a:pt x="60222" y="227362"/>
                    <a:pt x="58226" y="227362"/>
                    <a:pt x="56236" y="227230"/>
                  </a:cubicBezTo>
                  <a:cubicBezTo>
                    <a:pt x="54258" y="226800"/>
                    <a:pt x="52454" y="225789"/>
                    <a:pt x="51052" y="224331"/>
                  </a:cubicBezTo>
                  <a:cubicBezTo>
                    <a:pt x="49521" y="222881"/>
                    <a:pt x="48504" y="220965"/>
                    <a:pt x="48152" y="218883"/>
                  </a:cubicBezTo>
                  <a:cubicBezTo>
                    <a:pt x="48152" y="216686"/>
                    <a:pt x="48152" y="214314"/>
                    <a:pt x="47537" y="211941"/>
                  </a:cubicBezTo>
                  <a:cubicBezTo>
                    <a:pt x="47537" y="207108"/>
                    <a:pt x="46571" y="202100"/>
                    <a:pt x="46131" y="197003"/>
                  </a:cubicBezTo>
                  <a:cubicBezTo>
                    <a:pt x="45165" y="186722"/>
                    <a:pt x="44198" y="175739"/>
                    <a:pt x="43144" y="164228"/>
                  </a:cubicBezTo>
                  <a:cubicBezTo>
                    <a:pt x="38838" y="117921"/>
                    <a:pt x="33654" y="62299"/>
                    <a:pt x="27942" y="1933"/>
                  </a:cubicBezTo>
                  <a:lnTo>
                    <a:pt x="27942" y="0"/>
                  </a:lnTo>
                  <a:lnTo>
                    <a:pt x="26449" y="0"/>
                  </a:lnTo>
                  <a:lnTo>
                    <a:pt x="7996" y="1582"/>
                  </a:lnTo>
                  <a:lnTo>
                    <a:pt x="1494" y="2109"/>
                  </a:lnTo>
                  <a:lnTo>
                    <a:pt x="0" y="2109"/>
                  </a:lnTo>
                  <a:lnTo>
                    <a:pt x="0" y="3603"/>
                  </a:lnTo>
                  <a:cubicBezTo>
                    <a:pt x="8172" y="87957"/>
                    <a:pt x="15641" y="163876"/>
                    <a:pt x="21001" y="219058"/>
                  </a:cubicBezTo>
                  <a:cubicBezTo>
                    <a:pt x="22069" y="232019"/>
                    <a:pt x="29787" y="243495"/>
                    <a:pt x="41387" y="249373"/>
                  </a:cubicBezTo>
                  <a:cubicBezTo>
                    <a:pt x="46058" y="251728"/>
                    <a:pt x="51183" y="253046"/>
                    <a:pt x="56412" y="253240"/>
                  </a:cubicBezTo>
                  <a:cubicBezTo>
                    <a:pt x="61157" y="253240"/>
                    <a:pt x="65199" y="253240"/>
                    <a:pt x="69417" y="253240"/>
                  </a:cubicBezTo>
                  <a:lnTo>
                    <a:pt x="86991" y="253240"/>
                  </a:lnTo>
                  <a:lnTo>
                    <a:pt x="91560" y="253240"/>
                  </a:lnTo>
                  <a:lnTo>
                    <a:pt x="91560" y="253240"/>
                  </a:lnTo>
                  <a:lnTo>
                    <a:pt x="86903" y="253240"/>
                  </a:lnTo>
                  <a:lnTo>
                    <a:pt x="69329" y="253240"/>
                  </a:lnTo>
                  <a:cubicBezTo>
                    <a:pt x="60133" y="254145"/>
                    <a:pt x="50857" y="252721"/>
                    <a:pt x="42353" y="249110"/>
                  </a:cubicBezTo>
                  <a:cubicBezTo>
                    <a:pt x="31396" y="243407"/>
                    <a:pt x="24178" y="232432"/>
                    <a:pt x="23285" y="220113"/>
                  </a:cubicBezTo>
                  <a:cubicBezTo>
                    <a:pt x="18101" y="164843"/>
                    <a:pt x="10984" y="88924"/>
                    <a:pt x="3163" y="4657"/>
                  </a:cubicBezTo>
                  <a:lnTo>
                    <a:pt x="1757" y="6239"/>
                  </a:lnTo>
                  <a:lnTo>
                    <a:pt x="8260" y="5711"/>
                  </a:lnTo>
                  <a:lnTo>
                    <a:pt x="26712" y="4130"/>
                  </a:lnTo>
                  <a:lnTo>
                    <a:pt x="25043" y="2724"/>
                  </a:lnTo>
                  <a:cubicBezTo>
                    <a:pt x="30930" y="63090"/>
                    <a:pt x="36290" y="118712"/>
                    <a:pt x="40859" y="165019"/>
                  </a:cubicBezTo>
                  <a:cubicBezTo>
                    <a:pt x="42002" y="176530"/>
                    <a:pt x="43056" y="187513"/>
                    <a:pt x="44110" y="197794"/>
                  </a:cubicBezTo>
                  <a:cubicBezTo>
                    <a:pt x="44110" y="202890"/>
                    <a:pt x="45077" y="207899"/>
                    <a:pt x="45604" y="212644"/>
                  </a:cubicBezTo>
                  <a:cubicBezTo>
                    <a:pt x="45604" y="215104"/>
                    <a:pt x="45604" y="217389"/>
                    <a:pt x="46307" y="219761"/>
                  </a:cubicBezTo>
                  <a:cubicBezTo>
                    <a:pt x="46816" y="222178"/>
                    <a:pt x="48005" y="224410"/>
                    <a:pt x="49734" y="226176"/>
                  </a:cubicBezTo>
                  <a:cubicBezTo>
                    <a:pt x="51438" y="227836"/>
                    <a:pt x="53566" y="228988"/>
                    <a:pt x="55885" y="229515"/>
                  </a:cubicBezTo>
                  <a:cubicBezTo>
                    <a:pt x="58018" y="229734"/>
                    <a:pt x="60167" y="229734"/>
                    <a:pt x="62299" y="229515"/>
                  </a:cubicBezTo>
                  <a:lnTo>
                    <a:pt x="73898" y="229515"/>
                  </a:lnTo>
                  <a:lnTo>
                    <a:pt x="92966" y="228460"/>
                  </a:lnTo>
                  <a:lnTo>
                    <a:pt x="92439" y="227845"/>
                  </a:lnTo>
                  <a:cubicBezTo>
                    <a:pt x="92439" y="235753"/>
                    <a:pt x="92439" y="241904"/>
                    <a:pt x="92439" y="246298"/>
                  </a:cubicBezTo>
                  <a:cubicBezTo>
                    <a:pt x="92439" y="248319"/>
                    <a:pt x="92439" y="249901"/>
                    <a:pt x="92439" y="251131"/>
                  </a:cubicBezTo>
                  <a:cubicBezTo>
                    <a:pt x="92439" y="252361"/>
                    <a:pt x="92966" y="252712"/>
                    <a:pt x="92966" y="252800"/>
                  </a:cubicBezTo>
                  <a:close/>
                </a:path>
              </a:pathLst>
            </a:custGeom>
            <a:solidFill>
              <a:srgbClr val="263238"/>
            </a:solidFill>
            <a:ln w="8776"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351B0D13-2ACD-F103-6D4B-325F65DABFBE}"/>
                </a:ext>
              </a:extLst>
            </p:cNvPr>
            <p:cNvSpPr/>
            <p:nvPr/>
          </p:nvSpPr>
          <p:spPr>
            <a:xfrm>
              <a:off x="2171357" y="4142140"/>
              <a:ext cx="158516" cy="625102"/>
            </a:xfrm>
            <a:custGeom>
              <a:avLst/>
              <a:gdLst>
                <a:gd name="connsiteX0" fmla="*/ 73986 w 158516"/>
                <a:gd name="connsiteY0" fmla="*/ 0 h 625102"/>
                <a:gd name="connsiteX1" fmla="*/ 158516 w 158516"/>
                <a:gd name="connsiteY1" fmla="*/ 625103 h 625102"/>
                <a:gd name="connsiteX2" fmla="*/ 125390 w 158516"/>
                <a:gd name="connsiteY2" fmla="*/ 625103 h 625102"/>
                <a:gd name="connsiteX3" fmla="*/ 0 w 158516"/>
                <a:gd name="connsiteY3" fmla="*/ 23285 h 625102"/>
                <a:gd name="connsiteX4" fmla="*/ 73986 w 158516"/>
                <a:gd name="connsiteY4" fmla="*/ 0 h 625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6" h="625102">
                  <a:moveTo>
                    <a:pt x="73986" y="0"/>
                  </a:moveTo>
                  <a:lnTo>
                    <a:pt x="158516" y="625103"/>
                  </a:lnTo>
                  <a:lnTo>
                    <a:pt x="125390" y="625103"/>
                  </a:lnTo>
                  <a:lnTo>
                    <a:pt x="0" y="23285"/>
                  </a:lnTo>
                  <a:lnTo>
                    <a:pt x="73986" y="0"/>
                  </a:lnTo>
                  <a:close/>
                </a:path>
              </a:pathLst>
            </a:custGeom>
            <a:solidFill>
              <a:srgbClr val="455A64"/>
            </a:solidFill>
            <a:ln w="8776"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EB1034F8-9D84-944D-E367-36BC2B56D3AA}"/>
                </a:ext>
              </a:extLst>
            </p:cNvPr>
            <p:cNvSpPr/>
            <p:nvPr/>
          </p:nvSpPr>
          <p:spPr>
            <a:xfrm>
              <a:off x="2170478" y="4141877"/>
              <a:ext cx="160713" cy="626772"/>
            </a:xfrm>
            <a:custGeom>
              <a:avLst/>
              <a:gdLst>
                <a:gd name="connsiteX0" fmla="*/ 74865 w 160713"/>
                <a:gd name="connsiteY0" fmla="*/ 264 h 626772"/>
                <a:gd name="connsiteX1" fmla="*/ 70208 w 160713"/>
                <a:gd name="connsiteY1" fmla="*/ 1582 h 626772"/>
                <a:gd name="connsiteX2" fmla="*/ 56061 w 160713"/>
                <a:gd name="connsiteY2" fmla="*/ 5887 h 626772"/>
                <a:gd name="connsiteX3" fmla="*/ 615 w 160713"/>
                <a:gd name="connsiteY3" fmla="*/ 22846 h 626772"/>
                <a:gd name="connsiteX4" fmla="*/ 0 w 160713"/>
                <a:gd name="connsiteY4" fmla="*/ 22846 h 626772"/>
                <a:gd name="connsiteX5" fmla="*/ 0 w 160713"/>
                <a:gd name="connsiteY5" fmla="*/ 23549 h 626772"/>
                <a:gd name="connsiteX6" fmla="*/ 121699 w 160713"/>
                <a:gd name="connsiteY6" fmla="*/ 611571 h 626772"/>
                <a:gd name="connsiteX7" fmla="*/ 124599 w 160713"/>
                <a:gd name="connsiteY7" fmla="*/ 625542 h 626772"/>
                <a:gd name="connsiteX8" fmla="*/ 124599 w 160713"/>
                <a:gd name="connsiteY8" fmla="*/ 626772 h 626772"/>
                <a:gd name="connsiteX9" fmla="*/ 160713 w 160713"/>
                <a:gd name="connsiteY9" fmla="*/ 626772 h 626772"/>
                <a:gd name="connsiteX10" fmla="*/ 160713 w 160713"/>
                <a:gd name="connsiteY10" fmla="*/ 624927 h 626772"/>
                <a:gd name="connsiteX11" fmla="*/ 99907 w 160713"/>
                <a:gd name="connsiteY11" fmla="*/ 180659 h 626772"/>
                <a:gd name="connsiteX12" fmla="*/ 81543 w 160713"/>
                <a:gd name="connsiteY12" fmla="*/ 47977 h 626772"/>
                <a:gd name="connsiteX13" fmla="*/ 76446 w 160713"/>
                <a:gd name="connsiteY13" fmla="*/ 12302 h 626772"/>
                <a:gd name="connsiteX14" fmla="*/ 75128 w 160713"/>
                <a:gd name="connsiteY14" fmla="*/ 3075 h 626772"/>
                <a:gd name="connsiteX15" fmla="*/ 74601 w 160713"/>
                <a:gd name="connsiteY15" fmla="*/ 0 h 626772"/>
                <a:gd name="connsiteX16" fmla="*/ 74601 w 160713"/>
                <a:gd name="connsiteY16" fmla="*/ 3339 h 626772"/>
                <a:gd name="connsiteX17" fmla="*/ 75831 w 160713"/>
                <a:gd name="connsiteY17" fmla="*/ 12741 h 626772"/>
                <a:gd name="connsiteX18" fmla="*/ 80488 w 160713"/>
                <a:gd name="connsiteY18" fmla="*/ 48943 h 626772"/>
                <a:gd name="connsiteX19" fmla="*/ 98062 w 160713"/>
                <a:gd name="connsiteY19" fmla="*/ 182153 h 626772"/>
                <a:gd name="connsiteX20" fmla="*/ 157286 w 160713"/>
                <a:gd name="connsiteY20" fmla="*/ 625367 h 626772"/>
                <a:gd name="connsiteX21" fmla="*/ 158868 w 160713"/>
                <a:gd name="connsiteY21" fmla="*/ 623521 h 626772"/>
                <a:gd name="connsiteX22" fmla="*/ 125741 w 160713"/>
                <a:gd name="connsiteY22" fmla="*/ 623521 h 626772"/>
                <a:gd name="connsiteX23" fmla="*/ 127323 w 160713"/>
                <a:gd name="connsiteY23" fmla="*/ 624751 h 626772"/>
                <a:gd name="connsiteX24" fmla="*/ 124423 w 160713"/>
                <a:gd name="connsiteY24" fmla="*/ 610780 h 626772"/>
                <a:gd name="connsiteX25" fmla="*/ 1406 w 160713"/>
                <a:gd name="connsiteY25" fmla="*/ 23110 h 626772"/>
                <a:gd name="connsiteX26" fmla="*/ 879 w 160713"/>
                <a:gd name="connsiteY26" fmla="*/ 23988 h 626772"/>
                <a:gd name="connsiteX27" fmla="*/ 55621 w 160713"/>
                <a:gd name="connsiteY27" fmla="*/ 6415 h 626772"/>
                <a:gd name="connsiteX28" fmla="*/ 69856 w 160713"/>
                <a:gd name="connsiteY28" fmla="*/ 1757 h 62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713" h="626772">
                  <a:moveTo>
                    <a:pt x="74865" y="264"/>
                  </a:moveTo>
                  <a:lnTo>
                    <a:pt x="70208" y="1582"/>
                  </a:lnTo>
                  <a:lnTo>
                    <a:pt x="56061" y="5887"/>
                  </a:lnTo>
                  <a:lnTo>
                    <a:pt x="615" y="22846"/>
                  </a:lnTo>
                  <a:lnTo>
                    <a:pt x="0" y="22846"/>
                  </a:lnTo>
                  <a:lnTo>
                    <a:pt x="0" y="23549"/>
                  </a:lnTo>
                  <a:cubicBezTo>
                    <a:pt x="22319" y="131716"/>
                    <a:pt x="68450" y="354553"/>
                    <a:pt x="121699" y="611571"/>
                  </a:cubicBezTo>
                  <a:lnTo>
                    <a:pt x="124599" y="625542"/>
                  </a:lnTo>
                  <a:lnTo>
                    <a:pt x="124599" y="626772"/>
                  </a:lnTo>
                  <a:lnTo>
                    <a:pt x="160713" y="626772"/>
                  </a:lnTo>
                  <a:lnTo>
                    <a:pt x="160713" y="624927"/>
                  </a:lnTo>
                  <a:cubicBezTo>
                    <a:pt x="136725" y="449891"/>
                    <a:pt x="115372" y="293484"/>
                    <a:pt x="99907" y="180659"/>
                  </a:cubicBezTo>
                  <a:cubicBezTo>
                    <a:pt x="92175" y="124599"/>
                    <a:pt x="85848" y="79346"/>
                    <a:pt x="81543" y="47977"/>
                  </a:cubicBezTo>
                  <a:cubicBezTo>
                    <a:pt x="79346" y="32599"/>
                    <a:pt x="77677" y="20561"/>
                    <a:pt x="76446" y="12302"/>
                  </a:cubicBezTo>
                  <a:cubicBezTo>
                    <a:pt x="75919" y="8260"/>
                    <a:pt x="75480" y="5272"/>
                    <a:pt x="75128" y="3075"/>
                  </a:cubicBezTo>
                  <a:cubicBezTo>
                    <a:pt x="75014" y="2039"/>
                    <a:pt x="74838" y="1010"/>
                    <a:pt x="74601" y="0"/>
                  </a:cubicBezTo>
                  <a:cubicBezTo>
                    <a:pt x="74601" y="0"/>
                    <a:pt x="74601" y="1142"/>
                    <a:pt x="74601" y="3339"/>
                  </a:cubicBezTo>
                  <a:cubicBezTo>
                    <a:pt x="74601" y="5536"/>
                    <a:pt x="75304" y="8699"/>
                    <a:pt x="75831" y="12741"/>
                  </a:cubicBezTo>
                  <a:cubicBezTo>
                    <a:pt x="76886" y="21528"/>
                    <a:pt x="78467" y="33303"/>
                    <a:pt x="80488" y="48943"/>
                  </a:cubicBezTo>
                  <a:cubicBezTo>
                    <a:pt x="84618" y="80488"/>
                    <a:pt x="90593" y="125829"/>
                    <a:pt x="98062" y="182153"/>
                  </a:cubicBezTo>
                  <a:cubicBezTo>
                    <a:pt x="113088" y="294714"/>
                    <a:pt x="133913" y="450770"/>
                    <a:pt x="157286" y="625367"/>
                  </a:cubicBezTo>
                  <a:lnTo>
                    <a:pt x="158868" y="623521"/>
                  </a:lnTo>
                  <a:lnTo>
                    <a:pt x="125741" y="623521"/>
                  </a:lnTo>
                  <a:lnTo>
                    <a:pt x="127323" y="624751"/>
                  </a:lnTo>
                  <a:cubicBezTo>
                    <a:pt x="126444" y="620358"/>
                    <a:pt x="125390" y="615964"/>
                    <a:pt x="124423" y="610780"/>
                  </a:cubicBezTo>
                  <a:cubicBezTo>
                    <a:pt x="70471" y="353938"/>
                    <a:pt x="23725" y="131277"/>
                    <a:pt x="1406" y="23110"/>
                  </a:cubicBezTo>
                  <a:lnTo>
                    <a:pt x="879" y="23988"/>
                  </a:lnTo>
                  <a:lnTo>
                    <a:pt x="55621" y="6415"/>
                  </a:lnTo>
                  <a:lnTo>
                    <a:pt x="69856" y="1757"/>
                  </a:lnTo>
                  <a:close/>
                </a:path>
              </a:pathLst>
            </a:custGeom>
            <a:solidFill>
              <a:srgbClr val="263238"/>
            </a:solidFill>
            <a:ln w="8776"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4922900B-BFA5-D286-713A-592BFB440329}"/>
                </a:ext>
              </a:extLst>
            </p:cNvPr>
            <p:cNvSpPr/>
            <p:nvPr/>
          </p:nvSpPr>
          <p:spPr>
            <a:xfrm>
              <a:off x="1653894" y="4090561"/>
              <a:ext cx="632747" cy="74864"/>
            </a:xfrm>
            <a:custGeom>
              <a:avLst/>
              <a:gdLst>
                <a:gd name="connsiteX0" fmla="*/ 595139 w 632747"/>
                <a:gd name="connsiteY0" fmla="*/ 74865 h 74864"/>
                <a:gd name="connsiteX1" fmla="*/ 37608 w 632747"/>
                <a:gd name="connsiteY1" fmla="*/ 74865 h 74864"/>
                <a:gd name="connsiteX2" fmla="*/ 0 w 632747"/>
                <a:gd name="connsiteY2" fmla="*/ 37608 h 74864"/>
                <a:gd name="connsiteX3" fmla="*/ 0 w 632747"/>
                <a:gd name="connsiteY3" fmla="*/ 37608 h 74864"/>
                <a:gd name="connsiteX4" fmla="*/ 37608 w 632747"/>
                <a:gd name="connsiteY4" fmla="*/ 0 h 74864"/>
                <a:gd name="connsiteX5" fmla="*/ 595139 w 632747"/>
                <a:gd name="connsiteY5" fmla="*/ 0 h 74864"/>
                <a:gd name="connsiteX6" fmla="*/ 632748 w 632747"/>
                <a:gd name="connsiteY6" fmla="*/ 37608 h 74864"/>
                <a:gd name="connsiteX7" fmla="*/ 632748 w 632747"/>
                <a:gd name="connsiteY7" fmla="*/ 37608 h 74864"/>
                <a:gd name="connsiteX8" fmla="*/ 595139 w 632747"/>
                <a:gd name="connsiteY8" fmla="*/ 74865 h 7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747" h="74864">
                  <a:moveTo>
                    <a:pt x="595139" y="74865"/>
                  </a:moveTo>
                  <a:lnTo>
                    <a:pt x="37608" y="74865"/>
                  </a:lnTo>
                  <a:cubicBezTo>
                    <a:pt x="16975" y="74865"/>
                    <a:pt x="192" y="58240"/>
                    <a:pt x="0" y="37608"/>
                  </a:cubicBezTo>
                  <a:lnTo>
                    <a:pt x="0" y="37608"/>
                  </a:lnTo>
                  <a:cubicBezTo>
                    <a:pt x="0" y="16836"/>
                    <a:pt x="16838" y="0"/>
                    <a:pt x="37608" y="0"/>
                  </a:cubicBezTo>
                  <a:lnTo>
                    <a:pt x="595139" y="0"/>
                  </a:lnTo>
                  <a:cubicBezTo>
                    <a:pt x="615912" y="0"/>
                    <a:pt x="632748" y="16836"/>
                    <a:pt x="632748" y="37608"/>
                  </a:cubicBezTo>
                  <a:lnTo>
                    <a:pt x="632748" y="37608"/>
                  </a:lnTo>
                  <a:cubicBezTo>
                    <a:pt x="632554" y="58240"/>
                    <a:pt x="615771" y="74865"/>
                    <a:pt x="595139" y="74865"/>
                  </a:cubicBezTo>
                  <a:close/>
                </a:path>
              </a:pathLst>
            </a:custGeom>
            <a:solidFill>
              <a:srgbClr val="455A64"/>
            </a:solidFill>
            <a:ln w="8776"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FA75F2C-B31E-C67A-C132-3AEBF9D7B642}"/>
                </a:ext>
              </a:extLst>
            </p:cNvPr>
            <p:cNvSpPr/>
            <p:nvPr/>
          </p:nvSpPr>
          <p:spPr>
            <a:xfrm>
              <a:off x="1495859" y="3265247"/>
              <a:ext cx="151314" cy="672104"/>
            </a:xfrm>
            <a:custGeom>
              <a:avLst/>
              <a:gdLst>
                <a:gd name="connsiteX0" fmla="*/ 76405 w 151314"/>
                <a:gd name="connsiteY0" fmla="*/ 639207 h 672104"/>
                <a:gd name="connsiteX1" fmla="*/ 310 w 151314"/>
                <a:gd name="connsiteY1" fmla="*/ 42398 h 672104"/>
                <a:gd name="connsiteX2" fmla="*/ 32822 w 151314"/>
                <a:gd name="connsiteY2" fmla="*/ 308 h 672104"/>
                <a:gd name="connsiteX3" fmla="*/ 32822 w 151314"/>
                <a:gd name="connsiteY3" fmla="*/ 308 h 672104"/>
                <a:gd name="connsiteX4" fmla="*/ 74902 w 151314"/>
                <a:gd name="connsiteY4" fmla="*/ 32838 h 672104"/>
                <a:gd name="connsiteX5" fmla="*/ 74911 w 151314"/>
                <a:gd name="connsiteY5" fmla="*/ 32908 h 672104"/>
                <a:gd name="connsiteX6" fmla="*/ 151006 w 151314"/>
                <a:gd name="connsiteY6" fmla="*/ 629717 h 672104"/>
                <a:gd name="connsiteX7" fmla="*/ 118479 w 151314"/>
                <a:gd name="connsiteY7" fmla="*/ 671797 h 672104"/>
                <a:gd name="connsiteX8" fmla="*/ 118407 w 151314"/>
                <a:gd name="connsiteY8" fmla="*/ 671806 h 672104"/>
                <a:gd name="connsiteX9" fmla="*/ 118407 w 151314"/>
                <a:gd name="connsiteY9" fmla="*/ 671806 h 672104"/>
                <a:gd name="connsiteX10" fmla="*/ 76405 w 151314"/>
                <a:gd name="connsiteY10" fmla="*/ 639207 h 6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14" h="672104">
                  <a:moveTo>
                    <a:pt x="76405" y="639207"/>
                  </a:moveTo>
                  <a:lnTo>
                    <a:pt x="310" y="42398"/>
                  </a:lnTo>
                  <a:cubicBezTo>
                    <a:pt x="-2334" y="21801"/>
                    <a:pt x="12222" y="2953"/>
                    <a:pt x="32822" y="308"/>
                  </a:cubicBezTo>
                  <a:lnTo>
                    <a:pt x="32822" y="308"/>
                  </a:lnTo>
                  <a:cubicBezTo>
                    <a:pt x="53424" y="-2328"/>
                    <a:pt x="72264" y="12232"/>
                    <a:pt x="74902" y="32838"/>
                  </a:cubicBezTo>
                  <a:cubicBezTo>
                    <a:pt x="74905" y="32855"/>
                    <a:pt x="74909" y="32881"/>
                    <a:pt x="74911" y="32908"/>
                  </a:cubicBezTo>
                  <a:lnTo>
                    <a:pt x="151006" y="629717"/>
                  </a:lnTo>
                  <a:cubicBezTo>
                    <a:pt x="153644" y="650322"/>
                    <a:pt x="139081" y="669161"/>
                    <a:pt x="118479" y="671797"/>
                  </a:cubicBezTo>
                  <a:cubicBezTo>
                    <a:pt x="118455" y="671797"/>
                    <a:pt x="118431" y="671806"/>
                    <a:pt x="118407" y="671806"/>
                  </a:cubicBezTo>
                  <a:lnTo>
                    <a:pt x="118407" y="671806"/>
                  </a:lnTo>
                  <a:cubicBezTo>
                    <a:pt x="97808" y="674398"/>
                    <a:pt x="79008" y="659803"/>
                    <a:pt x="76405" y="639207"/>
                  </a:cubicBezTo>
                  <a:close/>
                </a:path>
              </a:pathLst>
            </a:custGeom>
            <a:solidFill>
              <a:srgbClr val="455A64"/>
            </a:solidFill>
            <a:ln w="8776"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87F7955F-6028-CDA7-902E-5A682E2D0616}"/>
                </a:ext>
              </a:extLst>
            </p:cNvPr>
            <p:cNvSpPr/>
            <p:nvPr/>
          </p:nvSpPr>
          <p:spPr>
            <a:xfrm>
              <a:off x="1613562" y="4142140"/>
              <a:ext cx="158428" cy="625102"/>
            </a:xfrm>
            <a:custGeom>
              <a:avLst/>
              <a:gdLst>
                <a:gd name="connsiteX0" fmla="*/ 84442 w 158428"/>
                <a:gd name="connsiteY0" fmla="*/ 0 h 625102"/>
                <a:gd name="connsiteX1" fmla="*/ 0 w 158428"/>
                <a:gd name="connsiteY1" fmla="*/ 625103 h 625102"/>
                <a:gd name="connsiteX2" fmla="*/ 33039 w 158428"/>
                <a:gd name="connsiteY2" fmla="*/ 625103 h 625102"/>
                <a:gd name="connsiteX3" fmla="*/ 158429 w 158428"/>
                <a:gd name="connsiteY3" fmla="*/ 23285 h 625102"/>
                <a:gd name="connsiteX4" fmla="*/ 84442 w 158428"/>
                <a:gd name="connsiteY4" fmla="*/ 0 h 625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28" h="625102">
                  <a:moveTo>
                    <a:pt x="84442" y="0"/>
                  </a:moveTo>
                  <a:lnTo>
                    <a:pt x="0" y="625103"/>
                  </a:lnTo>
                  <a:lnTo>
                    <a:pt x="33039" y="625103"/>
                  </a:lnTo>
                  <a:lnTo>
                    <a:pt x="158429" y="23285"/>
                  </a:lnTo>
                  <a:lnTo>
                    <a:pt x="84442" y="0"/>
                  </a:lnTo>
                  <a:close/>
                </a:path>
              </a:pathLst>
            </a:custGeom>
            <a:solidFill>
              <a:srgbClr val="455A64"/>
            </a:solidFill>
            <a:ln w="8776"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2B5B6AA4-3DCC-A791-9E0D-801B454DA057}"/>
                </a:ext>
              </a:extLst>
            </p:cNvPr>
            <p:cNvSpPr/>
            <p:nvPr/>
          </p:nvSpPr>
          <p:spPr>
            <a:xfrm>
              <a:off x="1683682" y="4163932"/>
              <a:ext cx="570008" cy="2987"/>
            </a:xfrm>
            <a:custGeom>
              <a:avLst/>
              <a:gdLst>
                <a:gd name="connsiteX0" fmla="*/ 570009 w 570008"/>
                <a:gd name="connsiteY0" fmla="*/ 1494 h 2987"/>
                <a:gd name="connsiteX1" fmla="*/ 285048 w 570008"/>
                <a:gd name="connsiteY1" fmla="*/ 0 h 2987"/>
                <a:gd name="connsiteX2" fmla="*/ 0 w 570008"/>
                <a:gd name="connsiteY2" fmla="*/ 1494 h 2987"/>
                <a:gd name="connsiteX3" fmla="*/ 285048 w 570008"/>
                <a:gd name="connsiteY3" fmla="*/ 2988 h 2987"/>
                <a:gd name="connsiteX4" fmla="*/ 570009 w 570008"/>
                <a:gd name="connsiteY4" fmla="*/ 1494 h 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008" h="2987">
                  <a:moveTo>
                    <a:pt x="570009" y="1494"/>
                  </a:moveTo>
                  <a:cubicBezTo>
                    <a:pt x="570009" y="703"/>
                    <a:pt x="442422" y="0"/>
                    <a:pt x="285048" y="0"/>
                  </a:cubicBezTo>
                  <a:cubicBezTo>
                    <a:pt x="127674" y="0"/>
                    <a:pt x="0" y="703"/>
                    <a:pt x="0" y="1494"/>
                  </a:cubicBezTo>
                  <a:cubicBezTo>
                    <a:pt x="0" y="2284"/>
                    <a:pt x="127586" y="2988"/>
                    <a:pt x="285048" y="2988"/>
                  </a:cubicBezTo>
                  <a:cubicBezTo>
                    <a:pt x="442510" y="2988"/>
                    <a:pt x="570009" y="2372"/>
                    <a:pt x="570009" y="1494"/>
                  </a:cubicBezTo>
                  <a:close/>
                </a:path>
              </a:pathLst>
            </a:custGeom>
            <a:solidFill>
              <a:srgbClr val="263238"/>
            </a:solidFill>
            <a:ln w="8776"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4B448E1F-DC8C-8171-6F13-E161C062BD10}"/>
                </a:ext>
              </a:extLst>
            </p:cNvPr>
            <p:cNvSpPr/>
            <p:nvPr/>
          </p:nvSpPr>
          <p:spPr>
            <a:xfrm>
              <a:off x="1664350" y="2490835"/>
              <a:ext cx="178124" cy="122487"/>
            </a:xfrm>
            <a:custGeom>
              <a:avLst/>
              <a:gdLst>
                <a:gd name="connsiteX0" fmla="*/ 178112 w 178124"/>
                <a:gd name="connsiteY0" fmla="*/ 54192 h 122487"/>
                <a:gd name="connsiteX1" fmla="*/ 138047 w 178124"/>
                <a:gd name="connsiteY1" fmla="*/ 23323 h 122487"/>
                <a:gd name="connsiteX2" fmla="*/ 137252 w 178124"/>
                <a:gd name="connsiteY2" fmla="*/ 23437 h 122487"/>
                <a:gd name="connsiteX3" fmla="*/ 76710 w 178124"/>
                <a:gd name="connsiteY3" fmla="*/ 4897 h 122487"/>
                <a:gd name="connsiteX4" fmla="*/ 49910 w 178124"/>
                <a:gd name="connsiteY4" fmla="*/ 25195 h 122487"/>
                <a:gd name="connsiteX5" fmla="*/ 20298 w 178124"/>
                <a:gd name="connsiteY5" fmla="*/ 38111 h 122487"/>
                <a:gd name="connsiteX6" fmla="*/ 0 w 178124"/>
                <a:gd name="connsiteY6" fmla="*/ 61485 h 122487"/>
                <a:gd name="connsiteX7" fmla="*/ 19332 w 178124"/>
                <a:gd name="connsiteY7" fmla="*/ 88636 h 122487"/>
                <a:gd name="connsiteX8" fmla="*/ 54479 w 178124"/>
                <a:gd name="connsiteY8" fmla="*/ 91800 h 122487"/>
                <a:gd name="connsiteX9" fmla="*/ 50789 w 178124"/>
                <a:gd name="connsiteY9" fmla="*/ 107792 h 122487"/>
                <a:gd name="connsiteX10" fmla="*/ 64496 w 178124"/>
                <a:gd name="connsiteY10" fmla="*/ 118863 h 122487"/>
                <a:gd name="connsiteX11" fmla="*/ 120733 w 178124"/>
                <a:gd name="connsiteY11" fmla="*/ 108407 h 122487"/>
                <a:gd name="connsiteX12" fmla="*/ 143052 w 178124"/>
                <a:gd name="connsiteY12" fmla="*/ 90833 h 122487"/>
                <a:gd name="connsiteX13" fmla="*/ 178119 w 178124"/>
                <a:gd name="connsiteY13" fmla="*/ 54561 h 122487"/>
                <a:gd name="connsiteX14" fmla="*/ 178112 w 178124"/>
                <a:gd name="connsiteY14" fmla="*/ 54192 h 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124" h="122487">
                  <a:moveTo>
                    <a:pt x="178112" y="54192"/>
                  </a:moveTo>
                  <a:cubicBezTo>
                    <a:pt x="175571" y="34605"/>
                    <a:pt x="157634" y="20784"/>
                    <a:pt x="138047" y="23323"/>
                  </a:cubicBezTo>
                  <a:cubicBezTo>
                    <a:pt x="137781" y="23358"/>
                    <a:pt x="137517" y="23393"/>
                    <a:pt x="137252" y="23437"/>
                  </a:cubicBezTo>
                  <a:cubicBezTo>
                    <a:pt x="125288" y="2050"/>
                    <a:pt x="98600" y="-6122"/>
                    <a:pt x="76710" y="4897"/>
                  </a:cubicBezTo>
                  <a:cubicBezTo>
                    <a:pt x="66869" y="10345"/>
                    <a:pt x="59136" y="19395"/>
                    <a:pt x="49910" y="25195"/>
                  </a:cubicBezTo>
                  <a:cubicBezTo>
                    <a:pt x="40266" y="30001"/>
                    <a:pt x="30382" y="34315"/>
                    <a:pt x="20298" y="38111"/>
                  </a:cubicBezTo>
                  <a:cubicBezTo>
                    <a:pt x="10029" y="41986"/>
                    <a:pt x="2400" y="50773"/>
                    <a:pt x="0" y="61485"/>
                  </a:cubicBezTo>
                  <a:cubicBezTo>
                    <a:pt x="-53" y="73751"/>
                    <a:pt x="7727" y="84673"/>
                    <a:pt x="19332" y="88636"/>
                  </a:cubicBezTo>
                  <a:cubicBezTo>
                    <a:pt x="30695" y="92151"/>
                    <a:pt x="42671" y="93223"/>
                    <a:pt x="54479" y="91800"/>
                  </a:cubicBezTo>
                  <a:cubicBezTo>
                    <a:pt x="49353" y="95411"/>
                    <a:pt x="47763" y="102300"/>
                    <a:pt x="50789" y="107792"/>
                  </a:cubicBezTo>
                  <a:cubicBezTo>
                    <a:pt x="53860" y="113029"/>
                    <a:pt x="58733" y="116965"/>
                    <a:pt x="64496" y="118863"/>
                  </a:cubicBezTo>
                  <a:cubicBezTo>
                    <a:pt x="83717" y="126227"/>
                    <a:pt x="105444" y="122185"/>
                    <a:pt x="120733" y="108407"/>
                  </a:cubicBezTo>
                  <a:lnTo>
                    <a:pt x="143052" y="90833"/>
                  </a:lnTo>
                  <a:cubicBezTo>
                    <a:pt x="162752" y="90499"/>
                    <a:pt x="178452" y="74261"/>
                    <a:pt x="178119" y="54561"/>
                  </a:cubicBezTo>
                  <a:cubicBezTo>
                    <a:pt x="178118" y="54438"/>
                    <a:pt x="178115" y="54315"/>
                    <a:pt x="178112" y="54192"/>
                  </a:cubicBezTo>
                  <a:close/>
                </a:path>
              </a:pathLst>
            </a:custGeom>
            <a:solidFill>
              <a:srgbClr val="263238"/>
            </a:solidFill>
            <a:ln w="8776"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FDD2F05D-E33F-1AA5-2090-91F516E34E8C}"/>
                </a:ext>
              </a:extLst>
            </p:cNvPr>
            <p:cNvSpPr/>
            <p:nvPr/>
          </p:nvSpPr>
          <p:spPr>
            <a:xfrm>
              <a:off x="1766220" y="2578569"/>
              <a:ext cx="68949" cy="45276"/>
            </a:xfrm>
            <a:custGeom>
              <a:avLst/>
              <a:gdLst>
                <a:gd name="connsiteX0" fmla="*/ 20357 w 68949"/>
                <a:gd name="connsiteY0" fmla="*/ 41147 h 45276"/>
                <a:gd name="connsiteX1" fmla="*/ 4629 w 68949"/>
                <a:gd name="connsiteY1" fmla="*/ 41147 h 45276"/>
                <a:gd name="connsiteX2" fmla="*/ 763 w 68949"/>
                <a:gd name="connsiteY2" fmla="*/ 25066 h 45276"/>
                <a:gd name="connsiteX3" fmla="*/ 11483 w 68949"/>
                <a:gd name="connsiteY3" fmla="*/ 11886 h 45276"/>
                <a:gd name="connsiteX4" fmla="*/ 27475 w 68949"/>
                <a:gd name="connsiteY4" fmla="*/ 5120 h 45276"/>
                <a:gd name="connsiteX5" fmla="*/ 53836 w 68949"/>
                <a:gd name="connsiteY5" fmla="*/ 112 h 45276"/>
                <a:gd name="connsiteX6" fmla="*/ 63238 w 68949"/>
                <a:gd name="connsiteY6" fmla="*/ 1254 h 45276"/>
                <a:gd name="connsiteX7" fmla="*/ 68949 w 68949"/>
                <a:gd name="connsiteY7" fmla="*/ 8283 h 45276"/>
                <a:gd name="connsiteX8" fmla="*/ 61832 w 68949"/>
                <a:gd name="connsiteY8" fmla="*/ 18916 h 45276"/>
                <a:gd name="connsiteX9" fmla="*/ 19127 w 68949"/>
                <a:gd name="connsiteY9" fmla="*/ 45276 h 4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49" h="45276">
                  <a:moveTo>
                    <a:pt x="20357" y="41147"/>
                  </a:moveTo>
                  <a:cubicBezTo>
                    <a:pt x="15899" y="45206"/>
                    <a:pt x="9087" y="45206"/>
                    <a:pt x="4629" y="41147"/>
                  </a:cubicBezTo>
                  <a:cubicBezTo>
                    <a:pt x="436" y="36929"/>
                    <a:pt x="-1056" y="30725"/>
                    <a:pt x="763" y="25066"/>
                  </a:cubicBezTo>
                  <a:cubicBezTo>
                    <a:pt x="2711" y="19566"/>
                    <a:pt x="6497" y="14909"/>
                    <a:pt x="11483" y="11886"/>
                  </a:cubicBezTo>
                  <a:cubicBezTo>
                    <a:pt x="16446" y="8846"/>
                    <a:pt x="21837" y="6570"/>
                    <a:pt x="27475" y="5120"/>
                  </a:cubicBezTo>
                  <a:cubicBezTo>
                    <a:pt x="36031" y="2405"/>
                    <a:pt x="44881" y="727"/>
                    <a:pt x="53836" y="112"/>
                  </a:cubicBezTo>
                  <a:cubicBezTo>
                    <a:pt x="57016" y="-214"/>
                    <a:pt x="60229" y="173"/>
                    <a:pt x="63238" y="1254"/>
                  </a:cubicBezTo>
                  <a:cubicBezTo>
                    <a:pt x="66296" y="2361"/>
                    <a:pt x="68492" y="5067"/>
                    <a:pt x="68949" y="8283"/>
                  </a:cubicBezTo>
                  <a:cubicBezTo>
                    <a:pt x="68949" y="12765"/>
                    <a:pt x="65434" y="16280"/>
                    <a:pt x="61832" y="18916"/>
                  </a:cubicBezTo>
                  <a:cubicBezTo>
                    <a:pt x="48429" y="28985"/>
                    <a:pt x="34135" y="37808"/>
                    <a:pt x="19127" y="45276"/>
                  </a:cubicBezTo>
                </a:path>
              </a:pathLst>
            </a:custGeom>
            <a:solidFill>
              <a:srgbClr val="FF725E"/>
            </a:solidFill>
            <a:ln w="8776"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F6183804-C66E-5CAC-915B-65E311CDC167}"/>
                </a:ext>
              </a:extLst>
            </p:cNvPr>
            <p:cNvSpPr/>
            <p:nvPr/>
          </p:nvSpPr>
          <p:spPr>
            <a:xfrm>
              <a:off x="1494799" y="2565352"/>
              <a:ext cx="649398" cy="502498"/>
            </a:xfrm>
            <a:custGeom>
              <a:avLst/>
              <a:gdLst>
                <a:gd name="connsiteX0" fmla="*/ 278685 w 649398"/>
                <a:gd name="connsiteY0" fmla="*/ 52079 h 502498"/>
                <a:gd name="connsiteX1" fmla="*/ 192134 w 649398"/>
                <a:gd name="connsiteY1" fmla="*/ 46983 h 502498"/>
                <a:gd name="connsiteX2" fmla="*/ 139412 w 649398"/>
                <a:gd name="connsiteY2" fmla="*/ 64117 h 502498"/>
                <a:gd name="connsiteX3" fmla="*/ 83439 w 649398"/>
                <a:gd name="connsiteY3" fmla="*/ 75979 h 502498"/>
                <a:gd name="connsiteX4" fmla="*/ 56112 w 649398"/>
                <a:gd name="connsiteY4" fmla="*/ 86612 h 502498"/>
                <a:gd name="connsiteX5" fmla="*/ 51191 w 649398"/>
                <a:gd name="connsiteY5" fmla="*/ 112972 h 502498"/>
                <a:gd name="connsiteX6" fmla="*/ 32327 w 649398"/>
                <a:gd name="connsiteY6" fmla="*/ 151749 h 502498"/>
                <a:gd name="connsiteX7" fmla="*/ 38011 w 649398"/>
                <a:gd name="connsiteY7" fmla="*/ 161652 h 502498"/>
                <a:gd name="connsiteX8" fmla="*/ 39867 w 649398"/>
                <a:gd name="connsiteY8" fmla="*/ 191545 h 502498"/>
                <a:gd name="connsiteX9" fmla="*/ 40910 w 649398"/>
                <a:gd name="connsiteY9" fmla="*/ 192406 h 502498"/>
                <a:gd name="connsiteX10" fmla="*/ 4357 w 649398"/>
                <a:gd name="connsiteY10" fmla="*/ 254530 h 502498"/>
                <a:gd name="connsiteX11" fmla="*/ 1369 w 649398"/>
                <a:gd name="connsiteY11" fmla="*/ 284142 h 502498"/>
                <a:gd name="connsiteX12" fmla="*/ 25445 w 649398"/>
                <a:gd name="connsiteY12" fmla="*/ 294423 h 502498"/>
                <a:gd name="connsiteX13" fmla="*/ 24127 w 649398"/>
                <a:gd name="connsiteY13" fmla="*/ 320783 h 502498"/>
                <a:gd name="connsiteX14" fmla="*/ 18152 w 649398"/>
                <a:gd name="connsiteY14" fmla="*/ 342575 h 502498"/>
                <a:gd name="connsiteX15" fmla="*/ 44513 w 649398"/>
                <a:gd name="connsiteY15" fmla="*/ 350132 h 502498"/>
                <a:gd name="connsiteX16" fmla="*/ 72104 w 649398"/>
                <a:gd name="connsiteY16" fmla="*/ 355052 h 502498"/>
                <a:gd name="connsiteX17" fmla="*/ 68941 w 649398"/>
                <a:gd name="connsiteY17" fmla="*/ 361115 h 502498"/>
                <a:gd name="connsiteX18" fmla="*/ 60154 w 649398"/>
                <a:gd name="connsiteY18" fmla="*/ 413837 h 502498"/>
                <a:gd name="connsiteX19" fmla="*/ 63229 w 649398"/>
                <a:gd name="connsiteY19" fmla="*/ 418231 h 502498"/>
                <a:gd name="connsiteX20" fmla="*/ 90645 w 649398"/>
                <a:gd name="connsiteY20" fmla="*/ 437738 h 502498"/>
                <a:gd name="connsiteX21" fmla="*/ 148726 w 649398"/>
                <a:gd name="connsiteY21" fmla="*/ 450742 h 502498"/>
                <a:gd name="connsiteX22" fmla="*/ 225524 w 649398"/>
                <a:gd name="connsiteY22" fmla="*/ 467350 h 502498"/>
                <a:gd name="connsiteX23" fmla="*/ 470240 w 649398"/>
                <a:gd name="connsiteY23" fmla="*/ 502497 h 502498"/>
                <a:gd name="connsiteX24" fmla="*/ 505388 w 649398"/>
                <a:gd name="connsiteY24" fmla="*/ 489229 h 502498"/>
                <a:gd name="connsiteX25" fmla="*/ 535527 w 649398"/>
                <a:gd name="connsiteY25" fmla="*/ 479563 h 502498"/>
                <a:gd name="connsiteX26" fmla="*/ 553101 w 649398"/>
                <a:gd name="connsiteY26" fmla="*/ 451972 h 502498"/>
                <a:gd name="connsiteX27" fmla="*/ 594663 w 649398"/>
                <a:gd name="connsiteY27" fmla="*/ 400745 h 502498"/>
                <a:gd name="connsiteX28" fmla="*/ 621639 w 649398"/>
                <a:gd name="connsiteY28" fmla="*/ 350659 h 502498"/>
                <a:gd name="connsiteX29" fmla="*/ 647025 w 649398"/>
                <a:gd name="connsiteY29" fmla="*/ 297647 h 502498"/>
                <a:gd name="connsiteX30" fmla="*/ 645891 w 649398"/>
                <a:gd name="connsiteY30" fmla="*/ 294774 h 502498"/>
                <a:gd name="connsiteX31" fmla="*/ 619530 w 649398"/>
                <a:gd name="connsiteY31" fmla="*/ 217185 h 502498"/>
                <a:gd name="connsiteX32" fmla="*/ 634293 w 649398"/>
                <a:gd name="connsiteY32" fmla="*/ 179577 h 502498"/>
                <a:gd name="connsiteX33" fmla="*/ 601693 w 649398"/>
                <a:gd name="connsiteY33" fmla="*/ 147944 h 502498"/>
                <a:gd name="connsiteX34" fmla="*/ 620233 w 649398"/>
                <a:gd name="connsiteY34" fmla="*/ 125626 h 502498"/>
                <a:gd name="connsiteX35" fmla="*/ 597563 w 649398"/>
                <a:gd name="connsiteY35" fmla="*/ 100319 h 502498"/>
                <a:gd name="connsiteX36" fmla="*/ 551080 w 649398"/>
                <a:gd name="connsiteY36" fmla="*/ 79143 h 502498"/>
                <a:gd name="connsiteX37" fmla="*/ 502137 w 649398"/>
                <a:gd name="connsiteY37" fmla="*/ 27651 h 502498"/>
                <a:gd name="connsiteX38" fmla="*/ 279388 w 649398"/>
                <a:gd name="connsiteY38" fmla="*/ 51552 h 50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9398" h="502498">
                  <a:moveTo>
                    <a:pt x="278685" y="52079"/>
                  </a:moveTo>
                  <a:cubicBezTo>
                    <a:pt x="257509" y="28442"/>
                    <a:pt x="204699" y="31605"/>
                    <a:pt x="192134" y="46983"/>
                  </a:cubicBezTo>
                  <a:cubicBezTo>
                    <a:pt x="172803" y="37704"/>
                    <a:pt x="149593" y="45243"/>
                    <a:pt x="139412" y="64117"/>
                  </a:cubicBezTo>
                  <a:lnTo>
                    <a:pt x="83439" y="75979"/>
                  </a:lnTo>
                  <a:cubicBezTo>
                    <a:pt x="73572" y="77139"/>
                    <a:pt x="64165" y="80795"/>
                    <a:pt x="56112" y="86612"/>
                  </a:cubicBezTo>
                  <a:cubicBezTo>
                    <a:pt x="48038" y="92886"/>
                    <a:pt x="45926" y="104203"/>
                    <a:pt x="51191" y="112972"/>
                  </a:cubicBezTo>
                  <a:cubicBezTo>
                    <a:pt x="35275" y="118473"/>
                    <a:pt x="26829" y="135827"/>
                    <a:pt x="32327" y="151749"/>
                  </a:cubicBezTo>
                  <a:cubicBezTo>
                    <a:pt x="33580" y="155378"/>
                    <a:pt x="35509" y="158735"/>
                    <a:pt x="38011" y="161652"/>
                  </a:cubicBezTo>
                  <a:cubicBezTo>
                    <a:pt x="30270" y="170421"/>
                    <a:pt x="31100" y="183804"/>
                    <a:pt x="39867" y="191545"/>
                  </a:cubicBezTo>
                  <a:cubicBezTo>
                    <a:pt x="40206" y="191844"/>
                    <a:pt x="40554" y="192125"/>
                    <a:pt x="40910" y="192406"/>
                  </a:cubicBezTo>
                  <a:cubicBezTo>
                    <a:pt x="25308" y="210903"/>
                    <a:pt x="12948" y="231904"/>
                    <a:pt x="4357" y="254530"/>
                  </a:cubicBezTo>
                  <a:cubicBezTo>
                    <a:pt x="-135" y="263730"/>
                    <a:pt x="-1195" y="274230"/>
                    <a:pt x="1369" y="284142"/>
                  </a:cubicBezTo>
                  <a:cubicBezTo>
                    <a:pt x="4796" y="293632"/>
                    <a:pt x="17186" y="300222"/>
                    <a:pt x="25445" y="294423"/>
                  </a:cubicBezTo>
                  <a:cubicBezTo>
                    <a:pt x="19953" y="302217"/>
                    <a:pt x="19440" y="312480"/>
                    <a:pt x="24127" y="320783"/>
                  </a:cubicBezTo>
                  <a:cubicBezTo>
                    <a:pt x="14638" y="320783"/>
                    <a:pt x="11650" y="335633"/>
                    <a:pt x="18152" y="342575"/>
                  </a:cubicBezTo>
                  <a:cubicBezTo>
                    <a:pt x="25519" y="348620"/>
                    <a:pt x="35060" y="351362"/>
                    <a:pt x="44513" y="350132"/>
                  </a:cubicBezTo>
                  <a:cubicBezTo>
                    <a:pt x="53997" y="348902"/>
                    <a:pt x="63629" y="350624"/>
                    <a:pt x="72104" y="355052"/>
                  </a:cubicBezTo>
                  <a:cubicBezTo>
                    <a:pt x="71912" y="357416"/>
                    <a:pt x="70771" y="359604"/>
                    <a:pt x="68941" y="361115"/>
                  </a:cubicBezTo>
                  <a:cubicBezTo>
                    <a:pt x="52503" y="373584"/>
                    <a:pt x="48648" y="396711"/>
                    <a:pt x="60154" y="413837"/>
                  </a:cubicBezTo>
                  <a:lnTo>
                    <a:pt x="63229" y="418231"/>
                  </a:lnTo>
                  <a:cubicBezTo>
                    <a:pt x="70964" y="426508"/>
                    <a:pt x="80287" y="433142"/>
                    <a:pt x="90645" y="437738"/>
                  </a:cubicBezTo>
                  <a:cubicBezTo>
                    <a:pt x="111997" y="449161"/>
                    <a:pt x="124826" y="447140"/>
                    <a:pt x="148726" y="450742"/>
                  </a:cubicBezTo>
                  <a:cubicBezTo>
                    <a:pt x="142136" y="466119"/>
                    <a:pt x="180799" y="500652"/>
                    <a:pt x="225524" y="467350"/>
                  </a:cubicBezTo>
                  <a:cubicBezTo>
                    <a:pt x="304981" y="490776"/>
                    <a:pt x="387402" y="502611"/>
                    <a:pt x="470240" y="502497"/>
                  </a:cubicBezTo>
                  <a:cubicBezTo>
                    <a:pt x="483421" y="502497"/>
                    <a:pt x="499149" y="500916"/>
                    <a:pt x="505388" y="489229"/>
                  </a:cubicBezTo>
                  <a:cubicBezTo>
                    <a:pt x="516431" y="491443"/>
                    <a:pt x="527833" y="487788"/>
                    <a:pt x="535527" y="479563"/>
                  </a:cubicBezTo>
                  <a:cubicBezTo>
                    <a:pt x="542943" y="471453"/>
                    <a:pt x="548891" y="462121"/>
                    <a:pt x="553101" y="451972"/>
                  </a:cubicBezTo>
                  <a:cubicBezTo>
                    <a:pt x="576387" y="445382"/>
                    <a:pt x="593020" y="424882"/>
                    <a:pt x="594663" y="400745"/>
                  </a:cubicBezTo>
                  <a:cubicBezTo>
                    <a:pt x="610313" y="388592"/>
                    <a:pt x="620110" y="370412"/>
                    <a:pt x="621639" y="350659"/>
                  </a:cubicBezTo>
                  <a:cubicBezTo>
                    <a:pt x="643290" y="343032"/>
                    <a:pt x="654652" y="319299"/>
                    <a:pt x="647025" y="297647"/>
                  </a:cubicBezTo>
                  <a:cubicBezTo>
                    <a:pt x="646682" y="296672"/>
                    <a:pt x="646304" y="295714"/>
                    <a:pt x="645891" y="294774"/>
                  </a:cubicBezTo>
                  <a:cubicBezTo>
                    <a:pt x="641410" y="267640"/>
                    <a:pt x="632509" y="241429"/>
                    <a:pt x="619530" y="217185"/>
                  </a:cubicBezTo>
                  <a:cubicBezTo>
                    <a:pt x="634644" y="214022"/>
                    <a:pt x="640443" y="193724"/>
                    <a:pt x="634293" y="179577"/>
                  </a:cubicBezTo>
                  <a:cubicBezTo>
                    <a:pt x="628142" y="165430"/>
                    <a:pt x="614610" y="156292"/>
                    <a:pt x="601693" y="147944"/>
                  </a:cubicBezTo>
                  <a:cubicBezTo>
                    <a:pt x="612940" y="151020"/>
                    <a:pt x="622782" y="136961"/>
                    <a:pt x="620233" y="125626"/>
                  </a:cubicBezTo>
                  <a:cubicBezTo>
                    <a:pt x="616306" y="114528"/>
                    <a:pt x="608160" y="105433"/>
                    <a:pt x="597563" y="100319"/>
                  </a:cubicBezTo>
                  <a:cubicBezTo>
                    <a:pt x="582959" y="91444"/>
                    <a:pt x="567362" y="84336"/>
                    <a:pt x="551080" y="79143"/>
                  </a:cubicBezTo>
                  <a:cubicBezTo>
                    <a:pt x="545808" y="59284"/>
                    <a:pt x="520677" y="36614"/>
                    <a:pt x="502137" y="27651"/>
                  </a:cubicBezTo>
                  <a:cubicBezTo>
                    <a:pt x="427624" y="-8287"/>
                    <a:pt x="375254" y="-17602"/>
                    <a:pt x="279388" y="51552"/>
                  </a:cubicBezTo>
                </a:path>
              </a:pathLst>
            </a:custGeom>
            <a:solidFill>
              <a:srgbClr val="263238"/>
            </a:solidFill>
            <a:ln w="8776"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12FC4C8-3F2E-6DC7-3A18-6D17653783BE}"/>
                </a:ext>
              </a:extLst>
            </p:cNvPr>
            <p:cNvSpPr/>
            <p:nvPr/>
          </p:nvSpPr>
          <p:spPr>
            <a:xfrm>
              <a:off x="1711498" y="2655244"/>
              <a:ext cx="274389" cy="541509"/>
            </a:xfrm>
            <a:custGeom>
              <a:avLst/>
              <a:gdLst>
                <a:gd name="connsiteX0" fmla="*/ 829 w 274389"/>
                <a:gd name="connsiteY0" fmla="*/ 82216 h 541509"/>
                <a:gd name="connsiteX1" fmla="*/ 12779 w 274389"/>
                <a:gd name="connsiteY1" fmla="*/ 48562 h 541509"/>
                <a:gd name="connsiteX2" fmla="*/ 171823 w 274389"/>
                <a:gd name="connsiteY2" fmla="*/ 673 h 541509"/>
                <a:gd name="connsiteX3" fmla="*/ 265755 w 274389"/>
                <a:gd name="connsiteY3" fmla="*/ 106116 h 541509"/>
                <a:gd name="connsiteX4" fmla="*/ 272521 w 274389"/>
                <a:gd name="connsiteY4" fmla="*/ 276759 h 541509"/>
                <a:gd name="connsiteX5" fmla="*/ 186233 w 274389"/>
                <a:gd name="connsiteY5" fmla="*/ 386859 h 541509"/>
                <a:gd name="connsiteX6" fmla="*/ 186936 w 274389"/>
                <a:gd name="connsiteY6" fmla="*/ 462427 h 541509"/>
                <a:gd name="connsiteX7" fmla="*/ 154864 w 274389"/>
                <a:gd name="connsiteY7" fmla="*/ 541509 h 541509"/>
                <a:gd name="connsiteX8" fmla="*/ 6541 w 274389"/>
                <a:gd name="connsiteY8" fmla="*/ 407333 h 54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89" h="541509">
                  <a:moveTo>
                    <a:pt x="829" y="82216"/>
                  </a:moveTo>
                  <a:cubicBezTo>
                    <a:pt x="-225" y="66487"/>
                    <a:pt x="-2774" y="50934"/>
                    <a:pt x="12779" y="48562"/>
                  </a:cubicBezTo>
                  <a:lnTo>
                    <a:pt x="171823" y="673"/>
                  </a:lnTo>
                  <a:cubicBezTo>
                    <a:pt x="223051" y="-7147"/>
                    <a:pt x="260219" y="54713"/>
                    <a:pt x="265755" y="106116"/>
                  </a:cubicBezTo>
                  <a:cubicBezTo>
                    <a:pt x="271994" y="163407"/>
                    <a:pt x="277354" y="233527"/>
                    <a:pt x="272521" y="276759"/>
                  </a:cubicBezTo>
                  <a:cubicBezTo>
                    <a:pt x="267213" y="326950"/>
                    <a:pt x="233705" y="369707"/>
                    <a:pt x="186233" y="386859"/>
                  </a:cubicBezTo>
                  <a:lnTo>
                    <a:pt x="186936" y="462427"/>
                  </a:lnTo>
                  <a:cubicBezTo>
                    <a:pt x="180346" y="502934"/>
                    <a:pt x="171384" y="525605"/>
                    <a:pt x="154864" y="541509"/>
                  </a:cubicBezTo>
                  <a:cubicBezTo>
                    <a:pt x="98628" y="531053"/>
                    <a:pt x="6541" y="407333"/>
                    <a:pt x="6541" y="407333"/>
                  </a:cubicBezTo>
                  <a:close/>
                </a:path>
              </a:pathLst>
            </a:custGeom>
            <a:solidFill>
              <a:srgbClr val="FFBF9D"/>
            </a:solidFill>
            <a:ln w="8776"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719C6224-E832-B2DD-F634-3427109E77DE}"/>
                </a:ext>
              </a:extLst>
            </p:cNvPr>
            <p:cNvSpPr/>
            <p:nvPr/>
          </p:nvSpPr>
          <p:spPr>
            <a:xfrm>
              <a:off x="1887715" y="2793785"/>
              <a:ext cx="39630" cy="99052"/>
            </a:xfrm>
            <a:custGeom>
              <a:avLst/>
              <a:gdLst>
                <a:gd name="connsiteX0" fmla="*/ 9841 w 39630"/>
                <a:gd name="connsiteY0" fmla="*/ 98765 h 99052"/>
                <a:gd name="connsiteX1" fmla="*/ 29085 w 39630"/>
                <a:gd name="connsiteY1" fmla="*/ 94372 h 99052"/>
                <a:gd name="connsiteX2" fmla="*/ 35323 w 39630"/>
                <a:gd name="connsiteY2" fmla="*/ 91121 h 99052"/>
                <a:gd name="connsiteX3" fmla="*/ 32863 w 39630"/>
                <a:gd name="connsiteY3" fmla="*/ 82334 h 99052"/>
                <a:gd name="connsiteX4" fmla="*/ 22846 w 39630"/>
                <a:gd name="connsiteY4" fmla="*/ 59575 h 99052"/>
                <a:gd name="connsiteX5" fmla="*/ 0 w 39630"/>
                <a:gd name="connsiteY5" fmla="*/ 0 h 99052"/>
                <a:gd name="connsiteX6" fmla="*/ 27591 w 39630"/>
                <a:gd name="connsiteY6" fmla="*/ 57554 h 99052"/>
                <a:gd name="connsiteX7" fmla="*/ 37257 w 39630"/>
                <a:gd name="connsiteY7" fmla="*/ 80488 h 99052"/>
                <a:gd name="connsiteX8" fmla="*/ 39365 w 39630"/>
                <a:gd name="connsiteY8" fmla="*/ 92351 h 99052"/>
                <a:gd name="connsiteX9" fmla="*/ 34621 w 39630"/>
                <a:gd name="connsiteY9" fmla="*/ 97008 h 99052"/>
                <a:gd name="connsiteX10" fmla="*/ 29436 w 39630"/>
                <a:gd name="connsiteY10" fmla="*/ 97974 h 99052"/>
                <a:gd name="connsiteX11" fmla="*/ 9841 w 39630"/>
                <a:gd name="connsiteY11" fmla="*/ 98765 h 9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30" h="99052">
                  <a:moveTo>
                    <a:pt x="9841" y="98765"/>
                  </a:moveTo>
                  <a:cubicBezTo>
                    <a:pt x="16051" y="96516"/>
                    <a:pt x="22514" y="95039"/>
                    <a:pt x="29085" y="94372"/>
                  </a:cubicBezTo>
                  <a:cubicBezTo>
                    <a:pt x="32072" y="94372"/>
                    <a:pt x="34884" y="93229"/>
                    <a:pt x="35323" y="91121"/>
                  </a:cubicBezTo>
                  <a:cubicBezTo>
                    <a:pt x="35428" y="88010"/>
                    <a:pt x="34569" y="84943"/>
                    <a:pt x="32863" y="82334"/>
                  </a:cubicBezTo>
                  <a:cubicBezTo>
                    <a:pt x="29700" y="75040"/>
                    <a:pt x="26361" y="67484"/>
                    <a:pt x="22846" y="59575"/>
                  </a:cubicBezTo>
                  <a:cubicBezTo>
                    <a:pt x="13619" y="40376"/>
                    <a:pt x="5978" y="20447"/>
                    <a:pt x="0" y="0"/>
                  </a:cubicBezTo>
                  <a:cubicBezTo>
                    <a:pt x="10660" y="18453"/>
                    <a:pt x="19884" y="37687"/>
                    <a:pt x="27591" y="57554"/>
                  </a:cubicBezTo>
                  <a:cubicBezTo>
                    <a:pt x="31018" y="65551"/>
                    <a:pt x="34181" y="73195"/>
                    <a:pt x="37257" y="80488"/>
                  </a:cubicBezTo>
                  <a:cubicBezTo>
                    <a:pt x="39336" y="84073"/>
                    <a:pt x="40082" y="88274"/>
                    <a:pt x="39365" y="92351"/>
                  </a:cubicBezTo>
                  <a:cubicBezTo>
                    <a:pt x="38589" y="94556"/>
                    <a:pt x="36837" y="96270"/>
                    <a:pt x="34621" y="97008"/>
                  </a:cubicBezTo>
                  <a:cubicBezTo>
                    <a:pt x="32940" y="97544"/>
                    <a:pt x="31198" y="97869"/>
                    <a:pt x="29436" y="97974"/>
                  </a:cubicBezTo>
                  <a:cubicBezTo>
                    <a:pt x="22965" y="99064"/>
                    <a:pt x="16381" y="99328"/>
                    <a:pt x="9841" y="98765"/>
                  </a:cubicBezTo>
                  <a:close/>
                </a:path>
              </a:pathLst>
            </a:custGeom>
            <a:solidFill>
              <a:srgbClr val="263238"/>
            </a:solidFill>
            <a:ln w="8776"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6A3186B8-7CA7-0BD6-0415-121B99C238EB}"/>
                </a:ext>
              </a:extLst>
            </p:cNvPr>
            <p:cNvSpPr/>
            <p:nvPr/>
          </p:nvSpPr>
          <p:spPr>
            <a:xfrm>
              <a:off x="1792288" y="3007132"/>
              <a:ext cx="105443" cy="61508"/>
            </a:xfrm>
            <a:custGeom>
              <a:avLst/>
              <a:gdLst>
                <a:gd name="connsiteX0" fmla="*/ 105443 w 105443"/>
                <a:gd name="connsiteY0" fmla="*/ 35148 h 61508"/>
                <a:gd name="connsiteX1" fmla="*/ 0 w 105443"/>
                <a:gd name="connsiteY1" fmla="*/ 0 h 61508"/>
                <a:gd name="connsiteX2" fmla="*/ 105443 w 105443"/>
                <a:gd name="connsiteY2" fmla="*/ 61509 h 61508"/>
              </a:gdLst>
              <a:ahLst/>
              <a:cxnLst>
                <a:cxn ang="0">
                  <a:pos x="connsiteX0" y="connsiteY0"/>
                </a:cxn>
                <a:cxn ang="0">
                  <a:pos x="connsiteX1" y="connsiteY1"/>
                </a:cxn>
                <a:cxn ang="0">
                  <a:pos x="connsiteX2" y="connsiteY2"/>
                </a:cxn>
              </a:cxnLst>
              <a:rect l="l" t="t" r="r" b="b"/>
              <a:pathLst>
                <a:path w="105443" h="61508">
                  <a:moveTo>
                    <a:pt x="105443" y="35148"/>
                  </a:moveTo>
                  <a:cubicBezTo>
                    <a:pt x="68318" y="30517"/>
                    <a:pt x="32480" y="18567"/>
                    <a:pt x="0" y="0"/>
                  </a:cubicBezTo>
                  <a:cubicBezTo>
                    <a:pt x="0" y="0"/>
                    <a:pt x="18892" y="55094"/>
                    <a:pt x="105443" y="61509"/>
                  </a:cubicBezTo>
                  <a:close/>
                </a:path>
              </a:pathLst>
            </a:custGeom>
            <a:solidFill>
              <a:srgbClr val="FF9A6C"/>
            </a:solidFill>
            <a:ln w="8776"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1770145A-3956-6F9C-7ECD-7A11CF9978AA}"/>
                </a:ext>
              </a:extLst>
            </p:cNvPr>
            <p:cNvSpPr/>
            <p:nvPr/>
          </p:nvSpPr>
          <p:spPr>
            <a:xfrm>
              <a:off x="1793217" y="2752094"/>
              <a:ext cx="53597" cy="17218"/>
            </a:xfrm>
            <a:custGeom>
              <a:avLst/>
              <a:gdLst>
                <a:gd name="connsiteX0" fmla="*/ 53550 w 53597"/>
                <a:gd name="connsiteY0" fmla="*/ 7949 h 17218"/>
                <a:gd name="connsiteX1" fmla="*/ 27189 w 53597"/>
                <a:gd name="connsiteY1" fmla="*/ 12518 h 17218"/>
                <a:gd name="connsiteX2" fmla="*/ 213 w 53597"/>
                <a:gd name="connsiteY2" fmla="*/ 16296 h 17218"/>
                <a:gd name="connsiteX3" fmla="*/ 5573 w 53597"/>
                <a:gd name="connsiteY3" fmla="*/ 8476 h 17218"/>
                <a:gd name="connsiteX4" fmla="*/ 46521 w 53597"/>
                <a:gd name="connsiteY4" fmla="*/ 2062 h 17218"/>
                <a:gd name="connsiteX5" fmla="*/ 53550 w 53597"/>
                <a:gd name="connsiteY5" fmla="*/ 7949 h 1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97" h="17218">
                  <a:moveTo>
                    <a:pt x="53550" y="7949"/>
                  </a:moveTo>
                  <a:cubicBezTo>
                    <a:pt x="52583" y="11200"/>
                    <a:pt x="40633" y="10233"/>
                    <a:pt x="27189" y="12518"/>
                  </a:cubicBezTo>
                  <a:cubicBezTo>
                    <a:pt x="13745" y="14803"/>
                    <a:pt x="2234" y="19108"/>
                    <a:pt x="213" y="16296"/>
                  </a:cubicBezTo>
                  <a:cubicBezTo>
                    <a:pt x="-665" y="14978"/>
                    <a:pt x="1180" y="11815"/>
                    <a:pt x="5573" y="8476"/>
                  </a:cubicBezTo>
                  <a:cubicBezTo>
                    <a:pt x="17523" y="190"/>
                    <a:pt x="32609" y="-2174"/>
                    <a:pt x="46521" y="2062"/>
                  </a:cubicBezTo>
                  <a:cubicBezTo>
                    <a:pt x="51353" y="3907"/>
                    <a:pt x="53989" y="6367"/>
                    <a:pt x="53550" y="7949"/>
                  </a:cubicBezTo>
                  <a:close/>
                </a:path>
              </a:pathLst>
            </a:custGeom>
            <a:solidFill>
              <a:srgbClr val="263238"/>
            </a:solidFill>
            <a:ln w="8776"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0F3ADB4-7597-76AA-43C4-A460E8F46F49}"/>
                </a:ext>
              </a:extLst>
            </p:cNvPr>
            <p:cNvSpPr/>
            <p:nvPr/>
          </p:nvSpPr>
          <p:spPr>
            <a:xfrm>
              <a:off x="1920579" y="2746679"/>
              <a:ext cx="40866" cy="13389"/>
            </a:xfrm>
            <a:custGeom>
              <a:avLst/>
              <a:gdLst>
                <a:gd name="connsiteX0" fmla="*/ 40594 w 40866"/>
                <a:gd name="connsiteY0" fmla="*/ 11342 h 13389"/>
                <a:gd name="connsiteX1" fmla="*/ 20472 w 40866"/>
                <a:gd name="connsiteY1" fmla="*/ 12045 h 13389"/>
                <a:gd name="connsiteX2" fmla="*/ 350 w 40866"/>
                <a:gd name="connsiteY2" fmla="*/ 12045 h 13389"/>
                <a:gd name="connsiteX3" fmla="*/ 4128 w 40866"/>
                <a:gd name="connsiteY3" fmla="*/ 5191 h 13389"/>
                <a:gd name="connsiteX4" fmla="*/ 36640 w 40866"/>
                <a:gd name="connsiteY4" fmla="*/ 4752 h 13389"/>
                <a:gd name="connsiteX5" fmla="*/ 40594 w 40866"/>
                <a:gd name="connsiteY5" fmla="*/ 11342 h 1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6" h="13389">
                  <a:moveTo>
                    <a:pt x="40594" y="11342"/>
                  </a:moveTo>
                  <a:cubicBezTo>
                    <a:pt x="38661" y="14154"/>
                    <a:pt x="30313" y="11342"/>
                    <a:pt x="20472" y="12045"/>
                  </a:cubicBezTo>
                  <a:cubicBezTo>
                    <a:pt x="10630" y="12748"/>
                    <a:pt x="2371" y="14681"/>
                    <a:pt x="350" y="12045"/>
                  </a:cubicBezTo>
                  <a:cubicBezTo>
                    <a:pt x="-617" y="10727"/>
                    <a:pt x="350" y="7915"/>
                    <a:pt x="4128" y="5191"/>
                  </a:cubicBezTo>
                  <a:cubicBezTo>
                    <a:pt x="13864" y="-1566"/>
                    <a:pt x="26725" y="-1742"/>
                    <a:pt x="36640" y="4752"/>
                  </a:cubicBezTo>
                  <a:cubicBezTo>
                    <a:pt x="40242" y="7300"/>
                    <a:pt x="41473" y="10024"/>
                    <a:pt x="40594" y="11342"/>
                  </a:cubicBezTo>
                  <a:close/>
                </a:path>
              </a:pathLst>
            </a:custGeom>
            <a:solidFill>
              <a:srgbClr val="263238"/>
            </a:solidFill>
            <a:ln w="8776"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5C075778-6B46-DDE2-0B6C-399ABE71F974}"/>
                </a:ext>
              </a:extLst>
            </p:cNvPr>
            <p:cNvSpPr/>
            <p:nvPr/>
          </p:nvSpPr>
          <p:spPr>
            <a:xfrm>
              <a:off x="1784258" y="2622353"/>
              <a:ext cx="235355" cy="221108"/>
            </a:xfrm>
            <a:custGeom>
              <a:avLst/>
              <a:gdLst>
                <a:gd name="connsiteX0" fmla="*/ 235349 w 235355"/>
                <a:gd name="connsiteY0" fmla="*/ 180570 h 221108"/>
                <a:gd name="connsiteX1" fmla="*/ 221026 w 235355"/>
                <a:gd name="connsiteY1" fmla="*/ 143840 h 221108"/>
                <a:gd name="connsiteX2" fmla="*/ 205034 w 235355"/>
                <a:gd name="connsiteY2" fmla="*/ 128375 h 221108"/>
                <a:gd name="connsiteX3" fmla="*/ 192556 w 235355"/>
                <a:gd name="connsiteY3" fmla="*/ 82508 h 221108"/>
                <a:gd name="connsiteX4" fmla="*/ 152224 w 235355"/>
                <a:gd name="connsiteY4" fmla="*/ 38573 h 221108"/>
                <a:gd name="connsiteX5" fmla="*/ 102490 w 235355"/>
                <a:gd name="connsiteY5" fmla="*/ 25480 h 221108"/>
                <a:gd name="connsiteX6" fmla="*/ 71209 w 235355"/>
                <a:gd name="connsiteY6" fmla="*/ 3952 h 221108"/>
                <a:gd name="connsiteX7" fmla="*/ 913 w 235355"/>
                <a:gd name="connsiteY7" fmla="*/ 17923 h 221108"/>
                <a:gd name="connsiteX8" fmla="*/ 17696 w 235355"/>
                <a:gd name="connsiteY8" fmla="*/ 63440 h 221108"/>
                <a:gd name="connsiteX9" fmla="*/ 61631 w 235355"/>
                <a:gd name="connsiteY9" fmla="*/ 87516 h 221108"/>
                <a:gd name="connsiteX10" fmla="*/ 100293 w 235355"/>
                <a:gd name="connsiteY10" fmla="*/ 94897 h 221108"/>
                <a:gd name="connsiteX11" fmla="*/ 114616 w 235355"/>
                <a:gd name="connsiteY11" fmla="*/ 134350 h 221108"/>
                <a:gd name="connsiteX12" fmla="*/ 170501 w 235355"/>
                <a:gd name="connsiteY12" fmla="*/ 154824 h 221108"/>
                <a:gd name="connsiteX13" fmla="*/ 196862 w 235355"/>
                <a:gd name="connsiteY13" fmla="*/ 193047 h 221108"/>
                <a:gd name="connsiteX14" fmla="*/ 231043 w 235355"/>
                <a:gd name="connsiteY14" fmla="*/ 221077 h 221108"/>
                <a:gd name="connsiteX15" fmla="*/ 235349 w 235355"/>
                <a:gd name="connsiteY15" fmla="*/ 180570 h 22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355" h="221108">
                  <a:moveTo>
                    <a:pt x="235349" y="180570"/>
                  </a:moveTo>
                  <a:cubicBezTo>
                    <a:pt x="234930" y="167047"/>
                    <a:pt x="229874" y="154077"/>
                    <a:pt x="221026" y="143840"/>
                  </a:cubicBezTo>
                  <a:cubicBezTo>
                    <a:pt x="215440" y="138955"/>
                    <a:pt x="210103" y="133797"/>
                    <a:pt x="205034" y="128375"/>
                  </a:cubicBezTo>
                  <a:cubicBezTo>
                    <a:pt x="195368" y="115634"/>
                    <a:pt x="196247" y="97972"/>
                    <a:pt x="192556" y="82508"/>
                  </a:cubicBezTo>
                  <a:cubicBezTo>
                    <a:pt x="187017" y="62201"/>
                    <a:pt x="171988" y="45822"/>
                    <a:pt x="152224" y="38573"/>
                  </a:cubicBezTo>
                  <a:cubicBezTo>
                    <a:pt x="136056" y="32773"/>
                    <a:pt x="117691" y="33564"/>
                    <a:pt x="102490" y="25480"/>
                  </a:cubicBezTo>
                  <a:cubicBezTo>
                    <a:pt x="91331" y="19593"/>
                    <a:pt x="82719" y="9224"/>
                    <a:pt x="71209" y="3952"/>
                  </a:cubicBezTo>
                  <a:cubicBezTo>
                    <a:pt x="48714" y="-6328"/>
                    <a:pt x="22617" y="5270"/>
                    <a:pt x="913" y="17923"/>
                  </a:cubicBezTo>
                  <a:cubicBezTo>
                    <a:pt x="-3217" y="34794"/>
                    <a:pt x="7415" y="49381"/>
                    <a:pt x="17696" y="63440"/>
                  </a:cubicBezTo>
                  <a:cubicBezTo>
                    <a:pt x="28162" y="77446"/>
                    <a:pt x="44190" y="86233"/>
                    <a:pt x="61631" y="87516"/>
                  </a:cubicBezTo>
                  <a:cubicBezTo>
                    <a:pt x="75075" y="88307"/>
                    <a:pt x="90803" y="85319"/>
                    <a:pt x="100293" y="94897"/>
                  </a:cubicBezTo>
                  <a:cubicBezTo>
                    <a:pt x="109783" y="104475"/>
                    <a:pt x="106444" y="122840"/>
                    <a:pt x="114616" y="134350"/>
                  </a:cubicBezTo>
                  <a:cubicBezTo>
                    <a:pt x="126303" y="150958"/>
                    <a:pt x="152927" y="144631"/>
                    <a:pt x="170501" y="154824"/>
                  </a:cubicBezTo>
                  <a:cubicBezTo>
                    <a:pt x="183945" y="162732"/>
                    <a:pt x="189657" y="178900"/>
                    <a:pt x="196862" y="193047"/>
                  </a:cubicBezTo>
                  <a:cubicBezTo>
                    <a:pt x="204067" y="207194"/>
                    <a:pt x="215402" y="221868"/>
                    <a:pt x="231043" y="221077"/>
                  </a:cubicBezTo>
                  <a:cubicBezTo>
                    <a:pt x="234021" y="207783"/>
                    <a:pt x="235465" y="194189"/>
                    <a:pt x="235349" y="180570"/>
                  </a:cubicBezTo>
                  <a:close/>
                </a:path>
              </a:pathLst>
            </a:custGeom>
            <a:solidFill>
              <a:srgbClr val="263238"/>
            </a:solidFill>
            <a:ln w="8776"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DD7A36E3-A55D-ACA0-3C8F-1CDBF8F679B0}"/>
                </a:ext>
              </a:extLst>
            </p:cNvPr>
            <p:cNvSpPr/>
            <p:nvPr/>
          </p:nvSpPr>
          <p:spPr>
            <a:xfrm>
              <a:off x="1669165" y="2670741"/>
              <a:ext cx="150099" cy="196238"/>
            </a:xfrm>
            <a:custGeom>
              <a:avLst/>
              <a:gdLst>
                <a:gd name="connsiteX0" fmla="*/ 150100 w 150099"/>
                <a:gd name="connsiteY0" fmla="*/ 26 h 196238"/>
                <a:gd name="connsiteX1" fmla="*/ 34639 w 150099"/>
                <a:gd name="connsiteY1" fmla="*/ 20939 h 196238"/>
                <a:gd name="connsiteX2" fmla="*/ 6258 w 150099"/>
                <a:gd name="connsiteY2" fmla="*/ 40622 h 196238"/>
                <a:gd name="connsiteX3" fmla="*/ 195 w 150099"/>
                <a:gd name="connsiteY3" fmla="*/ 70498 h 196238"/>
                <a:gd name="connsiteX4" fmla="*/ 26028 w 150099"/>
                <a:gd name="connsiteY4" fmla="*/ 172163 h 196238"/>
                <a:gd name="connsiteX5" fmla="*/ 66360 w 150099"/>
                <a:gd name="connsiteY5" fmla="*/ 196239 h 196238"/>
                <a:gd name="connsiteX6" fmla="*/ 81562 w 150099"/>
                <a:gd name="connsiteY6" fmla="*/ 108369 h 196238"/>
                <a:gd name="connsiteX7" fmla="*/ 118555 w 150099"/>
                <a:gd name="connsiteY7" fmla="*/ 52309 h 196238"/>
                <a:gd name="connsiteX8" fmla="*/ 150100 w 150099"/>
                <a:gd name="connsiteY8" fmla="*/ 26 h 1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99" h="196238">
                  <a:moveTo>
                    <a:pt x="150100" y="26"/>
                  </a:moveTo>
                  <a:cubicBezTo>
                    <a:pt x="110626" y="-492"/>
                    <a:pt x="71422" y="6608"/>
                    <a:pt x="34639" y="20939"/>
                  </a:cubicBezTo>
                  <a:cubicBezTo>
                    <a:pt x="23330" y="24322"/>
                    <a:pt x="13390" y="31211"/>
                    <a:pt x="6258" y="40622"/>
                  </a:cubicBezTo>
                  <a:cubicBezTo>
                    <a:pt x="1420" y="49796"/>
                    <a:pt x="-683" y="60164"/>
                    <a:pt x="195" y="70498"/>
                  </a:cubicBezTo>
                  <a:cubicBezTo>
                    <a:pt x="634" y="102834"/>
                    <a:pt x="13639" y="142287"/>
                    <a:pt x="26028" y="172163"/>
                  </a:cubicBezTo>
                  <a:lnTo>
                    <a:pt x="66360" y="196239"/>
                  </a:lnTo>
                  <a:cubicBezTo>
                    <a:pt x="97378" y="188946"/>
                    <a:pt x="83056" y="135257"/>
                    <a:pt x="81562" y="108369"/>
                  </a:cubicBezTo>
                  <a:cubicBezTo>
                    <a:pt x="103613" y="98308"/>
                    <a:pt x="117980" y="76543"/>
                    <a:pt x="118555" y="52309"/>
                  </a:cubicBezTo>
                  <a:cubicBezTo>
                    <a:pt x="136485" y="40596"/>
                    <a:pt x="148098" y="21352"/>
                    <a:pt x="150100" y="26"/>
                  </a:cubicBezTo>
                  <a:close/>
                </a:path>
              </a:pathLst>
            </a:custGeom>
            <a:solidFill>
              <a:srgbClr val="263238"/>
            </a:solidFill>
            <a:ln w="8776"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44BDC62F-2C5E-6468-2B99-0F5144F3487D}"/>
                </a:ext>
              </a:extLst>
            </p:cNvPr>
            <p:cNvSpPr/>
            <p:nvPr/>
          </p:nvSpPr>
          <p:spPr>
            <a:xfrm>
              <a:off x="1680915" y="2837800"/>
              <a:ext cx="55108" cy="80098"/>
            </a:xfrm>
            <a:custGeom>
              <a:avLst/>
              <a:gdLst>
                <a:gd name="connsiteX0" fmla="*/ 53994 w 55108"/>
                <a:gd name="connsiteY0" fmla="*/ 17581 h 80098"/>
                <a:gd name="connsiteX1" fmla="*/ 14277 w 55108"/>
                <a:gd name="connsiteY1" fmla="*/ 5104 h 80098"/>
                <a:gd name="connsiteX2" fmla="*/ 130 w 55108"/>
                <a:gd name="connsiteY2" fmla="*/ 40251 h 80098"/>
                <a:gd name="connsiteX3" fmla="*/ 55049 w 55108"/>
                <a:gd name="connsiteY3" fmla="*/ 77244 h 80098"/>
                <a:gd name="connsiteX4" fmla="*/ 53994 w 55108"/>
                <a:gd name="connsiteY4" fmla="*/ 17581 h 8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08" h="80098">
                  <a:moveTo>
                    <a:pt x="53994" y="17581"/>
                  </a:moveTo>
                  <a:cubicBezTo>
                    <a:pt x="52764" y="-872"/>
                    <a:pt x="30094" y="-4386"/>
                    <a:pt x="14277" y="5104"/>
                  </a:cubicBezTo>
                  <a:cubicBezTo>
                    <a:pt x="5490" y="10376"/>
                    <a:pt x="-1012" y="20656"/>
                    <a:pt x="130" y="40251"/>
                  </a:cubicBezTo>
                  <a:cubicBezTo>
                    <a:pt x="3118" y="92973"/>
                    <a:pt x="55049" y="78738"/>
                    <a:pt x="55049" y="77244"/>
                  </a:cubicBezTo>
                  <a:cubicBezTo>
                    <a:pt x="55049" y="75750"/>
                    <a:pt x="55488" y="39197"/>
                    <a:pt x="53994" y="17581"/>
                  </a:cubicBezTo>
                  <a:close/>
                </a:path>
              </a:pathLst>
            </a:custGeom>
            <a:solidFill>
              <a:srgbClr val="FFBF9D"/>
            </a:solidFill>
            <a:ln w="8776"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8AECCCBC-6BA4-200E-FC5D-E0FB50BAB97D}"/>
                </a:ext>
              </a:extLst>
            </p:cNvPr>
            <p:cNvSpPr/>
            <p:nvPr/>
          </p:nvSpPr>
          <p:spPr>
            <a:xfrm>
              <a:off x="1694983" y="2855160"/>
              <a:ext cx="23846" cy="45744"/>
            </a:xfrm>
            <a:custGeom>
              <a:avLst/>
              <a:gdLst>
                <a:gd name="connsiteX0" fmla="*/ 23846 w 23846"/>
                <a:gd name="connsiteY0" fmla="*/ 40992 h 45744"/>
                <a:gd name="connsiteX1" fmla="*/ 21474 w 23846"/>
                <a:gd name="connsiteY1" fmla="*/ 42486 h 45744"/>
                <a:gd name="connsiteX2" fmla="*/ 15059 w 23846"/>
                <a:gd name="connsiteY2" fmla="*/ 42838 h 45744"/>
                <a:gd name="connsiteX3" fmla="*/ 3460 w 23846"/>
                <a:gd name="connsiteY3" fmla="*/ 23243 h 45744"/>
                <a:gd name="connsiteX4" fmla="*/ 5306 w 23846"/>
                <a:gd name="connsiteY4" fmla="*/ 10062 h 45744"/>
                <a:gd name="connsiteX5" fmla="*/ 11720 w 23846"/>
                <a:gd name="connsiteY5" fmla="*/ 2593 h 45744"/>
                <a:gd name="connsiteX6" fmla="*/ 17256 w 23846"/>
                <a:gd name="connsiteY6" fmla="*/ 4790 h 45744"/>
                <a:gd name="connsiteX7" fmla="*/ 18047 w 23846"/>
                <a:gd name="connsiteY7" fmla="*/ 7338 h 45744"/>
                <a:gd name="connsiteX8" fmla="*/ 18574 w 23846"/>
                <a:gd name="connsiteY8" fmla="*/ 4263 h 45744"/>
                <a:gd name="connsiteX9" fmla="*/ 16289 w 23846"/>
                <a:gd name="connsiteY9" fmla="*/ 1187 h 45744"/>
                <a:gd name="connsiteX10" fmla="*/ 11193 w 23846"/>
                <a:gd name="connsiteY10" fmla="*/ 133 h 45744"/>
                <a:gd name="connsiteX11" fmla="*/ 2406 w 23846"/>
                <a:gd name="connsiteY11" fmla="*/ 8920 h 45744"/>
                <a:gd name="connsiteX12" fmla="*/ 121 w 23846"/>
                <a:gd name="connsiteY12" fmla="*/ 23682 h 45744"/>
                <a:gd name="connsiteX13" fmla="*/ 14708 w 23846"/>
                <a:gd name="connsiteY13" fmla="*/ 45474 h 45744"/>
                <a:gd name="connsiteX14" fmla="*/ 22967 w 23846"/>
                <a:gd name="connsiteY14" fmla="*/ 43628 h 45744"/>
                <a:gd name="connsiteX15" fmla="*/ 23846 w 23846"/>
                <a:gd name="connsiteY15" fmla="*/ 40992 h 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46" h="45744">
                  <a:moveTo>
                    <a:pt x="23846" y="40992"/>
                  </a:moveTo>
                  <a:cubicBezTo>
                    <a:pt x="23846" y="40992"/>
                    <a:pt x="22967" y="41695"/>
                    <a:pt x="21474" y="42486"/>
                  </a:cubicBezTo>
                  <a:cubicBezTo>
                    <a:pt x="19456" y="43409"/>
                    <a:pt x="17165" y="43532"/>
                    <a:pt x="15059" y="42838"/>
                  </a:cubicBezTo>
                  <a:cubicBezTo>
                    <a:pt x="7981" y="38840"/>
                    <a:pt x="3564" y="31371"/>
                    <a:pt x="3460" y="23243"/>
                  </a:cubicBezTo>
                  <a:cubicBezTo>
                    <a:pt x="3095" y="18770"/>
                    <a:pt x="3725" y="14262"/>
                    <a:pt x="5306" y="10062"/>
                  </a:cubicBezTo>
                  <a:cubicBezTo>
                    <a:pt x="6093" y="6671"/>
                    <a:pt x="8488" y="3885"/>
                    <a:pt x="11720" y="2593"/>
                  </a:cubicBezTo>
                  <a:cubicBezTo>
                    <a:pt x="13853" y="1934"/>
                    <a:pt x="16158" y="2848"/>
                    <a:pt x="17256" y="4790"/>
                  </a:cubicBezTo>
                  <a:cubicBezTo>
                    <a:pt x="18047" y="6284"/>
                    <a:pt x="17783" y="7338"/>
                    <a:pt x="18047" y="7338"/>
                  </a:cubicBezTo>
                  <a:cubicBezTo>
                    <a:pt x="18310" y="7338"/>
                    <a:pt x="19101" y="6460"/>
                    <a:pt x="18574" y="4263"/>
                  </a:cubicBezTo>
                  <a:cubicBezTo>
                    <a:pt x="18203" y="2998"/>
                    <a:pt x="17393" y="1908"/>
                    <a:pt x="16289" y="1187"/>
                  </a:cubicBezTo>
                  <a:cubicBezTo>
                    <a:pt x="14807" y="151"/>
                    <a:pt x="12964" y="-227"/>
                    <a:pt x="11193" y="133"/>
                  </a:cubicBezTo>
                  <a:cubicBezTo>
                    <a:pt x="6964" y="1381"/>
                    <a:pt x="3656" y="4693"/>
                    <a:pt x="2406" y="8920"/>
                  </a:cubicBezTo>
                  <a:cubicBezTo>
                    <a:pt x="461" y="13586"/>
                    <a:pt x="-324" y="18647"/>
                    <a:pt x="121" y="23682"/>
                  </a:cubicBezTo>
                  <a:cubicBezTo>
                    <a:pt x="163" y="33216"/>
                    <a:pt x="5908" y="41801"/>
                    <a:pt x="14708" y="45474"/>
                  </a:cubicBezTo>
                  <a:cubicBezTo>
                    <a:pt x="17598" y="46177"/>
                    <a:pt x="20650" y="45491"/>
                    <a:pt x="22967" y="43628"/>
                  </a:cubicBezTo>
                  <a:cubicBezTo>
                    <a:pt x="23846" y="42222"/>
                    <a:pt x="23846" y="41080"/>
                    <a:pt x="23846" y="40992"/>
                  </a:cubicBezTo>
                  <a:close/>
                </a:path>
              </a:pathLst>
            </a:custGeom>
            <a:solidFill>
              <a:srgbClr val="FF9A6C"/>
            </a:solidFill>
            <a:ln w="8776"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883896F4-5350-3343-26DE-89E7D11EE0BB}"/>
                </a:ext>
              </a:extLst>
            </p:cNvPr>
            <p:cNvSpPr/>
            <p:nvPr/>
          </p:nvSpPr>
          <p:spPr>
            <a:xfrm>
              <a:off x="1610637" y="2667516"/>
              <a:ext cx="204233" cy="279639"/>
            </a:xfrm>
            <a:custGeom>
              <a:avLst/>
              <a:gdLst>
                <a:gd name="connsiteX0" fmla="*/ 102393 w 204233"/>
                <a:gd name="connsiteY0" fmla="*/ 250604 h 279639"/>
                <a:gd name="connsiteX1" fmla="*/ 102393 w 204233"/>
                <a:gd name="connsiteY1" fmla="*/ 251306 h 279639"/>
                <a:gd name="connsiteX2" fmla="*/ 101690 w 204233"/>
                <a:gd name="connsiteY2" fmla="*/ 253327 h 279639"/>
                <a:gd name="connsiteX3" fmla="*/ 95627 w 204233"/>
                <a:gd name="connsiteY3" fmla="*/ 258687 h 279639"/>
                <a:gd name="connsiteX4" fmla="*/ 82711 w 204233"/>
                <a:gd name="connsiteY4" fmla="*/ 261411 h 279639"/>
                <a:gd name="connsiteX5" fmla="*/ 74363 w 204233"/>
                <a:gd name="connsiteY5" fmla="*/ 260884 h 279639"/>
                <a:gd name="connsiteX6" fmla="*/ 65137 w 204233"/>
                <a:gd name="connsiteY6" fmla="*/ 258160 h 279639"/>
                <a:gd name="connsiteX7" fmla="*/ 65840 w 204233"/>
                <a:gd name="connsiteY7" fmla="*/ 258160 h 279639"/>
                <a:gd name="connsiteX8" fmla="*/ 35050 w 204233"/>
                <a:gd name="connsiteY8" fmla="*/ 279179 h 279639"/>
                <a:gd name="connsiteX9" fmla="*/ 24190 w 204233"/>
                <a:gd name="connsiteY9" fmla="*/ 274416 h 279639"/>
                <a:gd name="connsiteX10" fmla="*/ 25156 w 204233"/>
                <a:gd name="connsiteY10" fmla="*/ 274416 h 279639"/>
                <a:gd name="connsiteX11" fmla="*/ 18302 w 204233"/>
                <a:gd name="connsiteY11" fmla="*/ 278985 h 279639"/>
                <a:gd name="connsiteX12" fmla="*/ 9515 w 204233"/>
                <a:gd name="connsiteY12" fmla="*/ 278282 h 279639"/>
                <a:gd name="connsiteX13" fmla="*/ 2749 w 204233"/>
                <a:gd name="connsiteY13" fmla="*/ 272747 h 279639"/>
                <a:gd name="connsiteX14" fmla="*/ 25 w 204233"/>
                <a:gd name="connsiteY14" fmla="*/ 263960 h 279639"/>
                <a:gd name="connsiteX15" fmla="*/ 5737 w 204233"/>
                <a:gd name="connsiteY15" fmla="*/ 246386 h 279639"/>
                <a:gd name="connsiteX16" fmla="*/ 19532 w 204233"/>
                <a:gd name="connsiteY16" fmla="*/ 232942 h 279639"/>
                <a:gd name="connsiteX17" fmla="*/ 19532 w 204233"/>
                <a:gd name="connsiteY17" fmla="*/ 234084 h 279639"/>
                <a:gd name="connsiteX18" fmla="*/ 11536 w 204233"/>
                <a:gd name="connsiteY18" fmla="*/ 221694 h 279639"/>
                <a:gd name="connsiteX19" fmla="*/ 13030 w 204233"/>
                <a:gd name="connsiteY19" fmla="*/ 206317 h 279639"/>
                <a:gd name="connsiteX20" fmla="*/ 21817 w 204233"/>
                <a:gd name="connsiteY20" fmla="*/ 193225 h 279639"/>
                <a:gd name="connsiteX21" fmla="*/ 34207 w 204233"/>
                <a:gd name="connsiteY21" fmla="*/ 182768 h 279639"/>
                <a:gd name="connsiteX22" fmla="*/ 34207 w 204233"/>
                <a:gd name="connsiteY22" fmla="*/ 183911 h 279639"/>
                <a:gd name="connsiteX23" fmla="*/ 29110 w 204233"/>
                <a:gd name="connsiteY23" fmla="*/ 168973 h 279639"/>
                <a:gd name="connsiteX24" fmla="*/ 34997 w 204233"/>
                <a:gd name="connsiteY24" fmla="*/ 153420 h 279639"/>
                <a:gd name="connsiteX25" fmla="*/ 60480 w 204233"/>
                <a:gd name="connsiteY25" fmla="*/ 135846 h 279639"/>
                <a:gd name="connsiteX26" fmla="*/ 60040 w 204233"/>
                <a:gd name="connsiteY26" fmla="*/ 136813 h 279639"/>
                <a:gd name="connsiteX27" fmla="*/ 86275 w 204233"/>
                <a:gd name="connsiteY27" fmla="*/ 94591 h 279639"/>
                <a:gd name="connsiteX28" fmla="*/ 97736 w 204233"/>
                <a:gd name="connsiteY28" fmla="*/ 93844 h 279639"/>
                <a:gd name="connsiteX29" fmla="*/ 96945 w 204233"/>
                <a:gd name="connsiteY29" fmla="*/ 94811 h 279639"/>
                <a:gd name="connsiteX30" fmla="*/ 122474 w 204233"/>
                <a:gd name="connsiteY30" fmla="*/ 58837 h 279639"/>
                <a:gd name="connsiteX31" fmla="*/ 126118 w 204233"/>
                <a:gd name="connsiteY31" fmla="*/ 58433 h 279639"/>
                <a:gd name="connsiteX32" fmla="*/ 125415 w 204233"/>
                <a:gd name="connsiteY32" fmla="*/ 59136 h 279639"/>
                <a:gd name="connsiteX33" fmla="*/ 137277 w 204233"/>
                <a:gd name="connsiteY33" fmla="*/ 36290 h 279639"/>
                <a:gd name="connsiteX34" fmla="*/ 159157 w 204233"/>
                <a:gd name="connsiteY34" fmla="*/ 30227 h 279639"/>
                <a:gd name="connsiteX35" fmla="*/ 158542 w 204233"/>
                <a:gd name="connsiteY35" fmla="*/ 30754 h 279639"/>
                <a:gd name="connsiteX36" fmla="*/ 162760 w 204233"/>
                <a:gd name="connsiteY36" fmla="*/ 17310 h 279639"/>
                <a:gd name="connsiteX37" fmla="*/ 170668 w 204233"/>
                <a:gd name="connsiteY37" fmla="*/ 7732 h 279639"/>
                <a:gd name="connsiteX38" fmla="*/ 188242 w 204233"/>
                <a:gd name="connsiteY38" fmla="*/ 0 h 279639"/>
                <a:gd name="connsiteX39" fmla="*/ 192020 w 204233"/>
                <a:gd name="connsiteY39" fmla="*/ 0 h 279639"/>
                <a:gd name="connsiteX40" fmla="*/ 195359 w 204233"/>
                <a:gd name="connsiteY40" fmla="*/ 0 h 279639"/>
                <a:gd name="connsiteX41" fmla="*/ 200280 w 204233"/>
                <a:gd name="connsiteY41" fmla="*/ 1406 h 279639"/>
                <a:gd name="connsiteX42" fmla="*/ 203267 w 204233"/>
                <a:gd name="connsiteY42" fmla="*/ 2636 h 279639"/>
                <a:gd name="connsiteX43" fmla="*/ 204234 w 204233"/>
                <a:gd name="connsiteY43" fmla="*/ 2636 h 279639"/>
                <a:gd name="connsiteX44" fmla="*/ 203179 w 204233"/>
                <a:gd name="connsiteY44" fmla="*/ 2636 h 279639"/>
                <a:gd name="connsiteX45" fmla="*/ 200192 w 204233"/>
                <a:gd name="connsiteY45" fmla="*/ 1582 h 279639"/>
                <a:gd name="connsiteX46" fmla="*/ 195271 w 204233"/>
                <a:gd name="connsiteY46" fmla="*/ 264 h 279639"/>
                <a:gd name="connsiteX47" fmla="*/ 192020 w 204233"/>
                <a:gd name="connsiteY47" fmla="*/ 264 h 279639"/>
                <a:gd name="connsiteX48" fmla="*/ 190175 w 204233"/>
                <a:gd name="connsiteY48" fmla="*/ 264 h 279639"/>
                <a:gd name="connsiteX49" fmla="*/ 188242 w 204233"/>
                <a:gd name="connsiteY49" fmla="*/ 264 h 279639"/>
                <a:gd name="connsiteX50" fmla="*/ 170668 w 204233"/>
                <a:gd name="connsiteY50" fmla="*/ 7996 h 279639"/>
                <a:gd name="connsiteX51" fmla="*/ 163023 w 204233"/>
                <a:gd name="connsiteY51" fmla="*/ 17486 h 279639"/>
                <a:gd name="connsiteX52" fmla="*/ 159069 w 204233"/>
                <a:gd name="connsiteY52" fmla="*/ 30403 h 279639"/>
                <a:gd name="connsiteX53" fmla="*/ 159069 w 204233"/>
                <a:gd name="connsiteY53" fmla="*/ 31018 h 279639"/>
                <a:gd name="connsiteX54" fmla="*/ 159157 w 204233"/>
                <a:gd name="connsiteY54" fmla="*/ 31018 h 279639"/>
                <a:gd name="connsiteX55" fmla="*/ 138156 w 204233"/>
                <a:gd name="connsiteY55" fmla="*/ 36993 h 279639"/>
                <a:gd name="connsiteX56" fmla="*/ 126909 w 204233"/>
                <a:gd name="connsiteY56" fmla="*/ 58872 h 279639"/>
                <a:gd name="connsiteX57" fmla="*/ 126909 w 204233"/>
                <a:gd name="connsiteY57" fmla="*/ 59487 h 279639"/>
                <a:gd name="connsiteX58" fmla="*/ 126294 w 204233"/>
                <a:gd name="connsiteY58" fmla="*/ 59487 h 279639"/>
                <a:gd name="connsiteX59" fmla="*/ 105205 w 204233"/>
                <a:gd name="connsiteY59" fmla="*/ 69944 h 279639"/>
                <a:gd name="connsiteX60" fmla="*/ 98527 w 204233"/>
                <a:gd name="connsiteY60" fmla="*/ 94196 h 279639"/>
                <a:gd name="connsiteX61" fmla="*/ 98527 w 204233"/>
                <a:gd name="connsiteY61" fmla="*/ 95163 h 279639"/>
                <a:gd name="connsiteX62" fmla="*/ 97473 w 204233"/>
                <a:gd name="connsiteY62" fmla="*/ 95163 h 279639"/>
                <a:gd name="connsiteX63" fmla="*/ 60757 w 204233"/>
                <a:gd name="connsiteY63" fmla="*/ 124458 h 279639"/>
                <a:gd name="connsiteX64" fmla="*/ 61534 w 204233"/>
                <a:gd name="connsiteY64" fmla="*/ 136198 h 279639"/>
                <a:gd name="connsiteX65" fmla="*/ 61534 w 204233"/>
                <a:gd name="connsiteY65" fmla="*/ 136813 h 279639"/>
                <a:gd name="connsiteX66" fmla="*/ 60919 w 204233"/>
                <a:gd name="connsiteY66" fmla="*/ 136813 h 279639"/>
                <a:gd name="connsiteX67" fmla="*/ 35964 w 204233"/>
                <a:gd name="connsiteY67" fmla="*/ 154386 h 279639"/>
                <a:gd name="connsiteX68" fmla="*/ 30868 w 204233"/>
                <a:gd name="connsiteY68" fmla="*/ 168973 h 279639"/>
                <a:gd name="connsiteX69" fmla="*/ 35613 w 204233"/>
                <a:gd name="connsiteY69" fmla="*/ 182944 h 279639"/>
                <a:gd name="connsiteX70" fmla="*/ 36228 w 204233"/>
                <a:gd name="connsiteY70" fmla="*/ 183559 h 279639"/>
                <a:gd name="connsiteX71" fmla="*/ 35525 w 204233"/>
                <a:gd name="connsiteY71" fmla="*/ 184086 h 279639"/>
                <a:gd name="connsiteX72" fmla="*/ 14436 w 204233"/>
                <a:gd name="connsiteY72" fmla="*/ 207020 h 279639"/>
                <a:gd name="connsiteX73" fmla="*/ 13030 w 204233"/>
                <a:gd name="connsiteY73" fmla="*/ 221519 h 279639"/>
                <a:gd name="connsiteX74" fmla="*/ 20587 w 204233"/>
                <a:gd name="connsiteY74" fmla="*/ 232942 h 279639"/>
                <a:gd name="connsiteX75" fmla="*/ 21553 w 204233"/>
                <a:gd name="connsiteY75" fmla="*/ 233469 h 279639"/>
                <a:gd name="connsiteX76" fmla="*/ 20675 w 204233"/>
                <a:gd name="connsiteY76" fmla="*/ 234172 h 279639"/>
                <a:gd name="connsiteX77" fmla="*/ 7143 w 204233"/>
                <a:gd name="connsiteY77" fmla="*/ 247264 h 279639"/>
                <a:gd name="connsiteX78" fmla="*/ 1695 w 204233"/>
                <a:gd name="connsiteY78" fmla="*/ 263784 h 279639"/>
                <a:gd name="connsiteX79" fmla="*/ 10482 w 204233"/>
                <a:gd name="connsiteY79" fmla="*/ 276788 h 279639"/>
                <a:gd name="connsiteX80" fmla="*/ 24365 w 204233"/>
                <a:gd name="connsiteY80" fmla="*/ 273450 h 279639"/>
                <a:gd name="connsiteX81" fmla="*/ 24365 w 204233"/>
                <a:gd name="connsiteY81" fmla="*/ 272922 h 279639"/>
                <a:gd name="connsiteX82" fmla="*/ 24893 w 204233"/>
                <a:gd name="connsiteY82" fmla="*/ 272922 h 279639"/>
                <a:gd name="connsiteX83" fmla="*/ 51253 w 204233"/>
                <a:gd name="connsiteY83" fmla="*/ 275470 h 279639"/>
                <a:gd name="connsiteX84" fmla="*/ 64697 w 204233"/>
                <a:gd name="connsiteY84" fmla="*/ 257281 h 279639"/>
                <a:gd name="connsiteX85" fmla="*/ 64697 w 204233"/>
                <a:gd name="connsiteY85" fmla="*/ 256842 h 279639"/>
                <a:gd name="connsiteX86" fmla="*/ 65225 w 204233"/>
                <a:gd name="connsiteY86" fmla="*/ 256842 h 279639"/>
                <a:gd name="connsiteX87" fmla="*/ 74011 w 204233"/>
                <a:gd name="connsiteY87" fmla="*/ 259566 h 279639"/>
                <a:gd name="connsiteX88" fmla="*/ 82271 w 204233"/>
                <a:gd name="connsiteY88" fmla="*/ 260269 h 279639"/>
                <a:gd name="connsiteX89" fmla="*/ 95012 w 204233"/>
                <a:gd name="connsiteY89" fmla="*/ 257809 h 279639"/>
                <a:gd name="connsiteX90" fmla="*/ 101075 w 204233"/>
                <a:gd name="connsiteY90" fmla="*/ 252624 h 279639"/>
                <a:gd name="connsiteX91" fmla="*/ 102393 w 204233"/>
                <a:gd name="connsiteY91" fmla="*/ 250604 h 27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04233" h="279639">
                  <a:moveTo>
                    <a:pt x="102393" y="250604"/>
                  </a:moveTo>
                  <a:cubicBezTo>
                    <a:pt x="102433" y="250832"/>
                    <a:pt x="102433" y="251078"/>
                    <a:pt x="102393" y="251306"/>
                  </a:cubicBezTo>
                  <a:cubicBezTo>
                    <a:pt x="102265" y="252009"/>
                    <a:pt x="102028" y="252695"/>
                    <a:pt x="101690" y="253327"/>
                  </a:cubicBezTo>
                  <a:cubicBezTo>
                    <a:pt x="100372" y="255779"/>
                    <a:pt x="98222" y="257677"/>
                    <a:pt x="95627" y="258687"/>
                  </a:cubicBezTo>
                  <a:cubicBezTo>
                    <a:pt x="91581" y="260550"/>
                    <a:pt x="87166" y="261482"/>
                    <a:pt x="82711" y="261411"/>
                  </a:cubicBezTo>
                  <a:cubicBezTo>
                    <a:pt x="79918" y="261490"/>
                    <a:pt x="77124" y="261315"/>
                    <a:pt x="74363" y="260884"/>
                  </a:cubicBezTo>
                  <a:cubicBezTo>
                    <a:pt x="71166" y="260454"/>
                    <a:pt x="68054" y="259540"/>
                    <a:pt x="65137" y="258160"/>
                  </a:cubicBezTo>
                  <a:lnTo>
                    <a:pt x="65840" y="258160"/>
                  </a:lnTo>
                  <a:cubicBezTo>
                    <a:pt x="63141" y="272465"/>
                    <a:pt x="49356" y="281876"/>
                    <a:pt x="35050" y="279179"/>
                  </a:cubicBezTo>
                  <a:cubicBezTo>
                    <a:pt x="31115" y="278441"/>
                    <a:pt x="27401" y="276806"/>
                    <a:pt x="24190" y="274416"/>
                  </a:cubicBezTo>
                  <a:lnTo>
                    <a:pt x="25156" y="274416"/>
                  </a:lnTo>
                  <a:cubicBezTo>
                    <a:pt x="23538" y="276753"/>
                    <a:pt x="21086" y="278388"/>
                    <a:pt x="18302" y="278985"/>
                  </a:cubicBezTo>
                  <a:cubicBezTo>
                    <a:pt x="15367" y="279591"/>
                    <a:pt x="12318" y="279346"/>
                    <a:pt x="9515" y="278282"/>
                  </a:cubicBezTo>
                  <a:cubicBezTo>
                    <a:pt x="6723" y="277210"/>
                    <a:pt x="4350" y="275268"/>
                    <a:pt x="2749" y="272747"/>
                  </a:cubicBezTo>
                  <a:cubicBezTo>
                    <a:pt x="1077" y="270111"/>
                    <a:pt x="137" y="267079"/>
                    <a:pt x="25" y="263960"/>
                  </a:cubicBezTo>
                  <a:cubicBezTo>
                    <a:pt x="-254" y="257607"/>
                    <a:pt x="1775" y="251359"/>
                    <a:pt x="5737" y="246386"/>
                  </a:cubicBezTo>
                  <a:cubicBezTo>
                    <a:pt x="9754" y="241342"/>
                    <a:pt x="14389" y="236825"/>
                    <a:pt x="19532" y="232942"/>
                  </a:cubicBezTo>
                  <a:lnTo>
                    <a:pt x="19532" y="234084"/>
                  </a:lnTo>
                  <a:cubicBezTo>
                    <a:pt x="15269" y="231237"/>
                    <a:pt x="12374" y="226756"/>
                    <a:pt x="11536" y="221694"/>
                  </a:cubicBezTo>
                  <a:cubicBezTo>
                    <a:pt x="10487" y="216536"/>
                    <a:pt x="11007" y="211176"/>
                    <a:pt x="13030" y="206317"/>
                  </a:cubicBezTo>
                  <a:cubicBezTo>
                    <a:pt x="15105" y="201441"/>
                    <a:pt x="18086" y="196994"/>
                    <a:pt x="21817" y="193225"/>
                  </a:cubicBezTo>
                  <a:cubicBezTo>
                    <a:pt x="25725" y="189481"/>
                    <a:pt x="29863" y="185993"/>
                    <a:pt x="34207" y="182768"/>
                  </a:cubicBezTo>
                  <a:lnTo>
                    <a:pt x="34207" y="183911"/>
                  </a:lnTo>
                  <a:cubicBezTo>
                    <a:pt x="30479" y="179869"/>
                    <a:pt x="28629" y="174447"/>
                    <a:pt x="29110" y="168973"/>
                  </a:cubicBezTo>
                  <a:cubicBezTo>
                    <a:pt x="29470" y="163314"/>
                    <a:pt x="31521" y="157901"/>
                    <a:pt x="34997" y="153420"/>
                  </a:cubicBezTo>
                  <a:cubicBezTo>
                    <a:pt x="42105" y="145766"/>
                    <a:pt x="50803" y="139774"/>
                    <a:pt x="60480" y="135846"/>
                  </a:cubicBezTo>
                  <a:lnTo>
                    <a:pt x="60040" y="136813"/>
                  </a:lnTo>
                  <a:cubicBezTo>
                    <a:pt x="55627" y="117912"/>
                    <a:pt x="67372" y="99011"/>
                    <a:pt x="86275" y="94591"/>
                  </a:cubicBezTo>
                  <a:cubicBezTo>
                    <a:pt x="90028" y="93721"/>
                    <a:pt x="93901" y="93467"/>
                    <a:pt x="97736" y="93844"/>
                  </a:cubicBezTo>
                  <a:lnTo>
                    <a:pt x="96945" y="94811"/>
                  </a:lnTo>
                  <a:cubicBezTo>
                    <a:pt x="94060" y="77826"/>
                    <a:pt x="105490" y="61719"/>
                    <a:pt x="122474" y="58837"/>
                  </a:cubicBezTo>
                  <a:cubicBezTo>
                    <a:pt x="123680" y="58626"/>
                    <a:pt x="124897" y="58495"/>
                    <a:pt x="126118" y="58433"/>
                  </a:cubicBezTo>
                  <a:lnTo>
                    <a:pt x="125415" y="59136"/>
                  </a:lnTo>
                  <a:cubicBezTo>
                    <a:pt x="125666" y="50103"/>
                    <a:pt x="130037" y="41694"/>
                    <a:pt x="137277" y="36290"/>
                  </a:cubicBezTo>
                  <a:cubicBezTo>
                    <a:pt x="143439" y="31369"/>
                    <a:pt x="151342" y="29181"/>
                    <a:pt x="159157" y="30227"/>
                  </a:cubicBezTo>
                  <a:lnTo>
                    <a:pt x="158542" y="30754"/>
                  </a:lnTo>
                  <a:cubicBezTo>
                    <a:pt x="158832" y="26001"/>
                    <a:pt x="160280" y="21379"/>
                    <a:pt x="162760" y="17310"/>
                  </a:cubicBezTo>
                  <a:cubicBezTo>
                    <a:pt x="164868" y="13716"/>
                    <a:pt x="167537" y="10483"/>
                    <a:pt x="170668" y="7732"/>
                  </a:cubicBezTo>
                  <a:cubicBezTo>
                    <a:pt x="175537" y="3321"/>
                    <a:pt x="181702" y="615"/>
                    <a:pt x="188242" y="0"/>
                  </a:cubicBezTo>
                  <a:lnTo>
                    <a:pt x="192020" y="0"/>
                  </a:lnTo>
                  <a:cubicBezTo>
                    <a:pt x="193162" y="0"/>
                    <a:pt x="194305" y="0"/>
                    <a:pt x="195359" y="0"/>
                  </a:cubicBezTo>
                  <a:cubicBezTo>
                    <a:pt x="197035" y="334"/>
                    <a:pt x="198681" y="800"/>
                    <a:pt x="200280" y="1406"/>
                  </a:cubicBezTo>
                  <a:lnTo>
                    <a:pt x="203267" y="2636"/>
                  </a:lnTo>
                  <a:lnTo>
                    <a:pt x="204234" y="2636"/>
                  </a:lnTo>
                  <a:lnTo>
                    <a:pt x="203179" y="2636"/>
                  </a:lnTo>
                  <a:lnTo>
                    <a:pt x="200192" y="1582"/>
                  </a:lnTo>
                  <a:cubicBezTo>
                    <a:pt x="198589" y="1010"/>
                    <a:pt x="196943" y="571"/>
                    <a:pt x="195271" y="264"/>
                  </a:cubicBezTo>
                  <a:cubicBezTo>
                    <a:pt x="194217" y="264"/>
                    <a:pt x="193162" y="264"/>
                    <a:pt x="192020" y="264"/>
                  </a:cubicBezTo>
                  <a:lnTo>
                    <a:pt x="190175" y="264"/>
                  </a:lnTo>
                  <a:lnTo>
                    <a:pt x="188242" y="264"/>
                  </a:lnTo>
                  <a:cubicBezTo>
                    <a:pt x="181687" y="817"/>
                    <a:pt x="175504" y="3541"/>
                    <a:pt x="170668" y="7996"/>
                  </a:cubicBezTo>
                  <a:cubicBezTo>
                    <a:pt x="167602" y="10703"/>
                    <a:pt x="165017" y="13910"/>
                    <a:pt x="163023" y="17486"/>
                  </a:cubicBezTo>
                  <a:cubicBezTo>
                    <a:pt x="160655" y="21396"/>
                    <a:pt x="159297" y="25834"/>
                    <a:pt x="159069" y="30403"/>
                  </a:cubicBezTo>
                  <a:lnTo>
                    <a:pt x="159069" y="31018"/>
                  </a:lnTo>
                  <a:lnTo>
                    <a:pt x="159157" y="31018"/>
                  </a:lnTo>
                  <a:cubicBezTo>
                    <a:pt x="151634" y="30051"/>
                    <a:pt x="144042" y="32204"/>
                    <a:pt x="138156" y="36993"/>
                  </a:cubicBezTo>
                  <a:cubicBezTo>
                    <a:pt x="131246" y="42168"/>
                    <a:pt x="127100" y="50235"/>
                    <a:pt x="126909" y="58872"/>
                  </a:cubicBezTo>
                  <a:lnTo>
                    <a:pt x="126909" y="59487"/>
                  </a:lnTo>
                  <a:lnTo>
                    <a:pt x="126294" y="59487"/>
                  </a:lnTo>
                  <a:cubicBezTo>
                    <a:pt x="118082" y="59760"/>
                    <a:pt x="110389" y="63574"/>
                    <a:pt x="105205" y="69944"/>
                  </a:cubicBezTo>
                  <a:cubicBezTo>
                    <a:pt x="99406" y="76587"/>
                    <a:pt x="96948" y="85514"/>
                    <a:pt x="98527" y="94196"/>
                  </a:cubicBezTo>
                  <a:lnTo>
                    <a:pt x="98527" y="95163"/>
                  </a:lnTo>
                  <a:lnTo>
                    <a:pt x="97473" y="95163"/>
                  </a:lnTo>
                  <a:cubicBezTo>
                    <a:pt x="79243" y="93115"/>
                    <a:pt x="62806" y="106234"/>
                    <a:pt x="60757" y="124458"/>
                  </a:cubicBezTo>
                  <a:cubicBezTo>
                    <a:pt x="60315" y="128386"/>
                    <a:pt x="60579" y="132366"/>
                    <a:pt x="61534" y="136198"/>
                  </a:cubicBezTo>
                  <a:lnTo>
                    <a:pt x="61534" y="136813"/>
                  </a:lnTo>
                  <a:lnTo>
                    <a:pt x="60919" y="136813"/>
                  </a:lnTo>
                  <a:cubicBezTo>
                    <a:pt x="51403" y="140749"/>
                    <a:pt x="42879" y="146751"/>
                    <a:pt x="35964" y="154386"/>
                  </a:cubicBezTo>
                  <a:cubicBezTo>
                    <a:pt x="32902" y="158657"/>
                    <a:pt x="31133" y="163718"/>
                    <a:pt x="30868" y="168973"/>
                  </a:cubicBezTo>
                  <a:cubicBezTo>
                    <a:pt x="30393" y="174096"/>
                    <a:pt x="32119" y="179174"/>
                    <a:pt x="35613" y="182944"/>
                  </a:cubicBezTo>
                  <a:lnTo>
                    <a:pt x="36228" y="183559"/>
                  </a:lnTo>
                  <a:lnTo>
                    <a:pt x="35525" y="184086"/>
                  </a:lnTo>
                  <a:cubicBezTo>
                    <a:pt x="26644" y="189798"/>
                    <a:pt x="19380" y="197689"/>
                    <a:pt x="14436" y="207020"/>
                  </a:cubicBezTo>
                  <a:cubicBezTo>
                    <a:pt x="12577" y="211616"/>
                    <a:pt x="12088" y="216651"/>
                    <a:pt x="13030" y="221519"/>
                  </a:cubicBezTo>
                  <a:cubicBezTo>
                    <a:pt x="13901" y="226193"/>
                    <a:pt x="16627" y="230314"/>
                    <a:pt x="20587" y="232942"/>
                  </a:cubicBezTo>
                  <a:lnTo>
                    <a:pt x="21553" y="233469"/>
                  </a:lnTo>
                  <a:lnTo>
                    <a:pt x="20675" y="234172"/>
                  </a:lnTo>
                  <a:cubicBezTo>
                    <a:pt x="15643" y="237959"/>
                    <a:pt x="11098" y="242361"/>
                    <a:pt x="7143" y="247264"/>
                  </a:cubicBezTo>
                  <a:cubicBezTo>
                    <a:pt x="3432" y="251957"/>
                    <a:pt x="1502" y="257809"/>
                    <a:pt x="1695" y="263784"/>
                  </a:cubicBezTo>
                  <a:cubicBezTo>
                    <a:pt x="1683" y="269513"/>
                    <a:pt x="5165" y="274662"/>
                    <a:pt x="10482" y="276788"/>
                  </a:cubicBezTo>
                  <a:cubicBezTo>
                    <a:pt x="15324" y="279029"/>
                    <a:pt x="21070" y="277650"/>
                    <a:pt x="24365" y="273450"/>
                  </a:cubicBezTo>
                  <a:lnTo>
                    <a:pt x="24365" y="272922"/>
                  </a:lnTo>
                  <a:lnTo>
                    <a:pt x="24893" y="272922"/>
                  </a:lnTo>
                  <a:cubicBezTo>
                    <a:pt x="32505" y="278651"/>
                    <a:pt x="42684" y="279635"/>
                    <a:pt x="51253" y="275470"/>
                  </a:cubicBezTo>
                  <a:cubicBezTo>
                    <a:pt x="58300" y="271806"/>
                    <a:pt x="63262" y="265093"/>
                    <a:pt x="64697" y="257281"/>
                  </a:cubicBezTo>
                  <a:lnTo>
                    <a:pt x="64697" y="256842"/>
                  </a:lnTo>
                  <a:lnTo>
                    <a:pt x="65225" y="256842"/>
                  </a:lnTo>
                  <a:cubicBezTo>
                    <a:pt x="67988" y="258222"/>
                    <a:pt x="70955" y="259135"/>
                    <a:pt x="74011" y="259566"/>
                  </a:cubicBezTo>
                  <a:cubicBezTo>
                    <a:pt x="76738" y="260049"/>
                    <a:pt x="79502" y="260287"/>
                    <a:pt x="82271" y="260269"/>
                  </a:cubicBezTo>
                  <a:cubicBezTo>
                    <a:pt x="86641" y="260322"/>
                    <a:pt x="90976" y="259487"/>
                    <a:pt x="95012" y="257809"/>
                  </a:cubicBezTo>
                  <a:cubicBezTo>
                    <a:pt x="97557" y="256807"/>
                    <a:pt x="99691" y="254979"/>
                    <a:pt x="101075" y="252624"/>
                  </a:cubicBezTo>
                  <a:cubicBezTo>
                    <a:pt x="102130" y="251570"/>
                    <a:pt x="102305" y="250604"/>
                    <a:pt x="102393" y="250604"/>
                  </a:cubicBezTo>
                  <a:close/>
                </a:path>
              </a:pathLst>
            </a:custGeom>
            <a:solidFill>
              <a:srgbClr val="455A64"/>
            </a:solidFill>
            <a:ln w="8776"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48510CAD-108C-47CB-135C-AFCA115126FC}"/>
                </a:ext>
              </a:extLst>
            </p:cNvPr>
            <p:cNvSpPr/>
            <p:nvPr/>
          </p:nvSpPr>
          <p:spPr>
            <a:xfrm>
              <a:off x="1509002" y="2638370"/>
              <a:ext cx="294533" cy="223864"/>
            </a:xfrm>
            <a:custGeom>
              <a:avLst/>
              <a:gdLst>
                <a:gd name="connsiteX0" fmla="*/ 4828 w 294533"/>
                <a:gd name="connsiteY0" fmla="*/ 223865 h 223864"/>
                <a:gd name="connsiteX1" fmla="*/ 2807 w 294533"/>
                <a:gd name="connsiteY1" fmla="*/ 220701 h 223864"/>
                <a:gd name="connsiteX2" fmla="*/ 83 w 294533"/>
                <a:gd name="connsiteY2" fmla="*/ 210333 h 223864"/>
                <a:gd name="connsiteX3" fmla="*/ 4301 w 294533"/>
                <a:gd name="connsiteY3" fmla="*/ 193989 h 223864"/>
                <a:gd name="connsiteX4" fmla="*/ 23281 w 294533"/>
                <a:gd name="connsiteY4" fmla="*/ 181863 h 223864"/>
                <a:gd name="connsiteX5" fmla="*/ 22841 w 294533"/>
                <a:gd name="connsiteY5" fmla="*/ 182478 h 223864"/>
                <a:gd name="connsiteX6" fmla="*/ 27498 w 294533"/>
                <a:gd name="connsiteY6" fmla="*/ 156732 h 223864"/>
                <a:gd name="connsiteX7" fmla="*/ 37779 w 294533"/>
                <a:gd name="connsiteY7" fmla="*/ 145837 h 223864"/>
                <a:gd name="connsiteX8" fmla="*/ 52102 w 294533"/>
                <a:gd name="connsiteY8" fmla="*/ 139071 h 223864"/>
                <a:gd name="connsiteX9" fmla="*/ 58956 w 294533"/>
                <a:gd name="connsiteY9" fmla="*/ 135029 h 223864"/>
                <a:gd name="connsiteX10" fmla="*/ 63701 w 294533"/>
                <a:gd name="connsiteY10" fmla="*/ 128614 h 223864"/>
                <a:gd name="connsiteX11" fmla="*/ 69676 w 294533"/>
                <a:gd name="connsiteY11" fmla="*/ 112270 h 223864"/>
                <a:gd name="connsiteX12" fmla="*/ 101484 w 294533"/>
                <a:gd name="connsiteY12" fmla="*/ 96454 h 223864"/>
                <a:gd name="connsiteX13" fmla="*/ 100606 w 294533"/>
                <a:gd name="connsiteY13" fmla="*/ 97333 h 223864"/>
                <a:gd name="connsiteX14" fmla="*/ 136189 w 294533"/>
                <a:gd name="connsiteY14" fmla="*/ 49927 h 223864"/>
                <a:gd name="connsiteX15" fmla="*/ 147001 w 294533"/>
                <a:gd name="connsiteY15" fmla="*/ 49795 h 223864"/>
                <a:gd name="connsiteX16" fmla="*/ 146122 w 294533"/>
                <a:gd name="connsiteY16" fmla="*/ 50674 h 223864"/>
                <a:gd name="connsiteX17" fmla="*/ 165893 w 294533"/>
                <a:gd name="connsiteY17" fmla="*/ 14120 h 223864"/>
                <a:gd name="connsiteX18" fmla="*/ 203589 w 294533"/>
                <a:gd name="connsiteY18" fmla="*/ 16229 h 223864"/>
                <a:gd name="connsiteX19" fmla="*/ 202710 w 294533"/>
                <a:gd name="connsiteY19" fmla="*/ 16229 h 223864"/>
                <a:gd name="connsiteX20" fmla="*/ 220723 w 294533"/>
                <a:gd name="connsiteY20" fmla="*/ 4806 h 223864"/>
                <a:gd name="connsiteX21" fmla="*/ 239527 w 294533"/>
                <a:gd name="connsiteY21" fmla="*/ 501 h 223864"/>
                <a:gd name="connsiteX22" fmla="*/ 270545 w 294533"/>
                <a:gd name="connsiteY22" fmla="*/ 2609 h 223864"/>
                <a:gd name="connsiteX23" fmla="*/ 288910 w 294533"/>
                <a:gd name="connsiteY23" fmla="*/ 10254 h 223864"/>
                <a:gd name="connsiteX24" fmla="*/ 293215 w 294533"/>
                <a:gd name="connsiteY24" fmla="*/ 13330 h 223864"/>
                <a:gd name="connsiteX25" fmla="*/ 294534 w 294533"/>
                <a:gd name="connsiteY25" fmla="*/ 14472 h 223864"/>
                <a:gd name="connsiteX26" fmla="*/ 288734 w 294533"/>
                <a:gd name="connsiteY26" fmla="*/ 10606 h 223864"/>
                <a:gd name="connsiteX27" fmla="*/ 270369 w 294533"/>
                <a:gd name="connsiteY27" fmla="*/ 3400 h 223864"/>
                <a:gd name="connsiteX28" fmla="*/ 239615 w 294533"/>
                <a:gd name="connsiteY28" fmla="*/ 1643 h 223864"/>
                <a:gd name="connsiteX29" fmla="*/ 221163 w 294533"/>
                <a:gd name="connsiteY29" fmla="*/ 5949 h 223864"/>
                <a:gd name="connsiteX30" fmla="*/ 203589 w 294533"/>
                <a:gd name="connsiteY30" fmla="*/ 16932 h 223864"/>
                <a:gd name="connsiteX31" fmla="*/ 203589 w 294533"/>
                <a:gd name="connsiteY31" fmla="*/ 17371 h 223864"/>
                <a:gd name="connsiteX32" fmla="*/ 203589 w 294533"/>
                <a:gd name="connsiteY32" fmla="*/ 17371 h 223864"/>
                <a:gd name="connsiteX33" fmla="*/ 154677 w 294533"/>
                <a:gd name="connsiteY33" fmla="*/ 26229 h 223864"/>
                <a:gd name="connsiteX34" fmla="*/ 148670 w 294533"/>
                <a:gd name="connsiteY34" fmla="*/ 50498 h 223864"/>
                <a:gd name="connsiteX35" fmla="*/ 148670 w 294533"/>
                <a:gd name="connsiteY35" fmla="*/ 51465 h 223864"/>
                <a:gd name="connsiteX36" fmla="*/ 147704 w 294533"/>
                <a:gd name="connsiteY36" fmla="*/ 51465 h 223864"/>
                <a:gd name="connsiteX37" fmla="*/ 102946 w 294533"/>
                <a:gd name="connsiteY37" fmla="*/ 86824 h 223864"/>
                <a:gd name="connsiteX38" fmla="*/ 103066 w 294533"/>
                <a:gd name="connsiteY38" fmla="*/ 97157 h 223864"/>
                <a:gd name="connsiteX39" fmla="*/ 103066 w 294533"/>
                <a:gd name="connsiteY39" fmla="*/ 98211 h 223864"/>
                <a:gd name="connsiteX40" fmla="*/ 102012 w 294533"/>
                <a:gd name="connsiteY40" fmla="*/ 98211 h 223864"/>
                <a:gd name="connsiteX41" fmla="*/ 71697 w 294533"/>
                <a:gd name="connsiteY41" fmla="*/ 113237 h 223864"/>
                <a:gd name="connsiteX42" fmla="*/ 65722 w 294533"/>
                <a:gd name="connsiteY42" fmla="*/ 129405 h 223864"/>
                <a:gd name="connsiteX43" fmla="*/ 60537 w 294533"/>
                <a:gd name="connsiteY43" fmla="*/ 136347 h 223864"/>
                <a:gd name="connsiteX44" fmla="*/ 53332 w 294533"/>
                <a:gd name="connsiteY44" fmla="*/ 140652 h 223864"/>
                <a:gd name="connsiteX45" fmla="*/ 39185 w 294533"/>
                <a:gd name="connsiteY45" fmla="*/ 147155 h 223864"/>
                <a:gd name="connsiteX46" fmla="*/ 29256 w 294533"/>
                <a:gd name="connsiteY46" fmla="*/ 157611 h 223864"/>
                <a:gd name="connsiteX47" fmla="*/ 24511 w 294533"/>
                <a:gd name="connsiteY47" fmla="*/ 182566 h 223864"/>
                <a:gd name="connsiteX48" fmla="*/ 24511 w 294533"/>
                <a:gd name="connsiteY48" fmla="*/ 183093 h 223864"/>
                <a:gd name="connsiteX49" fmla="*/ 23896 w 294533"/>
                <a:gd name="connsiteY49" fmla="*/ 183093 h 223864"/>
                <a:gd name="connsiteX50" fmla="*/ 1138 w 294533"/>
                <a:gd name="connsiteY50" fmla="*/ 210508 h 223864"/>
                <a:gd name="connsiteX51" fmla="*/ 3598 w 294533"/>
                <a:gd name="connsiteY51" fmla="*/ 220789 h 223864"/>
                <a:gd name="connsiteX52" fmla="*/ 4828 w 294533"/>
                <a:gd name="connsiteY52" fmla="*/ 223865 h 2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4533" h="223864">
                  <a:moveTo>
                    <a:pt x="4828" y="223865"/>
                  </a:moveTo>
                  <a:cubicBezTo>
                    <a:pt x="4035" y="222889"/>
                    <a:pt x="3356" y="221826"/>
                    <a:pt x="2807" y="220701"/>
                  </a:cubicBezTo>
                  <a:cubicBezTo>
                    <a:pt x="1198" y="217468"/>
                    <a:pt x="271" y="213935"/>
                    <a:pt x="83" y="210333"/>
                  </a:cubicBezTo>
                  <a:cubicBezTo>
                    <a:pt x="-381" y="204568"/>
                    <a:pt x="1105" y="198813"/>
                    <a:pt x="4301" y="193989"/>
                  </a:cubicBezTo>
                  <a:cubicBezTo>
                    <a:pt x="8654" y="187469"/>
                    <a:pt x="15537" y="183076"/>
                    <a:pt x="23281" y="181863"/>
                  </a:cubicBezTo>
                  <a:lnTo>
                    <a:pt x="22841" y="182478"/>
                  </a:lnTo>
                  <a:cubicBezTo>
                    <a:pt x="21121" y="173612"/>
                    <a:pt x="22782" y="164430"/>
                    <a:pt x="27498" y="156732"/>
                  </a:cubicBezTo>
                  <a:cubicBezTo>
                    <a:pt x="30103" y="152400"/>
                    <a:pt x="33609" y="148684"/>
                    <a:pt x="37779" y="145837"/>
                  </a:cubicBezTo>
                  <a:cubicBezTo>
                    <a:pt x="42315" y="143104"/>
                    <a:pt x="47114" y="140837"/>
                    <a:pt x="52102" y="139071"/>
                  </a:cubicBezTo>
                  <a:cubicBezTo>
                    <a:pt x="54546" y="138016"/>
                    <a:pt x="56849" y="136654"/>
                    <a:pt x="58956" y="135029"/>
                  </a:cubicBezTo>
                  <a:cubicBezTo>
                    <a:pt x="60972" y="133245"/>
                    <a:pt x="62589" y="131066"/>
                    <a:pt x="63701" y="128614"/>
                  </a:cubicBezTo>
                  <a:cubicBezTo>
                    <a:pt x="65985" y="123606"/>
                    <a:pt x="66776" y="117630"/>
                    <a:pt x="69676" y="112270"/>
                  </a:cubicBezTo>
                  <a:cubicBezTo>
                    <a:pt x="76055" y="100997"/>
                    <a:pt x="88647" y="94741"/>
                    <a:pt x="101484" y="96454"/>
                  </a:cubicBezTo>
                  <a:lnTo>
                    <a:pt x="100606" y="97333"/>
                  </a:lnTo>
                  <a:cubicBezTo>
                    <a:pt x="97341" y="74416"/>
                    <a:pt x="113272" y="53187"/>
                    <a:pt x="136189" y="49927"/>
                  </a:cubicBezTo>
                  <a:cubicBezTo>
                    <a:pt x="139773" y="49417"/>
                    <a:pt x="143406" y="49374"/>
                    <a:pt x="147001" y="49795"/>
                  </a:cubicBezTo>
                  <a:lnTo>
                    <a:pt x="146122" y="50674"/>
                  </a:lnTo>
                  <a:cubicBezTo>
                    <a:pt x="144771" y="35622"/>
                    <a:pt x="152558" y="21229"/>
                    <a:pt x="165893" y="14120"/>
                  </a:cubicBezTo>
                  <a:cubicBezTo>
                    <a:pt x="177941" y="8084"/>
                    <a:pt x="192289" y="8883"/>
                    <a:pt x="203589" y="16229"/>
                  </a:cubicBezTo>
                  <a:lnTo>
                    <a:pt x="202710" y="16229"/>
                  </a:lnTo>
                  <a:cubicBezTo>
                    <a:pt x="207848" y="11203"/>
                    <a:pt x="213985" y="7311"/>
                    <a:pt x="220723" y="4806"/>
                  </a:cubicBezTo>
                  <a:cubicBezTo>
                    <a:pt x="226784" y="2583"/>
                    <a:pt x="233102" y="1133"/>
                    <a:pt x="239527" y="501"/>
                  </a:cubicBezTo>
                  <a:cubicBezTo>
                    <a:pt x="249911" y="-598"/>
                    <a:pt x="260407" y="114"/>
                    <a:pt x="270545" y="2609"/>
                  </a:cubicBezTo>
                  <a:cubicBezTo>
                    <a:pt x="277037" y="4156"/>
                    <a:pt x="283237" y="6739"/>
                    <a:pt x="288910" y="10254"/>
                  </a:cubicBezTo>
                  <a:cubicBezTo>
                    <a:pt x="290419" y="11168"/>
                    <a:pt x="291858" y="12196"/>
                    <a:pt x="293215" y="13330"/>
                  </a:cubicBezTo>
                  <a:lnTo>
                    <a:pt x="294534" y="14472"/>
                  </a:lnTo>
                  <a:cubicBezTo>
                    <a:pt x="294534" y="14472"/>
                    <a:pt x="292600" y="12978"/>
                    <a:pt x="288734" y="10606"/>
                  </a:cubicBezTo>
                  <a:cubicBezTo>
                    <a:pt x="283026" y="7258"/>
                    <a:pt x="276830" y="4833"/>
                    <a:pt x="270369" y="3400"/>
                  </a:cubicBezTo>
                  <a:cubicBezTo>
                    <a:pt x="260301" y="1010"/>
                    <a:pt x="249890" y="413"/>
                    <a:pt x="239615" y="1643"/>
                  </a:cubicBezTo>
                  <a:cubicBezTo>
                    <a:pt x="233304" y="2276"/>
                    <a:pt x="227103" y="3725"/>
                    <a:pt x="221163" y="5949"/>
                  </a:cubicBezTo>
                  <a:cubicBezTo>
                    <a:pt x="214600" y="8339"/>
                    <a:pt x="208612" y="12082"/>
                    <a:pt x="203589" y="16932"/>
                  </a:cubicBezTo>
                  <a:lnTo>
                    <a:pt x="203589" y="17371"/>
                  </a:lnTo>
                  <a:lnTo>
                    <a:pt x="203589" y="17371"/>
                  </a:lnTo>
                  <a:cubicBezTo>
                    <a:pt x="187637" y="6309"/>
                    <a:pt x="165738" y="10272"/>
                    <a:pt x="154677" y="26229"/>
                  </a:cubicBezTo>
                  <a:cubicBezTo>
                    <a:pt x="149768" y="33311"/>
                    <a:pt x="147630" y="41949"/>
                    <a:pt x="148670" y="50498"/>
                  </a:cubicBezTo>
                  <a:lnTo>
                    <a:pt x="148670" y="51465"/>
                  </a:lnTo>
                  <a:lnTo>
                    <a:pt x="147704" y="51465"/>
                  </a:lnTo>
                  <a:cubicBezTo>
                    <a:pt x="125581" y="48873"/>
                    <a:pt x="105542" y="64698"/>
                    <a:pt x="102946" y="86824"/>
                  </a:cubicBezTo>
                  <a:cubicBezTo>
                    <a:pt x="102542" y="90259"/>
                    <a:pt x="102583" y="93730"/>
                    <a:pt x="103066" y="97157"/>
                  </a:cubicBezTo>
                  <a:lnTo>
                    <a:pt x="103066" y="98211"/>
                  </a:lnTo>
                  <a:lnTo>
                    <a:pt x="102012" y="98211"/>
                  </a:lnTo>
                  <a:cubicBezTo>
                    <a:pt x="89796" y="96612"/>
                    <a:pt x="77824" y="102552"/>
                    <a:pt x="71697" y="113237"/>
                  </a:cubicBezTo>
                  <a:cubicBezTo>
                    <a:pt x="68885" y="118246"/>
                    <a:pt x="68182" y="124133"/>
                    <a:pt x="65722" y="129405"/>
                  </a:cubicBezTo>
                  <a:cubicBezTo>
                    <a:pt x="64535" y="132076"/>
                    <a:pt x="62764" y="134449"/>
                    <a:pt x="60537" y="136347"/>
                  </a:cubicBezTo>
                  <a:cubicBezTo>
                    <a:pt x="58335" y="138095"/>
                    <a:pt x="55913" y="139536"/>
                    <a:pt x="53332" y="140652"/>
                  </a:cubicBezTo>
                  <a:cubicBezTo>
                    <a:pt x="48433" y="142401"/>
                    <a:pt x="43699" y="144571"/>
                    <a:pt x="39185" y="147155"/>
                  </a:cubicBezTo>
                  <a:cubicBezTo>
                    <a:pt x="35188" y="149914"/>
                    <a:pt x="31808" y="153473"/>
                    <a:pt x="29256" y="157611"/>
                  </a:cubicBezTo>
                  <a:cubicBezTo>
                    <a:pt x="24618" y="165045"/>
                    <a:pt x="22927" y="173946"/>
                    <a:pt x="24511" y="182566"/>
                  </a:cubicBezTo>
                  <a:lnTo>
                    <a:pt x="24511" y="183093"/>
                  </a:lnTo>
                  <a:lnTo>
                    <a:pt x="23896" y="183093"/>
                  </a:lnTo>
                  <a:cubicBezTo>
                    <a:pt x="10347" y="184947"/>
                    <a:pt x="465" y="196854"/>
                    <a:pt x="1138" y="210508"/>
                  </a:cubicBezTo>
                  <a:cubicBezTo>
                    <a:pt x="1325" y="214058"/>
                    <a:pt x="2159" y="217538"/>
                    <a:pt x="3598" y="220789"/>
                  </a:cubicBezTo>
                  <a:cubicBezTo>
                    <a:pt x="4125" y="222810"/>
                    <a:pt x="4828" y="223777"/>
                    <a:pt x="4828" y="223865"/>
                  </a:cubicBezTo>
                  <a:close/>
                </a:path>
              </a:pathLst>
            </a:custGeom>
            <a:solidFill>
              <a:srgbClr val="455A64"/>
            </a:solidFill>
            <a:ln w="8776"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6829EC4-C035-D79E-2FC0-50D9561FB9E4}"/>
                </a:ext>
              </a:extLst>
            </p:cNvPr>
            <p:cNvSpPr/>
            <p:nvPr/>
          </p:nvSpPr>
          <p:spPr>
            <a:xfrm>
              <a:off x="1817771" y="2641230"/>
              <a:ext cx="229517" cy="235151"/>
            </a:xfrm>
            <a:custGeom>
              <a:avLst/>
              <a:gdLst>
                <a:gd name="connsiteX0" fmla="*/ 196124 w 229517"/>
                <a:gd name="connsiteY0" fmla="*/ 235152 h 235151"/>
                <a:gd name="connsiteX1" fmla="*/ 196124 w 229517"/>
                <a:gd name="connsiteY1" fmla="*/ 230846 h 235151"/>
                <a:gd name="connsiteX2" fmla="*/ 199200 w 229517"/>
                <a:gd name="connsiteY2" fmla="*/ 226541 h 235151"/>
                <a:gd name="connsiteX3" fmla="*/ 205614 w 229517"/>
                <a:gd name="connsiteY3" fmla="*/ 223289 h 235151"/>
                <a:gd name="connsiteX4" fmla="*/ 213786 w 229517"/>
                <a:gd name="connsiteY4" fmla="*/ 219863 h 235151"/>
                <a:gd name="connsiteX5" fmla="*/ 219673 w 229517"/>
                <a:gd name="connsiteY5" fmla="*/ 211076 h 235151"/>
                <a:gd name="connsiteX6" fmla="*/ 220992 w 229517"/>
                <a:gd name="connsiteY6" fmla="*/ 199125 h 235151"/>
                <a:gd name="connsiteX7" fmla="*/ 220113 w 229517"/>
                <a:gd name="connsiteY7" fmla="*/ 185330 h 235151"/>
                <a:gd name="connsiteX8" fmla="*/ 226791 w 229517"/>
                <a:gd name="connsiteY8" fmla="*/ 154400 h 235151"/>
                <a:gd name="connsiteX9" fmla="*/ 227494 w 229517"/>
                <a:gd name="connsiteY9" fmla="*/ 137265 h 235151"/>
                <a:gd name="connsiteX10" fmla="*/ 218004 w 229517"/>
                <a:gd name="connsiteY10" fmla="*/ 122503 h 235151"/>
                <a:gd name="connsiteX11" fmla="*/ 199639 w 229517"/>
                <a:gd name="connsiteY11" fmla="*/ 116352 h 235151"/>
                <a:gd name="connsiteX12" fmla="*/ 190237 w 229517"/>
                <a:gd name="connsiteY12" fmla="*/ 111959 h 235151"/>
                <a:gd name="connsiteX13" fmla="*/ 183647 w 229517"/>
                <a:gd name="connsiteY13" fmla="*/ 103699 h 235151"/>
                <a:gd name="connsiteX14" fmla="*/ 178199 w 229517"/>
                <a:gd name="connsiteY14" fmla="*/ 83138 h 235151"/>
                <a:gd name="connsiteX15" fmla="*/ 174509 w 229517"/>
                <a:gd name="connsiteY15" fmla="*/ 73209 h 235151"/>
                <a:gd name="connsiteX16" fmla="*/ 166864 w 229517"/>
                <a:gd name="connsiteY16" fmla="*/ 66443 h 235151"/>
                <a:gd name="connsiteX17" fmla="*/ 152365 w 229517"/>
                <a:gd name="connsiteY17" fmla="*/ 64509 h 235151"/>
                <a:gd name="connsiteX18" fmla="*/ 145072 w 229517"/>
                <a:gd name="connsiteY18" fmla="*/ 62664 h 235151"/>
                <a:gd name="connsiteX19" fmla="*/ 139273 w 229517"/>
                <a:gd name="connsiteY19" fmla="*/ 57744 h 235151"/>
                <a:gd name="connsiteX20" fmla="*/ 133737 w 229517"/>
                <a:gd name="connsiteY20" fmla="*/ 44387 h 235151"/>
                <a:gd name="connsiteX21" fmla="*/ 127235 w 229517"/>
                <a:gd name="connsiteY21" fmla="*/ 32613 h 235151"/>
                <a:gd name="connsiteX22" fmla="*/ 104477 w 229517"/>
                <a:gd name="connsiteY22" fmla="*/ 21717 h 235151"/>
                <a:gd name="connsiteX23" fmla="*/ 82246 w 229517"/>
                <a:gd name="connsiteY23" fmla="*/ 29713 h 235151"/>
                <a:gd name="connsiteX24" fmla="*/ 81543 w 229517"/>
                <a:gd name="connsiteY24" fmla="*/ 30416 h 235151"/>
                <a:gd name="connsiteX25" fmla="*/ 81543 w 229517"/>
                <a:gd name="connsiteY25" fmla="*/ 29537 h 235151"/>
                <a:gd name="connsiteX26" fmla="*/ 50437 w 229517"/>
                <a:gd name="connsiteY26" fmla="*/ 2737 h 235151"/>
                <a:gd name="connsiteX27" fmla="*/ 32863 w 229517"/>
                <a:gd name="connsiteY27" fmla="*/ 1244 h 235151"/>
                <a:gd name="connsiteX28" fmla="*/ 18540 w 229517"/>
                <a:gd name="connsiteY28" fmla="*/ 5198 h 235151"/>
                <a:gd name="connsiteX29" fmla="*/ 3251 w 229517"/>
                <a:gd name="connsiteY29" fmla="*/ 19257 h 235151"/>
                <a:gd name="connsiteX30" fmla="*/ 703 w 229517"/>
                <a:gd name="connsiteY30" fmla="*/ 24177 h 235151"/>
                <a:gd name="connsiteX31" fmla="*/ 0 w 229517"/>
                <a:gd name="connsiteY31" fmla="*/ 25495 h 235151"/>
                <a:gd name="connsiteX32" fmla="*/ 0 w 229517"/>
                <a:gd name="connsiteY32" fmla="*/ 25935 h 235151"/>
                <a:gd name="connsiteX33" fmla="*/ 0 w 229517"/>
                <a:gd name="connsiteY33" fmla="*/ 25408 h 235151"/>
                <a:gd name="connsiteX34" fmla="*/ 527 w 229517"/>
                <a:gd name="connsiteY34" fmla="*/ 24090 h 235151"/>
                <a:gd name="connsiteX35" fmla="*/ 2988 w 229517"/>
                <a:gd name="connsiteY35" fmla="*/ 19081 h 235151"/>
                <a:gd name="connsiteX36" fmla="*/ 18277 w 229517"/>
                <a:gd name="connsiteY36" fmla="*/ 4495 h 235151"/>
                <a:gd name="connsiteX37" fmla="*/ 32863 w 229517"/>
                <a:gd name="connsiteY37" fmla="*/ 277 h 235151"/>
                <a:gd name="connsiteX38" fmla="*/ 50437 w 229517"/>
                <a:gd name="connsiteY38" fmla="*/ 1683 h 235151"/>
                <a:gd name="connsiteX39" fmla="*/ 82421 w 229517"/>
                <a:gd name="connsiteY39" fmla="*/ 28922 h 235151"/>
                <a:gd name="connsiteX40" fmla="*/ 81367 w 229517"/>
                <a:gd name="connsiteY40" fmla="*/ 28922 h 235151"/>
                <a:gd name="connsiteX41" fmla="*/ 127911 w 229517"/>
                <a:gd name="connsiteY41" fmla="*/ 31207 h 235151"/>
                <a:gd name="connsiteX42" fmla="*/ 128377 w 229517"/>
                <a:gd name="connsiteY42" fmla="*/ 31734 h 235151"/>
                <a:gd name="connsiteX43" fmla="*/ 135231 w 229517"/>
                <a:gd name="connsiteY43" fmla="*/ 44036 h 235151"/>
                <a:gd name="connsiteX44" fmla="*/ 140503 w 229517"/>
                <a:gd name="connsiteY44" fmla="*/ 57041 h 235151"/>
                <a:gd name="connsiteX45" fmla="*/ 152541 w 229517"/>
                <a:gd name="connsiteY45" fmla="*/ 63104 h 235151"/>
                <a:gd name="connsiteX46" fmla="*/ 167391 w 229517"/>
                <a:gd name="connsiteY46" fmla="*/ 65125 h 235151"/>
                <a:gd name="connsiteX47" fmla="*/ 176178 w 229517"/>
                <a:gd name="connsiteY47" fmla="*/ 72593 h 235151"/>
                <a:gd name="connsiteX48" fmla="*/ 179956 w 229517"/>
                <a:gd name="connsiteY48" fmla="*/ 82962 h 235151"/>
                <a:gd name="connsiteX49" fmla="*/ 185317 w 229517"/>
                <a:gd name="connsiteY49" fmla="*/ 103172 h 235151"/>
                <a:gd name="connsiteX50" fmla="*/ 191467 w 229517"/>
                <a:gd name="connsiteY50" fmla="*/ 110904 h 235151"/>
                <a:gd name="connsiteX51" fmla="*/ 200254 w 229517"/>
                <a:gd name="connsiteY51" fmla="*/ 115034 h 235151"/>
                <a:gd name="connsiteX52" fmla="*/ 218883 w 229517"/>
                <a:gd name="connsiteY52" fmla="*/ 121449 h 235151"/>
                <a:gd name="connsiteX53" fmla="*/ 225736 w 229517"/>
                <a:gd name="connsiteY53" fmla="*/ 128303 h 235151"/>
                <a:gd name="connsiteX54" fmla="*/ 228988 w 229517"/>
                <a:gd name="connsiteY54" fmla="*/ 137090 h 235151"/>
                <a:gd name="connsiteX55" fmla="*/ 228197 w 229517"/>
                <a:gd name="connsiteY55" fmla="*/ 154664 h 235151"/>
                <a:gd name="connsiteX56" fmla="*/ 221431 w 229517"/>
                <a:gd name="connsiteY56" fmla="*/ 185242 h 235151"/>
                <a:gd name="connsiteX57" fmla="*/ 222134 w 229517"/>
                <a:gd name="connsiteY57" fmla="*/ 199037 h 235151"/>
                <a:gd name="connsiteX58" fmla="*/ 220640 w 229517"/>
                <a:gd name="connsiteY58" fmla="*/ 211251 h 235151"/>
                <a:gd name="connsiteX59" fmla="*/ 214401 w 229517"/>
                <a:gd name="connsiteY59" fmla="*/ 220038 h 235151"/>
                <a:gd name="connsiteX60" fmla="*/ 205614 w 229517"/>
                <a:gd name="connsiteY60" fmla="*/ 223377 h 235151"/>
                <a:gd name="connsiteX61" fmla="*/ 199288 w 229517"/>
                <a:gd name="connsiteY61" fmla="*/ 226453 h 235151"/>
                <a:gd name="connsiteX62" fmla="*/ 196212 w 229517"/>
                <a:gd name="connsiteY62" fmla="*/ 230495 h 235151"/>
                <a:gd name="connsiteX63" fmla="*/ 196124 w 229517"/>
                <a:gd name="connsiteY63" fmla="*/ 235152 h 23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517" h="235151">
                  <a:moveTo>
                    <a:pt x="196124" y="235152"/>
                  </a:moveTo>
                  <a:cubicBezTo>
                    <a:pt x="195544" y="233772"/>
                    <a:pt x="195544" y="232226"/>
                    <a:pt x="196124" y="230846"/>
                  </a:cubicBezTo>
                  <a:cubicBezTo>
                    <a:pt x="196683" y="229133"/>
                    <a:pt x="197757" y="227621"/>
                    <a:pt x="199200" y="226541"/>
                  </a:cubicBezTo>
                  <a:cubicBezTo>
                    <a:pt x="201070" y="224994"/>
                    <a:pt x="203261" y="223887"/>
                    <a:pt x="205614" y="223289"/>
                  </a:cubicBezTo>
                  <a:cubicBezTo>
                    <a:pt x="208490" y="222551"/>
                    <a:pt x="211242" y="221391"/>
                    <a:pt x="213786" y="219863"/>
                  </a:cubicBezTo>
                  <a:cubicBezTo>
                    <a:pt x="216678" y="217675"/>
                    <a:pt x="218752" y="214582"/>
                    <a:pt x="219673" y="211076"/>
                  </a:cubicBezTo>
                  <a:cubicBezTo>
                    <a:pt x="220886" y="207218"/>
                    <a:pt x="221333" y="203159"/>
                    <a:pt x="220992" y="199125"/>
                  </a:cubicBezTo>
                  <a:cubicBezTo>
                    <a:pt x="220992" y="194820"/>
                    <a:pt x="220113" y="190338"/>
                    <a:pt x="220113" y="185330"/>
                  </a:cubicBezTo>
                  <a:cubicBezTo>
                    <a:pt x="221180" y="174803"/>
                    <a:pt x="223419" y="164426"/>
                    <a:pt x="226791" y="154400"/>
                  </a:cubicBezTo>
                  <a:cubicBezTo>
                    <a:pt x="228170" y="148794"/>
                    <a:pt x="228408" y="142968"/>
                    <a:pt x="227494" y="137265"/>
                  </a:cubicBezTo>
                  <a:cubicBezTo>
                    <a:pt x="226606" y="131211"/>
                    <a:pt x="223145" y="125825"/>
                    <a:pt x="218004" y="122503"/>
                  </a:cubicBezTo>
                  <a:cubicBezTo>
                    <a:pt x="212157" y="119709"/>
                    <a:pt x="205990" y="117644"/>
                    <a:pt x="199639" y="116352"/>
                  </a:cubicBezTo>
                  <a:cubicBezTo>
                    <a:pt x="196291" y="115395"/>
                    <a:pt x="193118" y="113918"/>
                    <a:pt x="190237" y="111959"/>
                  </a:cubicBezTo>
                  <a:cubicBezTo>
                    <a:pt x="187394" y="109789"/>
                    <a:pt x="185130" y="106950"/>
                    <a:pt x="183647" y="103699"/>
                  </a:cubicBezTo>
                  <a:cubicBezTo>
                    <a:pt x="181095" y="97065"/>
                    <a:pt x="179268" y="90167"/>
                    <a:pt x="178199" y="83138"/>
                  </a:cubicBezTo>
                  <a:cubicBezTo>
                    <a:pt x="177486" y="79658"/>
                    <a:pt x="176242" y="76310"/>
                    <a:pt x="174509" y="73209"/>
                  </a:cubicBezTo>
                  <a:cubicBezTo>
                    <a:pt x="172773" y="70177"/>
                    <a:pt x="170086" y="67796"/>
                    <a:pt x="166864" y="66443"/>
                  </a:cubicBezTo>
                  <a:cubicBezTo>
                    <a:pt x="162127" y="65212"/>
                    <a:pt x="157259" y="64571"/>
                    <a:pt x="152365" y="64509"/>
                  </a:cubicBezTo>
                  <a:cubicBezTo>
                    <a:pt x="149851" y="64290"/>
                    <a:pt x="147389" y="63666"/>
                    <a:pt x="145072" y="62664"/>
                  </a:cubicBezTo>
                  <a:cubicBezTo>
                    <a:pt x="142733" y="61575"/>
                    <a:pt x="140731" y="59870"/>
                    <a:pt x="139273" y="57744"/>
                  </a:cubicBezTo>
                  <a:cubicBezTo>
                    <a:pt x="136823" y="53570"/>
                    <a:pt x="134960" y="49071"/>
                    <a:pt x="133737" y="44387"/>
                  </a:cubicBezTo>
                  <a:cubicBezTo>
                    <a:pt x="132424" y="40047"/>
                    <a:pt x="130208" y="36040"/>
                    <a:pt x="127235" y="32613"/>
                  </a:cubicBezTo>
                  <a:cubicBezTo>
                    <a:pt x="121488" y="25979"/>
                    <a:pt x="113245" y="22033"/>
                    <a:pt x="104477" y="21717"/>
                  </a:cubicBezTo>
                  <a:cubicBezTo>
                    <a:pt x="96329" y="21515"/>
                    <a:pt x="88400" y="24371"/>
                    <a:pt x="82246" y="29713"/>
                  </a:cubicBezTo>
                  <a:lnTo>
                    <a:pt x="81543" y="30416"/>
                  </a:lnTo>
                  <a:lnTo>
                    <a:pt x="81543" y="29537"/>
                  </a:lnTo>
                  <a:cubicBezTo>
                    <a:pt x="75518" y="16542"/>
                    <a:pt x="64182" y="6770"/>
                    <a:pt x="50437" y="2737"/>
                  </a:cubicBezTo>
                  <a:cubicBezTo>
                    <a:pt x="44736" y="1077"/>
                    <a:pt x="38762" y="576"/>
                    <a:pt x="32863" y="1244"/>
                  </a:cubicBezTo>
                  <a:cubicBezTo>
                    <a:pt x="27890" y="1683"/>
                    <a:pt x="23037" y="3027"/>
                    <a:pt x="18540" y="5198"/>
                  </a:cubicBezTo>
                  <a:cubicBezTo>
                    <a:pt x="12192" y="8308"/>
                    <a:pt x="6881" y="13194"/>
                    <a:pt x="3251" y="19257"/>
                  </a:cubicBezTo>
                  <a:cubicBezTo>
                    <a:pt x="2231" y="20803"/>
                    <a:pt x="1377" y="22455"/>
                    <a:pt x="703" y="24177"/>
                  </a:cubicBezTo>
                  <a:lnTo>
                    <a:pt x="0" y="25495"/>
                  </a:lnTo>
                  <a:lnTo>
                    <a:pt x="0" y="25935"/>
                  </a:lnTo>
                  <a:cubicBezTo>
                    <a:pt x="0" y="25935"/>
                    <a:pt x="0" y="25935"/>
                    <a:pt x="0" y="25408"/>
                  </a:cubicBezTo>
                  <a:lnTo>
                    <a:pt x="527" y="24090"/>
                  </a:lnTo>
                  <a:cubicBezTo>
                    <a:pt x="1215" y="22359"/>
                    <a:pt x="2038" y="20680"/>
                    <a:pt x="2988" y="19081"/>
                  </a:cubicBezTo>
                  <a:cubicBezTo>
                    <a:pt x="6511" y="12798"/>
                    <a:pt x="11837" y="7719"/>
                    <a:pt x="18277" y="4495"/>
                  </a:cubicBezTo>
                  <a:cubicBezTo>
                    <a:pt x="22845" y="2219"/>
                    <a:pt x="27787" y="795"/>
                    <a:pt x="32863" y="277"/>
                  </a:cubicBezTo>
                  <a:cubicBezTo>
                    <a:pt x="38757" y="-364"/>
                    <a:pt x="44720" y="110"/>
                    <a:pt x="50437" y="1683"/>
                  </a:cubicBezTo>
                  <a:cubicBezTo>
                    <a:pt x="64530" y="5725"/>
                    <a:pt x="76191" y="15654"/>
                    <a:pt x="82421" y="28922"/>
                  </a:cubicBezTo>
                  <a:lnTo>
                    <a:pt x="81367" y="28922"/>
                  </a:lnTo>
                  <a:cubicBezTo>
                    <a:pt x="94851" y="16700"/>
                    <a:pt x="115689" y="17728"/>
                    <a:pt x="127911" y="31207"/>
                  </a:cubicBezTo>
                  <a:cubicBezTo>
                    <a:pt x="128068" y="31383"/>
                    <a:pt x="128223" y="31558"/>
                    <a:pt x="128377" y="31734"/>
                  </a:cubicBezTo>
                  <a:cubicBezTo>
                    <a:pt x="131481" y="35319"/>
                    <a:pt x="133814" y="39511"/>
                    <a:pt x="135231" y="44036"/>
                  </a:cubicBezTo>
                  <a:cubicBezTo>
                    <a:pt x="136400" y="48588"/>
                    <a:pt x="138174" y="52963"/>
                    <a:pt x="140503" y="57041"/>
                  </a:cubicBezTo>
                  <a:cubicBezTo>
                    <a:pt x="143403" y="60766"/>
                    <a:pt x="147822" y="62989"/>
                    <a:pt x="152541" y="63104"/>
                  </a:cubicBezTo>
                  <a:cubicBezTo>
                    <a:pt x="157557" y="63139"/>
                    <a:pt x="162548" y="63815"/>
                    <a:pt x="167391" y="65125"/>
                  </a:cubicBezTo>
                  <a:cubicBezTo>
                    <a:pt x="171077" y="66557"/>
                    <a:pt x="174173" y="69184"/>
                    <a:pt x="176178" y="72593"/>
                  </a:cubicBezTo>
                  <a:cubicBezTo>
                    <a:pt x="177976" y="75827"/>
                    <a:pt x="179251" y="79324"/>
                    <a:pt x="179956" y="82962"/>
                  </a:cubicBezTo>
                  <a:cubicBezTo>
                    <a:pt x="181065" y="89860"/>
                    <a:pt x="182861" y="96635"/>
                    <a:pt x="185317" y="103172"/>
                  </a:cubicBezTo>
                  <a:cubicBezTo>
                    <a:pt x="186679" y="106230"/>
                    <a:pt x="188795" y="108892"/>
                    <a:pt x="191467" y="110904"/>
                  </a:cubicBezTo>
                  <a:cubicBezTo>
                    <a:pt x="194146" y="112758"/>
                    <a:pt x="197116" y="114156"/>
                    <a:pt x="200254" y="115034"/>
                  </a:cubicBezTo>
                  <a:cubicBezTo>
                    <a:pt x="206707" y="116388"/>
                    <a:pt x="212965" y="118540"/>
                    <a:pt x="218883" y="121449"/>
                  </a:cubicBezTo>
                  <a:cubicBezTo>
                    <a:pt x="221683" y="123154"/>
                    <a:pt x="224034" y="125500"/>
                    <a:pt x="225736" y="128303"/>
                  </a:cubicBezTo>
                  <a:cubicBezTo>
                    <a:pt x="227344" y="131009"/>
                    <a:pt x="228452" y="133988"/>
                    <a:pt x="228988" y="137090"/>
                  </a:cubicBezTo>
                  <a:cubicBezTo>
                    <a:pt x="229901" y="142942"/>
                    <a:pt x="229629" y="148917"/>
                    <a:pt x="228197" y="154664"/>
                  </a:cubicBezTo>
                  <a:cubicBezTo>
                    <a:pt x="224805" y="164575"/>
                    <a:pt x="222535" y="174830"/>
                    <a:pt x="221431" y="185242"/>
                  </a:cubicBezTo>
                  <a:cubicBezTo>
                    <a:pt x="221431" y="190075"/>
                    <a:pt x="222046" y="194644"/>
                    <a:pt x="222134" y="199037"/>
                  </a:cubicBezTo>
                  <a:cubicBezTo>
                    <a:pt x="222456" y="203167"/>
                    <a:pt x="221948" y="207324"/>
                    <a:pt x="220640" y="211251"/>
                  </a:cubicBezTo>
                  <a:cubicBezTo>
                    <a:pt x="219577" y="214784"/>
                    <a:pt x="217385" y="217868"/>
                    <a:pt x="214401" y="220038"/>
                  </a:cubicBezTo>
                  <a:cubicBezTo>
                    <a:pt x="211658" y="221594"/>
                    <a:pt x="208696" y="222718"/>
                    <a:pt x="205614" y="223377"/>
                  </a:cubicBezTo>
                  <a:cubicBezTo>
                    <a:pt x="203315" y="223948"/>
                    <a:pt x="201160" y="225003"/>
                    <a:pt x="199288" y="226453"/>
                  </a:cubicBezTo>
                  <a:cubicBezTo>
                    <a:pt x="197924" y="227507"/>
                    <a:pt x="196863" y="228896"/>
                    <a:pt x="196212" y="230495"/>
                  </a:cubicBezTo>
                  <a:cubicBezTo>
                    <a:pt x="195601" y="231980"/>
                    <a:pt x="195569" y="233640"/>
                    <a:pt x="196124" y="235152"/>
                  </a:cubicBezTo>
                  <a:close/>
                </a:path>
              </a:pathLst>
            </a:custGeom>
            <a:solidFill>
              <a:srgbClr val="455A64"/>
            </a:solidFill>
            <a:ln w="8776"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0AF797-FA55-E939-BA3A-C7AF0E24CF5C}"/>
                </a:ext>
              </a:extLst>
            </p:cNvPr>
            <p:cNvSpPr/>
            <p:nvPr/>
          </p:nvSpPr>
          <p:spPr>
            <a:xfrm>
              <a:off x="1806318" y="2603312"/>
              <a:ext cx="309066" cy="192054"/>
            </a:xfrm>
            <a:custGeom>
              <a:avLst/>
              <a:gdLst>
                <a:gd name="connsiteX0" fmla="*/ 309066 w 309066"/>
                <a:gd name="connsiteY0" fmla="*/ 192054 h 192054"/>
                <a:gd name="connsiteX1" fmla="*/ 308539 w 309066"/>
                <a:gd name="connsiteY1" fmla="*/ 191088 h 192054"/>
                <a:gd name="connsiteX2" fmla="*/ 307045 w 309066"/>
                <a:gd name="connsiteY2" fmla="*/ 188100 h 192054"/>
                <a:gd name="connsiteX3" fmla="*/ 301685 w 309066"/>
                <a:gd name="connsiteY3" fmla="*/ 176765 h 192054"/>
                <a:gd name="connsiteX4" fmla="*/ 292898 w 309066"/>
                <a:gd name="connsiteY4" fmla="*/ 159191 h 192054"/>
                <a:gd name="connsiteX5" fmla="*/ 275324 w 309066"/>
                <a:gd name="connsiteY5" fmla="*/ 140475 h 192054"/>
                <a:gd name="connsiteX6" fmla="*/ 261353 w 309066"/>
                <a:gd name="connsiteY6" fmla="*/ 134412 h 192054"/>
                <a:gd name="connsiteX7" fmla="*/ 254236 w 309066"/>
                <a:gd name="connsiteY7" fmla="*/ 130282 h 192054"/>
                <a:gd name="connsiteX8" fmla="*/ 248876 w 309066"/>
                <a:gd name="connsiteY8" fmla="*/ 123428 h 192054"/>
                <a:gd name="connsiteX9" fmla="*/ 244307 w 309066"/>
                <a:gd name="connsiteY9" fmla="*/ 105854 h 192054"/>
                <a:gd name="connsiteX10" fmla="*/ 239298 w 309066"/>
                <a:gd name="connsiteY10" fmla="*/ 98649 h 192054"/>
                <a:gd name="connsiteX11" fmla="*/ 230511 w 309066"/>
                <a:gd name="connsiteY11" fmla="*/ 94783 h 192054"/>
                <a:gd name="connsiteX12" fmla="*/ 221724 w 309066"/>
                <a:gd name="connsiteY12" fmla="*/ 91268 h 192054"/>
                <a:gd name="connsiteX13" fmla="*/ 214607 w 309066"/>
                <a:gd name="connsiteY13" fmla="*/ 83887 h 192054"/>
                <a:gd name="connsiteX14" fmla="*/ 210125 w 309066"/>
                <a:gd name="connsiteY14" fmla="*/ 63589 h 192054"/>
                <a:gd name="connsiteX15" fmla="*/ 206611 w 309066"/>
                <a:gd name="connsiteY15" fmla="*/ 54012 h 192054"/>
                <a:gd name="connsiteX16" fmla="*/ 198351 w 309066"/>
                <a:gd name="connsiteY16" fmla="*/ 48476 h 192054"/>
                <a:gd name="connsiteX17" fmla="*/ 176384 w 309066"/>
                <a:gd name="connsiteY17" fmla="*/ 48476 h 192054"/>
                <a:gd name="connsiteX18" fmla="*/ 166366 w 309066"/>
                <a:gd name="connsiteY18" fmla="*/ 43116 h 192054"/>
                <a:gd name="connsiteX19" fmla="*/ 159864 w 309066"/>
                <a:gd name="connsiteY19" fmla="*/ 34329 h 192054"/>
                <a:gd name="connsiteX20" fmla="*/ 154065 w 309066"/>
                <a:gd name="connsiteY20" fmla="*/ 25542 h 192054"/>
                <a:gd name="connsiteX21" fmla="*/ 146420 w 309066"/>
                <a:gd name="connsiteY21" fmla="*/ 18952 h 192054"/>
                <a:gd name="connsiteX22" fmla="*/ 126649 w 309066"/>
                <a:gd name="connsiteY22" fmla="*/ 18952 h 192054"/>
                <a:gd name="connsiteX23" fmla="*/ 106791 w 309066"/>
                <a:gd name="connsiteY23" fmla="*/ 20709 h 192054"/>
                <a:gd name="connsiteX24" fmla="*/ 89217 w 309066"/>
                <a:gd name="connsiteY24" fmla="*/ 12801 h 192054"/>
                <a:gd name="connsiteX25" fmla="*/ 73840 w 309066"/>
                <a:gd name="connsiteY25" fmla="*/ 4014 h 192054"/>
                <a:gd name="connsiteX26" fmla="*/ 42822 w 309066"/>
                <a:gd name="connsiteY26" fmla="*/ 3047 h 192054"/>
                <a:gd name="connsiteX27" fmla="*/ 19888 w 309066"/>
                <a:gd name="connsiteY27" fmla="*/ 14910 h 192054"/>
                <a:gd name="connsiteX28" fmla="*/ 7147 w 309066"/>
                <a:gd name="connsiteY28" fmla="*/ 29847 h 192054"/>
                <a:gd name="connsiteX29" fmla="*/ 1699 w 309066"/>
                <a:gd name="connsiteY29" fmla="*/ 41095 h 192054"/>
                <a:gd name="connsiteX30" fmla="*/ 557 w 309066"/>
                <a:gd name="connsiteY30" fmla="*/ 44170 h 192054"/>
                <a:gd name="connsiteX31" fmla="*/ 30 w 309066"/>
                <a:gd name="connsiteY31" fmla="*/ 45225 h 192054"/>
                <a:gd name="connsiteX32" fmla="*/ 30 w 309066"/>
                <a:gd name="connsiteY32" fmla="*/ 44082 h 192054"/>
                <a:gd name="connsiteX33" fmla="*/ 1084 w 309066"/>
                <a:gd name="connsiteY33" fmla="*/ 41007 h 192054"/>
                <a:gd name="connsiteX34" fmla="*/ 6268 w 309066"/>
                <a:gd name="connsiteY34" fmla="*/ 29584 h 192054"/>
                <a:gd name="connsiteX35" fmla="*/ 18922 w 309066"/>
                <a:gd name="connsiteY35" fmla="*/ 14207 h 192054"/>
                <a:gd name="connsiteX36" fmla="*/ 42207 w 309066"/>
                <a:gd name="connsiteY36" fmla="*/ 1905 h 192054"/>
                <a:gd name="connsiteX37" fmla="*/ 73928 w 309066"/>
                <a:gd name="connsiteY37" fmla="*/ 2784 h 192054"/>
                <a:gd name="connsiteX38" fmla="*/ 89656 w 309066"/>
                <a:gd name="connsiteY38" fmla="*/ 11571 h 192054"/>
                <a:gd name="connsiteX39" fmla="*/ 106440 w 309066"/>
                <a:gd name="connsiteY39" fmla="*/ 19215 h 192054"/>
                <a:gd name="connsiteX40" fmla="*/ 125683 w 309066"/>
                <a:gd name="connsiteY40" fmla="*/ 17370 h 192054"/>
                <a:gd name="connsiteX41" fmla="*/ 135876 w 309066"/>
                <a:gd name="connsiteY41" fmla="*/ 15613 h 192054"/>
                <a:gd name="connsiteX42" fmla="*/ 146420 w 309066"/>
                <a:gd name="connsiteY42" fmla="*/ 17282 h 192054"/>
                <a:gd name="connsiteX43" fmla="*/ 154768 w 309066"/>
                <a:gd name="connsiteY43" fmla="*/ 24312 h 192054"/>
                <a:gd name="connsiteX44" fmla="*/ 160567 w 309066"/>
                <a:gd name="connsiteY44" fmla="*/ 33099 h 192054"/>
                <a:gd name="connsiteX45" fmla="*/ 166894 w 309066"/>
                <a:gd name="connsiteY45" fmla="*/ 41886 h 192054"/>
                <a:gd name="connsiteX46" fmla="*/ 175681 w 309066"/>
                <a:gd name="connsiteY46" fmla="*/ 46806 h 192054"/>
                <a:gd name="connsiteX47" fmla="*/ 197736 w 309066"/>
                <a:gd name="connsiteY47" fmla="*/ 46806 h 192054"/>
                <a:gd name="connsiteX48" fmla="*/ 206523 w 309066"/>
                <a:gd name="connsiteY48" fmla="*/ 52869 h 192054"/>
                <a:gd name="connsiteX49" fmla="*/ 211268 w 309066"/>
                <a:gd name="connsiteY49" fmla="*/ 63589 h 192054"/>
                <a:gd name="connsiteX50" fmla="*/ 215573 w 309066"/>
                <a:gd name="connsiteY50" fmla="*/ 83448 h 192054"/>
                <a:gd name="connsiteX51" fmla="*/ 222076 w 309066"/>
                <a:gd name="connsiteY51" fmla="*/ 90214 h 192054"/>
                <a:gd name="connsiteX52" fmla="*/ 230863 w 309066"/>
                <a:gd name="connsiteY52" fmla="*/ 93641 h 192054"/>
                <a:gd name="connsiteX53" fmla="*/ 239650 w 309066"/>
                <a:gd name="connsiteY53" fmla="*/ 97770 h 192054"/>
                <a:gd name="connsiteX54" fmla="*/ 245097 w 309066"/>
                <a:gd name="connsiteY54" fmla="*/ 105591 h 192054"/>
                <a:gd name="connsiteX55" fmla="*/ 249491 w 309066"/>
                <a:gd name="connsiteY55" fmla="*/ 123165 h 192054"/>
                <a:gd name="connsiteX56" fmla="*/ 261353 w 309066"/>
                <a:gd name="connsiteY56" fmla="*/ 133621 h 192054"/>
                <a:gd name="connsiteX57" fmla="*/ 275412 w 309066"/>
                <a:gd name="connsiteY57" fmla="*/ 139684 h 192054"/>
                <a:gd name="connsiteX58" fmla="*/ 292986 w 309066"/>
                <a:gd name="connsiteY58" fmla="*/ 159015 h 192054"/>
                <a:gd name="connsiteX59" fmla="*/ 301773 w 309066"/>
                <a:gd name="connsiteY59" fmla="*/ 176589 h 192054"/>
                <a:gd name="connsiteX60" fmla="*/ 306957 w 309066"/>
                <a:gd name="connsiteY60" fmla="*/ 188100 h 192054"/>
                <a:gd name="connsiteX61" fmla="*/ 308276 w 309066"/>
                <a:gd name="connsiteY61" fmla="*/ 191088 h 192054"/>
                <a:gd name="connsiteX62" fmla="*/ 309066 w 309066"/>
                <a:gd name="connsiteY62" fmla="*/ 192054 h 19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9066" h="192054">
                  <a:moveTo>
                    <a:pt x="309066" y="192054"/>
                  </a:moveTo>
                  <a:lnTo>
                    <a:pt x="308539" y="191088"/>
                  </a:lnTo>
                  <a:cubicBezTo>
                    <a:pt x="308539" y="190297"/>
                    <a:pt x="307660" y="189330"/>
                    <a:pt x="307045" y="188100"/>
                  </a:cubicBezTo>
                  <a:cubicBezTo>
                    <a:pt x="305815" y="185464"/>
                    <a:pt x="303970" y="181686"/>
                    <a:pt x="301685" y="176765"/>
                  </a:cubicBezTo>
                  <a:cubicBezTo>
                    <a:pt x="299401" y="171844"/>
                    <a:pt x="296677" y="165781"/>
                    <a:pt x="292898" y="159191"/>
                  </a:cubicBezTo>
                  <a:cubicBezTo>
                    <a:pt x="288927" y="151415"/>
                    <a:pt x="282837" y="144921"/>
                    <a:pt x="275324" y="140475"/>
                  </a:cubicBezTo>
                  <a:cubicBezTo>
                    <a:pt x="271107" y="138190"/>
                    <a:pt x="266538" y="136609"/>
                    <a:pt x="261353" y="134412"/>
                  </a:cubicBezTo>
                  <a:cubicBezTo>
                    <a:pt x="258805" y="133358"/>
                    <a:pt x="256415" y="131969"/>
                    <a:pt x="254236" y="130282"/>
                  </a:cubicBezTo>
                  <a:cubicBezTo>
                    <a:pt x="251898" y="128481"/>
                    <a:pt x="250062" y="126126"/>
                    <a:pt x="248876" y="123428"/>
                  </a:cubicBezTo>
                  <a:cubicBezTo>
                    <a:pt x="246415" y="118068"/>
                    <a:pt x="246328" y="111917"/>
                    <a:pt x="244307" y="105854"/>
                  </a:cubicBezTo>
                  <a:cubicBezTo>
                    <a:pt x="243428" y="102990"/>
                    <a:pt x="241679" y="100468"/>
                    <a:pt x="239298" y="98649"/>
                  </a:cubicBezTo>
                  <a:cubicBezTo>
                    <a:pt x="236608" y="96874"/>
                    <a:pt x="233637" y="95565"/>
                    <a:pt x="230511" y="94783"/>
                  </a:cubicBezTo>
                  <a:cubicBezTo>
                    <a:pt x="227477" y="93895"/>
                    <a:pt x="224534" y="92718"/>
                    <a:pt x="221724" y="91268"/>
                  </a:cubicBezTo>
                  <a:cubicBezTo>
                    <a:pt x="218647" y="89599"/>
                    <a:pt x="216161" y="87024"/>
                    <a:pt x="214607" y="83887"/>
                  </a:cubicBezTo>
                  <a:cubicBezTo>
                    <a:pt x="212162" y="77367"/>
                    <a:pt x="210653" y="70531"/>
                    <a:pt x="210125" y="63589"/>
                  </a:cubicBezTo>
                  <a:cubicBezTo>
                    <a:pt x="209607" y="60197"/>
                    <a:pt x="208412" y="56938"/>
                    <a:pt x="206611" y="54012"/>
                  </a:cubicBezTo>
                  <a:cubicBezTo>
                    <a:pt x="204679" y="51165"/>
                    <a:pt x="201718" y="49179"/>
                    <a:pt x="198351" y="48476"/>
                  </a:cubicBezTo>
                  <a:cubicBezTo>
                    <a:pt x="191497" y="47070"/>
                    <a:pt x="184028" y="49442"/>
                    <a:pt x="176384" y="48476"/>
                  </a:cubicBezTo>
                  <a:cubicBezTo>
                    <a:pt x="172562" y="47790"/>
                    <a:pt x="169055" y="45919"/>
                    <a:pt x="166366" y="43116"/>
                  </a:cubicBezTo>
                  <a:cubicBezTo>
                    <a:pt x="163848" y="40462"/>
                    <a:pt x="161665" y="37510"/>
                    <a:pt x="159864" y="34329"/>
                  </a:cubicBezTo>
                  <a:cubicBezTo>
                    <a:pt x="157931" y="31165"/>
                    <a:pt x="156174" y="28090"/>
                    <a:pt x="154065" y="25542"/>
                  </a:cubicBezTo>
                  <a:cubicBezTo>
                    <a:pt x="152132" y="22721"/>
                    <a:pt x="149498" y="20445"/>
                    <a:pt x="146420" y="18952"/>
                  </a:cubicBezTo>
                  <a:cubicBezTo>
                    <a:pt x="140006" y="16799"/>
                    <a:pt x="133064" y="16799"/>
                    <a:pt x="126649" y="18952"/>
                  </a:cubicBezTo>
                  <a:cubicBezTo>
                    <a:pt x="120236" y="20973"/>
                    <a:pt x="113459" y="21570"/>
                    <a:pt x="106791" y="20709"/>
                  </a:cubicBezTo>
                  <a:cubicBezTo>
                    <a:pt x="100497" y="19171"/>
                    <a:pt x="94539" y="16491"/>
                    <a:pt x="89217" y="12801"/>
                  </a:cubicBezTo>
                  <a:cubicBezTo>
                    <a:pt x="84385" y="9383"/>
                    <a:pt x="79235" y="6439"/>
                    <a:pt x="73840" y="4014"/>
                  </a:cubicBezTo>
                  <a:cubicBezTo>
                    <a:pt x="63814" y="684"/>
                    <a:pt x="53036" y="350"/>
                    <a:pt x="42822" y="3047"/>
                  </a:cubicBezTo>
                  <a:cubicBezTo>
                    <a:pt x="34374" y="5209"/>
                    <a:pt x="26530" y="9260"/>
                    <a:pt x="19888" y="14910"/>
                  </a:cubicBezTo>
                  <a:cubicBezTo>
                    <a:pt x="14903" y="19206"/>
                    <a:pt x="10606" y="24250"/>
                    <a:pt x="7147" y="29847"/>
                  </a:cubicBezTo>
                  <a:cubicBezTo>
                    <a:pt x="5065" y="33459"/>
                    <a:pt x="3244" y="37220"/>
                    <a:pt x="1699" y="41095"/>
                  </a:cubicBezTo>
                  <a:cubicBezTo>
                    <a:pt x="1699" y="42413"/>
                    <a:pt x="821" y="43379"/>
                    <a:pt x="557" y="44170"/>
                  </a:cubicBezTo>
                  <a:cubicBezTo>
                    <a:pt x="293" y="44961"/>
                    <a:pt x="118" y="45225"/>
                    <a:pt x="30" y="45225"/>
                  </a:cubicBezTo>
                  <a:cubicBezTo>
                    <a:pt x="-10" y="44847"/>
                    <a:pt x="-10" y="44460"/>
                    <a:pt x="30" y="44082"/>
                  </a:cubicBezTo>
                  <a:lnTo>
                    <a:pt x="1084" y="41007"/>
                  </a:lnTo>
                  <a:cubicBezTo>
                    <a:pt x="2468" y="37053"/>
                    <a:pt x="4203" y="33230"/>
                    <a:pt x="6268" y="29584"/>
                  </a:cubicBezTo>
                  <a:cubicBezTo>
                    <a:pt x="9644" y="23820"/>
                    <a:pt x="13916" y="18626"/>
                    <a:pt x="18922" y="14207"/>
                  </a:cubicBezTo>
                  <a:cubicBezTo>
                    <a:pt x="25652" y="8399"/>
                    <a:pt x="33613" y="4190"/>
                    <a:pt x="42207" y="1905"/>
                  </a:cubicBezTo>
                  <a:cubicBezTo>
                    <a:pt x="52639" y="-907"/>
                    <a:pt x="63667" y="-599"/>
                    <a:pt x="73928" y="2784"/>
                  </a:cubicBezTo>
                  <a:cubicBezTo>
                    <a:pt x="79446" y="5191"/>
                    <a:pt x="84715" y="8135"/>
                    <a:pt x="89656" y="11571"/>
                  </a:cubicBezTo>
                  <a:cubicBezTo>
                    <a:pt x="94751" y="15094"/>
                    <a:pt x="100434" y="17686"/>
                    <a:pt x="106440" y="19215"/>
                  </a:cubicBezTo>
                  <a:cubicBezTo>
                    <a:pt x="112912" y="19989"/>
                    <a:pt x="119475" y="19356"/>
                    <a:pt x="125683" y="17370"/>
                  </a:cubicBezTo>
                  <a:cubicBezTo>
                    <a:pt x="129038" y="16553"/>
                    <a:pt x="132443" y="15973"/>
                    <a:pt x="135876" y="15613"/>
                  </a:cubicBezTo>
                  <a:cubicBezTo>
                    <a:pt x="139475" y="15288"/>
                    <a:pt x="143097" y="15867"/>
                    <a:pt x="146420" y="17282"/>
                  </a:cubicBezTo>
                  <a:cubicBezTo>
                    <a:pt x="149758" y="18872"/>
                    <a:pt x="152632" y="21289"/>
                    <a:pt x="154768" y="24312"/>
                  </a:cubicBezTo>
                  <a:cubicBezTo>
                    <a:pt x="156854" y="27141"/>
                    <a:pt x="158789" y="30067"/>
                    <a:pt x="160567" y="33099"/>
                  </a:cubicBezTo>
                  <a:cubicBezTo>
                    <a:pt x="162285" y="36288"/>
                    <a:pt x="164411" y="39241"/>
                    <a:pt x="166894" y="41886"/>
                  </a:cubicBezTo>
                  <a:cubicBezTo>
                    <a:pt x="169247" y="44390"/>
                    <a:pt x="172315" y="46112"/>
                    <a:pt x="175681" y="46806"/>
                  </a:cubicBezTo>
                  <a:cubicBezTo>
                    <a:pt x="182798" y="47949"/>
                    <a:pt x="190267" y="45576"/>
                    <a:pt x="197736" y="46806"/>
                  </a:cubicBezTo>
                  <a:cubicBezTo>
                    <a:pt x="201325" y="47641"/>
                    <a:pt x="204465" y="49811"/>
                    <a:pt x="206523" y="52869"/>
                  </a:cubicBezTo>
                  <a:cubicBezTo>
                    <a:pt x="208889" y="56041"/>
                    <a:pt x="210511" y="59705"/>
                    <a:pt x="211268" y="63589"/>
                  </a:cubicBezTo>
                  <a:cubicBezTo>
                    <a:pt x="211843" y="70364"/>
                    <a:pt x="213290" y="77042"/>
                    <a:pt x="215573" y="83448"/>
                  </a:cubicBezTo>
                  <a:cubicBezTo>
                    <a:pt x="216997" y="86312"/>
                    <a:pt x="219266" y="88676"/>
                    <a:pt x="222076" y="90214"/>
                  </a:cubicBezTo>
                  <a:cubicBezTo>
                    <a:pt x="224901" y="91602"/>
                    <a:pt x="227842" y="92753"/>
                    <a:pt x="230863" y="93641"/>
                  </a:cubicBezTo>
                  <a:cubicBezTo>
                    <a:pt x="233994" y="94537"/>
                    <a:pt x="236962" y="95934"/>
                    <a:pt x="239650" y="97770"/>
                  </a:cubicBezTo>
                  <a:cubicBezTo>
                    <a:pt x="242189" y="99792"/>
                    <a:pt x="244078" y="102507"/>
                    <a:pt x="245097" y="105591"/>
                  </a:cubicBezTo>
                  <a:cubicBezTo>
                    <a:pt x="247118" y="111566"/>
                    <a:pt x="247206" y="117629"/>
                    <a:pt x="249491" y="123165"/>
                  </a:cubicBezTo>
                  <a:cubicBezTo>
                    <a:pt x="251986" y="128024"/>
                    <a:pt x="256222" y="131758"/>
                    <a:pt x="261353" y="133621"/>
                  </a:cubicBezTo>
                  <a:cubicBezTo>
                    <a:pt x="266098" y="135730"/>
                    <a:pt x="271019" y="137312"/>
                    <a:pt x="275412" y="139684"/>
                  </a:cubicBezTo>
                  <a:cubicBezTo>
                    <a:pt x="282934" y="144394"/>
                    <a:pt x="289015" y="151081"/>
                    <a:pt x="292986" y="159015"/>
                  </a:cubicBezTo>
                  <a:cubicBezTo>
                    <a:pt x="296677" y="165869"/>
                    <a:pt x="299313" y="172020"/>
                    <a:pt x="301773" y="176589"/>
                  </a:cubicBezTo>
                  <a:lnTo>
                    <a:pt x="306957" y="188100"/>
                  </a:lnTo>
                  <a:lnTo>
                    <a:pt x="308276" y="191088"/>
                  </a:lnTo>
                  <a:cubicBezTo>
                    <a:pt x="308557" y="191395"/>
                    <a:pt x="308820" y="191720"/>
                    <a:pt x="309066" y="192054"/>
                  </a:cubicBezTo>
                  <a:close/>
                </a:path>
              </a:pathLst>
            </a:custGeom>
            <a:solidFill>
              <a:srgbClr val="455A64"/>
            </a:solidFill>
            <a:ln w="8776"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A53184F4-4296-8804-B30C-A42964A62733}"/>
                </a:ext>
              </a:extLst>
            </p:cNvPr>
            <p:cNvSpPr/>
            <p:nvPr/>
          </p:nvSpPr>
          <p:spPr>
            <a:xfrm>
              <a:off x="1953441" y="2740623"/>
              <a:ext cx="128025" cy="287253"/>
            </a:xfrm>
            <a:custGeom>
              <a:avLst/>
              <a:gdLst>
                <a:gd name="connsiteX0" fmla="*/ 106322 w 128025"/>
                <a:gd name="connsiteY0" fmla="*/ 0 h 287253"/>
                <a:gd name="connsiteX1" fmla="*/ 107201 w 128025"/>
                <a:gd name="connsiteY1" fmla="*/ 0 h 287253"/>
                <a:gd name="connsiteX2" fmla="*/ 110013 w 128025"/>
                <a:gd name="connsiteY2" fmla="*/ 615 h 287253"/>
                <a:gd name="connsiteX3" fmla="*/ 115197 w 128025"/>
                <a:gd name="connsiteY3" fmla="*/ 9930 h 287253"/>
                <a:gd name="connsiteX4" fmla="*/ 114142 w 128025"/>
                <a:gd name="connsiteY4" fmla="*/ 17750 h 287253"/>
                <a:gd name="connsiteX5" fmla="*/ 112736 w 128025"/>
                <a:gd name="connsiteY5" fmla="*/ 26537 h 287253"/>
                <a:gd name="connsiteX6" fmla="*/ 116427 w 128025"/>
                <a:gd name="connsiteY6" fmla="*/ 36203 h 287253"/>
                <a:gd name="connsiteX7" fmla="*/ 123105 w 128025"/>
                <a:gd name="connsiteY7" fmla="*/ 46132 h 287253"/>
                <a:gd name="connsiteX8" fmla="*/ 124423 w 128025"/>
                <a:gd name="connsiteY8" fmla="*/ 59312 h 287253"/>
                <a:gd name="connsiteX9" fmla="*/ 118009 w 128025"/>
                <a:gd name="connsiteY9" fmla="*/ 72053 h 287253"/>
                <a:gd name="connsiteX10" fmla="*/ 119415 w 128025"/>
                <a:gd name="connsiteY10" fmla="*/ 86464 h 287253"/>
                <a:gd name="connsiteX11" fmla="*/ 126356 w 128025"/>
                <a:gd name="connsiteY11" fmla="*/ 101138 h 287253"/>
                <a:gd name="connsiteX12" fmla="*/ 128026 w 128025"/>
                <a:gd name="connsiteY12" fmla="*/ 109925 h 287253"/>
                <a:gd name="connsiteX13" fmla="*/ 126005 w 128025"/>
                <a:gd name="connsiteY13" fmla="*/ 118712 h 287253"/>
                <a:gd name="connsiteX14" fmla="*/ 116076 w 128025"/>
                <a:gd name="connsiteY14" fmla="*/ 133650 h 287253"/>
                <a:gd name="connsiteX15" fmla="*/ 110628 w 128025"/>
                <a:gd name="connsiteY15" fmla="*/ 150169 h 287253"/>
                <a:gd name="connsiteX16" fmla="*/ 116954 w 128025"/>
                <a:gd name="connsiteY16" fmla="*/ 167743 h 287253"/>
                <a:gd name="connsiteX17" fmla="*/ 118887 w 128025"/>
                <a:gd name="connsiteY17" fmla="*/ 177409 h 287253"/>
                <a:gd name="connsiteX18" fmla="*/ 116427 w 128025"/>
                <a:gd name="connsiteY18" fmla="*/ 186811 h 287253"/>
                <a:gd name="connsiteX19" fmla="*/ 105180 w 128025"/>
                <a:gd name="connsiteY19" fmla="*/ 201573 h 287253"/>
                <a:gd name="connsiteX20" fmla="*/ 96393 w 128025"/>
                <a:gd name="connsiteY20" fmla="*/ 216335 h 287253"/>
                <a:gd name="connsiteX21" fmla="*/ 90945 w 128025"/>
                <a:gd name="connsiteY21" fmla="*/ 232678 h 287253"/>
                <a:gd name="connsiteX22" fmla="*/ 85585 w 128025"/>
                <a:gd name="connsiteY22" fmla="*/ 239269 h 287253"/>
                <a:gd name="connsiteX23" fmla="*/ 78204 w 128025"/>
                <a:gd name="connsiteY23" fmla="*/ 242871 h 287253"/>
                <a:gd name="connsiteX24" fmla="*/ 70998 w 128025"/>
                <a:gd name="connsiteY24" fmla="*/ 245419 h 287253"/>
                <a:gd name="connsiteX25" fmla="*/ 64935 w 128025"/>
                <a:gd name="connsiteY25" fmla="*/ 249549 h 287253"/>
                <a:gd name="connsiteX26" fmla="*/ 56149 w 128025"/>
                <a:gd name="connsiteY26" fmla="*/ 260709 h 287253"/>
                <a:gd name="connsiteX27" fmla="*/ 48943 w 128025"/>
                <a:gd name="connsiteY27" fmla="*/ 271868 h 287253"/>
                <a:gd name="connsiteX28" fmla="*/ 30754 w 128025"/>
                <a:gd name="connsiteY28" fmla="*/ 285312 h 287253"/>
                <a:gd name="connsiteX29" fmla="*/ 13708 w 128025"/>
                <a:gd name="connsiteY29" fmla="*/ 286894 h 287253"/>
                <a:gd name="connsiteX30" fmla="*/ 3251 w 128025"/>
                <a:gd name="connsiteY30" fmla="*/ 283906 h 287253"/>
                <a:gd name="connsiteX31" fmla="*/ 0 w 128025"/>
                <a:gd name="connsiteY31" fmla="*/ 281973 h 287253"/>
                <a:gd name="connsiteX32" fmla="*/ 30491 w 128025"/>
                <a:gd name="connsiteY32" fmla="*/ 284433 h 287253"/>
                <a:gd name="connsiteX33" fmla="*/ 48065 w 128025"/>
                <a:gd name="connsiteY33" fmla="*/ 271253 h 287253"/>
                <a:gd name="connsiteX34" fmla="*/ 55094 w 128025"/>
                <a:gd name="connsiteY34" fmla="*/ 260094 h 287253"/>
                <a:gd name="connsiteX35" fmla="*/ 63881 w 128025"/>
                <a:gd name="connsiteY35" fmla="*/ 248583 h 287253"/>
                <a:gd name="connsiteX36" fmla="*/ 70208 w 128025"/>
                <a:gd name="connsiteY36" fmla="*/ 244189 h 287253"/>
                <a:gd name="connsiteX37" fmla="*/ 77589 w 128025"/>
                <a:gd name="connsiteY37" fmla="*/ 241553 h 287253"/>
                <a:gd name="connsiteX38" fmla="*/ 84530 w 128025"/>
                <a:gd name="connsiteY38" fmla="*/ 238126 h 287253"/>
                <a:gd name="connsiteX39" fmla="*/ 89451 w 128025"/>
                <a:gd name="connsiteY39" fmla="*/ 231975 h 287253"/>
                <a:gd name="connsiteX40" fmla="*/ 94723 w 128025"/>
                <a:gd name="connsiteY40" fmla="*/ 215895 h 287253"/>
                <a:gd name="connsiteX41" fmla="*/ 104125 w 128025"/>
                <a:gd name="connsiteY41" fmla="*/ 200518 h 287253"/>
                <a:gd name="connsiteX42" fmla="*/ 115197 w 128025"/>
                <a:gd name="connsiteY42" fmla="*/ 186108 h 287253"/>
                <a:gd name="connsiteX43" fmla="*/ 117481 w 128025"/>
                <a:gd name="connsiteY43" fmla="*/ 177321 h 287253"/>
                <a:gd name="connsiteX44" fmla="*/ 115636 w 128025"/>
                <a:gd name="connsiteY44" fmla="*/ 168534 h 287253"/>
                <a:gd name="connsiteX45" fmla="*/ 109222 w 128025"/>
                <a:gd name="connsiteY45" fmla="*/ 150433 h 287253"/>
                <a:gd name="connsiteX46" fmla="*/ 110452 w 128025"/>
                <a:gd name="connsiteY46" fmla="*/ 140943 h 287253"/>
                <a:gd name="connsiteX47" fmla="*/ 115021 w 128025"/>
                <a:gd name="connsiteY47" fmla="*/ 132859 h 287253"/>
                <a:gd name="connsiteX48" fmla="*/ 124862 w 128025"/>
                <a:gd name="connsiteY48" fmla="*/ 118185 h 287253"/>
                <a:gd name="connsiteX49" fmla="*/ 126708 w 128025"/>
                <a:gd name="connsiteY49" fmla="*/ 110189 h 287253"/>
                <a:gd name="connsiteX50" fmla="*/ 125126 w 128025"/>
                <a:gd name="connsiteY50" fmla="*/ 102192 h 287253"/>
                <a:gd name="connsiteX51" fmla="*/ 118272 w 128025"/>
                <a:gd name="connsiteY51" fmla="*/ 87518 h 287253"/>
                <a:gd name="connsiteX52" fmla="*/ 116866 w 128025"/>
                <a:gd name="connsiteY52" fmla="*/ 72141 h 287253"/>
                <a:gd name="connsiteX53" fmla="*/ 123457 w 128025"/>
                <a:gd name="connsiteY53" fmla="*/ 59400 h 287253"/>
                <a:gd name="connsiteX54" fmla="*/ 122314 w 128025"/>
                <a:gd name="connsiteY54" fmla="*/ 47186 h 287253"/>
                <a:gd name="connsiteX55" fmla="*/ 115724 w 128025"/>
                <a:gd name="connsiteY55" fmla="*/ 37257 h 287253"/>
                <a:gd name="connsiteX56" fmla="*/ 112033 w 128025"/>
                <a:gd name="connsiteY56" fmla="*/ 27064 h 287253"/>
                <a:gd name="connsiteX57" fmla="*/ 113527 w 128025"/>
                <a:gd name="connsiteY57" fmla="*/ 17838 h 287253"/>
                <a:gd name="connsiteX58" fmla="*/ 114757 w 128025"/>
                <a:gd name="connsiteY58" fmla="*/ 10193 h 287253"/>
                <a:gd name="connsiteX59" fmla="*/ 110013 w 128025"/>
                <a:gd name="connsiteY59" fmla="*/ 1406 h 287253"/>
                <a:gd name="connsiteX60" fmla="*/ 106322 w 128025"/>
                <a:gd name="connsiteY60" fmla="*/ 0 h 28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8025" h="287253">
                  <a:moveTo>
                    <a:pt x="106322" y="0"/>
                  </a:moveTo>
                  <a:lnTo>
                    <a:pt x="107201" y="0"/>
                  </a:lnTo>
                  <a:cubicBezTo>
                    <a:pt x="108176" y="-8"/>
                    <a:pt x="109134" y="202"/>
                    <a:pt x="110013" y="615"/>
                  </a:cubicBezTo>
                  <a:cubicBezTo>
                    <a:pt x="113193" y="2654"/>
                    <a:pt x="115144" y="6151"/>
                    <a:pt x="115197" y="9930"/>
                  </a:cubicBezTo>
                  <a:cubicBezTo>
                    <a:pt x="115206" y="12574"/>
                    <a:pt x="114854" y="15202"/>
                    <a:pt x="114142" y="17750"/>
                  </a:cubicBezTo>
                  <a:cubicBezTo>
                    <a:pt x="113272" y="20597"/>
                    <a:pt x="112798" y="23558"/>
                    <a:pt x="112736" y="26537"/>
                  </a:cubicBezTo>
                  <a:cubicBezTo>
                    <a:pt x="113123" y="30016"/>
                    <a:pt x="114397" y="33347"/>
                    <a:pt x="116427" y="36203"/>
                  </a:cubicBezTo>
                  <a:cubicBezTo>
                    <a:pt x="118448" y="39366"/>
                    <a:pt x="121084" y="42441"/>
                    <a:pt x="123105" y="46132"/>
                  </a:cubicBezTo>
                  <a:cubicBezTo>
                    <a:pt x="125601" y="50068"/>
                    <a:pt x="126093" y="54954"/>
                    <a:pt x="124423" y="59312"/>
                  </a:cubicBezTo>
                  <a:cubicBezTo>
                    <a:pt x="122754" y="63794"/>
                    <a:pt x="119590" y="67484"/>
                    <a:pt x="118009" y="72053"/>
                  </a:cubicBezTo>
                  <a:cubicBezTo>
                    <a:pt x="116603" y="76860"/>
                    <a:pt x="117104" y="82018"/>
                    <a:pt x="119415" y="86464"/>
                  </a:cubicBezTo>
                  <a:cubicBezTo>
                    <a:pt x="121435" y="91209"/>
                    <a:pt x="124335" y="95866"/>
                    <a:pt x="126356" y="101138"/>
                  </a:cubicBezTo>
                  <a:cubicBezTo>
                    <a:pt x="127437" y="103941"/>
                    <a:pt x="127999" y="106920"/>
                    <a:pt x="128026" y="109925"/>
                  </a:cubicBezTo>
                  <a:cubicBezTo>
                    <a:pt x="128035" y="112974"/>
                    <a:pt x="127340" y="115979"/>
                    <a:pt x="126005" y="118712"/>
                  </a:cubicBezTo>
                  <a:cubicBezTo>
                    <a:pt x="123158" y="123984"/>
                    <a:pt x="119836" y="128984"/>
                    <a:pt x="116076" y="133650"/>
                  </a:cubicBezTo>
                  <a:cubicBezTo>
                    <a:pt x="112253" y="138280"/>
                    <a:pt x="110302" y="144176"/>
                    <a:pt x="110628" y="150169"/>
                  </a:cubicBezTo>
                  <a:cubicBezTo>
                    <a:pt x="111998" y="156267"/>
                    <a:pt x="114116" y="162172"/>
                    <a:pt x="116954" y="167743"/>
                  </a:cubicBezTo>
                  <a:cubicBezTo>
                    <a:pt x="118123" y="170836"/>
                    <a:pt x="118782" y="174105"/>
                    <a:pt x="118887" y="177409"/>
                  </a:cubicBezTo>
                  <a:cubicBezTo>
                    <a:pt x="118738" y="180677"/>
                    <a:pt x="117894" y="183885"/>
                    <a:pt x="116427" y="186811"/>
                  </a:cubicBezTo>
                  <a:cubicBezTo>
                    <a:pt x="113246" y="192135"/>
                    <a:pt x="109468" y="197091"/>
                    <a:pt x="105180" y="201573"/>
                  </a:cubicBezTo>
                  <a:cubicBezTo>
                    <a:pt x="101269" y="205843"/>
                    <a:pt x="98282" y="210861"/>
                    <a:pt x="96393" y="216335"/>
                  </a:cubicBezTo>
                  <a:cubicBezTo>
                    <a:pt x="94899" y="221879"/>
                    <a:pt x="93071" y="227345"/>
                    <a:pt x="90945" y="232678"/>
                  </a:cubicBezTo>
                  <a:cubicBezTo>
                    <a:pt x="89664" y="235244"/>
                    <a:pt x="87834" y="237494"/>
                    <a:pt x="85585" y="239269"/>
                  </a:cubicBezTo>
                  <a:cubicBezTo>
                    <a:pt x="83350" y="240885"/>
                    <a:pt x="80853" y="242107"/>
                    <a:pt x="78204" y="242871"/>
                  </a:cubicBezTo>
                  <a:cubicBezTo>
                    <a:pt x="75749" y="243565"/>
                    <a:pt x="73342" y="244409"/>
                    <a:pt x="70998" y="245419"/>
                  </a:cubicBezTo>
                  <a:cubicBezTo>
                    <a:pt x="68782" y="246483"/>
                    <a:pt x="66739" y="247880"/>
                    <a:pt x="64935" y="249549"/>
                  </a:cubicBezTo>
                  <a:cubicBezTo>
                    <a:pt x="61526" y="252862"/>
                    <a:pt x="58571" y="256614"/>
                    <a:pt x="56149" y="260709"/>
                  </a:cubicBezTo>
                  <a:cubicBezTo>
                    <a:pt x="53688" y="264663"/>
                    <a:pt x="51491" y="268441"/>
                    <a:pt x="48943" y="271868"/>
                  </a:cubicBezTo>
                  <a:cubicBezTo>
                    <a:pt x="44480" y="278186"/>
                    <a:pt x="38104" y="282896"/>
                    <a:pt x="30754" y="285312"/>
                  </a:cubicBezTo>
                  <a:cubicBezTo>
                    <a:pt x="25272" y="287157"/>
                    <a:pt x="19436" y="287693"/>
                    <a:pt x="13708" y="286894"/>
                  </a:cubicBezTo>
                  <a:cubicBezTo>
                    <a:pt x="10086" y="286455"/>
                    <a:pt x="6557" y="285453"/>
                    <a:pt x="3251" y="283906"/>
                  </a:cubicBezTo>
                  <a:cubicBezTo>
                    <a:pt x="2121" y="283344"/>
                    <a:pt x="1035" y="282694"/>
                    <a:pt x="0" y="281973"/>
                  </a:cubicBezTo>
                  <a:cubicBezTo>
                    <a:pt x="9375" y="287008"/>
                    <a:pt x="20429" y="287904"/>
                    <a:pt x="30491" y="284433"/>
                  </a:cubicBezTo>
                  <a:cubicBezTo>
                    <a:pt x="37606" y="282035"/>
                    <a:pt x="43765" y="277413"/>
                    <a:pt x="48065" y="271253"/>
                  </a:cubicBezTo>
                  <a:cubicBezTo>
                    <a:pt x="50525" y="267826"/>
                    <a:pt x="52634" y="264048"/>
                    <a:pt x="55094" y="260094"/>
                  </a:cubicBezTo>
                  <a:cubicBezTo>
                    <a:pt x="57480" y="255867"/>
                    <a:pt x="60437" y="252001"/>
                    <a:pt x="63881" y="248583"/>
                  </a:cubicBezTo>
                  <a:cubicBezTo>
                    <a:pt x="65747" y="246799"/>
                    <a:pt x="67882" y="245314"/>
                    <a:pt x="70208" y="244189"/>
                  </a:cubicBezTo>
                  <a:cubicBezTo>
                    <a:pt x="72605" y="243144"/>
                    <a:pt x="75070" y="242265"/>
                    <a:pt x="77589" y="241553"/>
                  </a:cubicBezTo>
                  <a:cubicBezTo>
                    <a:pt x="80071" y="240789"/>
                    <a:pt x="82414" y="239629"/>
                    <a:pt x="84530" y="238126"/>
                  </a:cubicBezTo>
                  <a:cubicBezTo>
                    <a:pt x="86630" y="236492"/>
                    <a:pt x="88317" y="234383"/>
                    <a:pt x="89451" y="231975"/>
                  </a:cubicBezTo>
                  <a:cubicBezTo>
                    <a:pt x="91586" y="226747"/>
                    <a:pt x="93352" y="221370"/>
                    <a:pt x="94723" y="215895"/>
                  </a:cubicBezTo>
                  <a:cubicBezTo>
                    <a:pt x="96762" y="210175"/>
                    <a:pt x="99960" y="204938"/>
                    <a:pt x="104125" y="200518"/>
                  </a:cubicBezTo>
                  <a:cubicBezTo>
                    <a:pt x="108352" y="196151"/>
                    <a:pt x="112069" y="191318"/>
                    <a:pt x="115197" y="186108"/>
                  </a:cubicBezTo>
                  <a:cubicBezTo>
                    <a:pt x="116568" y="183375"/>
                    <a:pt x="117350" y="180379"/>
                    <a:pt x="117481" y="177321"/>
                  </a:cubicBezTo>
                  <a:cubicBezTo>
                    <a:pt x="117376" y="174307"/>
                    <a:pt x="116752" y="171337"/>
                    <a:pt x="115636" y="168534"/>
                  </a:cubicBezTo>
                  <a:cubicBezTo>
                    <a:pt x="112745" y="162796"/>
                    <a:pt x="110592" y="156715"/>
                    <a:pt x="109222" y="150433"/>
                  </a:cubicBezTo>
                  <a:cubicBezTo>
                    <a:pt x="108835" y="147217"/>
                    <a:pt x="109257" y="143957"/>
                    <a:pt x="110452" y="140943"/>
                  </a:cubicBezTo>
                  <a:cubicBezTo>
                    <a:pt x="111638" y="138069"/>
                    <a:pt x="113176" y="135354"/>
                    <a:pt x="115021" y="132859"/>
                  </a:cubicBezTo>
                  <a:cubicBezTo>
                    <a:pt x="118729" y="128272"/>
                    <a:pt x="122024" y="123360"/>
                    <a:pt x="124862" y="118185"/>
                  </a:cubicBezTo>
                  <a:cubicBezTo>
                    <a:pt x="126031" y="115680"/>
                    <a:pt x="126664" y="112956"/>
                    <a:pt x="126708" y="110189"/>
                  </a:cubicBezTo>
                  <a:cubicBezTo>
                    <a:pt x="126664" y="107447"/>
                    <a:pt x="126128" y="104741"/>
                    <a:pt x="125126" y="102192"/>
                  </a:cubicBezTo>
                  <a:cubicBezTo>
                    <a:pt x="123281" y="97096"/>
                    <a:pt x="120381" y="92439"/>
                    <a:pt x="118272" y="87518"/>
                  </a:cubicBezTo>
                  <a:cubicBezTo>
                    <a:pt x="115900" y="82747"/>
                    <a:pt x="115399" y="77264"/>
                    <a:pt x="116866" y="72141"/>
                  </a:cubicBezTo>
                  <a:cubicBezTo>
                    <a:pt x="118624" y="67308"/>
                    <a:pt x="121875" y="63354"/>
                    <a:pt x="123457" y="59400"/>
                  </a:cubicBezTo>
                  <a:cubicBezTo>
                    <a:pt x="124994" y="55376"/>
                    <a:pt x="124572" y="50859"/>
                    <a:pt x="122314" y="47186"/>
                  </a:cubicBezTo>
                  <a:cubicBezTo>
                    <a:pt x="120381" y="43584"/>
                    <a:pt x="117833" y="40508"/>
                    <a:pt x="115724" y="37257"/>
                  </a:cubicBezTo>
                  <a:cubicBezTo>
                    <a:pt x="113659" y="34225"/>
                    <a:pt x="112385" y="30719"/>
                    <a:pt x="112033" y="27064"/>
                  </a:cubicBezTo>
                  <a:cubicBezTo>
                    <a:pt x="112086" y="23936"/>
                    <a:pt x="112587" y="20825"/>
                    <a:pt x="113527" y="17838"/>
                  </a:cubicBezTo>
                  <a:cubicBezTo>
                    <a:pt x="114283" y="15360"/>
                    <a:pt x="114696" y="12785"/>
                    <a:pt x="114757" y="10193"/>
                  </a:cubicBezTo>
                  <a:cubicBezTo>
                    <a:pt x="114722" y="6661"/>
                    <a:pt x="112947" y="3374"/>
                    <a:pt x="110013" y="1406"/>
                  </a:cubicBezTo>
                  <a:cubicBezTo>
                    <a:pt x="108932" y="615"/>
                    <a:pt x="107658" y="123"/>
                    <a:pt x="106322" y="0"/>
                  </a:cubicBezTo>
                  <a:close/>
                </a:path>
              </a:pathLst>
            </a:custGeom>
            <a:solidFill>
              <a:srgbClr val="455A64"/>
            </a:solidFill>
            <a:ln w="8776"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8214F5D7-5E2E-E994-9C05-3242DE1DE55B}"/>
                </a:ext>
              </a:extLst>
            </p:cNvPr>
            <p:cNvSpPr/>
            <p:nvPr/>
          </p:nvSpPr>
          <p:spPr>
            <a:xfrm>
              <a:off x="1660593" y="2904946"/>
              <a:ext cx="82344" cy="79166"/>
            </a:xfrm>
            <a:custGeom>
              <a:avLst/>
              <a:gdLst>
                <a:gd name="connsiteX0" fmla="*/ 21507 w 82344"/>
                <a:gd name="connsiteY0" fmla="*/ 4650 h 79166"/>
                <a:gd name="connsiteX1" fmla="*/ 13687 w 82344"/>
                <a:gd name="connsiteY1" fmla="*/ 9132 h 79166"/>
                <a:gd name="connsiteX2" fmla="*/ 1033 w 82344"/>
                <a:gd name="connsiteY2" fmla="*/ 30045 h 79166"/>
                <a:gd name="connsiteX3" fmla="*/ 1033 w 82344"/>
                <a:gd name="connsiteY3" fmla="*/ 47618 h 79166"/>
                <a:gd name="connsiteX4" fmla="*/ 10611 w 82344"/>
                <a:gd name="connsiteY4" fmla="*/ 65192 h 79166"/>
                <a:gd name="connsiteX5" fmla="*/ 28800 w 82344"/>
                <a:gd name="connsiteY5" fmla="*/ 77143 h 79166"/>
                <a:gd name="connsiteX6" fmla="*/ 52173 w 82344"/>
                <a:gd name="connsiteY6" fmla="*/ 77670 h 79166"/>
                <a:gd name="connsiteX7" fmla="*/ 72032 w 82344"/>
                <a:gd name="connsiteY7" fmla="*/ 65456 h 79166"/>
                <a:gd name="connsiteX8" fmla="*/ 81610 w 82344"/>
                <a:gd name="connsiteY8" fmla="*/ 45949 h 79166"/>
                <a:gd name="connsiteX9" fmla="*/ 71680 w 82344"/>
                <a:gd name="connsiteY9" fmla="*/ 10626 h 79166"/>
                <a:gd name="connsiteX10" fmla="*/ 59730 w 82344"/>
                <a:gd name="connsiteY10" fmla="*/ 2981 h 79166"/>
                <a:gd name="connsiteX11" fmla="*/ 49449 w 82344"/>
                <a:gd name="connsiteY11" fmla="*/ 257 h 79166"/>
                <a:gd name="connsiteX12" fmla="*/ 42683 w 82344"/>
                <a:gd name="connsiteY12" fmla="*/ 257 h 79166"/>
                <a:gd name="connsiteX13" fmla="*/ 40487 w 82344"/>
                <a:gd name="connsiteY13" fmla="*/ 960 h 79166"/>
                <a:gd name="connsiteX14" fmla="*/ 49274 w 82344"/>
                <a:gd name="connsiteY14" fmla="*/ 960 h 79166"/>
                <a:gd name="connsiteX15" fmla="*/ 59203 w 82344"/>
                <a:gd name="connsiteY15" fmla="*/ 3947 h 79166"/>
                <a:gd name="connsiteX16" fmla="*/ 70538 w 82344"/>
                <a:gd name="connsiteY16" fmla="*/ 11592 h 79166"/>
                <a:gd name="connsiteX17" fmla="*/ 80028 w 82344"/>
                <a:gd name="connsiteY17" fmla="*/ 44631 h 79166"/>
                <a:gd name="connsiteX18" fmla="*/ 71241 w 82344"/>
                <a:gd name="connsiteY18" fmla="*/ 63172 h 79166"/>
                <a:gd name="connsiteX19" fmla="*/ 52173 w 82344"/>
                <a:gd name="connsiteY19" fmla="*/ 74770 h 79166"/>
                <a:gd name="connsiteX20" fmla="*/ 30030 w 82344"/>
                <a:gd name="connsiteY20" fmla="*/ 74331 h 79166"/>
                <a:gd name="connsiteX21" fmla="*/ 12456 w 82344"/>
                <a:gd name="connsiteY21" fmla="*/ 62996 h 79166"/>
                <a:gd name="connsiteX22" fmla="*/ 3142 w 82344"/>
                <a:gd name="connsiteY22" fmla="*/ 46564 h 79166"/>
                <a:gd name="connsiteX23" fmla="*/ 2439 w 82344"/>
                <a:gd name="connsiteY23" fmla="*/ 30133 h 79166"/>
                <a:gd name="connsiteX24" fmla="*/ 14302 w 82344"/>
                <a:gd name="connsiteY24" fmla="*/ 9747 h 79166"/>
                <a:gd name="connsiteX25" fmla="*/ 21507 w 82344"/>
                <a:gd name="connsiteY25" fmla="*/ 4650 h 7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2344" h="79166">
                  <a:moveTo>
                    <a:pt x="21507" y="4650"/>
                  </a:moveTo>
                  <a:cubicBezTo>
                    <a:pt x="18657" y="5679"/>
                    <a:pt x="16011" y="7190"/>
                    <a:pt x="13687" y="9132"/>
                  </a:cubicBezTo>
                  <a:cubicBezTo>
                    <a:pt x="7102" y="14369"/>
                    <a:pt x="2613" y="21785"/>
                    <a:pt x="1033" y="30045"/>
                  </a:cubicBezTo>
                  <a:cubicBezTo>
                    <a:pt x="-344" y="35818"/>
                    <a:pt x="-344" y="41846"/>
                    <a:pt x="1033" y="47618"/>
                  </a:cubicBezTo>
                  <a:cubicBezTo>
                    <a:pt x="2747" y="54174"/>
                    <a:pt x="6035" y="60201"/>
                    <a:pt x="10611" y="65192"/>
                  </a:cubicBezTo>
                  <a:cubicBezTo>
                    <a:pt x="15558" y="70658"/>
                    <a:pt x="21819" y="74770"/>
                    <a:pt x="28800" y="77143"/>
                  </a:cubicBezTo>
                  <a:cubicBezTo>
                    <a:pt x="36364" y="79647"/>
                    <a:pt x="44504" y="79832"/>
                    <a:pt x="52173" y="77670"/>
                  </a:cubicBezTo>
                  <a:cubicBezTo>
                    <a:pt x="59807" y="75543"/>
                    <a:pt x="66688" y="71308"/>
                    <a:pt x="72032" y="65456"/>
                  </a:cubicBezTo>
                  <a:cubicBezTo>
                    <a:pt x="77066" y="60034"/>
                    <a:pt x="80396" y="53251"/>
                    <a:pt x="81610" y="45949"/>
                  </a:cubicBezTo>
                  <a:cubicBezTo>
                    <a:pt x="84042" y="33269"/>
                    <a:pt x="80364" y="20186"/>
                    <a:pt x="71680" y="10626"/>
                  </a:cubicBezTo>
                  <a:cubicBezTo>
                    <a:pt x="68236" y="7322"/>
                    <a:pt x="64175" y="4721"/>
                    <a:pt x="59730" y="2981"/>
                  </a:cubicBezTo>
                  <a:cubicBezTo>
                    <a:pt x="56440" y="1619"/>
                    <a:pt x="52983" y="705"/>
                    <a:pt x="49449" y="257"/>
                  </a:cubicBezTo>
                  <a:cubicBezTo>
                    <a:pt x="47207" y="-86"/>
                    <a:pt x="44926" y="-86"/>
                    <a:pt x="42683" y="257"/>
                  </a:cubicBezTo>
                  <a:cubicBezTo>
                    <a:pt x="41923" y="398"/>
                    <a:pt x="41185" y="626"/>
                    <a:pt x="40487" y="960"/>
                  </a:cubicBezTo>
                  <a:cubicBezTo>
                    <a:pt x="43401" y="556"/>
                    <a:pt x="46359" y="556"/>
                    <a:pt x="49274" y="960"/>
                  </a:cubicBezTo>
                  <a:cubicBezTo>
                    <a:pt x="52702" y="1505"/>
                    <a:pt x="56042" y="2506"/>
                    <a:pt x="59203" y="3947"/>
                  </a:cubicBezTo>
                  <a:cubicBezTo>
                    <a:pt x="63445" y="5731"/>
                    <a:pt x="67297" y="8323"/>
                    <a:pt x="70538" y="11592"/>
                  </a:cubicBezTo>
                  <a:cubicBezTo>
                    <a:pt x="78609" y="20564"/>
                    <a:pt x="82108" y="32742"/>
                    <a:pt x="80028" y="44631"/>
                  </a:cubicBezTo>
                  <a:cubicBezTo>
                    <a:pt x="78910" y="51520"/>
                    <a:pt x="75864" y="57943"/>
                    <a:pt x="71241" y="63172"/>
                  </a:cubicBezTo>
                  <a:cubicBezTo>
                    <a:pt x="66096" y="68751"/>
                    <a:pt x="59490" y="72767"/>
                    <a:pt x="52173" y="74770"/>
                  </a:cubicBezTo>
                  <a:cubicBezTo>
                    <a:pt x="44913" y="76826"/>
                    <a:pt x="37204" y="76677"/>
                    <a:pt x="30030" y="74331"/>
                  </a:cubicBezTo>
                  <a:cubicBezTo>
                    <a:pt x="23304" y="72108"/>
                    <a:pt x="17255" y="68206"/>
                    <a:pt x="12456" y="62996"/>
                  </a:cubicBezTo>
                  <a:cubicBezTo>
                    <a:pt x="8095" y="58330"/>
                    <a:pt x="4902" y="52697"/>
                    <a:pt x="3142" y="46564"/>
                  </a:cubicBezTo>
                  <a:cubicBezTo>
                    <a:pt x="1654" y="41213"/>
                    <a:pt x="1413" y="35589"/>
                    <a:pt x="2439" y="30133"/>
                  </a:cubicBezTo>
                  <a:cubicBezTo>
                    <a:pt x="3974" y="22189"/>
                    <a:pt x="8156" y="15001"/>
                    <a:pt x="14302" y="9747"/>
                  </a:cubicBezTo>
                  <a:cubicBezTo>
                    <a:pt x="16584" y="7884"/>
                    <a:pt x="18992" y="6179"/>
                    <a:pt x="21507" y="4650"/>
                  </a:cubicBezTo>
                  <a:close/>
                </a:path>
              </a:pathLst>
            </a:custGeom>
            <a:solidFill>
              <a:srgbClr val="E0E0E0"/>
            </a:solidFill>
            <a:ln w="8776"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0B8868FF-6526-E9EB-463B-0254E23280BC}"/>
                </a:ext>
              </a:extLst>
            </p:cNvPr>
            <p:cNvSpPr/>
            <p:nvPr/>
          </p:nvSpPr>
          <p:spPr>
            <a:xfrm>
              <a:off x="1832870" y="2828756"/>
              <a:ext cx="22620" cy="21793"/>
            </a:xfrm>
            <a:custGeom>
              <a:avLst/>
              <a:gdLst>
                <a:gd name="connsiteX0" fmla="*/ 22597 w 22620"/>
                <a:gd name="connsiteY0" fmla="*/ 9842 h 21793"/>
                <a:gd name="connsiteX1" fmla="*/ 12228 w 22620"/>
                <a:gd name="connsiteY1" fmla="*/ 21704 h 21793"/>
                <a:gd name="connsiteX2" fmla="*/ 42 w 22620"/>
                <a:gd name="connsiteY2" fmla="*/ 12275 h 21793"/>
                <a:gd name="connsiteX3" fmla="*/ 14 w 22620"/>
                <a:gd name="connsiteY3" fmla="*/ 12038 h 21793"/>
                <a:gd name="connsiteX4" fmla="*/ 10471 w 22620"/>
                <a:gd name="connsiteY4" fmla="*/ 88 h 21793"/>
                <a:gd name="connsiteX5" fmla="*/ 22555 w 22620"/>
                <a:gd name="connsiteY5" fmla="*/ 9446 h 21793"/>
                <a:gd name="connsiteX6" fmla="*/ 22597 w 22620"/>
                <a:gd name="connsiteY6" fmla="*/ 9842 h 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0" h="21793">
                  <a:moveTo>
                    <a:pt x="22597" y="9842"/>
                  </a:moveTo>
                  <a:cubicBezTo>
                    <a:pt x="22998" y="15975"/>
                    <a:pt x="18362" y="21282"/>
                    <a:pt x="12228" y="21704"/>
                  </a:cubicBezTo>
                  <a:cubicBezTo>
                    <a:pt x="6259" y="22468"/>
                    <a:pt x="803" y="18242"/>
                    <a:pt x="42" y="12275"/>
                  </a:cubicBezTo>
                  <a:cubicBezTo>
                    <a:pt x="32" y="12196"/>
                    <a:pt x="22" y="12117"/>
                    <a:pt x="14" y="12038"/>
                  </a:cubicBezTo>
                  <a:cubicBezTo>
                    <a:pt x="-292" y="5887"/>
                    <a:pt x="4334" y="598"/>
                    <a:pt x="10471" y="88"/>
                  </a:cubicBezTo>
                  <a:cubicBezTo>
                    <a:pt x="16392" y="-668"/>
                    <a:pt x="21802" y="3524"/>
                    <a:pt x="22555" y="9446"/>
                  </a:cubicBezTo>
                  <a:cubicBezTo>
                    <a:pt x="22570" y="9578"/>
                    <a:pt x="22585" y="9710"/>
                    <a:pt x="22597" y="9842"/>
                  </a:cubicBezTo>
                  <a:close/>
                </a:path>
              </a:pathLst>
            </a:custGeom>
            <a:solidFill>
              <a:srgbClr val="263238"/>
            </a:solidFill>
            <a:ln w="8776"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8C36B37A-F099-3778-7E0C-1763488D6DB3}"/>
                </a:ext>
              </a:extLst>
            </p:cNvPr>
            <p:cNvSpPr/>
            <p:nvPr/>
          </p:nvSpPr>
          <p:spPr>
            <a:xfrm>
              <a:off x="1939544" y="2823574"/>
              <a:ext cx="22606" cy="21790"/>
            </a:xfrm>
            <a:custGeom>
              <a:avLst/>
              <a:gdLst>
                <a:gd name="connsiteX0" fmla="*/ 22596 w 22606"/>
                <a:gd name="connsiteY0" fmla="*/ 9928 h 21790"/>
                <a:gd name="connsiteX1" fmla="*/ 12140 w 22606"/>
                <a:gd name="connsiteY1" fmla="*/ 21702 h 21790"/>
                <a:gd name="connsiteX2" fmla="*/ 57 w 22606"/>
                <a:gd name="connsiteY2" fmla="*/ 12344 h 21790"/>
                <a:gd name="connsiteX3" fmla="*/ 14 w 22606"/>
                <a:gd name="connsiteY3" fmla="*/ 11949 h 21790"/>
                <a:gd name="connsiteX4" fmla="*/ 10470 w 22606"/>
                <a:gd name="connsiteY4" fmla="*/ 86 h 21790"/>
                <a:gd name="connsiteX5" fmla="*/ 22547 w 22606"/>
                <a:gd name="connsiteY5" fmla="*/ 9453 h 21790"/>
                <a:gd name="connsiteX6" fmla="*/ 22596 w 22606"/>
                <a:gd name="connsiteY6" fmla="*/ 9928 h 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06" h="21790">
                  <a:moveTo>
                    <a:pt x="22596" y="9928"/>
                  </a:moveTo>
                  <a:cubicBezTo>
                    <a:pt x="22851" y="16026"/>
                    <a:pt x="18228" y="21236"/>
                    <a:pt x="12140" y="21702"/>
                  </a:cubicBezTo>
                  <a:cubicBezTo>
                    <a:pt x="6219" y="22458"/>
                    <a:pt x="808" y="18266"/>
                    <a:pt x="57" y="12344"/>
                  </a:cubicBezTo>
                  <a:cubicBezTo>
                    <a:pt x="40" y="12212"/>
                    <a:pt x="25" y="12080"/>
                    <a:pt x="14" y="11949"/>
                  </a:cubicBezTo>
                  <a:cubicBezTo>
                    <a:pt x="-289" y="5815"/>
                    <a:pt x="4347" y="552"/>
                    <a:pt x="10470" y="86"/>
                  </a:cubicBezTo>
                  <a:cubicBezTo>
                    <a:pt x="16393" y="-661"/>
                    <a:pt x="21799" y="3531"/>
                    <a:pt x="22547" y="9453"/>
                  </a:cubicBezTo>
                  <a:cubicBezTo>
                    <a:pt x="22567" y="9611"/>
                    <a:pt x="22583" y="9769"/>
                    <a:pt x="22596" y="9928"/>
                  </a:cubicBezTo>
                  <a:close/>
                </a:path>
              </a:pathLst>
            </a:custGeom>
            <a:solidFill>
              <a:srgbClr val="263238"/>
            </a:solidFill>
            <a:ln w="8776"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ADE31A0-38E0-0ADC-A09B-D57074EE010E}"/>
                </a:ext>
              </a:extLst>
            </p:cNvPr>
            <p:cNvSpPr/>
            <p:nvPr/>
          </p:nvSpPr>
          <p:spPr>
            <a:xfrm>
              <a:off x="1918633" y="2786969"/>
              <a:ext cx="41500" cy="15051"/>
            </a:xfrm>
            <a:custGeom>
              <a:avLst/>
              <a:gdLst>
                <a:gd name="connsiteX0" fmla="*/ 41398 w 41500"/>
                <a:gd name="connsiteY0" fmla="*/ 10594 h 15051"/>
                <a:gd name="connsiteX1" fmla="*/ 20485 w 41500"/>
                <a:gd name="connsiteY1" fmla="*/ 7695 h 15051"/>
                <a:gd name="connsiteX2" fmla="*/ 539 w 41500"/>
                <a:gd name="connsiteY2" fmla="*/ 14812 h 15051"/>
                <a:gd name="connsiteX3" fmla="*/ 4053 w 41500"/>
                <a:gd name="connsiteY3" fmla="*/ 7783 h 15051"/>
                <a:gd name="connsiteX4" fmla="*/ 36565 w 41500"/>
                <a:gd name="connsiteY4" fmla="*/ 4443 h 15051"/>
                <a:gd name="connsiteX5" fmla="*/ 41398 w 41500"/>
                <a:gd name="connsiteY5" fmla="*/ 10594 h 1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00" h="15051">
                  <a:moveTo>
                    <a:pt x="41398" y="10594"/>
                  </a:moveTo>
                  <a:cubicBezTo>
                    <a:pt x="40256" y="12352"/>
                    <a:pt x="31644" y="6465"/>
                    <a:pt x="20485" y="7695"/>
                  </a:cubicBezTo>
                  <a:cubicBezTo>
                    <a:pt x="9326" y="8925"/>
                    <a:pt x="1945" y="16482"/>
                    <a:pt x="539" y="14812"/>
                  </a:cubicBezTo>
                  <a:cubicBezTo>
                    <a:pt x="-867" y="13143"/>
                    <a:pt x="539" y="11209"/>
                    <a:pt x="4053" y="7783"/>
                  </a:cubicBezTo>
                  <a:cubicBezTo>
                    <a:pt x="12606" y="-1154"/>
                    <a:pt x="26375" y="-2568"/>
                    <a:pt x="36565" y="4443"/>
                  </a:cubicBezTo>
                  <a:cubicBezTo>
                    <a:pt x="40431" y="7167"/>
                    <a:pt x="41925" y="9891"/>
                    <a:pt x="41398" y="10594"/>
                  </a:cubicBezTo>
                  <a:close/>
                </a:path>
              </a:pathLst>
            </a:custGeom>
            <a:solidFill>
              <a:srgbClr val="263238"/>
            </a:solidFill>
            <a:ln w="8776"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C9910867-139E-EFC7-5E7F-9136E409213E}"/>
                </a:ext>
              </a:extLst>
            </p:cNvPr>
            <p:cNvSpPr/>
            <p:nvPr/>
          </p:nvSpPr>
          <p:spPr>
            <a:xfrm>
              <a:off x="1803956" y="2792905"/>
              <a:ext cx="49749" cy="14163"/>
            </a:xfrm>
            <a:custGeom>
              <a:avLst/>
              <a:gdLst>
                <a:gd name="connsiteX0" fmla="*/ 49577 w 49749"/>
                <a:gd name="connsiteY0" fmla="*/ 13885 h 14163"/>
                <a:gd name="connsiteX1" fmla="*/ 25062 w 49749"/>
                <a:gd name="connsiteY1" fmla="*/ 8349 h 14163"/>
                <a:gd name="connsiteX2" fmla="*/ 458 w 49749"/>
                <a:gd name="connsiteY2" fmla="*/ 13885 h 14163"/>
                <a:gd name="connsiteX3" fmla="*/ 5467 w 49749"/>
                <a:gd name="connsiteY3" fmla="*/ 6591 h 14163"/>
                <a:gd name="connsiteX4" fmla="*/ 25150 w 49749"/>
                <a:gd name="connsiteY4" fmla="*/ 1 h 14163"/>
                <a:gd name="connsiteX5" fmla="*/ 44657 w 49749"/>
                <a:gd name="connsiteY5" fmla="*/ 6591 h 14163"/>
                <a:gd name="connsiteX6" fmla="*/ 49577 w 49749"/>
                <a:gd name="connsiteY6" fmla="*/ 13885 h 1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9" h="14163">
                  <a:moveTo>
                    <a:pt x="49577" y="13885"/>
                  </a:moveTo>
                  <a:cubicBezTo>
                    <a:pt x="47996" y="15642"/>
                    <a:pt x="38506" y="8173"/>
                    <a:pt x="25062" y="8349"/>
                  </a:cubicBezTo>
                  <a:cubicBezTo>
                    <a:pt x="11618" y="8525"/>
                    <a:pt x="1952" y="15642"/>
                    <a:pt x="458" y="13885"/>
                  </a:cubicBezTo>
                  <a:cubicBezTo>
                    <a:pt x="-1035" y="12127"/>
                    <a:pt x="1249" y="10018"/>
                    <a:pt x="5467" y="6591"/>
                  </a:cubicBezTo>
                  <a:cubicBezTo>
                    <a:pt x="11134" y="2312"/>
                    <a:pt x="18046" y="-8"/>
                    <a:pt x="25150" y="1"/>
                  </a:cubicBezTo>
                  <a:cubicBezTo>
                    <a:pt x="32208" y="-60"/>
                    <a:pt x="39081" y="2259"/>
                    <a:pt x="44657" y="6591"/>
                  </a:cubicBezTo>
                  <a:cubicBezTo>
                    <a:pt x="48874" y="9930"/>
                    <a:pt x="50280" y="13094"/>
                    <a:pt x="49577" y="13885"/>
                  </a:cubicBezTo>
                  <a:close/>
                </a:path>
              </a:pathLst>
            </a:custGeom>
            <a:solidFill>
              <a:srgbClr val="263238"/>
            </a:solidFill>
            <a:ln w="8776"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4C32DD52-999D-D791-D265-A03F3AF1C04E}"/>
                </a:ext>
              </a:extLst>
            </p:cNvPr>
            <p:cNvSpPr/>
            <p:nvPr/>
          </p:nvSpPr>
          <p:spPr>
            <a:xfrm>
              <a:off x="1780953" y="2529077"/>
              <a:ext cx="328983" cy="89144"/>
            </a:xfrm>
            <a:custGeom>
              <a:avLst/>
              <a:gdLst>
                <a:gd name="connsiteX0" fmla="*/ 328983 w 328983"/>
                <a:gd name="connsiteY0" fmla="*/ 50394 h 89144"/>
                <a:gd name="connsiteX1" fmla="*/ 314660 w 328983"/>
                <a:gd name="connsiteY1" fmla="*/ 42134 h 89144"/>
                <a:gd name="connsiteX2" fmla="*/ 295856 w 328983"/>
                <a:gd name="connsiteY2" fmla="*/ 38795 h 89144"/>
                <a:gd name="connsiteX3" fmla="*/ 271956 w 328983"/>
                <a:gd name="connsiteY3" fmla="*/ 45737 h 89144"/>
                <a:gd name="connsiteX4" fmla="*/ 270813 w 328983"/>
                <a:gd name="connsiteY4" fmla="*/ 46440 h 89144"/>
                <a:gd name="connsiteX5" fmla="*/ 270110 w 328983"/>
                <a:gd name="connsiteY5" fmla="*/ 45298 h 89144"/>
                <a:gd name="connsiteX6" fmla="*/ 243750 w 328983"/>
                <a:gd name="connsiteY6" fmla="*/ 26054 h 89144"/>
                <a:gd name="connsiteX7" fmla="*/ 207020 w 328983"/>
                <a:gd name="connsiteY7" fmla="*/ 31854 h 89144"/>
                <a:gd name="connsiteX8" fmla="*/ 205614 w 328983"/>
                <a:gd name="connsiteY8" fmla="*/ 32820 h 89144"/>
                <a:gd name="connsiteX9" fmla="*/ 204648 w 328983"/>
                <a:gd name="connsiteY9" fmla="*/ 31502 h 89144"/>
                <a:gd name="connsiteX10" fmla="*/ 159922 w 328983"/>
                <a:gd name="connsiteY10" fmla="*/ 4351 h 89144"/>
                <a:gd name="connsiteX11" fmla="*/ 119151 w 328983"/>
                <a:gd name="connsiteY11" fmla="*/ 10502 h 89144"/>
                <a:gd name="connsiteX12" fmla="*/ 90857 w 328983"/>
                <a:gd name="connsiteY12" fmla="*/ 35632 h 89144"/>
                <a:gd name="connsiteX13" fmla="*/ 90418 w 328983"/>
                <a:gd name="connsiteY13" fmla="*/ 36335 h 89144"/>
                <a:gd name="connsiteX14" fmla="*/ 89539 w 328983"/>
                <a:gd name="connsiteY14" fmla="*/ 36335 h 89144"/>
                <a:gd name="connsiteX15" fmla="*/ 47362 w 328983"/>
                <a:gd name="connsiteY15" fmla="*/ 46792 h 89144"/>
                <a:gd name="connsiteX16" fmla="*/ 19243 w 328983"/>
                <a:gd name="connsiteY16" fmla="*/ 65947 h 89144"/>
                <a:gd name="connsiteX17" fmla="*/ 0 w 328983"/>
                <a:gd name="connsiteY17" fmla="*/ 89145 h 89144"/>
                <a:gd name="connsiteX18" fmla="*/ 879 w 328983"/>
                <a:gd name="connsiteY18" fmla="*/ 87299 h 89144"/>
                <a:gd name="connsiteX19" fmla="*/ 3778 w 328983"/>
                <a:gd name="connsiteY19" fmla="*/ 82115 h 89144"/>
                <a:gd name="connsiteX20" fmla="*/ 17925 w 328983"/>
                <a:gd name="connsiteY20" fmla="*/ 64541 h 89144"/>
                <a:gd name="connsiteX21" fmla="*/ 46219 w 328983"/>
                <a:gd name="connsiteY21" fmla="*/ 44331 h 89144"/>
                <a:gd name="connsiteX22" fmla="*/ 89451 w 328983"/>
                <a:gd name="connsiteY22" fmla="*/ 33084 h 89144"/>
                <a:gd name="connsiteX23" fmla="*/ 88133 w 328983"/>
                <a:gd name="connsiteY23" fmla="*/ 33787 h 89144"/>
                <a:gd name="connsiteX24" fmla="*/ 117657 w 328983"/>
                <a:gd name="connsiteY24" fmla="*/ 7426 h 89144"/>
                <a:gd name="connsiteX25" fmla="*/ 160450 w 328983"/>
                <a:gd name="connsiteY25" fmla="*/ 924 h 89144"/>
                <a:gd name="connsiteX26" fmla="*/ 207372 w 328983"/>
                <a:gd name="connsiteY26" fmla="*/ 29481 h 89144"/>
                <a:gd name="connsiteX27" fmla="*/ 204999 w 328983"/>
                <a:gd name="connsiteY27" fmla="*/ 29481 h 89144"/>
                <a:gd name="connsiteX28" fmla="*/ 244541 w 328983"/>
                <a:gd name="connsiteY28" fmla="*/ 23418 h 89144"/>
                <a:gd name="connsiteX29" fmla="*/ 272219 w 328983"/>
                <a:gd name="connsiteY29" fmla="*/ 44331 h 89144"/>
                <a:gd name="connsiteX30" fmla="*/ 270374 w 328983"/>
                <a:gd name="connsiteY30" fmla="*/ 43892 h 89144"/>
                <a:gd name="connsiteX31" fmla="*/ 295681 w 328983"/>
                <a:gd name="connsiteY31" fmla="*/ 37126 h 89144"/>
                <a:gd name="connsiteX32" fmla="*/ 315100 w 328983"/>
                <a:gd name="connsiteY32" fmla="*/ 41168 h 89144"/>
                <a:gd name="connsiteX33" fmla="*/ 325732 w 328983"/>
                <a:gd name="connsiteY33" fmla="*/ 47670 h 89144"/>
                <a:gd name="connsiteX34" fmla="*/ 328983 w 328983"/>
                <a:gd name="connsiteY34" fmla="*/ 50394 h 8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8983" h="89144">
                  <a:moveTo>
                    <a:pt x="328983" y="50394"/>
                  </a:moveTo>
                  <a:cubicBezTo>
                    <a:pt x="324554" y="47073"/>
                    <a:pt x="319748" y="44305"/>
                    <a:pt x="314660" y="42134"/>
                  </a:cubicBezTo>
                  <a:cubicBezTo>
                    <a:pt x="308659" y="39859"/>
                    <a:pt x="302280" y="38725"/>
                    <a:pt x="295856" y="38795"/>
                  </a:cubicBezTo>
                  <a:cubicBezTo>
                    <a:pt x="287412" y="38901"/>
                    <a:pt x="279143" y="41300"/>
                    <a:pt x="271956" y="45737"/>
                  </a:cubicBezTo>
                  <a:lnTo>
                    <a:pt x="270813" y="46440"/>
                  </a:lnTo>
                  <a:lnTo>
                    <a:pt x="270110" y="45298"/>
                  </a:lnTo>
                  <a:cubicBezTo>
                    <a:pt x="264214" y="35650"/>
                    <a:pt x="254738" y="28726"/>
                    <a:pt x="243750" y="26054"/>
                  </a:cubicBezTo>
                  <a:cubicBezTo>
                    <a:pt x="231252" y="22452"/>
                    <a:pt x="217802" y="24578"/>
                    <a:pt x="207020" y="31854"/>
                  </a:cubicBezTo>
                  <a:lnTo>
                    <a:pt x="205614" y="32820"/>
                  </a:lnTo>
                  <a:lnTo>
                    <a:pt x="204648" y="31502"/>
                  </a:lnTo>
                  <a:cubicBezTo>
                    <a:pt x="193788" y="17030"/>
                    <a:pt x="177769" y="7312"/>
                    <a:pt x="159922" y="4351"/>
                  </a:cubicBezTo>
                  <a:cubicBezTo>
                    <a:pt x="146023" y="2154"/>
                    <a:pt x="131785" y="4307"/>
                    <a:pt x="119151" y="10502"/>
                  </a:cubicBezTo>
                  <a:cubicBezTo>
                    <a:pt x="107625" y="16169"/>
                    <a:pt x="97848" y="24859"/>
                    <a:pt x="90857" y="35632"/>
                  </a:cubicBezTo>
                  <a:lnTo>
                    <a:pt x="90418" y="36335"/>
                  </a:lnTo>
                  <a:lnTo>
                    <a:pt x="89539" y="36335"/>
                  </a:lnTo>
                  <a:cubicBezTo>
                    <a:pt x="74906" y="36854"/>
                    <a:pt x="60542" y="40412"/>
                    <a:pt x="47362" y="46792"/>
                  </a:cubicBezTo>
                  <a:cubicBezTo>
                    <a:pt x="37073" y="51712"/>
                    <a:pt x="27592" y="58179"/>
                    <a:pt x="19243" y="65947"/>
                  </a:cubicBezTo>
                  <a:cubicBezTo>
                    <a:pt x="12119" y="73065"/>
                    <a:pt x="5676" y="80832"/>
                    <a:pt x="0" y="89145"/>
                  </a:cubicBezTo>
                  <a:lnTo>
                    <a:pt x="879" y="87299"/>
                  </a:lnTo>
                  <a:cubicBezTo>
                    <a:pt x="1494" y="86157"/>
                    <a:pt x="2372" y="84312"/>
                    <a:pt x="3778" y="82115"/>
                  </a:cubicBezTo>
                  <a:cubicBezTo>
                    <a:pt x="7841" y="75762"/>
                    <a:pt x="12585" y="69866"/>
                    <a:pt x="17925" y="64541"/>
                  </a:cubicBezTo>
                  <a:cubicBezTo>
                    <a:pt x="26188" y="56299"/>
                    <a:pt x="35746" y="49472"/>
                    <a:pt x="46219" y="44331"/>
                  </a:cubicBezTo>
                  <a:cubicBezTo>
                    <a:pt x="59655" y="37521"/>
                    <a:pt x="74400" y="33682"/>
                    <a:pt x="89451" y="33084"/>
                  </a:cubicBezTo>
                  <a:lnTo>
                    <a:pt x="88133" y="33787"/>
                  </a:lnTo>
                  <a:cubicBezTo>
                    <a:pt x="95359" y="22452"/>
                    <a:pt x="105577" y="13331"/>
                    <a:pt x="117657" y="7426"/>
                  </a:cubicBezTo>
                  <a:cubicBezTo>
                    <a:pt x="130882" y="809"/>
                    <a:pt x="145856" y="-1466"/>
                    <a:pt x="160450" y="924"/>
                  </a:cubicBezTo>
                  <a:cubicBezTo>
                    <a:pt x="179191" y="4026"/>
                    <a:pt x="196006" y="14262"/>
                    <a:pt x="207372" y="29481"/>
                  </a:cubicBezTo>
                  <a:lnTo>
                    <a:pt x="204999" y="29481"/>
                  </a:lnTo>
                  <a:cubicBezTo>
                    <a:pt x="216601" y="21626"/>
                    <a:pt x="231118" y="19403"/>
                    <a:pt x="244541" y="23418"/>
                  </a:cubicBezTo>
                  <a:cubicBezTo>
                    <a:pt x="256157" y="26476"/>
                    <a:pt x="266104" y="33989"/>
                    <a:pt x="272219" y="44331"/>
                  </a:cubicBezTo>
                  <a:lnTo>
                    <a:pt x="270374" y="43892"/>
                  </a:lnTo>
                  <a:cubicBezTo>
                    <a:pt x="278028" y="39349"/>
                    <a:pt x="286779" y="37012"/>
                    <a:pt x="295681" y="37126"/>
                  </a:cubicBezTo>
                  <a:cubicBezTo>
                    <a:pt x="302359" y="37161"/>
                    <a:pt x="308966" y="38532"/>
                    <a:pt x="315100" y="41168"/>
                  </a:cubicBezTo>
                  <a:cubicBezTo>
                    <a:pt x="318922" y="42846"/>
                    <a:pt x="322498" y="45034"/>
                    <a:pt x="325732" y="47670"/>
                  </a:cubicBezTo>
                  <a:cubicBezTo>
                    <a:pt x="326892" y="48487"/>
                    <a:pt x="327981" y="49393"/>
                    <a:pt x="328983" y="50394"/>
                  </a:cubicBezTo>
                  <a:close/>
                </a:path>
              </a:pathLst>
            </a:custGeom>
            <a:solidFill>
              <a:srgbClr val="263238"/>
            </a:solidFill>
            <a:ln w="8776"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33255796-2DB2-441E-5BA3-E794765C8FC1}"/>
                </a:ext>
              </a:extLst>
            </p:cNvPr>
            <p:cNvSpPr/>
            <p:nvPr/>
          </p:nvSpPr>
          <p:spPr>
            <a:xfrm>
              <a:off x="1694231" y="2464823"/>
              <a:ext cx="160062" cy="114560"/>
            </a:xfrm>
            <a:custGeom>
              <a:avLst/>
              <a:gdLst>
                <a:gd name="connsiteX0" fmla="*/ 61328 w 160062"/>
                <a:gd name="connsiteY0" fmla="*/ 96459 h 114560"/>
                <a:gd name="connsiteX1" fmla="*/ 48236 w 160062"/>
                <a:gd name="connsiteY1" fmla="*/ 99622 h 114560"/>
                <a:gd name="connsiteX2" fmla="*/ 13879 w 160062"/>
                <a:gd name="connsiteY2" fmla="*/ 87233 h 114560"/>
                <a:gd name="connsiteX3" fmla="*/ 1138 w 160062"/>
                <a:gd name="connsiteY3" fmla="*/ 64650 h 114560"/>
                <a:gd name="connsiteX4" fmla="*/ 4037 w 160062"/>
                <a:gd name="connsiteY4" fmla="*/ 34863 h 114560"/>
                <a:gd name="connsiteX5" fmla="*/ 28026 w 160062"/>
                <a:gd name="connsiteY5" fmla="*/ 11841 h 114560"/>
                <a:gd name="connsiteX6" fmla="*/ 63964 w 160062"/>
                <a:gd name="connsiteY6" fmla="*/ 11841 h 114560"/>
                <a:gd name="connsiteX7" fmla="*/ 61943 w 160062"/>
                <a:gd name="connsiteY7" fmla="*/ 11841 h 114560"/>
                <a:gd name="connsiteX8" fmla="*/ 81626 w 160062"/>
                <a:gd name="connsiteY8" fmla="*/ 682 h 114560"/>
                <a:gd name="connsiteX9" fmla="*/ 100694 w 160062"/>
                <a:gd name="connsiteY9" fmla="*/ 2263 h 114560"/>
                <a:gd name="connsiteX10" fmla="*/ 115192 w 160062"/>
                <a:gd name="connsiteY10" fmla="*/ 14038 h 114560"/>
                <a:gd name="connsiteX11" fmla="*/ 118180 w 160062"/>
                <a:gd name="connsiteY11" fmla="*/ 47955 h 114560"/>
                <a:gd name="connsiteX12" fmla="*/ 115807 w 160062"/>
                <a:gd name="connsiteY12" fmla="*/ 45846 h 114560"/>
                <a:gd name="connsiteX13" fmla="*/ 142783 w 160062"/>
                <a:gd name="connsiteY13" fmla="*/ 45319 h 114560"/>
                <a:gd name="connsiteX14" fmla="*/ 158687 w 160062"/>
                <a:gd name="connsiteY14" fmla="*/ 64123 h 114560"/>
                <a:gd name="connsiteX15" fmla="*/ 148231 w 160062"/>
                <a:gd name="connsiteY15" fmla="*/ 101731 h 114560"/>
                <a:gd name="connsiteX16" fmla="*/ 125209 w 160062"/>
                <a:gd name="connsiteY16" fmla="*/ 113682 h 114560"/>
                <a:gd name="connsiteX17" fmla="*/ 118267 w 160062"/>
                <a:gd name="connsiteY17" fmla="*/ 114560 h 114560"/>
                <a:gd name="connsiteX18" fmla="*/ 115895 w 160062"/>
                <a:gd name="connsiteY18" fmla="*/ 114560 h 114560"/>
                <a:gd name="connsiteX19" fmla="*/ 124682 w 160062"/>
                <a:gd name="connsiteY19" fmla="*/ 112715 h 114560"/>
                <a:gd name="connsiteX20" fmla="*/ 146561 w 160062"/>
                <a:gd name="connsiteY20" fmla="*/ 100325 h 114560"/>
                <a:gd name="connsiteX21" fmla="*/ 155348 w 160062"/>
                <a:gd name="connsiteY21" fmla="*/ 65178 h 114560"/>
                <a:gd name="connsiteX22" fmla="*/ 140850 w 160062"/>
                <a:gd name="connsiteY22" fmla="*/ 48483 h 114560"/>
                <a:gd name="connsiteX23" fmla="*/ 116949 w 160062"/>
                <a:gd name="connsiteY23" fmla="*/ 49010 h 114560"/>
                <a:gd name="connsiteX24" fmla="*/ 112204 w 160062"/>
                <a:gd name="connsiteY24" fmla="*/ 51997 h 114560"/>
                <a:gd name="connsiteX25" fmla="*/ 114577 w 160062"/>
                <a:gd name="connsiteY25" fmla="*/ 46901 h 114560"/>
                <a:gd name="connsiteX26" fmla="*/ 111677 w 160062"/>
                <a:gd name="connsiteY26" fmla="*/ 16322 h 114560"/>
                <a:gd name="connsiteX27" fmla="*/ 98848 w 160062"/>
                <a:gd name="connsiteY27" fmla="*/ 5866 h 114560"/>
                <a:gd name="connsiteX28" fmla="*/ 81274 w 160062"/>
                <a:gd name="connsiteY28" fmla="*/ 4460 h 114560"/>
                <a:gd name="connsiteX29" fmla="*/ 63701 w 160062"/>
                <a:gd name="connsiteY29" fmla="*/ 14477 h 114560"/>
                <a:gd name="connsiteX30" fmla="*/ 62910 w 160062"/>
                <a:gd name="connsiteY30" fmla="*/ 15444 h 114560"/>
                <a:gd name="connsiteX31" fmla="*/ 61680 w 160062"/>
                <a:gd name="connsiteY31" fmla="*/ 15004 h 114560"/>
                <a:gd name="connsiteX32" fmla="*/ 28377 w 160062"/>
                <a:gd name="connsiteY32" fmla="*/ 15004 h 114560"/>
                <a:gd name="connsiteX33" fmla="*/ 5882 w 160062"/>
                <a:gd name="connsiteY33" fmla="*/ 36093 h 114560"/>
                <a:gd name="connsiteX34" fmla="*/ 2895 w 160062"/>
                <a:gd name="connsiteY34" fmla="*/ 64123 h 114560"/>
                <a:gd name="connsiteX35" fmla="*/ 15812 w 160062"/>
                <a:gd name="connsiteY35" fmla="*/ 85563 h 114560"/>
                <a:gd name="connsiteX36" fmla="*/ 48587 w 160062"/>
                <a:gd name="connsiteY36" fmla="*/ 98304 h 114560"/>
                <a:gd name="connsiteX37" fmla="*/ 61328 w 160062"/>
                <a:gd name="connsiteY37" fmla="*/ 96459 h 1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0062" h="114560">
                  <a:moveTo>
                    <a:pt x="61328" y="96459"/>
                  </a:moveTo>
                  <a:cubicBezTo>
                    <a:pt x="57243" y="98445"/>
                    <a:pt x="52777" y="99526"/>
                    <a:pt x="48236" y="99622"/>
                  </a:cubicBezTo>
                  <a:cubicBezTo>
                    <a:pt x="35581" y="100290"/>
                    <a:pt x="23193" y="95827"/>
                    <a:pt x="13879" y="87233"/>
                  </a:cubicBezTo>
                  <a:cubicBezTo>
                    <a:pt x="7384" y="81214"/>
                    <a:pt x="2930" y="73323"/>
                    <a:pt x="1138" y="64650"/>
                  </a:cubicBezTo>
                  <a:cubicBezTo>
                    <a:pt x="-1066" y="54660"/>
                    <a:pt x="-51" y="44238"/>
                    <a:pt x="4037" y="34863"/>
                  </a:cubicBezTo>
                  <a:cubicBezTo>
                    <a:pt x="8709" y="24345"/>
                    <a:pt x="17322" y="16076"/>
                    <a:pt x="28026" y="11841"/>
                  </a:cubicBezTo>
                  <a:cubicBezTo>
                    <a:pt x="39543" y="7140"/>
                    <a:pt x="52446" y="7140"/>
                    <a:pt x="63964" y="11841"/>
                  </a:cubicBezTo>
                  <a:lnTo>
                    <a:pt x="61943" y="11841"/>
                  </a:lnTo>
                  <a:cubicBezTo>
                    <a:pt x="67019" y="5963"/>
                    <a:pt x="73973" y="2017"/>
                    <a:pt x="81626" y="682"/>
                  </a:cubicBezTo>
                  <a:cubicBezTo>
                    <a:pt x="88003" y="-610"/>
                    <a:pt x="94616" y="-57"/>
                    <a:pt x="100694" y="2263"/>
                  </a:cubicBezTo>
                  <a:cubicBezTo>
                    <a:pt x="106610" y="4627"/>
                    <a:pt x="111667" y="8730"/>
                    <a:pt x="115192" y="14038"/>
                  </a:cubicBezTo>
                  <a:cubicBezTo>
                    <a:pt x="121963" y="24072"/>
                    <a:pt x="123091" y="36893"/>
                    <a:pt x="118180" y="47955"/>
                  </a:cubicBezTo>
                  <a:lnTo>
                    <a:pt x="115807" y="45846"/>
                  </a:lnTo>
                  <a:cubicBezTo>
                    <a:pt x="124156" y="41216"/>
                    <a:pt x="134259" y="41014"/>
                    <a:pt x="142783" y="45319"/>
                  </a:cubicBezTo>
                  <a:cubicBezTo>
                    <a:pt x="150549" y="49001"/>
                    <a:pt x="156347" y="55855"/>
                    <a:pt x="158687" y="64123"/>
                  </a:cubicBezTo>
                  <a:cubicBezTo>
                    <a:pt x="162428" y="77629"/>
                    <a:pt x="158406" y="92092"/>
                    <a:pt x="148231" y="101731"/>
                  </a:cubicBezTo>
                  <a:cubicBezTo>
                    <a:pt x="141818" y="107777"/>
                    <a:pt x="133846" y="111915"/>
                    <a:pt x="125209" y="113682"/>
                  </a:cubicBezTo>
                  <a:cubicBezTo>
                    <a:pt x="122921" y="114147"/>
                    <a:pt x="120600" y="114446"/>
                    <a:pt x="118267" y="114560"/>
                  </a:cubicBezTo>
                  <a:cubicBezTo>
                    <a:pt x="116686" y="114560"/>
                    <a:pt x="115895" y="114560"/>
                    <a:pt x="115895" y="114560"/>
                  </a:cubicBezTo>
                  <a:cubicBezTo>
                    <a:pt x="115895" y="114560"/>
                    <a:pt x="119146" y="114560"/>
                    <a:pt x="124682" y="112715"/>
                  </a:cubicBezTo>
                  <a:cubicBezTo>
                    <a:pt x="132935" y="110571"/>
                    <a:pt x="140479" y="106301"/>
                    <a:pt x="146561" y="100325"/>
                  </a:cubicBezTo>
                  <a:cubicBezTo>
                    <a:pt x="155664" y="91082"/>
                    <a:pt x="159029" y="77620"/>
                    <a:pt x="155348" y="65178"/>
                  </a:cubicBezTo>
                  <a:cubicBezTo>
                    <a:pt x="153196" y="57753"/>
                    <a:pt x="147896" y="51655"/>
                    <a:pt x="140850" y="48483"/>
                  </a:cubicBezTo>
                  <a:cubicBezTo>
                    <a:pt x="133286" y="44695"/>
                    <a:pt x="124338" y="44889"/>
                    <a:pt x="116949" y="49010"/>
                  </a:cubicBezTo>
                  <a:lnTo>
                    <a:pt x="112204" y="51997"/>
                  </a:lnTo>
                  <a:lnTo>
                    <a:pt x="114577" y="46901"/>
                  </a:lnTo>
                  <a:cubicBezTo>
                    <a:pt x="118991" y="36893"/>
                    <a:pt x="117892" y="25320"/>
                    <a:pt x="111677" y="16322"/>
                  </a:cubicBezTo>
                  <a:cubicBezTo>
                    <a:pt x="108563" y="11613"/>
                    <a:pt x="104088" y="7966"/>
                    <a:pt x="98848" y="5866"/>
                  </a:cubicBezTo>
                  <a:cubicBezTo>
                    <a:pt x="93233" y="3775"/>
                    <a:pt x="87149" y="3291"/>
                    <a:pt x="81274" y="4460"/>
                  </a:cubicBezTo>
                  <a:cubicBezTo>
                    <a:pt x="74440" y="5681"/>
                    <a:pt x="68235" y="9222"/>
                    <a:pt x="63701" y="14477"/>
                  </a:cubicBezTo>
                  <a:lnTo>
                    <a:pt x="62910" y="15444"/>
                  </a:lnTo>
                  <a:lnTo>
                    <a:pt x="61680" y="15004"/>
                  </a:lnTo>
                  <a:cubicBezTo>
                    <a:pt x="51009" y="10637"/>
                    <a:pt x="39048" y="10637"/>
                    <a:pt x="28377" y="15004"/>
                  </a:cubicBezTo>
                  <a:cubicBezTo>
                    <a:pt x="18447" y="18879"/>
                    <a:pt x="10392" y="26436"/>
                    <a:pt x="5882" y="36093"/>
                  </a:cubicBezTo>
                  <a:cubicBezTo>
                    <a:pt x="2021" y="44906"/>
                    <a:pt x="977" y="54695"/>
                    <a:pt x="2895" y="64123"/>
                  </a:cubicBezTo>
                  <a:cubicBezTo>
                    <a:pt x="4905" y="72427"/>
                    <a:pt x="9414" y="79905"/>
                    <a:pt x="15812" y="85563"/>
                  </a:cubicBezTo>
                  <a:cubicBezTo>
                    <a:pt x="24652" y="93929"/>
                    <a:pt x="36417" y="98507"/>
                    <a:pt x="48587" y="98304"/>
                  </a:cubicBezTo>
                  <a:cubicBezTo>
                    <a:pt x="52877" y="98041"/>
                    <a:pt x="57138" y="97417"/>
                    <a:pt x="61328" y="96459"/>
                  </a:cubicBezTo>
                  <a:close/>
                </a:path>
              </a:pathLst>
            </a:custGeom>
            <a:solidFill>
              <a:srgbClr val="263238"/>
            </a:solidFill>
            <a:ln w="8776"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17E2479A-921A-9174-CA4B-272785FD4C65}"/>
                </a:ext>
              </a:extLst>
            </p:cNvPr>
            <p:cNvSpPr/>
            <p:nvPr/>
          </p:nvSpPr>
          <p:spPr>
            <a:xfrm>
              <a:off x="1502303" y="2582616"/>
              <a:ext cx="250707" cy="114600"/>
            </a:xfrm>
            <a:custGeom>
              <a:avLst/>
              <a:gdLst>
                <a:gd name="connsiteX0" fmla="*/ 4673 w 250707"/>
                <a:gd name="connsiteY0" fmla="*/ 114600 h 114600"/>
                <a:gd name="connsiteX1" fmla="*/ 3619 w 250707"/>
                <a:gd name="connsiteY1" fmla="*/ 112579 h 114600"/>
                <a:gd name="connsiteX2" fmla="*/ 1598 w 250707"/>
                <a:gd name="connsiteY2" fmla="*/ 106516 h 114600"/>
                <a:gd name="connsiteX3" fmla="*/ 1071 w 250707"/>
                <a:gd name="connsiteY3" fmla="*/ 82440 h 114600"/>
                <a:gd name="connsiteX4" fmla="*/ 19348 w 250707"/>
                <a:gd name="connsiteY4" fmla="*/ 50895 h 114600"/>
                <a:gd name="connsiteX5" fmla="*/ 63282 w 250707"/>
                <a:gd name="connsiteY5" fmla="*/ 37451 h 114600"/>
                <a:gd name="connsiteX6" fmla="*/ 61525 w 250707"/>
                <a:gd name="connsiteY6" fmla="*/ 38418 h 114600"/>
                <a:gd name="connsiteX7" fmla="*/ 96673 w 250707"/>
                <a:gd name="connsiteY7" fmla="*/ 5203 h 114600"/>
                <a:gd name="connsiteX8" fmla="*/ 133402 w 250707"/>
                <a:gd name="connsiteY8" fmla="*/ 898 h 114600"/>
                <a:gd name="connsiteX9" fmla="*/ 164420 w 250707"/>
                <a:gd name="connsiteY9" fmla="*/ 14342 h 114600"/>
                <a:gd name="connsiteX10" fmla="*/ 162663 w 250707"/>
                <a:gd name="connsiteY10" fmla="*/ 14342 h 114600"/>
                <a:gd name="connsiteX11" fmla="*/ 199919 w 250707"/>
                <a:gd name="connsiteY11" fmla="*/ 5555 h 114600"/>
                <a:gd name="connsiteX12" fmla="*/ 229004 w 250707"/>
                <a:gd name="connsiteY12" fmla="*/ 11442 h 114600"/>
                <a:gd name="connsiteX13" fmla="*/ 245699 w 250707"/>
                <a:gd name="connsiteY13" fmla="*/ 21107 h 114600"/>
                <a:gd name="connsiteX14" fmla="*/ 250708 w 250707"/>
                <a:gd name="connsiteY14" fmla="*/ 25764 h 114600"/>
                <a:gd name="connsiteX15" fmla="*/ 228301 w 250707"/>
                <a:gd name="connsiteY15" fmla="*/ 13199 h 114600"/>
                <a:gd name="connsiteX16" fmla="*/ 199831 w 250707"/>
                <a:gd name="connsiteY16" fmla="*/ 8191 h 114600"/>
                <a:gd name="connsiteX17" fmla="*/ 164683 w 250707"/>
                <a:gd name="connsiteY17" fmla="*/ 16978 h 114600"/>
                <a:gd name="connsiteX18" fmla="*/ 163717 w 250707"/>
                <a:gd name="connsiteY18" fmla="*/ 16978 h 114600"/>
                <a:gd name="connsiteX19" fmla="*/ 162926 w 250707"/>
                <a:gd name="connsiteY19" fmla="*/ 16363 h 114600"/>
                <a:gd name="connsiteX20" fmla="*/ 133314 w 250707"/>
                <a:gd name="connsiteY20" fmla="*/ 3797 h 114600"/>
                <a:gd name="connsiteX21" fmla="*/ 98166 w 250707"/>
                <a:gd name="connsiteY21" fmla="*/ 7927 h 114600"/>
                <a:gd name="connsiteX22" fmla="*/ 64600 w 250707"/>
                <a:gd name="connsiteY22" fmla="*/ 39296 h 114600"/>
                <a:gd name="connsiteX23" fmla="*/ 64073 w 250707"/>
                <a:gd name="connsiteY23" fmla="*/ 40439 h 114600"/>
                <a:gd name="connsiteX24" fmla="*/ 62931 w 250707"/>
                <a:gd name="connsiteY24" fmla="*/ 40439 h 114600"/>
                <a:gd name="connsiteX25" fmla="*/ 21105 w 250707"/>
                <a:gd name="connsiteY25" fmla="*/ 52740 h 114600"/>
                <a:gd name="connsiteX26" fmla="*/ 3004 w 250707"/>
                <a:gd name="connsiteY26" fmla="*/ 82528 h 114600"/>
                <a:gd name="connsiteX27" fmla="*/ 3004 w 250707"/>
                <a:gd name="connsiteY27" fmla="*/ 105901 h 114600"/>
                <a:gd name="connsiteX28" fmla="*/ 4673 w 250707"/>
                <a:gd name="connsiteY28" fmla="*/ 114600 h 1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0707" h="114600">
                  <a:moveTo>
                    <a:pt x="4673" y="114600"/>
                  </a:moveTo>
                  <a:cubicBezTo>
                    <a:pt x="4216" y="113985"/>
                    <a:pt x="3861" y="113309"/>
                    <a:pt x="3619" y="112579"/>
                  </a:cubicBezTo>
                  <a:cubicBezTo>
                    <a:pt x="2771" y="110620"/>
                    <a:pt x="2094" y="108590"/>
                    <a:pt x="1598" y="106516"/>
                  </a:cubicBezTo>
                  <a:cubicBezTo>
                    <a:pt x="-337" y="98626"/>
                    <a:pt x="-517" y="90410"/>
                    <a:pt x="1071" y="82440"/>
                  </a:cubicBezTo>
                  <a:cubicBezTo>
                    <a:pt x="3346" y="70130"/>
                    <a:pt x="9802" y="58988"/>
                    <a:pt x="19348" y="50895"/>
                  </a:cubicBezTo>
                  <a:cubicBezTo>
                    <a:pt x="31527" y="40571"/>
                    <a:pt x="47413" y="35711"/>
                    <a:pt x="63282" y="37451"/>
                  </a:cubicBezTo>
                  <a:lnTo>
                    <a:pt x="61525" y="38418"/>
                  </a:lnTo>
                  <a:cubicBezTo>
                    <a:pt x="68809" y="23436"/>
                    <a:pt x="81306" y="11626"/>
                    <a:pt x="96673" y="5203"/>
                  </a:cubicBezTo>
                  <a:cubicBezTo>
                    <a:pt x="108265" y="335"/>
                    <a:pt x="120997" y="-1159"/>
                    <a:pt x="133402" y="898"/>
                  </a:cubicBezTo>
                  <a:cubicBezTo>
                    <a:pt x="144700" y="2725"/>
                    <a:pt x="155363" y="7347"/>
                    <a:pt x="164420" y="14342"/>
                  </a:cubicBezTo>
                  <a:lnTo>
                    <a:pt x="162663" y="14342"/>
                  </a:lnTo>
                  <a:cubicBezTo>
                    <a:pt x="174115" y="8252"/>
                    <a:pt x="186951" y="5221"/>
                    <a:pt x="199919" y="5555"/>
                  </a:cubicBezTo>
                  <a:cubicBezTo>
                    <a:pt x="209898" y="5678"/>
                    <a:pt x="219764" y="7672"/>
                    <a:pt x="229004" y="11442"/>
                  </a:cubicBezTo>
                  <a:cubicBezTo>
                    <a:pt x="234987" y="13885"/>
                    <a:pt x="240604" y="17136"/>
                    <a:pt x="245699" y="21107"/>
                  </a:cubicBezTo>
                  <a:cubicBezTo>
                    <a:pt x="247540" y="22461"/>
                    <a:pt x="249221" y="24025"/>
                    <a:pt x="250708" y="25764"/>
                  </a:cubicBezTo>
                  <a:cubicBezTo>
                    <a:pt x="243807" y="20633"/>
                    <a:pt x="236277" y="16415"/>
                    <a:pt x="228301" y="13199"/>
                  </a:cubicBezTo>
                  <a:cubicBezTo>
                    <a:pt x="219195" y="9807"/>
                    <a:pt x="209547" y="8112"/>
                    <a:pt x="199831" y="8191"/>
                  </a:cubicBezTo>
                  <a:cubicBezTo>
                    <a:pt x="187566" y="8147"/>
                    <a:pt x="175484" y="11161"/>
                    <a:pt x="164683" y="16978"/>
                  </a:cubicBezTo>
                  <a:lnTo>
                    <a:pt x="163717" y="16978"/>
                  </a:lnTo>
                  <a:lnTo>
                    <a:pt x="162926" y="16363"/>
                  </a:lnTo>
                  <a:cubicBezTo>
                    <a:pt x="154238" y="9807"/>
                    <a:pt x="144067" y="5493"/>
                    <a:pt x="133314" y="3797"/>
                  </a:cubicBezTo>
                  <a:cubicBezTo>
                    <a:pt x="121443" y="1829"/>
                    <a:pt x="109258" y="3261"/>
                    <a:pt x="98166" y="7927"/>
                  </a:cubicBezTo>
                  <a:cubicBezTo>
                    <a:pt x="83615" y="14078"/>
                    <a:pt x="71720" y="25193"/>
                    <a:pt x="64600" y="39296"/>
                  </a:cubicBezTo>
                  <a:lnTo>
                    <a:pt x="64073" y="40439"/>
                  </a:lnTo>
                  <a:lnTo>
                    <a:pt x="62931" y="40439"/>
                  </a:lnTo>
                  <a:cubicBezTo>
                    <a:pt x="47895" y="38664"/>
                    <a:pt x="32787" y="43110"/>
                    <a:pt x="21105" y="52740"/>
                  </a:cubicBezTo>
                  <a:cubicBezTo>
                    <a:pt x="11937" y="60385"/>
                    <a:pt x="5570" y="70868"/>
                    <a:pt x="3004" y="82528"/>
                  </a:cubicBezTo>
                  <a:cubicBezTo>
                    <a:pt x="1422" y="90243"/>
                    <a:pt x="1422" y="98186"/>
                    <a:pt x="3004" y="105901"/>
                  </a:cubicBezTo>
                  <a:cubicBezTo>
                    <a:pt x="3795" y="111701"/>
                    <a:pt x="4849" y="114513"/>
                    <a:pt x="4673" y="114600"/>
                  </a:cubicBezTo>
                  <a:close/>
                </a:path>
              </a:pathLst>
            </a:custGeom>
            <a:solidFill>
              <a:srgbClr val="263238"/>
            </a:solidFill>
            <a:ln w="8776"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00FA1FE7-83F8-06BE-7128-9AE21B9AEE1E}"/>
                </a:ext>
              </a:extLst>
            </p:cNvPr>
            <p:cNvSpPr/>
            <p:nvPr/>
          </p:nvSpPr>
          <p:spPr>
            <a:xfrm>
              <a:off x="2187789" y="3584903"/>
              <a:ext cx="256578" cy="102776"/>
            </a:xfrm>
            <a:custGeom>
              <a:avLst/>
              <a:gdLst>
                <a:gd name="connsiteX0" fmla="*/ 250164 w 256578"/>
                <a:gd name="connsiteY0" fmla="*/ 81600 h 102776"/>
                <a:gd name="connsiteX1" fmla="*/ 220728 w 256578"/>
                <a:gd name="connsiteY1" fmla="*/ 37138 h 102776"/>
                <a:gd name="connsiteX2" fmla="*/ 173454 w 256578"/>
                <a:gd name="connsiteY2" fmla="*/ 13413 h 102776"/>
                <a:gd name="connsiteX3" fmla="*/ 171697 w 256578"/>
                <a:gd name="connsiteY3" fmla="*/ 12095 h 102776"/>
                <a:gd name="connsiteX4" fmla="*/ 118009 w 256578"/>
                <a:gd name="connsiteY4" fmla="*/ 2166 h 102776"/>
                <a:gd name="connsiteX5" fmla="*/ 50788 w 256578"/>
                <a:gd name="connsiteY5" fmla="*/ 17455 h 102776"/>
                <a:gd name="connsiteX6" fmla="*/ 0 w 256578"/>
                <a:gd name="connsiteY6" fmla="*/ 3484 h 102776"/>
                <a:gd name="connsiteX7" fmla="*/ 0 w 256578"/>
                <a:gd name="connsiteY7" fmla="*/ 102776 h 102776"/>
                <a:gd name="connsiteX8" fmla="*/ 256579 w 256578"/>
                <a:gd name="connsiteY8" fmla="*/ 86609 h 10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78" h="102776">
                  <a:moveTo>
                    <a:pt x="250164" y="81600"/>
                  </a:moveTo>
                  <a:lnTo>
                    <a:pt x="220728" y="37138"/>
                  </a:lnTo>
                  <a:lnTo>
                    <a:pt x="173454" y="13413"/>
                  </a:lnTo>
                  <a:lnTo>
                    <a:pt x="171697" y="12095"/>
                  </a:lnTo>
                  <a:cubicBezTo>
                    <a:pt x="156214" y="857"/>
                    <a:pt x="136488" y="-2790"/>
                    <a:pt x="118009" y="2166"/>
                  </a:cubicBezTo>
                  <a:cubicBezTo>
                    <a:pt x="98765" y="7263"/>
                    <a:pt x="73107" y="13677"/>
                    <a:pt x="50788" y="17455"/>
                  </a:cubicBezTo>
                  <a:lnTo>
                    <a:pt x="0" y="3484"/>
                  </a:lnTo>
                  <a:lnTo>
                    <a:pt x="0" y="102776"/>
                  </a:lnTo>
                  <a:lnTo>
                    <a:pt x="256579" y="86609"/>
                  </a:lnTo>
                  <a:close/>
                </a:path>
              </a:pathLst>
            </a:custGeom>
            <a:solidFill>
              <a:srgbClr val="FFBF9D"/>
            </a:solidFill>
            <a:ln w="8776"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8710B8F-1958-D900-AC5C-B07DB408ED0E}"/>
                </a:ext>
              </a:extLst>
            </p:cNvPr>
            <p:cNvSpPr/>
            <p:nvPr/>
          </p:nvSpPr>
          <p:spPr>
            <a:xfrm>
              <a:off x="2350786" y="3617991"/>
              <a:ext cx="85321" cy="45788"/>
            </a:xfrm>
            <a:custGeom>
              <a:avLst/>
              <a:gdLst>
                <a:gd name="connsiteX0" fmla="*/ 85321 w 85321"/>
                <a:gd name="connsiteY0" fmla="*/ 45789 h 45788"/>
                <a:gd name="connsiteX1" fmla="*/ 74513 w 85321"/>
                <a:gd name="connsiteY1" fmla="*/ 35684 h 45788"/>
                <a:gd name="connsiteX2" fmla="*/ 47010 w 85321"/>
                <a:gd name="connsiteY2" fmla="*/ 13541 h 45788"/>
                <a:gd name="connsiteX3" fmla="*/ 36817 w 85321"/>
                <a:gd name="connsiteY3" fmla="*/ 5632 h 45788"/>
                <a:gd name="connsiteX4" fmla="*/ 36817 w 85321"/>
                <a:gd name="connsiteY4" fmla="*/ 5632 h 45788"/>
                <a:gd name="connsiteX5" fmla="*/ 36817 w 85321"/>
                <a:gd name="connsiteY5" fmla="*/ 5632 h 45788"/>
                <a:gd name="connsiteX6" fmla="*/ 10456 w 85321"/>
                <a:gd name="connsiteY6" fmla="*/ 1063 h 45788"/>
                <a:gd name="connsiteX7" fmla="*/ 0 w 85321"/>
                <a:gd name="connsiteY7" fmla="*/ 9 h 45788"/>
                <a:gd name="connsiteX8" fmla="*/ 10105 w 85321"/>
                <a:gd name="connsiteY8" fmla="*/ 2996 h 45788"/>
                <a:gd name="connsiteX9" fmla="*/ 36466 w 85321"/>
                <a:gd name="connsiteY9" fmla="*/ 8708 h 45788"/>
                <a:gd name="connsiteX10" fmla="*/ 35763 w 85321"/>
                <a:gd name="connsiteY10" fmla="*/ 8708 h 45788"/>
                <a:gd name="connsiteX11" fmla="*/ 45868 w 85321"/>
                <a:gd name="connsiteY11" fmla="*/ 16704 h 45788"/>
                <a:gd name="connsiteX12" fmla="*/ 73986 w 85321"/>
                <a:gd name="connsiteY12" fmla="*/ 38144 h 45788"/>
                <a:gd name="connsiteX13" fmla="*/ 85321 w 85321"/>
                <a:gd name="connsiteY13" fmla="*/ 45789 h 4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21" h="45788">
                  <a:moveTo>
                    <a:pt x="85321" y="45789"/>
                  </a:moveTo>
                  <a:cubicBezTo>
                    <a:pt x="82096" y="42037"/>
                    <a:pt x="78467" y="38654"/>
                    <a:pt x="74513" y="35684"/>
                  </a:cubicBezTo>
                  <a:cubicBezTo>
                    <a:pt x="67572" y="29884"/>
                    <a:pt x="57818" y="22064"/>
                    <a:pt x="47010" y="13541"/>
                  </a:cubicBezTo>
                  <a:lnTo>
                    <a:pt x="36817" y="5632"/>
                  </a:lnTo>
                  <a:lnTo>
                    <a:pt x="36817" y="5632"/>
                  </a:lnTo>
                  <a:lnTo>
                    <a:pt x="36817" y="5632"/>
                  </a:lnTo>
                  <a:cubicBezTo>
                    <a:pt x="26361" y="3699"/>
                    <a:pt x="17222" y="2118"/>
                    <a:pt x="10456" y="1063"/>
                  </a:cubicBezTo>
                  <a:cubicBezTo>
                    <a:pt x="7030" y="290"/>
                    <a:pt x="3515" y="-61"/>
                    <a:pt x="0" y="9"/>
                  </a:cubicBezTo>
                  <a:cubicBezTo>
                    <a:pt x="3216" y="1459"/>
                    <a:pt x="6617" y="2460"/>
                    <a:pt x="10105" y="2996"/>
                  </a:cubicBezTo>
                  <a:cubicBezTo>
                    <a:pt x="16519" y="4578"/>
                    <a:pt x="25570" y="6511"/>
                    <a:pt x="36466" y="8708"/>
                  </a:cubicBezTo>
                  <a:lnTo>
                    <a:pt x="35763" y="8708"/>
                  </a:lnTo>
                  <a:lnTo>
                    <a:pt x="45868" y="16704"/>
                  </a:lnTo>
                  <a:cubicBezTo>
                    <a:pt x="56764" y="25491"/>
                    <a:pt x="66693" y="32784"/>
                    <a:pt x="73986" y="38144"/>
                  </a:cubicBezTo>
                  <a:cubicBezTo>
                    <a:pt x="77483" y="41088"/>
                    <a:pt x="81279" y="43654"/>
                    <a:pt x="85321" y="45789"/>
                  </a:cubicBezTo>
                  <a:close/>
                </a:path>
              </a:pathLst>
            </a:custGeom>
            <a:solidFill>
              <a:srgbClr val="FF9A6C"/>
            </a:solidFill>
            <a:ln w="8776"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056CD717-F534-5DF9-72A6-B88655784FF5}"/>
                </a:ext>
              </a:extLst>
            </p:cNvPr>
            <p:cNvSpPr/>
            <p:nvPr/>
          </p:nvSpPr>
          <p:spPr>
            <a:xfrm>
              <a:off x="2337606" y="3644242"/>
              <a:ext cx="78555" cy="28236"/>
            </a:xfrm>
            <a:custGeom>
              <a:avLst/>
              <a:gdLst>
                <a:gd name="connsiteX0" fmla="*/ 78555 w 78555"/>
                <a:gd name="connsiteY0" fmla="*/ 28237 h 28236"/>
                <a:gd name="connsiteX1" fmla="*/ 41650 w 78555"/>
                <a:gd name="connsiteY1" fmla="*/ 6006 h 28236"/>
                <a:gd name="connsiteX2" fmla="*/ 32863 w 78555"/>
                <a:gd name="connsiteY2" fmla="*/ 997 h 28236"/>
                <a:gd name="connsiteX3" fmla="*/ 32863 w 78555"/>
                <a:gd name="connsiteY3" fmla="*/ 997 h 28236"/>
                <a:gd name="connsiteX4" fmla="*/ 32863 w 78555"/>
                <a:gd name="connsiteY4" fmla="*/ 997 h 28236"/>
                <a:gd name="connsiteX5" fmla="*/ 0 w 78555"/>
                <a:gd name="connsiteY5" fmla="*/ 470 h 28236"/>
                <a:gd name="connsiteX6" fmla="*/ 32687 w 78555"/>
                <a:gd name="connsiteY6" fmla="*/ 4073 h 28236"/>
                <a:gd name="connsiteX7" fmla="*/ 31984 w 78555"/>
                <a:gd name="connsiteY7" fmla="*/ 4073 h 28236"/>
                <a:gd name="connsiteX8" fmla="*/ 40771 w 78555"/>
                <a:gd name="connsiteY8" fmla="*/ 9081 h 28236"/>
                <a:gd name="connsiteX9" fmla="*/ 78555 w 78555"/>
                <a:gd name="connsiteY9" fmla="*/ 28237 h 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55" h="28236">
                  <a:moveTo>
                    <a:pt x="78555" y="28237"/>
                  </a:moveTo>
                  <a:cubicBezTo>
                    <a:pt x="66825" y="19915"/>
                    <a:pt x="54488" y="12482"/>
                    <a:pt x="41650" y="6006"/>
                  </a:cubicBezTo>
                  <a:lnTo>
                    <a:pt x="32863" y="997"/>
                  </a:lnTo>
                  <a:lnTo>
                    <a:pt x="32863" y="997"/>
                  </a:lnTo>
                  <a:lnTo>
                    <a:pt x="32863" y="997"/>
                  </a:lnTo>
                  <a:cubicBezTo>
                    <a:pt x="21941" y="-119"/>
                    <a:pt x="10949" y="-303"/>
                    <a:pt x="0" y="470"/>
                  </a:cubicBezTo>
                  <a:cubicBezTo>
                    <a:pt x="10782" y="2553"/>
                    <a:pt x="21713" y="3756"/>
                    <a:pt x="32687" y="4073"/>
                  </a:cubicBezTo>
                  <a:lnTo>
                    <a:pt x="31984" y="4073"/>
                  </a:lnTo>
                  <a:lnTo>
                    <a:pt x="40771" y="9081"/>
                  </a:lnTo>
                  <a:cubicBezTo>
                    <a:pt x="52862" y="16410"/>
                    <a:pt x="65498" y="22806"/>
                    <a:pt x="78555" y="28237"/>
                  </a:cubicBezTo>
                  <a:close/>
                </a:path>
              </a:pathLst>
            </a:custGeom>
            <a:solidFill>
              <a:srgbClr val="FF9A6C"/>
            </a:solidFill>
            <a:ln w="8776"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7BE9CC23-30FF-1098-8359-472446994C5F}"/>
                </a:ext>
              </a:extLst>
            </p:cNvPr>
            <p:cNvSpPr/>
            <p:nvPr/>
          </p:nvSpPr>
          <p:spPr>
            <a:xfrm>
              <a:off x="2156227" y="3383154"/>
              <a:ext cx="590076" cy="332467"/>
            </a:xfrm>
            <a:custGeom>
              <a:avLst/>
              <a:gdLst>
                <a:gd name="connsiteX0" fmla="*/ 580394 w 590076"/>
                <a:gd name="connsiteY0" fmla="*/ 2519 h 332467"/>
                <a:gd name="connsiteX1" fmla="*/ 555087 w 590076"/>
                <a:gd name="connsiteY1" fmla="*/ 7966 h 332467"/>
                <a:gd name="connsiteX2" fmla="*/ 348418 w 590076"/>
                <a:gd name="connsiteY2" fmla="*/ 288094 h 332467"/>
                <a:gd name="connsiteX3" fmla="*/ 21456 w 590076"/>
                <a:gd name="connsiteY3" fmla="*/ 292487 h 332467"/>
                <a:gd name="connsiteX4" fmla="*/ 3883 w 590076"/>
                <a:gd name="connsiteY4" fmla="*/ 332468 h 332467"/>
                <a:gd name="connsiteX5" fmla="*/ 372934 w 590076"/>
                <a:gd name="connsiteY5" fmla="*/ 327372 h 332467"/>
                <a:gd name="connsiteX6" fmla="*/ 586105 w 590076"/>
                <a:gd name="connsiteY6" fmla="*/ 31252 h 332467"/>
                <a:gd name="connsiteX7" fmla="*/ 582309 w 590076"/>
                <a:gd name="connsiteY7" fmla="*/ 3801 h 332467"/>
                <a:gd name="connsiteX8" fmla="*/ 580394 w 590076"/>
                <a:gd name="connsiteY8" fmla="*/ 2519 h 3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076" h="332467">
                  <a:moveTo>
                    <a:pt x="580394" y="2519"/>
                  </a:moveTo>
                  <a:cubicBezTo>
                    <a:pt x="571791" y="-2332"/>
                    <a:pt x="560931" y="5"/>
                    <a:pt x="555087" y="7966"/>
                  </a:cubicBezTo>
                  <a:lnTo>
                    <a:pt x="348418" y="288094"/>
                  </a:lnTo>
                  <a:lnTo>
                    <a:pt x="21456" y="292487"/>
                  </a:lnTo>
                  <a:cubicBezTo>
                    <a:pt x="8364" y="293278"/>
                    <a:pt x="-7453" y="319639"/>
                    <a:pt x="3883" y="332468"/>
                  </a:cubicBezTo>
                  <a:lnTo>
                    <a:pt x="372934" y="327372"/>
                  </a:lnTo>
                  <a:lnTo>
                    <a:pt x="586105" y="31252"/>
                  </a:lnTo>
                  <a:cubicBezTo>
                    <a:pt x="592634" y="22623"/>
                    <a:pt x="590938" y="10330"/>
                    <a:pt x="582309" y="3801"/>
                  </a:cubicBezTo>
                  <a:cubicBezTo>
                    <a:pt x="581703" y="3336"/>
                    <a:pt x="581061" y="2905"/>
                    <a:pt x="580394" y="2519"/>
                  </a:cubicBezTo>
                  <a:close/>
                </a:path>
              </a:pathLst>
            </a:custGeom>
            <a:solidFill>
              <a:srgbClr val="455A64"/>
            </a:solidFill>
            <a:ln w="8776"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9B2F6E7-3F80-240C-73F7-CA75228A1873}"/>
                </a:ext>
              </a:extLst>
            </p:cNvPr>
            <p:cNvSpPr/>
            <p:nvPr/>
          </p:nvSpPr>
          <p:spPr>
            <a:xfrm>
              <a:off x="2155070" y="3382500"/>
              <a:ext cx="591897" cy="334527"/>
            </a:xfrm>
            <a:custGeom>
              <a:avLst/>
              <a:gdLst>
                <a:gd name="connsiteX0" fmla="*/ 581551 w 591897"/>
                <a:gd name="connsiteY0" fmla="*/ 3173 h 334527"/>
                <a:gd name="connsiteX1" fmla="*/ 583133 w 591897"/>
                <a:gd name="connsiteY1" fmla="*/ 4051 h 334527"/>
                <a:gd name="connsiteX2" fmla="*/ 587263 w 591897"/>
                <a:gd name="connsiteY2" fmla="*/ 7742 h 334527"/>
                <a:gd name="connsiteX3" fmla="*/ 590338 w 591897"/>
                <a:gd name="connsiteY3" fmla="*/ 28215 h 334527"/>
                <a:gd name="connsiteX4" fmla="*/ 581551 w 591897"/>
                <a:gd name="connsiteY4" fmla="*/ 41308 h 334527"/>
                <a:gd name="connsiteX5" fmla="*/ 570655 w 591897"/>
                <a:gd name="connsiteY5" fmla="*/ 56597 h 334527"/>
                <a:gd name="connsiteX6" fmla="*/ 543679 w 591897"/>
                <a:gd name="connsiteY6" fmla="*/ 94469 h 334527"/>
                <a:gd name="connsiteX7" fmla="*/ 375849 w 591897"/>
                <a:gd name="connsiteY7" fmla="*/ 328729 h 334527"/>
                <a:gd name="connsiteX8" fmla="*/ 375849 w 591897"/>
                <a:gd name="connsiteY8" fmla="*/ 329344 h 334527"/>
                <a:gd name="connsiteX9" fmla="*/ 375058 w 591897"/>
                <a:gd name="connsiteY9" fmla="*/ 329344 h 334527"/>
                <a:gd name="connsiteX10" fmla="*/ 12509 w 591897"/>
                <a:gd name="connsiteY10" fmla="*/ 334528 h 334527"/>
                <a:gd name="connsiteX11" fmla="*/ 5040 w 591897"/>
                <a:gd name="connsiteY11" fmla="*/ 334528 h 334527"/>
                <a:gd name="connsiteX12" fmla="*/ 4513 w 591897"/>
                <a:gd name="connsiteY12" fmla="*/ 333913 h 334527"/>
                <a:gd name="connsiteX13" fmla="*/ 32 w 591897"/>
                <a:gd name="connsiteY13" fmla="*/ 320733 h 334527"/>
                <a:gd name="connsiteX14" fmla="*/ 3546 w 591897"/>
                <a:gd name="connsiteY14" fmla="*/ 307640 h 334527"/>
                <a:gd name="connsiteX15" fmla="*/ 11455 w 591897"/>
                <a:gd name="connsiteY15" fmla="*/ 296832 h 334527"/>
                <a:gd name="connsiteX16" fmla="*/ 23844 w 591897"/>
                <a:gd name="connsiteY16" fmla="*/ 291033 h 334527"/>
                <a:gd name="connsiteX17" fmla="*/ 74369 w 591897"/>
                <a:gd name="connsiteY17" fmla="*/ 290418 h 334527"/>
                <a:gd name="connsiteX18" fmla="*/ 171904 w 591897"/>
                <a:gd name="connsiteY18" fmla="*/ 289100 h 334527"/>
                <a:gd name="connsiteX19" fmla="*/ 350015 w 591897"/>
                <a:gd name="connsiteY19" fmla="*/ 286903 h 334527"/>
                <a:gd name="connsiteX20" fmla="*/ 348785 w 591897"/>
                <a:gd name="connsiteY20" fmla="*/ 287518 h 334527"/>
                <a:gd name="connsiteX21" fmla="*/ 511343 w 591897"/>
                <a:gd name="connsiteY21" fmla="*/ 68459 h 334527"/>
                <a:gd name="connsiteX22" fmla="*/ 557123 w 591897"/>
                <a:gd name="connsiteY22" fmla="*/ 6951 h 334527"/>
                <a:gd name="connsiteX23" fmla="*/ 575488 w 591897"/>
                <a:gd name="connsiteY23" fmla="*/ 273 h 334527"/>
                <a:gd name="connsiteX24" fmla="*/ 581991 w 591897"/>
                <a:gd name="connsiteY24" fmla="*/ 2821 h 334527"/>
                <a:gd name="connsiteX25" fmla="*/ 575400 w 591897"/>
                <a:gd name="connsiteY25" fmla="*/ 800 h 334527"/>
                <a:gd name="connsiteX26" fmla="*/ 557826 w 591897"/>
                <a:gd name="connsiteY26" fmla="*/ 7566 h 334527"/>
                <a:gd name="connsiteX27" fmla="*/ 512749 w 591897"/>
                <a:gd name="connsiteY27" fmla="*/ 69075 h 334527"/>
                <a:gd name="connsiteX28" fmla="*/ 351245 w 591897"/>
                <a:gd name="connsiteY28" fmla="*/ 288748 h 334527"/>
                <a:gd name="connsiteX29" fmla="*/ 351245 w 591897"/>
                <a:gd name="connsiteY29" fmla="*/ 289363 h 334527"/>
                <a:gd name="connsiteX30" fmla="*/ 350455 w 591897"/>
                <a:gd name="connsiteY30" fmla="*/ 289363 h 334527"/>
                <a:gd name="connsiteX31" fmla="*/ 172431 w 591897"/>
                <a:gd name="connsiteY31" fmla="*/ 291911 h 334527"/>
                <a:gd name="connsiteX32" fmla="*/ 74896 w 591897"/>
                <a:gd name="connsiteY32" fmla="*/ 293317 h 334527"/>
                <a:gd name="connsiteX33" fmla="*/ 24371 w 591897"/>
                <a:gd name="connsiteY33" fmla="*/ 294020 h 334527"/>
                <a:gd name="connsiteX34" fmla="*/ 14266 w 591897"/>
                <a:gd name="connsiteY34" fmla="*/ 298853 h 334527"/>
                <a:gd name="connsiteX35" fmla="*/ 7061 w 591897"/>
                <a:gd name="connsiteY35" fmla="*/ 308694 h 334527"/>
                <a:gd name="connsiteX36" fmla="*/ 7500 w 591897"/>
                <a:gd name="connsiteY36" fmla="*/ 331101 h 334527"/>
                <a:gd name="connsiteX37" fmla="*/ 6270 w 591897"/>
                <a:gd name="connsiteY37" fmla="*/ 330486 h 334527"/>
                <a:gd name="connsiteX38" fmla="*/ 11894 w 591897"/>
                <a:gd name="connsiteY38" fmla="*/ 330486 h 334527"/>
                <a:gd name="connsiteX39" fmla="*/ 374443 w 591897"/>
                <a:gd name="connsiteY39" fmla="*/ 325741 h 334527"/>
                <a:gd name="connsiteX40" fmla="*/ 373213 w 591897"/>
                <a:gd name="connsiteY40" fmla="*/ 326356 h 334527"/>
                <a:gd name="connsiteX41" fmla="*/ 542010 w 591897"/>
                <a:gd name="connsiteY41" fmla="*/ 92887 h 334527"/>
                <a:gd name="connsiteX42" fmla="*/ 569337 w 591897"/>
                <a:gd name="connsiteY42" fmla="*/ 55279 h 334527"/>
                <a:gd name="connsiteX43" fmla="*/ 580409 w 591897"/>
                <a:gd name="connsiteY43" fmla="*/ 40078 h 334527"/>
                <a:gd name="connsiteX44" fmla="*/ 589196 w 591897"/>
                <a:gd name="connsiteY44" fmla="*/ 27249 h 334527"/>
                <a:gd name="connsiteX45" fmla="*/ 586648 w 591897"/>
                <a:gd name="connsiteY45" fmla="*/ 7478 h 334527"/>
                <a:gd name="connsiteX46" fmla="*/ 581551 w 591897"/>
                <a:gd name="connsiteY46" fmla="*/ 3173 h 33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1897" h="334527">
                  <a:moveTo>
                    <a:pt x="581551" y="3173"/>
                  </a:moveTo>
                  <a:lnTo>
                    <a:pt x="583133" y="4051"/>
                  </a:lnTo>
                  <a:cubicBezTo>
                    <a:pt x="584697" y="5053"/>
                    <a:pt x="586094" y="6301"/>
                    <a:pt x="587263" y="7742"/>
                  </a:cubicBezTo>
                  <a:cubicBezTo>
                    <a:pt x="592043" y="13453"/>
                    <a:pt x="593229" y="21353"/>
                    <a:pt x="590338" y="28215"/>
                  </a:cubicBezTo>
                  <a:cubicBezTo>
                    <a:pt x="587702" y="32767"/>
                    <a:pt x="584767" y="37143"/>
                    <a:pt x="581551" y="41308"/>
                  </a:cubicBezTo>
                  <a:lnTo>
                    <a:pt x="570655" y="56597"/>
                  </a:lnTo>
                  <a:cubicBezTo>
                    <a:pt x="562835" y="67669"/>
                    <a:pt x="553784" y="80322"/>
                    <a:pt x="543679" y="94469"/>
                  </a:cubicBezTo>
                  <a:lnTo>
                    <a:pt x="375849" y="328729"/>
                  </a:lnTo>
                  <a:lnTo>
                    <a:pt x="375849" y="329344"/>
                  </a:lnTo>
                  <a:lnTo>
                    <a:pt x="375058" y="329344"/>
                  </a:lnTo>
                  <a:lnTo>
                    <a:pt x="12509" y="334528"/>
                  </a:lnTo>
                  <a:lnTo>
                    <a:pt x="5040" y="334528"/>
                  </a:lnTo>
                  <a:lnTo>
                    <a:pt x="4513" y="333913"/>
                  </a:lnTo>
                  <a:cubicBezTo>
                    <a:pt x="1358" y="330275"/>
                    <a:pt x="-250" y="325539"/>
                    <a:pt x="32" y="320733"/>
                  </a:cubicBezTo>
                  <a:cubicBezTo>
                    <a:pt x="251" y="316163"/>
                    <a:pt x="1446" y="311700"/>
                    <a:pt x="3546" y="307640"/>
                  </a:cubicBezTo>
                  <a:cubicBezTo>
                    <a:pt x="5515" y="303589"/>
                    <a:pt x="8195" y="299934"/>
                    <a:pt x="11455" y="296832"/>
                  </a:cubicBezTo>
                  <a:cubicBezTo>
                    <a:pt x="14706" y="293405"/>
                    <a:pt x="19134" y="291331"/>
                    <a:pt x="23844" y="291033"/>
                  </a:cubicBezTo>
                  <a:lnTo>
                    <a:pt x="74369" y="290418"/>
                  </a:lnTo>
                  <a:lnTo>
                    <a:pt x="171904" y="289100"/>
                  </a:lnTo>
                  <a:lnTo>
                    <a:pt x="350015" y="286903"/>
                  </a:lnTo>
                  <a:lnTo>
                    <a:pt x="348785" y="287518"/>
                  </a:lnTo>
                  <a:cubicBezTo>
                    <a:pt x="416005" y="196837"/>
                    <a:pt x="471802" y="121357"/>
                    <a:pt x="511343" y="68459"/>
                  </a:cubicBezTo>
                  <a:lnTo>
                    <a:pt x="557123" y="6951"/>
                  </a:lnTo>
                  <a:cubicBezTo>
                    <a:pt x="561649" y="1661"/>
                    <a:pt x="568617" y="-878"/>
                    <a:pt x="575488" y="273"/>
                  </a:cubicBezTo>
                  <a:cubicBezTo>
                    <a:pt x="577817" y="642"/>
                    <a:pt x="580031" y="1512"/>
                    <a:pt x="581991" y="2821"/>
                  </a:cubicBezTo>
                  <a:cubicBezTo>
                    <a:pt x="579890" y="1872"/>
                    <a:pt x="577676" y="1187"/>
                    <a:pt x="575400" y="800"/>
                  </a:cubicBezTo>
                  <a:cubicBezTo>
                    <a:pt x="568757" y="-193"/>
                    <a:pt x="562088" y="2373"/>
                    <a:pt x="557826" y="7566"/>
                  </a:cubicBezTo>
                  <a:lnTo>
                    <a:pt x="512749" y="69075"/>
                  </a:lnTo>
                  <a:lnTo>
                    <a:pt x="351245" y="288748"/>
                  </a:lnTo>
                  <a:lnTo>
                    <a:pt x="351245" y="289363"/>
                  </a:lnTo>
                  <a:lnTo>
                    <a:pt x="350455" y="289363"/>
                  </a:lnTo>
                  <a:lnTo>
                    <a:pt x="172431" y="291911"/>
                  </a:lnTo>
                  <a:lnTo>
                    <a:pt x="74896" y="293317"/>
                  </a:lnTo>
                  <a:lnTo>
                    <a:pt x="24371" y="294020"/>
                  </a:lnTo>
                  <a:cubicBezTo>
                    <a:pt x="20505" y="294249"/>
                    <a:pt x="16876" y="295989"/>
                    <a:pt x="14266" y="298853"/>
                  </a:cubicBezTo>
                  <a:cubicBezTo>
                    <a:pt x="11305" y="301691"/>
                    <a:pt x="8871" y="305021"/>
                    <a:pt x="7061" y="308694"/>
                  </a:cubicBezTo>
                  <a:cubicBezTo>
                    <a:pt x="2694" y="315575"/>
                    <a:pt x="2870" y="324397"/>
                    <a:pt x="7500" y="331101"/>
                  </a:cubicBezTo>
                  <a:lnTo>
                    <a:pt x="6270" y="330486"/>
                  </a:lnTo>
                  <a:lnTo>
                    <a:pt x="11894" y="330486"/>
                  </a:lnTo>
                  <a:lnTo>
                    <a:pt x="374443" y="325741"/>
                  </a:lnTo>
                  <a:lnTo>
                    <a:pt x="373213" y="326356"/>
                  </a:lnTo>
                  <a:lnTo>
                    <a:pt x="542010" y="92887"/>
                  </a:lnTo>
                  <a:cubicBezTo>
                    <a:pt x="552203" y="78828"/>
                    <a:pt x="561429" y="66526"/>
                    <a:pt x="569337" y="55279"/>
                  </a:cubicBezTo>
                  <a:lnTo>
                    <a:pt x="580409" y="40078"/>
                  </a:lnTo>
                  <a:cubicBezTo>
                    <a:pt x="583607" y="35992"/>
                    <a:pt x="586542" y="31704"/>
                    <a:pt x="589196" y="27249"/>
                  </a:cubicBezTo>
                  <a:cubicBezTo>
                    <a:pt x="592051" y="20694"/>
                    <a:pt x="591076" y="13093"/>
                    <a:pt x="586648" y="7478"/>
                  </a:cubicBezTo>
                  <a:cubicBezTo>
                    <a:pt x="585163" y="5809"/>
                    <a:pt x="583440" y="4359"/>
                    <a:pt x="581551" y="3173"/>
                  </a:cubicBezTo>
                  <a:close/>
                </a:path>
              </a:pathLst>
            </a:custGeom>
            <a:solidFill>
              <a:srgbClr val="263238"/>
            </a:solidFill>
            <a:ln w="8776"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8C3FB30D-8926-7F1C-372B-4BC015530004}"/>
                </a:ext>
              </a:extLst>
            </p:cNvPr>
            <p:cNvSpPr/>
            <p:nvPr/>
          </p:nvSpPr>
          <p:spPr>
            <a:xfrm>
              <a:off x="1634922" y="3062721"/>
              <a:ext cx="421570" cy="639720"/>
            </a:xfrm>
            <a:custGeom>
              <a:avLst/>
              <a:gdLst>
                <a:gd name="connsiteX0" fmla="*/ 86720 w 421570"/>
                <a:gd name="connsiteY0" fmla="*/ 295 h 639720"/>
                <a:gd name="connsiteX1" fmla="*/ 45948 w 421570"/>
                <a:gd name="connsiteY1" fmla="*/ 27710 h 639720"/>
                <a:gd name="connsiteX2" fmla="*/ 7549 w 421570"/>
                <a:gd name="connsiteY2" fmla="*/ 98885 h 639720"/>
                <a:gd name="connsiteX3" fmla="*/ 6143 w 421570"/>
                <a:gd name="connsiteY3" fmla="*/ 295976 h 639720"/>
                <a:gd name="connsiteX4" fmla="*/ 20378 w 421570"/>
                <a:gd name="connsiteY4" fmla="*/ 497372 h 639720"/>
                <a:gd name="connsiteX5" fmla="*/ 6495 w 421570"/>
                <a:gd name="connsiteY5" fmla="*/ 578212 h 639720"/>
                <a:gd name="connsiteX6" fmla="*/ 17391 w 421570"/>
                <a:gd name="connsiteY6" fmla="*/ 639721 h 639720"/>
                <a:gd name="connsiteX7" fmla="*/ 418602 w 421570"/>
                <a:gd name="connsiteY7" fmla="*/ 636733 h 639720"/>
                <a:gd name="connsiteX8" fmla="*/ 417021 w 421570"/>
                <a:gd name="connsiteY8" fmla="*/ 621795 h 639720"/>
                <a:gd name="connsiteX9" fmla="*/ 414033 w 421570"/>
                <a:gd name="connsiteY9" fmla="*/ 544910 h 639720"/>
                <a:gd name="connsiteX10" fmla="*/ 396459 w 421570"/>
                <a:gd name="connsiteY10" fmla="*/ 419344 h 639720"/>
                <a:gd name="connsiteX11" fmla="*/ 405246 w 421570"/>
                <a:gd name="connsiteY11" fmla="*/ 256786 h 639720"/>
                <a:gd name="connsiteX12" fmla="*/ 270015 w 421570"/>
                <a:gd name="connsiteY12" fmla="*/ 41858 h 639720"/>
                <a:gd name="connsiteX13" fmla="*/ 180828 w 421570"/>
                <a:gd name="connsiteY13" fmla="*/ 12773 h 639720"/>
                <a:gd name="connsiteX14" fmla="*/ 86720 w 421570"/>
                <a:gd name="connsiteY14" fmla="*/ 295 h 6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570" h="639720">
                  <a:moveTo>
                    <a:pt x="86720" y="295"/>
                  </a:moveTo>
                  <a:cubicBezTo>
                    <a:pt x="72213" y="7993"/>
                    <a:pt x="58549" y="17184"/>
                    <a:pt x="45948" y="27710"/>
                  </a:cubicBezTo>
                  <a:cubicBezTo>
                    <a:pt x="26313" y="47059"/>
                    <a:pt x="12936" y="71847"/>
                    <a:pt x="7549" y="98885"/>
                  </a:cubicBezTo>
                  <a:cubicBezTo>
                    <a:pt x="608" y="132714"/>
                    <a:pt x="6143" y="258543"/>
                    <a:pt x="6143" y="295976"/>
                  </a:cubicBezTo>
                  <a:cubicBezTo>
                    <a:pt x="6143" y="333408"/>
                    <a:pt x="15633" y="473999"/>
                    <a:pt x="20378" y="497372"/>
                  </a:cubicBezTo>
                  <a:cubicBezTo>
                    <a:pt x="25123" y="520746"/>
                    <a:pt x="17303" y="555542"/>
                    <a:pt x="6495" y="578212"/>
                  </a:cubicBezTo>
                  <a:cubicBezTo>
                    <a:pt x="-12924" y="618808"/>
                    <a:pt x="17391" y="639721"/>
                    <a:pt x="17391" y="639721"/>
                  </a:cubicBezTo>
                  <a:lnTo>
                    <a:pt x="418602" y="636733"/>
                  </a:lnTo>
                  <a:lnTo>
                    <a:pt x="417021" y="621795"/>
                  </a:lnTo>
                  <a:cubicBezTo>
                    <a:pt x="414297" y="595435"/>
                    <a:pt x="423962" y="569074"/>
                    <a:pt x="414033" y="544910"/>
                  </a:cubicBezTo>
                  <a:cubicBezTo>
                    <a:pt x="404104" y="520746"/>
                    <a:pt x="388815" y="465827"/>
                    <a:pt x="396459" y="419344"/>
                  </a:cubicBezTo>
                  <a:cubicBezTo>
                    <a:pt x="396459" y="419344"/>
                    <a:pt x="446545" y="357133"/>
                    <a:pt x="405246" y="256786"/>
                  </a:cubicBezTo>
                  <a:cubicBezTo>
                    <a:pt x="381785" y="199407"/>
                    <a:pt x="344616" y="99324"/>
                    <a:pt x="270015" y="41858"/>
                  </a:cubicBezTo>
                  <a:lnTo>
                    <a:pt x="180828" y="12773"/>
                  </a:lnTo>
                  <a:cubicBezTo>
                    <a:pt x="184430" y="13564"/>
                    <a:pt x="110269" y="-2341"/>
                    <a:pt x="86720" y="295"/>
                  </a:cubicBezTo>
                  <a:close/>
                </a:path>
              </a:pathLst>
            </a:custGeom>
            <a:solidFill>
              <a:srgbClr val="FF725E"/>
            </a:solidFill>
            <a:ln w="8776"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769AE09-411C-B59D-AF04-DE2F0FCDD42B}"/>
                </a:ext>
              </a:extLst>
            </p:cNvPr>
            <p:cNvSpPr/>
            <p:nvPr/>
          </p:nvSpPr>
          <p:spPr>
            <a:xfrm>
              <a:off x="1647128" y="3075230"/>
              <a:ext cx="570711" cy="630754"/>
            </a:xfrm>
            <a:custGeom>
              <a:avLst/>
              <a:gdLst>
                <a:gd name="connsiteX0" fmla="*/ 570712 w 570711"/>
                <a:gd name="connsiteY0" fmla="*/ 501646 h 630754"/>
                <a:gd name="connsiteX1" fmla="*/ 228021 w 570711"/>
                <a:gd name="connsiteY1" fmla="*/ 430120 h 630754"/>
                <a:gd name="connsiteX2" fmla="*/ 219234 w 570711"/>
                <a:gd name="connsiteY2" fmla="*/ 132507 h 630754"/>
                <a:gd name="connsiteX3" fmla="*/ 146478 w 570711"/>
                <a:gd name="connsiteY3" fmla="*/ 0 h 630754"/>
                <a:gd name="connsiteX4" fmla="*/ 0 w 570711"/>
                <a:gd name="connsiteY4" fmla="*/ 182065 h 630754"/>
                <a:gd name="connsiteX5" fmla="*/ 42880 w 570711"/>
                <a:gd name="connsiteY5" fmla="*/ 514563 h 630754"/>
                <a:gd name="connsiteX6" fmla="*/ 229866 w 570711"/>
                <a:gd name="connsiteY6" fmla="*/ 630463 h 630754"/>
                <a:gd name="connsiteX7" fmla="*/ 562716 w 570711"/>
                <a:gd name="connsiteY7" fmla="*/ 623521 h 6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711" h="630754">
                  <a:moveTo>
                    <a:pt x="570712" y="501646"/>
                  </a:moveTo>
                  <a:lnTo>
                    <a:pt x="228021" y="430120"/>
                  </a:lnTo>
                  <a:lnTo>
                    <a:pt x="219234" y="132507"/>
                  </a:lnTo>
                  <a:cubicBezTo>
                    <a:pt x="219234" y="132507"/>
                    <a:pt x="207196" y="11247"/>
                    <a:pt x="146478" y="0"/>
                  </a:cubicBezTo>
                  <a:lnTo>
                    <a:pt x="0" y="182065"/>
                  </a:lnTo>
                  <a:cubicBezTo>
                    <a:pt x="8172" y="273889"/>
                    <a:pt x="703" y="447606"/>
                    <a:pt x="42880" y="514563"/>
                  </a:cubicBezTo>
                  <a:cubicBezTo>
                    <a:pt x="85058" y="581520"/>
                    <a:pt x="126093" y="635208"/>
                    <a:pt x="229866" y="630463"/>
                  </a:cubicBezTo>
                  <a:cubicBezTo>
                    <a:pt x="333640" y="625718"/>
                    <a:pt x="562716" y="623521"/>
                    <a:pt x="562716" y="623521"/>
                  </a:cubicBezTo>
                  <a:close/>
                </a:path>
              </a:pathLst>
            </a:custGeom>
            <a:solidFill>
              <a:srgbClr val="FF725E"/>
            </a:solidFill>
            <a:ln w="8776"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B6A34D26-9DDD-4EFD-4DAC-3022A895E740}"/>
                </a:ext>
              </a:extLst>
            </p:cNvPr>
            <p:cNvSpPr/>
            <p:nvPr/>
          </p:nvSpPr>
          <p:spPr>
            <a:xfrm>
              <a:off x="1850370" y="3506493"/>
              <a:ext cx="25359" cy="54217"/>
            </a:xfrm>
            <a:custGeom>
              <a:avLst/>
              <a:gdLst>
                <a:gd name="connsiteX0" fmla="*/ 25306 w 25359"/>
                <a:gd name="connsiteY0" fmla="*/ 0 h 54217"/>
                <a:gd name="connsiteX1" fmla="*/ 10984 w 25359"/>
                <a:gd name="connsiteY1" fmla="*/ 26361 h 54217"/>
                <a:gd name="connsiteX2" fmla="*/ 0 w 25359"/>
                <a:gd name="connsiteY2" fmla="*/ 54216 h 54217"/>
                <a:gd name="connsiteX3" fmla="*/ 25306 w 25359"/>
                <a:gd name="connsiteY3" fmla="*/ 0 h 54217"/>
              </a:gdLst>
              <a:ahLst/>
              <a:cxnLst>
                <a:cxn ang="0">
                  <a:pos x="connsiteX0" y="connsiteY0"/>
                </a:cxn>
                <a:cxn ang="0">
                  <a:pos x="connsiteX1" y="connsiteY1"/>
                </a:cxn>
                <a:cxn ang="0">
                  <a:pos x="connsiteX2" y="connsiteY2"/>
                </a:cxn>
                <a:cxn ang="0">
                  <a:pos x="connsiteX3" y="connsiteY3"/>
                </a:cxn>
              </a:cxnLst>
              <a:rect l="l" t="t" r="r" b="b"/>
              <a:pathLst>
                <a:path w="25359" h="54217">
                  <a:moveTo>
                    <a:pt x="25306" y="0"/>
                  </a:moveTo>
                  <a:cubicBezTo>
                    <a:pt x="26097" y="615"/>
                    <a:pt x="17925" y="11335"/>
                    <a:pt x="10984" y="26361"/>
                  </a:cubicBezTo>
                  <a:cubicBezTo>
                    <a:pt x="4042" y="41386"/>
                    <a:pt x="1054" y="54391"/>
                    <a:pt x="0" y="54216"/>
                  </a:cubicBezTo>
                  <a:cubicBezTo>
                    <a:pt x="1730" y="33716"/>
                    <a:pt x="10701" y="14490"/>
                    <a:pt x="25306" y="0"/>
                  </a:cubicBezTo>
                  <a:close/>
                </a:path>
              </a:pathLst>
            </a:custGeom>
            <a:solidFill>
              <a:srgbClr val="263238"/>
            </a:solidFill>
            <a:ln w="8776"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30845854-18BE-6172-CC38-0DD888377BB6}"/>
                </a:ext>
              </a:extLst>
            </p:cNvPr>
            <p:cNvSpPr/>
            <p:nvPr/>
          </p:nvSpPr>
          <p:spPr>
            <a:xfrm>
              <a:off x="1863814" y="3194996"/>
              <a:ext cx="92087" cy="327225"/>
            </a:xfrm>
            <a:custGeom>
              <a:avLst/>
              <a:gdLst>
                <a:gd name="connsiteX0" fmla="*/ 0 w 92087"/>
                <a:gd name="connsiteY0" fmla="*/ 0 h 327225"/>
                <a:gd name="connsiteX1" fmla="*/ 92087 w 92087"/>
                <a:gd name="connsiteY1" fmla="*/ 327226 h 327225"/>
                <a:gd name="connsiteX2" fmla="*/ 11159 w 92087"/>
                <a:gd name="connsiteY2" fmla="*/ 310355 h 327225"/>
                <a:gd name="connsiteX3" fmla="*/ 11862 w 92087"/>
                <a:gd name="connsiteY3" fmla="*/ 253152 h 327225"/>
                <a:gd name="connsiteX4" fmla="*/ 0 w 92087"/>
                <a:gd name="connsiteY4" fmla="*/ 0 h 32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7" h="327225">
                  <a:moveTo>
                    <a:pt x="0" y="0"/>
                  </a:moveTo>
                  <a:cubicBezTo>
                    <a:pt x="34181" y="105443"/>
                    <a:pt x="26361" y="267387"/>
                    <a:pt x="92087" y="327226"/>
                  </a:cubicBezTo>
                  <a:lnTo>
                    <a:pt x="11159" y="310355"/>
                  </a:lnTo>
                  <a:cubicBezTo>
                    <a:pt x="12716" y="291322"/>
                    <a:pt x="12950" y="272211"/>
                    <a:pt x="11862" y="253152"/>
                  </a:cubicBezTo>
                  <a:cubicBezTo>
                    <a:pt x="5272" y="170027"/>
                    <a:pt x="4481" y="85409"/>
                    <a:pt x="0" y="0"/>
                  </a:cubicBezTo>
                </a:path>
              </a:pathLst>
            </a:custGeom>
            <a:solidFill>
              <a:srgbClr val="000000"/>
            </a:solidFill>
            <a:ln w="8776"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5DC764-3CF4-9E9E-A141-32FC564D3B35}"/>
                </a:ext>
              </a:extLst>
            </p:cNvPr>
            <p:cNvSpPr/>
            <p:nvPr/>
          </p:nvSpPr>
          <p:spPr>
            <a:xfrm>
              <a:off x="1647363" y="3157476"/>
              <a:ext cx="571971" cy="549805"/>
            </a:xfrm>
            <a:custGeom>
              <a:avLst/>
              <a:gdLst>
                <a:gd name="connsiteX0" fmla="*/ 208807 w 571971"/>
                <a:gd name="connsiteY0" fmla="*/ 0 h 549805"/>
                <a:gd name="connsiteX1" fmla="*/ 214870 w 571971"/>
                <a:gd name="connsiteY1" fmla="*/ 23900 h 549805"/>
                <a:gd name="connsiteX2" fmla="*/ 219000 w 571971"/>
                <a:gd name="connsiteY2" fmla="*/ 53337 h 549805"/>
                <a:gd name="connsiteX3" fmla="*/ 220845 w 571971"/>
                <a:gd name="connsiteY3" fmla="*/ 93669 h 549805"/>
                <a:gd name="connsiteX4" fmla="*/ 229017 w 571971"/>
                <a:gd name="connsiteY4" fmla="*/ 347787 h 549805"/>
                <a:gd name="connsiteX5" fmla="*/ 227875 w 571971"/>
                <a:gd name="connsiteY5" fmla="*/ 346820 h 549805"/>
                <a:gd name="connsiteX6" fmla="*/ 570565 w 571971"/>
                <a:gd name="connsiteY6" fmla="*/ 418082 h 549805"/>
                <a:gd name="connsiteX7" fmla="*/ 571971 w 571971"/>
                <a:gd name="connsiteY7" fmla="*/ 418082 h 549805"/>
                <a:gd name="connsiteX8" fmla="*/ 571971 w 571971"/>
                <a:gd name="connsiteY8" fmla="*/ 419576 h 549805"/>
                <a:gd name="connsiteX9" fmla="*/ 564063 w 571971"/>
                <a:gd name="connsiteY9" fmla="*/ 541363 h 549805"/>
                <a:gd name="connsiteX10" fmla="*/ 564063 w 571971"/>
                <a:gd name="connsiteY10" fmla="*/ 542945 h 549805"/>
                <a:gd name="connsiteX11" fmla="*/ 562481 w 571971"/>
                <a:gd name="connsiteY11" fmla="*/ 542945 h 549805"/>
                <a:gd name="connsiteX12" fmla="*/ 520743 w 571971"/>
                <a:gd name="connsiteY12" fmla="*/ 543384 h 549805"/>
                <a:gd name="connsiteX13" fmla="*/ 346850 w 571971"/>
                <a:gd name="connsiteY13" fmla="*/ 546196 h 549805"/>
                <a:gd name="connsiteX14" fmla="*/ 264253 w 571971"/>
                <a:gd name="connsiteY14" fmla="*/ 548481 h 549805"/>
                <a:gd name="connsiteX15" fmla="*/ 185170 w 571971"/>
                <a:gd name="connsiteY15" fmla="*/ 547602 h 549805"/>
                <a:gd name="connsiteX16" fmla="*/ 147826 w 571971"/>
                <a:gd name="connsiteY16" fmla="*/ 538024 h 549805"/>
                <a:gd name="connsiteX17" fmla="*/ 114962 w 571971"/>
                <a:gd name="connsiteY17" fmla="*/ 520450 h 549805"/>
                <a:gd name="connsiteX18" fmla="*/ 65492 w 571971"/>
                <a:gd name="connsiteY18" fmla="*/ 469135 h 549805"/>
                <a:gd name="connsiteX19" fmla="*/ 46512 w 571971"/>
                <a:gd name="connsiteY19" fmla="*/ 440929 h 549805"/>
                <a:gd name="connsiteX20" fmla="*/ 42119 w 571971"/>
                <a:gd name="connsiteY20" fmla="*/ 433987 h 549805"/>
                <a:gd name="connsiteX21" fmla="*/ 38165 w 571971"/>
                <a:gd name="connsiteY21" fmla="*/ 426694 h 549805"/>
                <a:gd name="connsiteX22" fmla="*/ 34298 w 571971"/>
                <a:gd name="connsiteY22" fmla="*/ 419488 h 549805"/>
                <a:gd name="connsiteX23" fmla="*/ 31399 w 571971"/>
                <a:gd name="connsiteY23" fmla="*/ 411932 h 549805"/>
                <a:gd name="connsiteX24" fmla="*/ 16022 w 571971"/>
                <a:gd name="connsiteY24" fmla="*/ 352444 h 549805"/>
                <a:gd name="connsiteX25" fmla="*/ 6004 w 571971"/>
                <a:gd name="connsiteY25" fmla="*/ 247001 h 549805"/>
                <a:gd name="connsiteX26" fmla="*/ 3017 w 571971"/>
                <a:gd name="connsiteY26" fmla="*/ 167919 h 549805"/>
                <a:gd name="connsiteX27" fmla="*/ 996 w 571971"/>
                <a:gd name="connsiteY27" fmla="*/ 117745 h 549805"/>
                <a:gd name="connsiteX28" fmla="*/ 117 w 571971"/>
                <a:gd name="connsiteY28" fmla="*/ 104652 h 549805"/>
                <a:gd name="connsiteX29" fmla="*/ 117 w 571971"/>
                <a:gd name="connsiteY29" fmla="*/ 100171 h 549805"/>
                <a:gd name="connsiteX30" fmla="*/ 117 w 571971"/>
                <a:gd name="connsiteY30" fmla="*/ 104652 h 549805"/>
                <a:gd name="connsiteX31" fmla="*/ 1347 w 571971"/>
                <a:gd name="connsiteY31" fmla="*/ 117657 h 549805"/>
                <a:gd name="connsiteX32" fmla="*/ 4071 w 571971"/>
                <a:gd name="connsiteY32" fmla="*/ 167919 h 549805"/>
                <a:gd name="connsiteX33" fmla="*/ 7586 w 571971"/>
                <a:gd name="connsiteY33" fmla="*/ 247001 h 549805"/>
                <a:gd name="connsiteX34" fmla="*/ 18130 w 571971"/>
                <a:gd name="connsiteY34" fmla="*/ 351653 h 549805"/>
                <a:gd name="connsiteX35" fmla="*/ 33508 w 571971"/>
                <a:gd name="connsiteY35" fmla="*/ 410526 h 549805"/>
                <a:gd name="connsiteX36" fmla="*/ 36407 w 571971"/>
                <a:gd name="connsiteY36" fmla="*/ 417995 h 549805"/>
                <a:gd name="connsiteX37" fmla="*/ 40186 w 571971"/>
                <a:gd name="connsiteY37" fmla="*/ 425024 h 549805"/>
                <a:gd name="connsiteX38" fmla="*/ 44052 w 571971"/>
                <a:gd name="connsiteY38" fmla="*/ 432142 h 549805"/>
                <a:gd name="connsiteX39" fmla="*/ 48533 w 571971"/>
                <a:gd name="connsiteY39" fmla="*/ 439083 h 549805"/>
                <a:gd name="connsiteX40" fmla="*/ 67513 w 571971"/>
                <a:gd name="connsiteY40" fmla="*/ 467026 h 549805"/>
                <a:gd name="connsiteX41" fmla="*/ 116368 w 571971"/>
                <a:gd name="connsiteY41" fmla="*/ 517639 h 549805"/>
                <a:gd name="connsiteX42" fmla="*/ 148616 w 571971"/>
                <a:gd name="connsiteY42" fmla="*/ 535212 h 549805"/>
                <a:gd name="connsiteX43" fmla="*/ 185697 w 571971"/>
                <a:gd name="connsiteY43" fmla="*/ 544527 h 549805"/>
                <a:gd name="connsiteX44" fmla="*/ 264780 w 571971"/>
                <a:gd name="connsiteY44" fmla="*/ 545229 h 549805"/>
                <a:gd name="connsiteX45" fmla="*/ 347465 w 571971"/>
                <a:gd name="connsiteY45" fmla="*/ 542945 h 549805"/>
                <a:gd name="connsiteX46" fmla="*/ 521446 w 571971"/>
                <a:gd name="connsiteY46" fmla="*/ 539957 h 549805"/>
                <a:gd name="connsiteX47" fmla="*/ 563096 w 571971"/>
                <a:gd name="connsiteY47" fmla="*/ 539518 h 549805"/>
                <a:gd name="connsiteX48" fmla="*/ 561427 w 571971"/>
                <a:gd name="connsiteY48" fmla="*/ 541188 h 549805"/>
                <a:gd name="connsiteX49" fmla="*/ 569335 w 571971"/>
                <a:gd name="connsiteY49" fmla="*/ 419313 h 549805"/>
                <a:gd name="connsiteX50" fmla="*/ 570741 w 571971"/>
                <a:gd name="connsiteY50" fmla="*/ 421070 h 549805"/>
                <a:gd name="connsiteX51" fmla="*/ 228050 w 571971"/>
                <a:gd name="connsiteY51" fmla="*/ 349193 h 549805"/>
                <a:gd name="connsiteX52" fmla="*/ 226996 w 571971"/>
                <a:gd name="connsiteY52" fmla="*/ 349193 h 549805"/>
                <a:gd name="connsiteX53" fmla="*/ 226996 w 571971"/>
                <a:gd name="connsiteY53" fmla="*/ 348051 h 549805"/>
                <a:gd name="connsiteX54" fmla="*/ 220054 w 571971"/>
                <a:gd name="connsiteY54" fmla="*/ 93932 h 549805"/>
                <a:gd name="connsiteX55" fmla="*/ 218560 w 571971"/>
                <a:gd name="connsiteY55" fmla="*/ 53600 h 549805"/>
                <a:gd name="connsiteX56" fmla="*/ 214782 w 571971"/>
                <a:gd name="connsiteY56" fmla="*/ 24164 h 549805"/>
                <a:gd name="connsiteX57" fmla="*/ 211004 w 571971"/>
                <a:gd name="connsiteY57" fmla="*/ 6590 h 549805"/>
                <a:gd name="connsiteX58" fmla="*/ 209949 w 571971"/>
                <a:gd name="connsiteY58" fmla="*/ 2109 h 549805"/>
                <a:gd name="connsiteX59" fmla="*/ 208807 w 571971"/>
                <a:gd name="connsiteY59" fmla="*/ 0 h 54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1971" h="549805">
                  <a:moveTo>
                    <a:pt x="208807" y="0"/>
                  </a:moveTo>
                  <a:cubicBezTo>
                    <a:pt x="211350" y="7829"/>
                    <a:pt x="213375" y="15808"/>
                    <a:pt x="214870" y="23900"/>
                  </a:cubicBezTo>
                  <a:cubicBezTo>
                    <a:pt x="216364" y="31809"/>
                    <a:pt x="217945" y="41474"/>
                    <a:pt x="219000" y="53337"/>
                  </a:cubicBezTo>
                  <a:cubicBezTo>
                    <a:pt x="220054" y="65199"/>
                    <a:pt x="220318" y="78555"/>
                    <a:pt x="220845" y="93669"/>
                  </a:cubicBezTo>
                  <a:cubicBezTo>
                    <a:pt x="222778" y="154387"/>
                    <a:pt x="225590" y="241553"/>
                    <a:pt x="229017" y="347787"/>
                  </a:cubicBezTo>
                  <a:lnTo>
                    <a:pt x="227875" y="346820"/>
                  </a:lnTo>
                  <a:lnTo>
                    <a:pt x="570565" y="418082"/>
                  </a:lnTo>
                  <a:lnTo>
                    <a:pt x="571971" y="418082"/>
                  </a:lnTo>
                  <a:lnTo>
                    <a:pt x="571971" y="419576"/>
                  </a:lnTo>
                  <a:cubicBezTo>
                    <a:pt x="569423" y="458502"/>
                    <a:pt x="566787" y="499537"/>
                    <a:pt x="564063" y="541363"/>
                  </a:cubicBezTo>
                  <a:lnTo>
                    <a:pt x="564063" y="542945"/>
                  </a:lnTo>
                  <a:lnTo>
                    <a:pt x="562481" y="542945"/>
                  </a:lnTo>
                  <a:lnTo>
                    <a:pt x="520743" y="543384"/>
                  </a:lnTo>
                  <a:cubicBezTo>
                    <a:pt x="461168" y="544087"/>
                    <a:pt x="402998" y="545054"/>
                    <a:pt x="346850" y="546196"/>
                  </a:cubicBezTo>
                  <a:cubicBezTo>
                    <a:pt x="318819" y="546811"/>
                    <a:pt x="291228" y="547514"/>
                    <a:pt x="264253" y="548481"/>
                  </a:cubicBezTo>
                  <a:cubicBezTo>
                    <a:pt x="237917" y="550502"/>
                    <a:pt x="211454" y="550212"/>
                    <a:pt x="185170" y="547602"/>
                  </a:cubicBezTo>
                  <a:cubicBezTo>
                    <a:pt x="172401" y="545827"/>
                    <a:pt x="159873" y="542611"/>
                    <a:pt x="147826" y="538024"/>
                  </a:cubicBezTo>
                  <a:cubicBezTo>
                    <a:pt x="136210" y="533499"/>
                    <a:pt x="125178" y="527594"/>
                    <a:pt x="114962" y="520450"/>
                  </a:cubicBezTo>
                  <a:cubicBezTo>
                    <a:pt x="95838" y="506093"/>
                    <a:pt x="79136" y="488773"/>
                    <a:pt x="65492" y="469135"/>
                  </a:cubicBezTo>
                  <a:cubicBezTo>
                    <a:pt x="58814" y="459706"/>
                    <a:pt x="52487" y="450304"/>
                    <a:pt x="46512" y="440929"/>
                  </a:cubicBezTo>
                  <a:lnTo>
                    <a:pt x="42119" y="433987"/>
                  </a:lnTo>
                  <a:cubicBezTo>
                    <a:pt x="40713" y="431614"/>
                    <a:pt x="39483" y="429154"/>
                    <a:pt x="38165" y="426694"/>
                  </a:cubicBezTo>
                  <a:lnTo>
                    <a:pt x="34298" y="419488"/>
                  </a:lnTo>
                  <a:lnTo>
                    <a:pt x="31399" y="411932"/>
                  </a:lnTo>
                  <a:cubicBezTo>
                    <a:pt x="24199" y="392697"/>
                    <a:pt x="19045" y="372759"/>
                    <a:pt x="16022" y="352444"/>
                  </a:cubicBezTo>
                  <a:cubicBezTo>
                    <a:pt x="10760" y="317507"/>
                    <a:pt x="7416" y="282307"/>
                    <a:pt x="6004" y="247001"/>
                  </a:cubicBezTo>
                  <a:cubicBezTo>
                    <a:pt x="4511" y="216071"/>
                    <a:pt x="3808" y="189358"/>
                    <a:pt x="3017" y="167919"/>
                  </a:cubicBezTo>
                  <a:cubicBezTo>
                    <a:pt x="2226" y="146478"/>
                    <a:pt x="1523" y="129168"/>
                    <a:pt x="996" y="117745"/>
                  </a:cubicBezTo>
                  <a:cubicBezTo>
                    <a:pt x="996" y="112033"/>
                    <a:pt x="381" y="107728"/>
                    <a:pt x="117" y="104652"/>
                  </a:cubicBezTo>
                  <a:cubicBezTo>
                    <a:pt x="-146" y="101577"/>
                    <a:pt x="117" y="100171"/>
                    <a:pt x="117" y="100171"/>
                  </a:cubicBezTo>
                  <a:cubicBezTo>
                    <a:pt x="117" y="100171"/>
                    <a:pt x="117" y="101753"/>
                    <a:pt x="117" y="104652"/>
                  </a:cubicBezTo>
                  <a:cubicBezTo>
                    <a:pt x="117" y="107552"/>
                    <a:pt x="820" y="112033"/>
                    <a:pt x="1347" y="117657"/>
                  </a:cubicBezTo>
                  <a:cubicBezTo>
                    <a:pt x="2138" y="129168"/>
                    <a:pt x="3105" y="146039"/>
                    <a:pt x="4071" y="167919"/>
                  </a:cubicBezTo>
                  <a:cubicBezTo>
                    <a:pt x="5038" y="189798"/>
                    <a:pt x="5917" y="216422"/>
                    <a:pt x="7586" y="247001"/>
                  </a:cubicBezTo>
                  <a:cubicBezTo>
                    <a:pt x="9203" y="282052"/>
                    <a:pt x="12723" y="316989"/>
                    <a:pt x="18130" y="351653"/>
                  </a:cubicBezTo>
                  <a:cubicBezTo>
                    <a:pt x="21156" y="371766"/>
                    <a:pt x="26311" y="391502"/>
                    <a:pt x="33508" y="410526"/>
                  </a:cubicBezTo>
                  <a:lnTo>
                    <a:pt x="36407" y="417995"/>
                  </a:lnTo>
                  <a:lnTo>
                    <a:pt x="40186" y="425024"/>
                  </a:lnTo>
                  <a:cubicBezTo>
                    <a:pt x="41504" y="427397"/>
                    <a:pt x="42734" y="429857"/>
                    <a:pt x="44052" y="432142"/>
                  </a:cubicBezTo>
                  <a:lnTo>
                    <a:pt x="48533" y="439083"/>
                  </a:lnTo>
                  <a:cubicBezTo>
                    <a:pt x="54508" y="448485"/>
                    <a:pt x="60835" y="457712"/>
                    <a:pt x="67513" y="467026"/>
                  </a:cubicBezTo>
                  <a:cubicBezTo>
                    <a:pt x="80974" y="486410"/>
                    <a:pt x="97470" y="503500"/>
                    <a:pt x="116368" y="517639"/>
                  </a:cubicBezTo>
                  <a:cubicBezTo>
                    <a:pt x="126391" y="524738"/>
                    <a:pt x="137214" y="530643"/>
                    <a:pt x="148616" y="535212"/>
                  </a:cubicBezTo>
                  <a:cubicBezTo>
                    <a:pt x="160587" y="539702"/>
                    <a:pt x="173026" y="542831"/>
                    <a:pt x="185697" y="544527"/>
                  </a:cubicBezTo>
                  <a:cubicBezTo>
                    <a:pt x="211985" y="547110"/>
                    <a:pt x="238451" y="547347"/>
                    <a:pt x="264780" y="545229"/>
                  </a:cubicBezTo>
                  <a:cubicBezTo>
                    <a:pt x="291844" y="544263"/>
                    <a:pt x="319435" y="543560"/>
                    <a:pt x="347465" y="542945"/>
                  </a:cubicBezTo>
                  <a:cubicBezTo>
                    <a:pt x="403701" y="541627"/>
                    <a:pt x="461695" y="540748"/>
                    <a:pt x="521446" y="539957"/>
                  </a:cubicBezTo>
                  <a:lnTo>
                    <a:pt x="563096" y="539518"/>
                  </a:lnTo>
                  <a:lnTo>
                    <a:pt x="561427" y="541188"/>
                  </a:lnTo>
                  <a:cubicBezTo>
                    <a:pt x="564151" y="499362"/>
                    <a:pt x="566787" y="458327"/>
                    <a:pt x="569335" y="419313"/>
                  </a:cubicBezTo>
                  <a:lnTo>
                    <a:pt x="570741" y="421070"/>
                  </a:lnTo>
                  <a:lnTo>
                    <a:pt x="228050" y="349193"/>
                  </a:lnTo>
                  <a:lnTo>
                    <a:pt x="226996" y="349193"/>
                  </a:lnTo>
                  <a:lnTo>
                    <a:pt x="226996" y="348051"/>
                  </a:lnTo>
                  <a:cubicBezTo>
                    <a:pt x="224096" y="241816"/>
                    <a:pt x="221724" y="154738"/>
                    <a:pt x="220054" y="93932"/>
                  </a:cubicBezTo>
                  <a:cubicBezTo>
                    <a:pt x="220054" y="78731"/>
                    <a:pt x="220054" y="65287"/>
                    <a:pt x="218560" y="53600"/>
                  </a:cubicBezTo>
                  <a:cubicBezTo>
                    <a:pt x="217848" y="43724"/>
                    <a:pt x="216586" y="33900"/>
                    <a:pt x="214782" y="24164"/>
                  </a:cubicBezTo>
                  <a:cubicBezTo>
                    <a:pt x="213376" y="16256"/>
                    <a:pt x="212058" y="10281"/>
                    <a:pt x="211004" y="6590"/>
                  </a:cubicBezTo>
                  <a:lnTo>
                    <a:pt x="209949" y="2109"/>
                  </a:lnTo>
                  <a:cubicBezTo>
                    <a:pt x="208895" y="527"/>
                    <a:pt x="208807" y="0"/>
                    <a:pt x="208807" y="0"/>
                  </a:cubicBezTo>
                  <a:close/>
                </a:path>
              </a:pathLst>
            </a:custGeom>
            <a:solidFill>
              <a:srgbClr val="263238"/>
            </a:solidFill>
            <a:ln w="8776"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FFB1EEE6-E2A9-3FBB-B279-FCA806F8A024}"/>
                </a:ext>
              </a:extLst>
            </p:cNvPr>
            <p:cNvSpPr/>
            <p:nvPr/>
          </p:nvSpPr>
          <p:spPr>
            <a:xfrm>
              <a:off x="2355531" y="4307335"/>
              <a:ext cx="227845" cy="396817"/>
            </a:xfrm>
            <a:custGeom>
              <a:avLst/>
              <a:gdLst>
                <a:gd name="connsiteX0" fmla="*/ 50876 w 227845"/>
                <a:gd name="connsiteY0" fmla="*/ 0 h 396817"/>
                <a:gd name="connsiteX1" fmla="*/ 0 w 227845"/>
                <a:gd name="connsiteY1" fmla="*/ 375026 h 396817"/>
                <a:gd name="connsiteX2" fmla="*/ 133210 w 227845"/>
                <a:gd name="connsiteY2" fmla="*/ 396818 h 396817"/>
                <a:gd name="connsiteX3" fmla="*/ 227845 w 227845"/>
                <a:gd name="connsiteY3" fmla="*/ 64145 h 396817"/>
                <a:gd name="connsiteX4" fmla="*/ 50876 w 227845"/>
                <a:gd name="connsiteY4" fmla="*/ 0 h 396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45" h="396817">
                  <a:moveTo>
                    <a:pt x="50876" y="0"/>
                  </a:moveTo>
                  <a:lnTo>
                    <a:pt x="0" y="375026"/>
                  </a:lnTo>
                  <a:lnTo>
                    <a:pt x="133210" y="396818"/>
                  </a:lnTo>
                  <a:lnTo>
                    <a:pt x="227845" y="64145"/>
                  </a:lnTo>
                  <a:lnTo>
                    <a:pt x="50876" y="0"/>
                  </a:lnTo>
                  <a:close/>
                </a:path>
              </a:pathLst>
            </a:custGeom>
            <a:solidFill>
              <a:srgbClr val="FFBF9D"/>
            </a:solidFill>
            <a:ln w="8776"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589B711D-D76F-21AA-0736-813BC9C221C9}"/>
                </a:ext>
              </a:extLst>
            </p:cNvPr>
            <p:cNvSpPr/>
            <p:nvPr/>
          </p:nvSpPr>
          <p:spPr>
            <a:xfrm>
              <a:off x="2002736" y="3710750"/>
              <a:ext cx="678446" cy="278761"/>
            </a:xfrm>
            <a:custGeom>
              <a:avLst/>
              <a:gdLst>
                <a:gd name="connsiteX0" fmla="*/ 0 w 678446"/>
                <a:gd name="connsiteY0" fmla="*/ 20425 h 278761"/>
                <a:gd name="connsiteX1" fmla="*/ 587671 w 678446"/>
                <a:gd name="connsiteY1" fmla="*/ 4521 h 278761"/>
                <a:gd name="connsiteX2" fmla="*/ 668159 w 678446"/>
                <a:gd name="connsiteY2" fmla="*/ 167079 h 278761"/>
                <a:gd name="connsiteX3" fmla="*/ 627563 w 678446"/>
                <a:gd name="connsiteY3" fmla="*/ 278761 h 278761"/>
                <a:gd name="connsiteX4" fmla="*/ 366328 w 678446"/>
                <a:gd name="connsiteY4" fmla="*/ 219098 h 27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446" h="278761">
                  <a:moveTo>
                    <a:pt x="0" y="20425"/>
                  </a:moveTo>
                  <a:cubicBezTo>
                    <a:pt x="0" y="20425"/>
                    <a:pt x="486621" y="-11559"/>
                    <a:pt x="587671" y="4521"/>
                  </a:cubicBezTo>
                  <a:cubicBezTo>
                    <a:pt x="648740" y="14274"/>
                    <a:pt x="701374" y="109964"/>
                    <a:pt x="668159" y="167079"/>
                  </a:cubicBezTo>
                  <a:cubicBezTo>
                    <a:pt x="652342" y="194231"/>
                    <a:pt x="627563" y="278761"/>
                    <a:pt x="627563" y="278761"/>
                  </a:cubicBezTo>
                  <a:lnTo>
                    <a:pt x="366328" y="219098"/>
                  </a:lnTo>
                  <a:close/>
                </a:path>
              </a:pathLst>
            </a:custGeom>
            <a:solidFill>
              <a:srgbClr val="263238"/>
            </a:solidFill>
            <a:ln w="8776"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DD804DFB-41C0-00E1-9B58-F0926BBD2673}"/>
                </a:ext>
              </a:extLst>
            </p:cNvPr>
            <p:cNvSpPr/>
            <p:nvPr/>
          </p:nvSpPr>
          <p:spPr>
            <a:xfrm>
              <a:off x="2263356" y="3989511"/>
              <a:ext cx="258511" cy="241113"/>
            </a:xfrm>
            <a:custGeom>
              <a:avLst/>
              <a:gdLst>
                <a:gd name="connsiteX0" fmla="*/ 105355 w 258511"/>
                <a:gd name="connsiteY0" fmla="*/ 0 h 241113"/>
                <a:gd name="connsiteX1" fmla="*/ 0 w 258511"/>
                <a:gd name="connsiteY1" fmla="*/ 160713 h 241113"/>
                <a:gd name="connsiteX2" fmla="*/ 123984 w 258511"/>
                <a:gd name="connsiteY2" fmla="*/ 241114 h 241113"/>
                <a:gd name="connsiteX3" fmla="*/ 258512 w 258511"/>
                <a:gd name="connsiteY3" fmla="*/ 34884 h 241113"/>
                <a:gd name="connsiteX4" fmla="*/ 105355 w 258511"/>
                <a:gd name="connsiteY4" fmla="*/ 0 h 24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11" h="241113">
                  <a:moveTo>
                    <a:pt x="105355" y="0"/>
                  </a:moveTo>
                  <a:lnTo>
                    <a:pt x="0" y="160713"/>
                  </a:lnTo>
                  <a:lnTo>
                    <a:pt x="123984" y="241114"/>
                  </a:lnTo>
                  <a:lnTo>
                    <a:pt x="258512" y="34884"/>
                  </a:lnTo>
                  <a:lnTo>
                    <a:pt x="105355" y="0"/>
                  </a:lnTo>
                  <a:close/>
                </a:path>
              </a:pathLst>
            </a:custGeom>
            <a:solidFill>
              <a:srgbClr val="FFBF9D"/>
            </a:solidFill>
            <a:ln w="8776"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F660C346-86FB-F2C7-2813-F0AB7F28FFF4}"/>
                </a:ext>
              </a:extLst>
            </p:cNvPr>
            <p:cNvSpPr/>
            <p:nvPr/>
          </p:nvSpPr>
          <p:spPr>
            <a:xfrm>
              <a:off x="1647094" y="3699191"/>
              <a:ext cx="1056961" cy="702164"/>
            </a:xfrm>
            <a:custGeom>
              <a:avLst/>
              <a:gdLst>
                <a:gd name="connsiteX0" fmla="*/ 14796 w 1056961"/>
                <a:gd name="connsiteY0" fmla="*/ 2548 h 702164"/>
                <a:gd name="connsiteX1" fmla="*/ 46429 w 1056961"/>
                <a:gd name="connsiteY1" fmla="*/ 318351 h 702164"/>
                <a:gd name="connsiteX2" fmla="*/ 369173 w 1056961"/>
                <a:gd name="connsiteY2" fmla="*/ 392073 h 702164"/>
                <a:gd name="connsiteX3" fmla="*/ 783478 w 1056961"/>
                <a:gd name="connsiteY3" fmla="*/ 368436 h 702164"/>
                <a:gd name="connsiteX4" fmla="*/ 760895 w 1056961"/>
                <a:gd name="connsiteY4" fmla="*/ 538815 h 702164"/>
                <a:gd name="connsiteX5" fmla="*/ 749472 w 1056961"/>
                <a:gd name="connsiteY5" fmla="*/ 686963 h 702164"/>
                <a:gd name="connsiteX6" fmla="*/ 931977 w 1056961"/>
                <a:gd name="connsiteY6" fmla="*/ 702164 h 702164"/>
                <a:gd name="connsiteX7" fmla="*/ 1049283 w 1056961"/>
                <a:gd name="connsiteY7" fmla="*/ 331356 h 702164"/>
                <a:gd name="connsiteX8" fmla="*/ 1005348 w 1056961"/>
                <a:gd name="connsiteY8" fmla="*/ 157198 h 702164"/>
                <a:gd name="connsiteX9" fmla="*/ 425410 w 1056961"/>
                <a:gd name="connsiteY9" fmla="*/ 16168 h 702164"/>
                <a:gd name="connsiteX10" fmla="*/ 406606 w 1056961"/>
                <a:gd name="connsiteY10" fmla="*/ 0 h 70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961" h="702164">
                  <a:moveTo>
                    <a:pt x="14796" y="2548"/>
                  </a:moveTo>
                  <a:cubicBezTo>
                    <a:pt x="14796" y="2548"/>
                    <a:pt x="-34323" y="227142"/>
                    <a:pt x="46429" y="318351"/>
                  </a:cubicBezTo>
                  <a:cubicBezTo>
                    <a:pt x="127181" y="409559"/>
                    <a:pt x="246420" y="409559"/>
                    <a:pt x="369173" y="392073"/>
                  </a:cubicBezTo>
                  <a:cubicBezTo>
                    <a:pt x="491927" y="374587"/>
                    <a:pt x="783478" y="368436"/>
                    <a:pt x="783478" y="368436"/>
                  </a:cubicBezTo>
                  <a:cubicBezTo>
                    <a:pt x="783478" y="368436"/>
                    <a:pt x="770473" y="448134"/>
                    <a:pt x="760895" y="538815"/>
                  </a:cubicBezTo>
                  <a:cubicBezTo>
                    <a:pt x="751317" y="629496"/>
                    <a:pt x="749472" y="686963"/>
                    <a:pt x="749472" y="686963"/>
                  </a:cubicBezTo>
                  <a:lnTo>
                    <a:pt x="931977" y="702164"/>
                  </a:lnTo>
                  <a:cubicBezTo>
                    <a:pt x="931977" y="702164"/>
                    <a:pt x="1033642" y="392600"/>
                    <a:pt x="1049283" y="331356"/>
                  </a:cubicBezTo>
                  <a:cubicBezTo>
                    <a:pt x="1064923" y="270111"/>
                    <a:pt x="1059651" y="187689"/>
                    <a:pt x="1005348" y="157198"/>
                  </a:cubicBezTo>
                  <a:cubicBezTo>
                    <a:pt x="959568" y="131277"/>
                    <a:pt x="598073" y="31018"/>
                    <a:pt x="425410" y="16168"/>
                  </a:cubicBezTo>
                  <a:lnTo>
                    <a:pt x="406606" y="0"/>
                  </a:lnTo>
                  <a:close/>
                </a:path>
              </a:pathLst>
            </a:custGeom>
            <a:solidFill>
              <a:srgbClr val="263238"/>
            </a:solidFill>
            <a:ln w="8776"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E1976B69-F9CB-6AD1-9FF7-E0A00DD11B30}"/>
                </a:ext>
              </a:extLst>
            </p:cNvPr>
            <p:cNvSpPr/>
            <p:nvPr/>
          </p:nvSpPr>
          <p:spPr>
            <a:xfrm>
              <a:off x="2430132" y="3992964"/>
              <a:ext cx="89802" cy="82219"/>
            </a:xfrm>
            <a:custGeom>
              <a:avLst/>
              <a:gdLst>
                <a:gd name="connsiteX0" fmla="*/ 89803 w 89802"/>
                <a:gd name="connsiteY0" fmla="*/ 62 h 82219"/>
                <a:gd name="connsiteX1" fmla="*/ 72229 w 89802"/>
                <a:gd name="connsiteY1" fmla="*/ 5598 h 82219"/>
                <a:gd name="connsiteX2" fmla="*/ 53952 w 89802"/>
                <a:gd name="connsiteY2" fmla="*/ 14385 h 82219"/>
                <a:gd name="connsiteX3" fmla="*/ 34093 w 89802"/>
                <a:gd name="connsiteY3" fmla="*/ 28795 h 82219"/>
                <a:gd name="connsiteX4" fmla="*/ 17662 w 89802"/>
                <a:gd name="connsiteY4" fmla="*/ 47072 h 82219"/>
                <a:gd name="connsiteX5" fmla="*/ 7381 w 89802"/>
                <a:gd name="connsiteY5" fmla="*/ 64646 h 82219"/>
                <a:gd name="connsiteX6" fmla="*/ 0 w 89802"/>
                <a:gd name="connsiteY6" fmla="*/ 82220 h 82219"/>
                <a:gd name="connsiteX7" fmla="*/ 791 w 89802"/>
                <a:gd name="connsiteY7" fmla="*/ 77211 h 82219"/>
                <a:gd name="connsiteX8" fmla="*/ 5096 w 89802"/>
                <a:gd name="connsiteY8" fmla="*/ 64031 h 82219"/>
                <a:gd name="connsiteX9" fmla="*/ 15026 w 89802"/>
                <a:gd name="connsiteY9" fmla="*/ 45842 h 82219"/>
                <a:gd name="connsiteX10" fmla="*/ 31721 w 89802"/>
                <a:gd name="connsiteY10" fmla="*/ 26862 h 82219"/>
                <a:gd name="connsiteX11" fmla="*/ 52370 w 89802"/>
                <a:gd name="connsiteY11" fmla="*/ 12188 h 82219"/>
                <a:gd name="connsiteX12" fmla="*/ 70735 w 89802"/>
                <a:gd name="connsiteY12" fmla="*/ 3401 h 82219"/>
                <a:gd name="connsiteX13" fmla="*/ 84355 w 89802"/>
                <a:gd name="connsiteY13" fmla="*/ 413 h 82219"/>
                <a:gd name="connsiteX14" fmla="*/ 89803 w 89802"/>
                <a:gd name="connsiteY14" fmla="*/ 62 h 8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802" h="82219">
                  <a:moveTo>
                    <a:pt x="89803" y="62"/>
                  </a:moveTo>
                  <a:cubicBezTo>
                    <a:pt x="89803" y="765"/>
                    <a:pt x="82685" y="1731"/>
                    <a:pt x="72229" y="5598"/>
                  </a:cubicBezTo>
                  <a:cubicBezTo>
                    <a:pt x="65884" y="7979"/>
                    <a:pt x="59769" y="10914"/>
                    <a:pt x="53952" y="14385"/>
                  </a:cubicBezTo>
                  <a:cubicBezTo>
                    <a:pt x="46887" y="18541"/>
                    <a:pt x="40235" y="23365"/>
                    <a:pt x="34093" y="28795"/>
                  </a:cubicBezTo>
                  <a:cubicBezTo>
                    <a:pt x="28030" y="34331"/>
                    <a:pt x="22521" y="40455"/>
                    <a:pt x="17662" y="47072"/>
                  </a:cubicBezTo>
                  <a:cubicBezTo>
                    <a:pt x="13708" y="52608"/>
                    <a:pt x="10272" y="58486"/>
                    <a:pt x="7381" y="64646"/>
                  </a:cubicBezTo>
                  <a:cubicBezTo>
                    <a:pt x="2373" y="75014"/>
                    <a:pt x="615" y="82220"/>
                    <a:pt x="0" y="82220"/>
                  </a:cubicBezTo>
                  <a:cubicBezTo>
                    <a:pt x="18" y="80524"/>
                    <a:pt x="290" y="78837"/>
                    <a:pt x="791" y="77211"/>
                  </a:cubicBezTo>
                  <a:cubicBezTo>
                    <a:pt x="1810" y="72695"/>
                    <a:pt x="3251" y="68284"/>
                    <a:pt x="5096" y="64031"/>
                  </a:cubicBezTo>
                  <a:cubicBezTo>
                    <a:pt x="7803" y="57660"/>
                    <a:pt x="11133" y="51562"/>
                    <a:pt x="15026" y="45842"/>
                  </a:cubicBezTo>
                  <a:cubicBezTo>
                    <a:pt x="19911" y="38953"/>
                    <a:pt x="25508" y="32591"/>
                    <a:pt x="31721" y="26862"/>
                  </a:cubicBezTo>
                  <a:cubicBezTo>
                    <a:pt x="38065" y="21256"/>
                    <a:pt x="44989" y="16335"/>
                    <a:pt x="52370" y="12188"/>
                  </a:cubicBezTo>
                  <a:cubicBezTo>
                    <a:pt x="58170" y="8638"/>
                    <a:pt x="64329" y="5694"/>
                    <a:pt x="70735" y="3401"/>
                  </a:cubicBezTo>
                  <a:cubicBezTo>
                    <a:pt x="75163" y="1969"/>
                    <a:pt x="79733" y="967"/>
                    <a:pt x="84355" y="413"/>
                  </a:cubicBezTo>
                  <a:cubicBezTo>
                    <a:pt x="86147" y="36"/>
                    <a:pt x="87975" y="-88"/>
                    <a:pt x="89803" y="62"/>
                  </a:cubicBezTo>
                  <a:close/>
                </a:path>
              </a:pathLst>
            </a:custGeom>
            <a:solidFill>
              <a:srgbClr val="455A64"/>
            </a:solidFill>
            <a:ln w="8776"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05846872-1D3D-E040-D908-AA81A3E033B9}"/>
                </a:ext>
              </a:extLst>
            </p:cNvPr>
            <p:cNvSpPr/>
            <p:nvPr/>
          </p:nvSpPr>
          <p:spPr>
            <a:xfrm>
              <a:off x="2498231" y="3770980"/>
              <a:ext cx="23636" cy="35147"/>
            </a:xfrm>
            <a:custGeom>
              <a:avLst/>
              <a:gdLst>
                <a:gd name="connsiteX0" fmla="*/ 0 w 23636"/>
                <a:gd name="connsiteY0" fmla="*/ 35148 h 35147"/>
                <a:gd name="connsiteX1" fmla="*/ 23637 w 23636"/>
                <a:gd name="connsiteY1" fmla="*/ 0 h 35147"/>
                <a:gd name="connsiteX2" fmla="*/ 0 w 23636"/>
                <a:gd name="connsiteY2" fmla="*/ 35148 h 35147"/>
              </a:gdLst>
              <a:ahLst/>
              <a:cxnLst>
                <a:cxn ang="0">
                  <a:pos x="connsiteX0" y="connsiteY0"/>
                </a:cxn>
                <a:cxn ang="0">
                  <a:pos x="connsiteX1" y="connsiteY1"/>
                </a:cxn>
                <a:cxn ang="0">
                  <a:pos x="connsiteX2" y="connsiteY2"/>
                </a:cxn>
              </a:cxnLst>
              <a:rect l="l" t="t" r="r" b="b"/>
              <a:pathLst>
                <a:path w="23636" h="35147">
                  <a:moveTo>
                    <a:pt x="0" y="35148"/>
                  </a:moveTo>
                  <a:cubicBezTo>
                    <a:pt x="4745" y="21607"/>
                    <a:pt x="12882" y="9499"/>
                    <a:pt x="23637" y="0"/>
                  </a:cubicBezTo>
                  <a:cubicBezTo>
                    <a:pt x="16686" y="12319"/>
                    <a:pt x="8787" y="24067"/>
                    <a:pt x="0" y="35148"/>
                  </a:cubicBezTo>
                  <a:close/>
                </a:path>
              </a:pathLst>
            </a:custGeom>
            <a:solidFill>
              <a:srgbClr val="455A64"/>
            </a:solidFill>
            <a:ln w="8776"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262240EC-BCDE-348D-9ADA-8E59337ADAB9}"/>
                </a:ext>
              </a:extLst>
            </p:cNvPr>
            <p:cNvSpPr/>
            <p:nvPr/>
          </p:nvSpPr>
          <p:spPr>
            <a:xfrm>
              <a:off x="2072328" y="3715710"/>
              <a:ext cx="631780" cy="228723"/>
            </a:xfrm>
            <a:custGeom>
              <a:avLst/>
              <a:gdLst>
                <a:gd name="connsiteX0" fmla="*/ 631781 w 631780"/>
                <a:gd name="connsiteY0" fmla="*/ 228724 h 228723"/>
                <a:gd name="connsiteX1" fmla="*/ 631254 w 631780"/>
                <a:gd name="connsiteY1" fmla="*/ 226967 h 228723"/>
                <a:gd name="connsiteX2" fmla="*/ 630023 w 631780"/>
                <a:gd name="connsiteY2" fmla="*/ 221782 h 228723"/>
                <a:gd name="connsiteX3" fmla="*/ 624576 w 631780"/>
                <a:gd name="connsiteY3" fmla="*/ 202012 h 228723"/>
                <a:gd name="connsiteX4" fmla="*/ 611571 w 631780"/>
                <a:gd name="connsiteY4" fmla="*/ 172488 h 228723"/>
                <a:gd name="connsiteX5" fmla="*/ 582135 w 631780"/>
                <a:gd name="connsiteY5" fmla="*/ 142876 h 228723"/>
                <a:gd name="connsiteX6" fmla="*/ 476691 w 631780"/>
                <a:gd name="connsiteY6" fmla="*/ 105531 h 228723"/>
                <a:gd name="connsiteX7" fmla="*/ 344887 w 631780"/>
                <a:gd name="connsiteY7" fmla="*/ 68274 h 228723"/>
                <a:gd name="connsiteX8" fmla="*/ 102016 w 631780"/>
                <a:gd name="connsiteY8" fmla="*/ 15026 h 228723"/>
                <a:gd name="connsiteX9" fmla="*/ 27415 w 631780"/>
                <a:gd name="connsiteY9" fmla="*/ 3603 h 228723"/>
                <a:gd name="connsiteX10" fmla="*/ 7117 w 631780"/>
                <a:gd name="connsiteY10" fmla="*/ 791 h 228723"/>
                <a:gd name="connsiteX11" fmla="*/ 1757 w 631780"/>
                <a:gd name="connsiteY11" fmla="*/ 0 h 228723"/>
                <a:gd name="connsiteX12" fmla="*/ 0 w 631780"/>
                <a:gd name="connsiteY12" fmla="*/ 0 h 228723"/>
                <a:gd name="connsiteX13" fmla="*/ 1845 w 631780"/>
                <a:gd name="connsiteY13" fmla="*/ 0 h 228723"/>
                <a:gd name="connsiteX14" fmla="*/ 7205 w 631780"/>
                <a:gd name="connsiteY14" fmla="*/ 527 h 228723"/>
                <a:gd name="connsiteX15" fmla="*/ 27591 w 631780"/>
                <a:gd name="connsiteY15" fmla="*/ 2636 h 228723"/>
                <a:gd name="connsiteX16" fmla="*/ 102368 w 631780"/>
                <a:gd name="connsiteY16" fmla="*/ 12917 h 228723"/>
                <a:gd name="connsiteX17" fmla="*/ 345942 w 631780"/>
                <a:gd name="connsiteY17" fmla="*/ 65199 h 228723"/>
                <a:gd name="connsiteX18" fmla="*/ 477746 w 631780"/>
                <a:gd name="connsiteY18" fmla="*/ 102807 h 228723"/>
                <a:gd name="connsiteX19" fmla="*/ 583189 w 631780"/>
                <a:gd name="connsiteY19" fmla="*/ 141030 h 228723"/>
                <a:gd name="connsiteX20" fmla="*/ 613153 w 631780"/>
                <a:gd name="connsiteY20" fmla="*/ 171872 h 228723"/>
                <a:gd name="connsiteX21" fmla="*/ 625718 w 631780"/>
                <a:gd name="connsiteY21" fmla="*/ 202012 h 228723"/>
                <a:gd name="connsiteX22" fmla="*/ 630639 w 631780"/>
                <a:gd name="connsiteY22" fmla="*/ 221958 h 228723"/>
                <a:gd name="connsiteX23" fmla="*/ 631517 w 631780"/>
                <a:gd name="connsiteY23" fmla="*/ 227230 h 228723"/>
                <a:gd name="connsiteX24" fmla="*/ 631781 w 631780"/>
                <a:gd name="connsiteY24" fmla="*/ 228724 h 2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1780" h="228723">
                  <a:moveTo>
                    <a:pt x="631781" y="228724"/>
                  </a:moveTo>
                  <a:cubicBezTo>
                    <a:pt x="631561" y="228153"/>
                    <a:pt x="631386" y="227564"/>
                    <a:pt x="631254" y="226967"/>
                  </a:cubicBezTo>
                  <a:cubicBezTo>
                    <a:pt x="631254" y="225561"/>
                    <a:pt x="630551" y="223891"/>
                    <a:pt x="630023" y="221782"/>
                  </a:cubicBezTo>
                  <a:cubicBezTo>
                    <a:pt x="628969" y="217213"/>
                    <a:pt x="627300" y="210447"/>
                    <a:pt x="624576" y="202012"/>
                  </a:cubicBezTo>
                  <a:cubicBezTo>
                    <a:pt x="621280" y="191748"/>
                    <a:pt x="616922" y="181855"/>
                    <a:pt x="611571" y="172488"/>
                  </a:cubicBezTo>
                  <a:cubicBezTo>
                    <a:pt x="604814" y="159984"/>
                    <a:pt x="594595" y="149703"/>
                    <a:pt x="582135" y="142876"/>
                  </a:cubicBezTo>
                  <a:cubicBezTo>
                    <a:pt x="547883" y="128017"/>
                    <a:pt x="512656" y="115540"/>
                    <a:pt x="476691" y="105531"/>
                  </a:cubicBezTo>
                  <a:cubicBezTo>
                    <a:pt x="436359" y="93405"/>
                    <a:pt x="391810" y="80664"/>
                    <a:pt x="344887" y="68274"/>
                  </a:cubicBezTo>
                  <a:cubicBezTo>
                    <a:pt x="251131" y="43407"/>
                    <a:pt x="164931" y="25834"/>
                    <a:pt x="102016" y="15026"/>
                  </a:cubicBezTo>
                  <a:cubicBezTo>
                    <a:pt x="70559" y="9666"/>
                    <a:pt x="45077" y="6239"/>
                    <a:pt x="27415" y="3603"/>
                  </a:cubicBezTo>
                  <a:lnTo>
                    <a:pt x="7117" y="791"/>
                  </a:lnTo>
                  <a:lnTo>
                    <a:pt x="1757" y="0"/>
                  </a:lnTo>
                  <a:lnTo>
                    <a:pt x="0" y="0"/>
                  </a:lnTo>
                  <a:lnTo>
                    <a:pt x="1845" y="0"/>
                  </a:lnTo>
                  <a:lnTo>
                    <a:pt x="7205" y="527"/>
                  </a:lnTo>
                  <a:lnTo>
                    <a:pt x="27591" y="2636"/>
                  </a:lnTo>
                  <a:cubicBezTo>
                    <a:pt x="45165" y="4657"/>
                    <a:pt x="70911" y="7908"/>
                    <a:pt x="102368" y="12917"/>
                  </a:cubicBezTo>
                  <a:cubicBezTo>
                    <a:pt x="184385" y="26247"/>
                    <a:pt x="265682" y="43697"/>
                    <a:pt x="345942" y="65199"/>
                  </a:cubicBezTo>
                  <a:cubicBezTo>
                    <a:pt x="393040" y="77677"/>
                    <a:pt x="437502" y="90593"/>
                    <a:pt x="477746" y="102807"/>
                  </a:cubicBezTo>
                  <a:cubicBezTo>
                    <a:pt x="513772" y="112991"/>
                    <a:pt x="549008" y="125767"/>
                    <a:pt x="583189" y="141030"/>
                  </a:cubicBezTo>
                  <a:cubicBezTo>
                    <a:pt x="595939" y="148209"/>
                    <a:pt x="606343" y="158921"/>
                    <a:pt x="613153" y="171872"/>
                  </a:cubicBezTo>
                  <a:cubicBezTo>
                    <a:pt x="618460" y="181415"/>
                    <a:pt x="622669" y="191529"/>
                    <a:pt x="625718" y="202012"/>
                  </a:cubicBezTo>
                  <a:cubicBezTo>
                    <a:pt x="627704" y="208567"/>
                    <a:pt x="629347" y="215227"/>
                    <a:pt x="630639" y="221958"/>
                  </a:cubicBezTo>
                  <a:cubicBezTo>
                    <a:pt x="630639" y="224067"/>
                    <a:pt x="631254" y="225824"/>
                    <a:pt x="631517" y="227230"/>
                  </a:cubicBezTo>
                  <a:cubicBezTo>
                    <a:pt x="631667" y="227714"/>
                    <a:pt x="631755" y="228214"/>
                    <a:pt x="631781" y="228724"/>
                  </a:cubicBezTo>
                  <a:close/>
                </a:path>
              </a:pathLst>
            </a:custGeom>
            <a:solidFill>
              <a:srgbClr val="455A64"/>
            </a:solidFill>
            <a:ln w="8776"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3389DE32-3419-ABA2-B73C-1B0CA325D5A4}"/>
                </a:ext>
              </a:extLst>
            </p:cNvPr>
            <p:cNvSpPr/>
            <p:nvPr/>
          </p:nvSpPr>
          <p:spPr>
            <a:xfrm>
              <a:off x="2311421" y="4614878"/>
              <a:ext cx="301625" cy="231272"/>
            </a:xfrm>
            <a:custGeom>
              <a:avLst/>
              <a:gdLst>
                <a:gd name="connsiteX0" fmla="*/ 187601 w 301625"/>
                <a:gd name="connsiteY0" fmla="*/ 79610 h 231272"/>
                <a:gd name="connsiteX1" fmla="*/ 192082 w 301625"/>
                <a:gd name="connsiteY1" fmla="*/ 63354 h 231272"/>
                <a:gd name="connsiteX2" fmla="*/ 45077 w 301625"/>
                <a:gd name="connsiteY2" fmla="*/ 0 h 231272"/>
                <a:gd name="connsiteX3" fmla="*/ 0 w 301625"/>
                <a:gd name="connsiteY3" fmla="*/ 97535 h 231272"/>
                <a:gd name="connsiteX4" fmla="*/ 300865 w 301625"/>
                <a:gd name="connsiteY4" fmla="*/ 231272 h 231272"/>
                <a:gd name="connsiteX5" fmla="*/ 187601 w 301625"/>
                <a:gd name="connsiteY5" fmla="*/ 79610 h 23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231272">
                  <a:moveTo>
                    <a:pt x="187601" y="79610"/>
                  </a:moveTo>
                  <a:lnTo>
                    <a:pt x="192082" y="63354"/>
                  </a:lnTo>
                  <a:cubicBezTo>
                    <a:pt x="137533" y="58653"/>
                    <a:pt x="85963" y="36422"/>
                    <a:pt x="45077" y="0"/>
                  </a:cubicBezTo>
                  <a:lnTo>
                    <a:pt x="0" y="97535"/>
                  </a:lnTo>
                  <a:lnTo>
                    <a:pt x="300865" y="231272"/>
                  </a:lnTo>
                  <a:cubicBezTo>
                    <a:pt x="312464" y="202539"/>
                    <a:pt x="187601" y="79610"/>
                    <a:pt x="187601" y="79610"/>
                  </a:cubicBezTo>
                  <a:close/>
                </a:path>
              </a:pathLst>
            </a:custGeom>
            <a:solidFill>
              <a:srgbClr val="455A64"/>
            </a:solidFill>
            <a:ln w="8776"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6F38B7A6-DAC2-BBE3-50F7-63DA991AFE0B}"/>
                </a:ext>
              </a:extLst>
            </p:cNvPr>
            <p:cNvSpPr/>
            <p:nvPr/>
          </p:nvSpPr>
          <p:spPr>
            <a:xfrm>
              <a:off x="2311421" y="4688600"/>
              <a:ext cx="302585" cy="157549"/>
            </a:xfrm>
            <a:custGeom>
              <a:avLst/>
              <a:gdLst>
                <a:gd name="connsiteX0" fmla="*/ 0 w 302585"/>
                <a:gd name="connsiteY0" fmla="*/ 23813 h 157549"/>
                <a:gd name="connsiteX1" fmla="*/ 10984 w 302585"/>
                <a:gd name="connsiteY1" fmla="*/ 0 h 157549"/>
                <a:gd name="connsiteX2" fmla="*/ 295944 w 302585"/>
                <a:gd name="connsiteY2" fmla="*/ 137428 h 157549"/>
                <a:gd name="connsiteX3" fmla="*/ 300865 w 302585"/>
                <a:gd name="connsiteY3" fmla="*/ 157550 h 157549"/>
              </a:gdLst>
              <a:ahLst/>
              <a:cxnLst>
                <a:cxn ang="0">
                  <a:pos x="connsiteX0" y="connsiteY0"/>
                </a:cxn>
                <a:cxn ang="0">
                  <a:pos x="connsiteX1" y="connsiteY1"/>
                </a:cxn>
                <a:cxn ang="0">
                  <a:pos x="connsiteX2" y="connsiteY2"/>
                </a:cxn>
                <a:cxn ang="0">
                  <a:pos x="connsiteX3" y="connsiteY3"/>
                </a:cxn>
              </a:cxnLst>
              <a:rect l="l" t="t" r="r" b="b"/>
              <a:pathLst>
                <a:path w="302585" h="157549">
                  <a:moveTo>
                    <a:pt x="0" y="23813"/>
                  </a:moveTo>
                  <a:lnTo>
                    <a:pt x="10984" y="0"/>
                  </a:lnTo>
                  <a:lnTo>
                    <a:pt x="295944" y="137428"/>
                  </a:lnTo>
                  <a:cubicBezTo>
                    <a:pt x="295944" y="137428"/>
                    <a:pt x="306664" y="149026"/>
                    <a:pt x="300865" y="157550"/>
                  </a:cubicBezTo>
                  <a:close/>
                </a:path>
              </a:pathLst>
            </a:custGeom>
            <a:solidFill>
              <a:srgbClr val="E0E0E0"/>
            </a:solidFill>
            <a:ln w="8776"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47B1EA5-9283-C92D-7EFD-3BC6C53FFAF5}"/>
                </a:ext>
              </a:extLst>
            </p:cNvPr>
            <p:cNvSpPr/>
            <p:nvPr/>
          </p:nvSpPr>
          <p:spPr>
            <a:xfrm>
              <a:off x="2460224" y="4686929"/>
              <a:ext cx="34911" cy="10379"/>
            </a:xfrm>
            <a:custGeom>
              <a:avLst/>
              <a:gdLst>
                <a:gd name="connsiteX0" fmla="*/ 34844 w 34911"/>
                <a:gd name="connsiteY0" fmla="*/ 5625 h 10379"/>
                <a:gd name="connsiteX1" fmla="*/ 17270 w 34911"/>
                <a:gd name="connsiteY1" fmla="*/ 5625 h 10379"/>
                <a:gd name="connsiteX2" fmla="*/ 135 w 34911"/>
                <a:gd name="connsiteY2" fmla="*/ 10194 h 10379"/>
                <a:gd name="connsiteX3" fmla="*/ 16567 w 34911"/>
                <a:gd name="connsiteY3" fmla="*/ 177 h 10379"/>
                <a:gd name="connsiteX4" fmla="*/ 34844 w 34911"/>
                <a:gd name="connsiteY4" fmla="*/ 5625 h 1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11" h="10379">
                  <a:moveTo>
                    <a:pt x="34844" y="5625"/>
                  </a:moveTo>
                  <a:cubicBezTo>
                    <a:pt x="34053" y="7031"/>
                    <a:pt x="26057" y="4395"/>
                    <a:pt x="17270" y="5625"/>
                  </a:cubicBezTo>
                  <a:cubicBezTo>
                    <a:pt x="8483" y="6855"/>
                    <a:pt x="1278" y="11337"/>
                    <a:pt x="135" y="10194"/>
                  </a:cubicBezTo>
                  <a:cubicBezTo>
                    <a:pt x="-1007" y="9052"/>
                    <a:pt x="5144" y="1408"/>
                    <a:pt x="16567" y="177"/>
                  </a:cubicBezTo>
                  <a:cubicBezTo>
                    <a:pt x="27990" y="-1053"/>
                    <a:pt x="35722" y="4483"/>
                    <a:pt x="34844" y="5625"/>
                  </a:cubicBezTo>
                  <a:close/>
                </a:path>
              </a:pathLst>
            </a:custGeom>
            <a:solidFill>
              <a:srgbClr val="263238"/>
            </a:solidFill>
            <a:ln w="8776"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71A9C940-42D3-D76A-84D1-8C2AD897EA0A}"/>
                </a:ext>
              </a:extLst>
            </p:cNvPr>
            <p:cNvSpPr/>
            <p:nvPr/>
          </p:nvSpPr>
          <p:spPr>
            <a:xfrm>
              <a:off x="2361475" y="4669649"/>
              <a:ext cx="17251" cy="16973"/>
            </a:xfrm>
            <a:custGeom>
              <a:avLst/>
              <a:gdLst>
                <a:gd name="connsiteX0" fmla="*/ 16376 w 17251"/>
                <a:gd name="connsiteY0" fmla="*/ 12097 h 16973"/>
                <a:gd name="connsiteX1" fmla="*/ 4777 w 17251"/>
                <a:gd name="connsiteY1" fmla="*/ 16139 h 16973"/>
                <a:gd name="connsiteX2" fmla="*/ 735 w 17251"/>
                <a:gd name="connsiteY2" fmla="*/ 4804 h 16973"/>
                <a:gd name="connsiteX3" fmla="*/ 12333 w 17251"/>
                <a:gd name="connsiteY3" fmla="*/ 850 h 16973"/>
                <a:gd name="connsiteX4" fmla="*/ 16542 w 17251"/>
                <a:gd name="connsiteY4" fmla="*/ 11746 h 16973"/>
                <a:gd name="connsiteX5" fmla="*/ 16376 w 17251"/>
                <a:gd name="connsiteY5" fmla="*/ 12097 h 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1" h="16973">
                  <a:moveTo>
                    <a:pt x="16376" y="12097"/>
                  </a:moveTo>
                  <a:cubicBezTo>
                    <a:pt x="14249" y="16368"/>
                    <a:pt x="9100" y="18169"/>
                    <a:pt x="4777" y="16139"/>
                  </a:cubicBezTo>
                  <a:cubicBezTo>
                    <a:pt x="647" y="14022"/>
                    <a:pt x="-1119" y="9057"/>
                    <a:pt x="735" y="4804"/>
                  </a:cubicBezTo>
                  <a:cubicBezTo>
                    <a:pt x="2896" y="560"/>
                    <a:pt x="8037" y="-1188"/>
                    <a:pt x="12333" y="850"/>
                  </a:cubicBezTo>
                  <a:cubicBezTo>
                    <a:pt x="16507" y="2695"/>
                    <a:pt x="18388" y="7572"/>
                    <a:pt x="16542" y="11746"/>
                  </a:cubicBezTo>
                  <a:cubicBezTo>
                    <a:pt x="16490" y="11869"/>
                    <a:pt x="16437" y="11983"/>
                    <a:pt x="16376" y="12097"/>
                  </a:cubicBezTo>
                  <a:close/>
                </a:path>
              </a:pathLst>
            </a:custGeom>
            <a:solidFill>
              <a:srgbClr val="E0E0E0"/>
            </a:solidFill>
            <a:ln w="8776"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1BBCA2AA-90F8-FB64-6C5B-F8F642969A84}"/>
                </a:ext>
              </a:extLst>
            </p:cNvPr>
            <p:cNvSpPr/>
            <p:nvPr/>
          </p:nvSpPr>
          <p:spPr>
            <a:xfrm>
              <a:off x="2463059" y="4660276"/>
              <a:ext cx="71852" cy="32755"/>
            </a:xfrm>
            <a:custGeom>
              <a:avLst/>
              <a:gdLst>
                <a:gd name="connsiteX0" fmla="*/ 30164 w 71852"/>
                <a:gd name="connsiteY0" fmla="*/ 30257 h 32755"/>
                <a:gd name="connsiteX1" fmla="*/ 23310 w 71852"/>
                <a:gd name="connsiteY1" fmla="*/ 29027 h 32755"/>
                <a:gd name="connsiteX2" fmla="*/ 6439 w 71852"/>
                <a:gd name="connsiteY2" fmla="*/ 20240 h 32755"/>
                <a:gd name="connsiteX3" fmla="*/ 2485 w 71852"/>
                <a:gd name="connsiteY3" fmla="*/ 15056 h 32755"/>
                <a:gd name="connsiteX4" fmla="*/ 24 w 71852"/>
                <a:gd name="connsiteY4" fmla="*/ 8114 h 32755"/>
                <a:gd name="connsiteX5" fmla="*/ 4682 w 71852"/>
                <a:gd name="connsiteY5" fmla="*/ 645 h 32755"/>
                <a:gd name="connsiteX6" fmla="*/ 13468 w 71852"/>
                <a:gd name="connsiteY6" fmla="*/ 1084 h 32755"/>
                <a:gd name="connsiteX7" fmla="*/ 32097 w 71852"/>
                <a:gd name="connsiteY7" fmla="*/ 30433 h 32755"/>
                <a:gd name="connsiteX8" fmla="*/ 27615 w 71852"/>
                <a:gd name="connsiteY8" fmla="*/ 29818 h 32755"/>
                <a:gd name="connsiteX9" fmla="*/ 30603 w 71852"/>
                <a:gd name="connsiteY9" fmla="*/ 23052 h 32755"/>
                <a:gd name="connsiteX10" fmla="*/ 63203 w 71852"/>
                <a:gd name="connsiteY10" fmla="*/ 4599 h 32755"/>
                <a:gd name="connsiteX11" fmla="*/ 68299 w 71852"/>
                <a:gd name="connsiteY11" fmla="*/ 5566 h 32755"/>
                <a:gd name="connsiteX12" fmla="*/ 71726 w 71852"/>
                <a:gd name="connsiteY12" fmla="*/ 10047 h 32755"/>
                <a:gd name="connsiteX13" fmla="*/ 69529 w 71852"/>
                <a:gd name="connsiteY13" fmla="*/ 18834 h 32755"/>
                <a:gd name="connsiteX14" fmla="*/ 58018 w 71852"/>
                <a:gd name="connsiteY14" fmla="*/ 28060 h 32755"/>
                <a:gd name="connsiteX15" fmla="*/ 37369 w 71852"/>
                <a:gd name="connsiteY15" fmla="*/ 31136 h 32755"/>
                <a:gd name="connsiteX16" fmla="*/ 29812 w 71852"/>
                <a:gd name="connsiteY16" fmla="*/ 30521 h 32755"/>
                <a:gd name="connsiteX17" fmla="*/ 37281 w 71852"/>
                <a:gd name="connsiteY17" fmla="*/ 29466 h 32755"/>
                <a:gd name="connsiteX18" fmla="*/ 56612 w 71852"/>
                <a:gd name="connsiteY18" fmla="*/ 25249 h 32755"/>
                <a:gd name="connsiteX19" fmla="*/ 66366 w 71852"/>
                <a:gd name="connsiteY19" fmla="*/ 16901 h 32755"/>
                <a:gd name="connsiteX20" fmla="*/ 67772 w 71852"/>
                <a:gd name="connsiteY20" fmla="*/ 11014 h 32755"/>
                <a:gd name="connsiteX21" fmla="*/ 63203 w 71852"/>
                <a:gd name="connsiteY21" fmla="*/ 8817 h 32755"/>
                <a:gd name="connsiteX22" fmla="*/ 34557 w 71852"/>
                <a:gd name="connsiteY22" fmla="*/ 25337 h 32755"/>
                <a:gd name="connsiteX23" fmla="*/ 32009 w 71852"/>
                <a:gd name="connsiteY23" fmla="*/ 31224 h 32755"/>
                <a:gd name="connsiteX24" fmla="*/ 29109 w 71852"/>
                <a:gd name="connsiteY24" fmla="*/ 32630 h 32755"/>
                <a:gd name="connsiteX25" fmla="*/ 27528 w 71852"/>
                <a:gd name="connsiteY25" fmla="*/ 30609 h 32755"/>
                <a:gd name="connsiteX26" fmla="*/ 11799 w 71852"/>
                <a:gd name="connsiteY26" fmla="*/ 4775 h 32755"/>
                <a:gd name="connsiteX27" fmla="*/ 3012 w 71852"/>
                <a:gd name="connsiteY27" fmla="*/ 8026 h 32755"/>
                <a:gd name="connsiteX28" fmla="*/ 8108 w 71852"/>
                <a:gd name="connsiteY28" fmla="*/ 18307 h 32755"/>
                <a:gd name="connsiteX29" fmla="*/ 23310 w 71852"/>
                <a:gd name="connsiteY29" fmla="*/ 27709 h 32755"/>
                <a:gd name="connsiteX30" fmla="*/ 30164 w 71852"/>
                <a:gd name="connsiteY30" fmla="*/ 30257 h 3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2" h="32755">
                  <a:moveTo>
                    <a:pt x="30164" y="30257"/>
                  </a:moveTo>
                  <a:cubicBezTo>
                    <a:pt x="27826" y="30257"/>
                    <a:pt x="25507" y="29835"/>
                    <a:pt x="23310" y="29027"/>
                  </a:cubicBezTo>
                  <a:cubicBezTo>
                    <a:pt x="17010" y="27647"/>
                    <a:pt x="11184" y="24616"/>
                    <a:pt x="6439" y="20240"/>
                  </a:cubicBezTo>
                  <a:cubicBezTo>
                    <a:pt x="4910" y="18685"/>
                    <a:pt x="3583" y="16945"/>
                    <a:pt x="2485" y="15056"/>
                  </a:cubicBezTo>
                  <a:cubicBezTo>
                    <a:pt x="1105" y="12982"/>
                    <a:pt x="262" y="10592"/>
                    <a:pt x="24" y="8114"/>
                  </a:cubicBezTo>
                  <a:cubicBezTo>
                    <a:pt x="-239" y="4872"/>
                    <a:pt x="1650" y="1832"/>
                    <a:pt x="4682" y="645"/>
                  </a:cubicBezTo>
                  <a:cubicBezTo>
                    <a:pt x="7555" y="-348"/>
                    <a:pt x="10709" y="-190"/>
                    <a:pt x="13468" y="1084"/>
                  </a:cubicBezTo>
                  <a:cubicBezTo>
                    <a:pt x="24654" y="6638"/>
                    <a:pt x="31833" y="17947"/>
                    <a:pt x="32097" y="30433"/>
                  </a:cubicBezTo>
                  <a:lnTo>
                    <a:pt x="27615" y="29818"/>
                  </a:lnTo>
                  <a:cubicBezTo>
                    <a:pt x="28371" y="27463"/>
                    <a:pt x="29373" y="25196"/>
                    <a:pt x="30603" y="23052"/>
                  </a:cubicBezTo>
                  <a:cubicBezTo>
                    <a:pt x="37334" y="11462"/>
                    <a:pt x="49803" y="4406"/>
                    <a:pt x="63203" y="4599"/>
                  </a:cubicBezTo>
                  <a:cubicBezTo>
                    <a:pt x="64951" y="4564"/>
                    <a:pt x="66682" y="4898"/>
                    <a:pt x="68299" y="5566"/>
                  </a:cubicBezTo>
                  <a:cubicBezTo>
                    <a:pt x="70039" y="6489"/>
                    <a:pt x="71287" y="8123"/>
                    <a:pt x="71726" y="10047"/>
                  </a:cubicBezTo>
                  <a:cubicBezTo>
                    <a:pt x="72183" y="13149"/>
                    <a:pt x="71392" y="16312"/>
                    <a:pt x="69529" y="18834"/>
                  </a:cubicBezTo>
                  <a:cubicBezTo>
                    <a:pt x="66621" y="22920"/>
                    <a:pt x="62631" y="26110"/>
                    <a:pt x="58018" y="28060"/>
                  </a:cubicBezTo>
                  <a:cubicBezTo>
                    <a:pt x="51472" y="30688"/>
                    <a:pt x="44399" y="31742"/>
                    <a:pt x="37369" y="31136"/>
                  </a:cubicBezTo>
                  <a:cubicBezTo>
                    <a:pt x="34829" y="31364"/>
                    <a:pt x="32281" y="31153"/>
                    <a:pt x="29812" y="30521"/>
                  </a:cubicBezTo>
                  <a:cubicBezTo>
                    <a:pt x="32237" y="29791"/>
                    <a:pt x="34750" y="29440"/>
                    <a:pt x="37281" y="29466"/>
                  </a:cubicBezTo>
                  <a:cubicBezTo>
                    <a:pt x="43942" y="29326"/>
                    <a:pt x="50506" y="27893"/>
                    <a:pt x="56612" y="25249"/>
                  </a:cubicBezTo>
                  <a:cubicBezTo>
                    <a:pt x="60549" y="23386"/>
                    <a:pt x="63914" y="20504"/>
                    <a:pt x="66366" y="16901"/>
                  </a:cubicBezTo>
                  <a:cubicBezTo>
                    <a:pt x="67517" y="15170"/>
                    <a:pt x="68018" y="13079"/>
                    <a:pt x="67772" y="11014"/>
                  </a:cubicBezTo>
                  <a:cubicBezTo>
                    <a:pt x="67772" y="9344"/>
                    <a:pt x="66014" y="8729"/>
                    <a:pt x="63203" y="8817"/>
                  </a:cubicBezTo>
                  <a:cubicBezTo>
                    <a:pt x="51384" y="8808"/>
                    <a:pt x="40462" y="15100"/>
                    <a:pt x="34557" y="25337"/>
                  </a:cubicBezTo>
                  <a:cubicBezTo>
                    <a:pt x="33520" y="27217"/>
                    <a:pt x="32668" y="29185"/>
                    <a:pt x="32009" y="31224"/>
                  </a:cubicBezTo>
                  <a:cubicBezTo>
                    <a:pt x="31596" y="32410"/>
                    <a:pt x="30296" y="33043"/>
                    <a:pt x="29109" y="32630"/>
                  </a:cubicBezTo>
                  <a:cubicBezTo>
                    <a:pt x="28187" y="32393"/>
                    <a:pt x="27536" y="31566"/>
                    <a:pt x="27528" y="30609"/>
                  </a:cubicBezTo>
                  <a:cubicBezTo>
                    <a:pt x="27282" y="19801"/>
                    <a:pt x="21280" y="9959"/>
                    <a:pt x="11799" y="4775"/>
                  </a:cubicBezTo>
                  <a:cubicBezTo>
                    <a:pt x="7669" y="2578"/>
                    <a:pt x="3012" y="4775"/>
                    <a:pt x="3012" y="8026"/>
                  </a:cubicBezTo>
                  <a:cubicBezTo>
                    <a:pt x="3706" y="11866"/>
                    <a:pt x="5472" y="15425"/>
                    <a:pt x="8108" y="18307"/>
                  </a:cubicBezTo>
                  <a:cubicBezTo>
                    <a:pt x="12379" y="22577"/>
                    <a:pt x="17581" y="25793"/>
                    <a:pt x="23310" y="27709"/>
                  </a:cubicBezTo>
                  <a:cubicBezTo>
                    <a:pt x="25691" y="28271"/>
                    <a:pt x="27993" y="29124"/>
                    <a:pt x="30164" y="30257"/>
                  </a:cubicBezTo>
                  <a:close/>
                </a:path>
              </a:pathLst>
            </a:custGeom>
            <a:solidFill>
              <a:srgbClr val="263238"/>
            </a:solidFill>
            <a:ln w="8776"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63EEC71C-1196-134A-5BA8-A6979E368A58}"/>
                </a:ext>
              </a:extLst>
            </p:cNvPr>
            <p:cNvSpPr/>
            <p:nvPr/>
          </p:nvSpPr>
          <p:spPr>
            <a:xfrm>
              <a:off x="2480306" y="4710525"/>
              <a:ext cx="38135" cy="12431"/>
            </a:xfrm>
            <a:custGeom>
              <a:avLst/>
              <a:gdLst>
                <a:gd name="connsiteX0" fmla="*/ 38135 w 38135"/>
                <a:gd name="connsiteY0" fmla="*/ 2941 h 12431"/>
                <a:gd name="connsiteX1" fmla="*/ 18277 w 38135"/>
                <a:gd name="connsiteY1" fmla="*/ 4347 h 12431"/>
                <a:gd name="connsiteX2" fmla="*/ 0 w 38135"/>
                <a:gd name="connsiteY2" fmla="*/ 12432 h 12431"/>
                <a:gd name="connsiteX3" fmla="*/ 38135 w 38135"/>
                <a:gd name="connsiteY3" fmla="*/ 2941 h 12431"/>
              </a:gdLst>
              <a:ahLst/>
              <a:cxnLst>
                <a:cxn ang="0">
                  <a:pos x="connsiteX0" y="connsiteY0"/>
                </a:cxn>
                <a:cxn ang="0">
                  <a:pos x="connsiteX1" y="connsiteY1"/>
                </a:cxn>
                <a:cxn ang="0">
                  <a:pos x="connsiteX2" y="connsiteY2"/>
                </a:cxn>
                <a:cxn ang="0">
                  <a:pos x="connsiteX3" y="connsiteY3"/>
                </a:cxn>
              </a:cxnLst>
              <a:rect l="l" t="t" r="r" b="b"/>
              <a:pathLst>
                <a:path w="38135" h="12431">
                  <a:moveTo>
                    <a:pt x="38135" y="2941"/>
                  </a:moveTo>
                  <a:cubicBezTo>
                    <a:pt x="31484" y="2757"/>
                    <a:pt x="24832" y="3223"/>
                    <a:pt x="18277" y="4347"/>
                  </a:cubicBezTo>
                  <a:cubicBezTo>
                    <a:pt x="11941" y="6456"/>
                    <a:pt x="5817" y="9163"/>
                    <a:pt x="0" y="12432"/>
                  </a:cubicBezTo>
                  <a:cubicBezTo>
                    <a:pt x="8875" y="648"/>
                    <a:pt x="24779" y="-3306"/>
                    <a:pt x="38135" y="2941"/>
                  </a:cubicBezTo>
                  <a:close/>
                </a:path>
              </a:pathLst>
            </a:custGeom>
            <a:solidFill>
              <a:srgbClr val="263238"/>
            </a:solidFill>
            <a:ln w="8776"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0430577C-96DD-7E87-4F4D-077815F5359E}"/>
                </a:ext>
              </a:extLst>
            </p:cNvPr>
            <p:cNvSpPr/>
            <p:nvPr/>
          </p:nvSpPr>
          <p:spPr>
            <a:xfrm>
              <a:off x="2500516" y="4730964"/>
              <a:ext cx="34356" cy="11854"/>
            </a:xfrm>
            <a:custGeom>
              <a:avLst/>
              <a:gdLst>
                <a:gd name="connsiteX0" fmla="*/ 34357 w 34356"/>
                <a:gd name="connsiteY0" fmla="*/ 1571 h 11854"/>
                <a:gd name="connsiteX1" fmla="*/ 16783 w 34356"/>
                <a:gd name="connsiteY1" fmla="*/ 5174 h 11854"/>
                <a:gd name="connsiteX2" fmla="*/ 0 w 34356"/>
                <a:gd name="connsiteY2" fmla="*/ 11764 h 11854"/>
                <a:gd name="connsiteX3" fmla="*/ 15729 w 34356"/>
                <a:gd name="connsiteY3" fmla="*/ 1835 h 11854"/>
                <a:gd name="connsiteX4" fmla="*/ 34357 w 34356"/>
                <a:gd name="connsiteY4" fmla="*/ 1571 h 1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6" h="11854">
                  <a:moveTo>
                    <a:pt x="34357" y="1571"/>
                  </a:moveTo>
                  <a:cubicBezTo>
                    <a:pt x="34357" y="2625"/>
                    <a:pt x="26097" y="2362"/>
                    <a:pt x="16783" y="5174"/>
                  </a:cubicBezTo>
                  <a:cubicBezTo>
                    <a:pt x="7469" y="7986"/>
                    <a:pt x="615" y="12555"/>
                    <a:pt x="0" y="11764"/>
                  </a:cubicBezTo>
                  <a:cubicBezTo>
                    <a:pt x="3866" y="6650"/>
                    <a:pt x="9455" y="3126"/>
                    <a:pt x="15729" y="1835"/>
                  </a:cubicBezTo>
                  <a:cubicBezTo>
                    <a:pt x="21695" y="-520"/>
                    <a:pt x="28320" y="-608"/>
                    <a:pt x="34357" y="1571"/>
                  </a:cubicBezTo>
                  <a:close/>
                </a:path>
              </a:pathLst>
            </a:custGeom>
            <a:solidFill>
              <a:srgbClr val="263238"/>
            </a:solidFill>
            <a:ln w="8776"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E88B8C4C-4C85-C9B0-3D70-FFA4A65CFAA5}"/>
                </a:ext>
              </a:extLst>
            </p:cNvPr>
            <p:cNvSpPr/>
            <p:nvPr/>
          </p:nvSpPr>
          <p:spPr>
            <a:xfrm>
              <a:off x="2223024" y="4110068"/>
              <a:ext cx="275694" cy="270989"/>
            </a:xfrm>
            <a:custGeom>
              <a:avLst/>
              <a:gdLst>
                <a:gd name="connsiteX0" fmla="*/ 187953 w 275694"/>
                <a:gd name="connsiteY0" fmla="*/ 102456 h 270989"/>
                <a:gd name="connsiteX1" fmla="*/ 195070 w 275694"/>
                <a:gd name="connsiteY1" fmla="*/ 87166 h 270989"/>
                <a:gd name="connsiteX2" fmla="*/ 60806 w 275694"/>
                <a:gd name="connsiteY2" fmla="*/ 0 h 270989"/>
                <a:gd name="connsiteX3" fmla="*/ 0 w 275694"/>
                <a:gd name="connsiteY3" fmla="*/ 88397 h 270989"/>
                <a:gd name="connsiteX4" fmla="*/ 273977 w 275694"/>
                <a:gd name="connsiteY4" fmla="*/ 270989 h 270989"/>
                <a:gd name="connsiteX5" fmla="*/ 187953 w 275694"/>
                <a:gd name="connsiteY5" fmla="*/ 102456 h 27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694" h="270989">
                  <a:moveTo>
                    <a:pt x="187953" y="102456"/>
                  </a:moveTo>
                  <a:lnTo>
                    <a:pt x="195070" y="87166"/>
                  </a:lnTo>
                  <a:cubicBezTo>
                    <a:pt x="142067" y="73388"/>
                    <a:pt x="94960" y="42801"/>
                    <a:pt x="60806" y="0"/>
                  </a:cubicBezTo>
                  <a:lnTo>
                    <a:pt x="0" y="88397"/>
                  </a:lnTo>
                  <a:lnTo>
                    <a:pt x="273977" y="270989"/>
                  </a:lnTo>
                  <a:cubicBezTo>
                    <a:pt x="290057" y="244628"/>
                    <a:pt x="187953" y="102456"/>
                    <a:pt x="187953" y="102456"/>
                  </a:cubicBezTo>
                  <a:close/>
                </a:path>
              </a:pathLst>
            </a:custGeom>
            <a:solidFill>
              <a:srgbClr val="455A64"/>
            </a:solidFill>
            <a:ln w="8776"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6D91AF35-D3D2-DEFB-0C78-711D7BA14302}"/>
                </a:ext>
              </a:extLst>
            </p:cNvPr>
            <p:cNvSpPr/>
            <p:nvPr/>
          </p:nvSpPr>
          <p:spPr>
            <a:xfrm>
              <a:off x="2223024" y="4176849"/>
              <a:ext cx="276928" cy="204208"/>
            </a:xfrm>
            <a:custGeom>
              <a:avLst/>
              <a:gdLst>
                <a:gd name="connsiteX0" fmla="*/ 0 w 276928"/>
                <a:gd name="connsiteY0" fmla="*/ 21616 h 204208"/>
                <a:gd name="connsiteX1" fmla="*/ 14850 w 276928"/>
                <a:gd name="connsiteY1" fmla="*/ 0 h 204208"/>
                <a:gd name="connsiteX2" fmla="*/ 272571 w 276928"/>
                <a:gd name="connsiteY2" fmla="*/ 183471 h 204208"/>
                <a:gd name="connsiteX3" fmla="*/ 273977 w 276928"/>
                <a:gd name="connsiteY3" fmla="*/ 204208 h 204208"/>
              </a:gdLst>
              <a:ahLst/>
              <a:cxnLst>
                <a:cxn ang="0">
                  <a:pos x="connsiteX0" y="connsiteY0"/>
                </a:cxn>
                <a:cxn ang="0">
                  <a:pos x="connsiteX1" y="connsiteY1"/>
                </a:cxn>
                <a:cxn ang="0">
                  <a:pos x="connsiteX2" y="connsiteY2"/>
                </a:cxn>
                <a:cxn ang="0">
                  <a:pos x="connsiteX3" y="connsiteY3"/>
                </a:cxn>
              </a:cxnLst>
              <a:rect l="l" t="t" r="r" b="b"/>
              <a:pathLst>
                <a:path w="276928" h="204208">
                  <a:moveTo>
                    <a:pt x="0" y="21616"/>
                  </a:moveTo>
                  <a:lnTo>
                    <a:pt x="14850" y="0"/>
                  </a:lnTo>
                  <a:lnTo>
                    <a:pt x="272571" y="183471"/>
                  </a:lnTo>
                  <a:cubicBezTo>
                    <a:pt x="272571" y="183471"/>
                    <a:pt x="281358" y="196739"/>
                    <a:pt x="273977" y="204208"/>
                  </a:cubicBezTo>
                  <a:close/>
                </a:path>
              </a:pathLst>
            </a:custGeom>
            <a:solidFill>
              <a:srgbClr val="E0E0E0"/>
            </a:solidFill>
            <a:ln w="8776"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BB9286B7-89DC-5AD1-2D72-9152245D50DD}"/>
                </a:ext>
              </a:extLst>
            </p:cNvPr>
            <p:cNvSpPr/>
            <p:nvPr/>
          </p:nvSpPr>
          <p:spPr>
            <a:xfrm>
              <a:off x="2372079" y="4201684"/>
              <a:ext cx="35322" cy="8532"/>
            </a:xfrm>
            <a:custGeom>
              <a:avLst/>
              <a:gdLst>
                <a:gd name="connsiteX0" fmla="*/ 35208 w 35322"/>
                <a:gd name="connsiteY0" fmla="*/ 8291 h 8532"/>
                <a:gd name="connsiteX1" fmla="*/ 17634 w 35322"/>
                <a:gd name="connsiteY1" fmla="*/ 5479 h 8532"/>
                <a:gd name="connsiteX2" fmla="*/ 60 w 35322"/>
                <a:gd name="connsiteY2" fmla="*/ 7061 h 8532"/>
                <a:gd name="connsiteX3" fmla="*/ 17634 w 35322"/>
                <a:gd name="connsiteY3" fmla="*/ 32 h 8532"/>
                <a:gd name="connsiteX4" fmla="*/ 35208 w 35322"/>
                <a:gd name="connsiteY4" fmla="*/ 8291 h 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2" h="8532">
                  <a:moveTo>
                    <a:pt x="35208" y="8291"/>
                  </a:moveTo>
                  <a:cubicBezTo>
                    <a:pt x="34329" y="9522"/>
                    <a:pt x="27211" y="5655"/>
                    <a:pt x="17634" y="5479"/>
                  </a:cubicBezTo>
                  <a:cubicBezTo>
                    <a:pt x="8056" y="5304"/>
                    <a:pt x="851" y="8379"/>
                    <a:pt x="60" y="7061"/>
                  </a:cubicBezTo>
                  <a:cubicBezTo>
                    <a:pt x="-731" y="5743"/>
                    <a:pt x="6386" y="-496"/>
                    <a:pt x="17634" y="32"/>
                  </a:cubicBezTo>
                  <a:cubicBezTo>
                    <a:pt x="28881" y="559"/>
                    <a:pt x="36350" y="7325"/>
                    <a:pt x="35208" y="8291"/>
                  </a:cubicBezTo>
                  <a:close/>
                </a:path>
              </a:pathLst>
            </a:custGeom>
            <a:solidFill>
              <a:srgbClr val="263238"/>
            </a:solidFill>
            <a:ln w="8776"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D8F1F32C-97CC-A698-EB54-16496FDB2D01}"/>
                </a:ext>
              </a:extLst>
            </p:cNvPr>
            <p:cNvSpPr/>
            <p:nvPr/>
          </p:nvSpPr>
          <p:spPr>
            <a:xfrm>
              <a:off x="2278001" y="4166534"/>
              <a:ext cx="17066" cy="16991"/>
            </a:xfrm>
            <a:custGeom>
              <a:avLst/>
              <a:gdLst>
                <a:gd name="connsiteX0" fmla="*/ 15670 w 17066"/>
                <a:gd name="connsiteY0" fmla="*/ 13390 h 16991"/>
                <a:gd name="connsiteX1" fmla="*/ 3544 w 17066"/>
                <a:gd name="connsiteY1" fmla="*/ 15411 h 16991"/>
                <a:gd name="connsiteX2" fmla="*/ 1435 w 17066"/>
                <a:gd name="connsiteY2" fmla="*/ 3548 h 16991"/>
                <a:gd name="connsiteX3" fmla="*/ 13561 w 17066"/>
                <a:gd name="connsiteY3" fmla="*/ 1615 h 16991"/>
                <a:gd name="connsiteX4" fmla="*/ 15670 w 17066"/>
                <a:gd name="connsiteY4" fmla="*/ 13390 h 1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6" h="16991">
                  <a:moveTo>
                    <a:pt x="15670" y="13390"/>
                  </a:moveTo>
                  <a:cubicBezTo>
                    <a:pt x="12849" y="17247"/>
                    <a:pt x="7463" y="18143"/>
                    <a:pt x="3544" y="15411"/>
                  </a:cubicBezTo>
                  <a:cubicBezTo>
                    <a:pt x="-182" y="12634"/>
                    <a:pt x="-1113" y="7441"/>
                    <a:pt x="1435" y="3548"/>
                  </a:cubicBezTo>
                  <a:cubicBezTo>
                    <a:pt x="4282" y="-283"/>
                    <a:pt x="9669" y="-1144"/>
                    <a:pt x="13561" y="1615"/>
                  </a:cubicBezTo>
                  <a:cubicBezTo>
                    <a:pt x="17243" y="4383"/>
                    <a:pt x="18157" y="9515"/>
                    <a:pt x="15670" y="13390"/>
                  </a:cubicBezTo>
                  <a:close/>
                </a:path>
              </a:pathLst>
            </a:custGeom>
            <a:solidFill>
              <a:srgbClr val="E0E0E0"/>
            </a:solidFill>
            <a:ln w="8776"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8924D2C2-2C3A-94D0-DDC8-EEA0AC29FA0B}"/>
                </a:ext>
              </a:extLst>
            </p:cNvPr>
            <p:cNvSpPr/>
            <p:nvPr/>
          </p:nvSpPr>
          <p:spPr>
            <a:xfrm>
              <a:off x="2379846" y="4173833"/>
              <a:ext cx="70496" cy="37148"/>
            </a:xfrm>
            <a:custGeom>
              <a:avLst/>
              <a:gdLst>
                <a:gd name="connsiteX0" fmla="*/ 26035 w 70496"/>
                <a:gd name="connsiteY0" fmla="*/ 33857 h 37148"/>
                <a:gd name="connsiteX1" fmla="*/ 19532 w 70496"/>
                <a:gd name="connsiteY1" fmla="*/ 31485 h 37148"/>
                <a:gd name="connsiteX2" fmla="*/ 4419 w 70496"/>
                <a:gd name="connsiteY2" fmla="*/ 19798 h 37148"/>
                <a:gd name="connsiteX3" fmla="*/ 1343 w 70496"/>
                <a:gd name="connsiteY3" fmla="*/ 13999 h 37148"/>
                <a:gd name="connsiteX4" fmla="*/ 25 w 70496"/>
                <a:gd name="connsiteY4" fmla="*/ 6706 h 37148"/>
                <a:gd name="connsiteX5" fmla="*/ 5912 w 70496"/>
                <a:gd name="connsiteY5" fmla="*/ 203 h 37148"/>
                <a:gd name="connsiteX6" fmla="*/ 14699 w 70496"/>
                <a:gd name="connsiteY6" fmla="*/ 2136 h 37148"/>
                <a:gd name="connsiteX7" fmla="*/ 28056 w 70496"/>
                <a:gd name="connsiteY7" fmla="*/ 34209 h 37148"/>
                <a:gd name="connsiteX8" fmla="*/ 23838 w 70496"/>
                <a:gd name="connsiteY8" fmla="*/ 32803 h 37148"/>
                <a:gd name="connsiteX9" fmla="*/ 27880 w 70496"/>
                <a:gd name="connsiteY9" fmla="*/ 26652 h 37148"/>
                <a:gd name="connsiteX10" fmla="*/ 63028 w 70496"/>
                <a:gd name="connsiteY10" fmla="*/ 13999 h 37148"/>
                <a:gd name="connsiteX11" fmla="*/ 67860 w 70496"/>
                <a:gd name="connsiteY11" fmla="*/ 15844 h 37148"/>
                <a:gd name="connsiteX12" fmla="*/ 70496 w 70496"/>
                <a:gd name="connsiteY12" fmla="*/ 20765 h 37148"/>
                <a:gd name="connsiteX13" fmla="*/ 66894 w 70496"/>
                <a:gd name="connsiteY13" fmla="*/ 29024 h 37148"/>
                <a:gd name="connsiteX14" fmla="*/ 53977 w 70496"/>
                <a:gd name="connsiteY14" fmla="*/ 36142 h 37148"/>
                <a:gd name="connsiteX15" fmla="*/ 33064 w 70496"/>
                <a:gd name="connsiteY15" fmla="*/ 35703 h 37148"/>
                <a:gd name="connsiteX16" fmla="*/ 25771 w 70496"/>
                <a:gd name="connsiteY16" fmla="*/ 33857 h 37148"/>
                <a:gd name="connsiteX17" fmla="*/ 33328 w 70496"/>
                <a:gd name="connsiteY17" fmla="*/ 33857 h 37148"/>
                <a:gd name="connsiteX18" fmla="*/ 53010 w 70496"/>
                <a:gd name="connsiteY18" fmla="*/ 32979 h 37148"/>
                <a:gd name="connsiteX19" fmla="*/ 64082 w 70496"/>
                <a:gd name="connsiteY19" fmla="*/ 26301 h 37148"/>
                <a:gd name="connsiteX20" fmla="*/ 66454 w 70496"/>
                <a:gd name="connsiteY20" fmla="*/ 20765 h 37148"/>
                <a:gd name="connsiteX21" fmla="*/ 62325 w 70496"/>
                <a:gd name="connsiteY21" fmla="*/ 17865 h 37148"/>
                <a:gd name="connsiteX22" fmla="*/ 31395 w 70496"/>
                <a:gd name="connsiteY22" fmla="*/ 29288 h 37148"/>
                <a:gd name="connsiteX23" fmla="*/ 27792 w 70496"/>
                <a:gd name="connsiteY23" fmla="*/ 34648 h 37148"/>
                <a:gd name="connsiteX24" fmla="*/ 24866 w 70496"/>
                <a:gd name="connsiteY24" fmla="*/ 35694 h 37148"/>
                <a:gd name="connsiteX25" fmla="*/ 24716 w 70496"/>
                <a:gd name="connsiteY25" fmla="*/ 35615 h 37148"/>
                <a:gd name="connsiteX26" fmla="*/ 23486 w 70496"/>
                <a:gd name="connsiteY26" fmla="*/ 33330 h 37148"/>
                <a:gd name="connsiteX27" fmla="*/ 12327 w 70496"/>
                <a:gd name="connsiteY27" fmla="*/ 5212 h 37148"/>
                <a:gd name="connsiteX28" fmla="*/ 3540 w 70496"/>
                <a:gd name="connsiteY28" fmla="*/ 7057 h 37148"/>
                <a:gd name="connsiteX29" fmla="*/ 6791 w 70496"/>
                <a:gd name="connsiteY29" fmla="*/ 17953 h 37148"/>
                <a:gd name="connsiteX30" fmla="*/ 20147 w 70496"/>
                <a:gd name="connsiteY30" fmla="*/ 29815 h 37148"/>
                <a:gd name="connsiteX31" fmla="*/ 26035 w 70496"/>
                <a:gd name="connsiteY31" fmla="*/ 33857 h 3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496" h="37148">
                  <a:moveTo>
                    <a:pt x="26035" y="33857"/>
                  </a:moveTo>
                  <a:cubicBezTo>
                    <a:pt x="23741" y="33471"/>
                    <a:pt x="21536" y="32662"/>
                    <a:pt x="19532" y="31485"/>
                  </a:cubicBezTo>
                  <a:cubicBezTo>
                    <a:pt x="13540" y="29016"/>
                    <a:pt x="8320" y="24983"/>
                    <a:pt x="4419" y="19798"/>
                  </a:cubicBezTo>
                  <a:cubicBezTo>
                    <a:pt x="3153" y="17997"/>
                    <a:pt x="2125" y="16055"/>
                    <a:pt x="1343" y="13999"/>
                  </a:cubicBezTo>
                  <a:cubicBezTo>
                    <a:pt x="333" y="11705"/>
                    <a:pt x="-115" y="9210"/>
                    <a:pt x="25" y="6706"/>
                  </a:cubicBezTo>
                  <a:cubicBezTo>
                    <a:pt x="377" y="3490"/>
                    <a:pt x="2749" y="871"/>
                    <a:pt x="5912" y="203"/>
                  </a:cubicBezTo>
                  <a:cubicBezTo>
                    <a:pt x="8979" y="-385"/>
                    <a:pt x="12160" y="318"/>
                    <a:pt x="14699" y="2136"/>
                  </a:cubicBezTo>
                  <a:cubicBezTo>
                    <a:pt x="24787" y="9500"/>
                    <a:pt x="29936" y="21863"/>
                    <a:pt x="28056" y="34209"/>
                  </a:cubicBezTo>
                  <a:lnTo>
                    <a:pt x="23838" y="32803"/>
                  </a:lnTo>
                  <a:cubicBezTo>
                    <a:pt x="24998" y="30633"/>
                    <a:pt x="26351" y="28576"/>
                    <a:pt x="27880" y="26652"/>
                  </a:cubicBezTo>
                  <a:cubicBezTo>
                    <a:pt x="36465" y="16406"/>
                    <a:pt x="49891" y="11574"/>
                    <a:pt x="63028" y="13999"/>
                  </a:cubicBezTo>
                  <a:cubicBezTo>
                    <a:pt x="64759" y="14236"/>
                    <a:pt x="66411" y="14869"/>
                    <a:pt x="67860" y="15844"/>
                  </a:cubicBezTo>
                  <a:cubicBezTo>
                    <a:pt x="69468" y="16978"/>
                    <a:pt x="70444" y="18796"/>
                    <a:pt x="70496" y="20765"/>
                  </a:cubicBezTo>
                  <a:cubicBezTo>
                    <a:pt x="70409" y="23884"/>
                    <a:pt x="69117" y="26845"/>
                    <a:pt x="66894" y="29024"/>
                  </a:cubicBezTo>
                  <a:cubicBezTo>
                    <a:pt x="63353" y="32574"/>
                    <a:pt x="58871" y="35044"/>
                    <a:pt x="53977" y="36142"/>
                  </a:cubicBezTo>
                  <a:cubicBezTo>
                    <a:pt x="47071" y="37618"/>
                    <a:pt x="39909" y="37469"/>
                    <a:pt x="33064" y="35703"/>
                  </a:cubicBezTo>
                  <a:cubicBezTo>
                    <a:pt x="30560" y="35412"/>
                    <a:pt x="28108" y="34789"/>
                    <a:pt x="25771" y="33857"/>
                  </a:cubicBezTo>
                  <a:cubicBezTo>
                    <a:pt x="28266" y="33418"/>
                    <a:pt x="30832" y="33418"/>
                    <a:pt x="33328" y="33857"/>
                  </a:cubicBezTo>
                  <a:cubicBezTo>
                    <a:pt x="39883" y="34876"/>
                    <a:pt x="46570" y="34578"/>
                    <a:pt x="53010" y="32979"/>
                  </a:cubicBezTo>
                  <a:cubicBezTo>
                    <a:pt x="57237" y="31792"/>
                    <a:pt x="61068" y="29490"/>
                    <a:pt x="64082" y="26301"/>
                  </a:cubicBezTo>
                  <a:cubicBezTo>
                    <a:pt x="65593" y="24859"/>
                    <a:pt x="66454" y="22856"/>
                    <a:pt x="66454" y="20765"/>
                  </a:cubicBezTo>
                  <a:cubicBezTo>
                    <a:pt x="66454" y="19095"/>
                    <a:pt x="65049" y="18304"/>
                    <a:pt x="62325" y="17865"/>
                  </a:cubicBezTo>
                  <a:cubicBezTo>
                    <a:pt x="50708" y="15853"/>
                    <a:pt x="38907" y="20211"/>
                    <a:pt x="31395" y="29288"/>
                  </a:cubicBezTo>
                  <a:cubicBezTo>
                    <a:pt x="30015" y="30949"/>
                    <a:pt x="28811" y="32741"/>
                    <a:pt x="27792" y="34648"/>
                  </a:cubicBezTo>
                  <a:cubicBezTo>
                    <a:pt x="27273" y="35747"/>
                    <a:pt x="25964" y="36212"/>
                    <a:pt x="24866" y="35694"/>
                  </a:cubicBezTo>
                  <a:cubicBezTo>
                    <a:pt x="24813" y="35668"/>
                    <a:pt x="24769" y="35641"/>
                    <a:pt x="24716" y="35615"/>
                  </a:cubicBezTo>
                  <a:cubicBezTo>
                    <a:pt x="23873" y="35184"/>
                    <a:pt x="23381" y="34270"/>
                    <a:pt x="23486" y="33330"/>
                  </a:cubicBezTo>
                  <a:cubicBezTo>
                    <a:pt x="25103" y="22628"/>
                    <a:pt x="20841" y="11890"/>
                    <a:pt x="12327" y="5212"/>
                  </a:cubicBezTo>
                  <a:cubicBezTo>
                    <a:pt x="8636" y="2400"/>
                    <a:pt x="3540" y="3454"/>
                    <a:pt x="3540" y="7057"/>
                  </a:cubicBezTo>
                  <a:cubicBezTo>
                    <a:pt x="3549" y="10923"/>
                    <a:pt x="4682" y="14711"/>
                    <a:pt x="6791" y="17953"/>
                  </a:cubicBezTo>
                  <a:cubicBezTo>
                    <a:pt x="10244" y="22909"/>
                    <a:pt x="14822" y="26977"/>
                    <a:pt x="20147" y="29815"/>
                  </a:cubicBezTo>
                  <a:cubicBezTo>
                    <a:pt x="22291" y="30879"/>
                    <a:pt x="24277" y="32240"/>
                    <a:pt x="26035" y="33857"/>
                  </a:cubicBezTo>
                  <a:close/>
                </a:path>
              </a:pathLst>
            </a:custGeom>
            <a:solidFill>
              <a:srgbClr val="263238"/>
            </a:solidFill>
            <a:ln w="8776"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B432ADA6-5C27-1F73-1FF4-711D3B923868}"/>
                </a:ext>
              </a:extLst>
            </p:cNvPr>
            <p:cNvSpPr/>
            <p:nvPr/>
          </p:nvSpPr>
          <p:spPr>
            <a:xfrm>
              <a:off x="2387340" y="4228352"/>
              <a:ext cx="39189" cy="9038"/>
            </a:xfrm>
            <a:custGeom>
              <a:avLst/>
              <a:gdLst>
                <a:gd name="connsiteX0" fmla="*/ 39190 w 39189"/>
                <a:gd name="connsiteY0" fmla="*/ 6051 h 9038"/>
                <a:gd name="connsiteX1" fmla="*/ 19331 w 39189"/>
                <a:gd name="connsiteY1" fmla="*/ 4118 h 9038"/>
                <a:gd name="connsiteX2" fmla="*/ 0 w 39189"/>
                <a:gd name="connsiteY2" fmla="*/ 9038 h 9038"/>
                <a:gd name="connsiteX3" fmla="*/ 19068 w 39189"/>
                <a:gd name="connsiteY3" fmla="*/ 251 h 9038"/>
                <a:gd name="connsiteX4" fmla="*/ 39190 w 39189"/>
                <a:gd name="connsiteY4" fmla="*/ 6051 h 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9" h="9038">
                  <a:moveTo>
                    <a:pt x="39190" y="6051"/>
                  </a:moveTo>
                  <a:cubicBezTo>
                    <a:pt x="32643" y="4803"/>
                    <a:pt x="25992" y="4162"/>
                    <a:pt x="19331" y="4118"/>
                  </a:cubicBezTo>
                  <a:cubicBezTo>
                    <a:pt x="12750" y="5172"/>
                    <a:pt x="6283" y="6815"/>
                    <a:pt x="0" y="9038"/>
                  </a:cubicBezTo>
                  <a:cubicBezTo>
                    <a:pt x="4780" y="3485"/>
                    <a:pt x="11739" y="278"/>
                    <a:pt x="19068" y="251"/>
                  </a:cubicBezTo>
                  <a:cubicBezTo>
                    <a:pt x="26291" y="-768"/>
                    <a:pt x="33610" y="1341"/>
                    <a:pt x="39190" y="6051"/>
                  </a:cubicBezTo>
                  <a:close/>
                </a:path>
              </a:pathLst>
            </a:custGeom>
            <a:solidFill>
              <a:srgbClr val="263238"/>
            </a:solidFill>
            <a:ln w="8776"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FF4FF024-2D5D-B138-440D-1DF0B6CA7017}"/>
                </a:ext>
              </a:extLst>
            </p:cNvPr>
            <p:cNvSpPr/>
            <p:nvPr/>
          </p:nvSpPr>
          <p:spPr>
            <a:xfrm>
              <a:off x="2404299" y="4252680"/>
              <a:ext cx="35587" cy="7793"/>
            </a:xfrm>
            <a:custGeom>
              <a:avLst/>
              <a:gdLst>
                <a:gd name="connsiteX0" fmla="*/ 35587 w 35587"/>
                <a:gd name="connsiteY0" fmla="*/ 3427 h 7793"/>
                <a:gd name="connsiteX1" fmla="*/ 17574 w 35587"/>
                <a:gd name="connsiteY1" fmla="*/ 4042 h 7793"/>
                <a:gd name="connsiteX2" fmla="*/ 0 w 35587"/>
                <a:gd name="connsiteY2" fmla="*/ 7645 h 7793"/>
                <a:gd name="connsiteX3" fmla="*/ 17574 w 35587"/>
                <a:gd name="connsiteY3" fmla="*/ 528 h 7793"/>
                <a:gd name="connsiteX4" fmla="*/ 35587 w 35587"/>
                <a:gd name="connsiteY4" fmla="*/ 3427 h 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7" h="7793">
                  <a:moveTo>
                    <a:pt x="35587" y="3427"/>
                  </a:moveTo>
                  <a:cubicBezTo>
                    <a:pt x="35587" y="4394"/>
                    <a:pt x="27327" y="2812"/>
                    <a:pt x="17574" y="4042"/>
                  </a:cubicBezTo>
                  <a:cubicBezTo>
                    <a:pt x="7820" y="5272"/>
                    <a:pt x="439" y="8524"/>
                    <a:pt x="0" y="7645"/>
                  </a:cubicBezTo>
                  <a:cubicBezTo>
                    <a:pt x="4771" y="3172"/>
                    <a:pt x="11037" y="642"/>
                    <a:pt x="17574" y="528"/>
                  </a:cubicBezTo>
                  <a:cubicBezTo>
                    <a:pt x="23734" y="-738"/>
                    <a:pt x="30139" y="290"/>
                    <a:pt x="35587" y="3427"/>
                  </a:cubicBezTo>
                  <a:close/>
                </a:path>
              </a:pathLst>
            </a:custGeom>
            <a:solidFill>
              <a:srgbClr val="263238"/>
            </a:solidFill>
            <a:ln w="8776"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803E61F4-1BA3-9FC6-18BE-145C5CD2D851}"/>
                </a:ext>
              </a:extLst>
            </p:cNvPr>
            <p:cNvSpPr/>
            <p:nvPr/>
          </p:nvSpPr>
          <p:spPr>
            <a:xfrm>
              <a:off x="1844619" y="2909611"/>
              <a:ext cx="36264" cy="26471"/>
            </a:xfrm>
            <a:custGeom>
              <a:avLst/>
              <a:gdLst>
                <a:gd name="connsiteX0" fmla="*/ 34748 w 36264"/>
                <a:gd name="connsiteY0" fmla="*/ 7366 h 26471"/>
                <a:gd name="connsiteX1" fmla="*/ 15329 w 36264"/>
                <a:gd name="connsiteY1" fmla="*/ 249 h 26471"/>
                <a:gd name="connsiteX2" fmla="*/ 2237 w 36264"/>
                <a:gd name="connsiteY2" fmla="*/ 7981 h 26471"/>
                <a:gd name="connsiteX3" fmla="*/ 2237 w 36264"/>
                <a:gd name="connsiteY3" fmla="*/ 22128 h 26471"/>
                <a:gd name="connsiteX4" fmla="*/ 17877 w 36264"/>
                <a:gd name="connsiteY4" fmla="*/ 25379 h 26471"/>
                <a:gd name="connsiteX5" fmla="*/ 32376 w 36264"/>
                <a:gd name="connsiteY5" fmla="*/ 15801 h 26471"/>
                <a:gd name="connsiteX6" fmla="*/ 35627 w 36264"/>
                <a:gd name="connsiteY6" fmla="*/ 12111 h 26471"/>
                <a:gd name="connsiteX7" fmla="*/ 35627 w 36264"/>
                <a:gd name="connsiteY7" fmla="*/ 7805 h 2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4" h="26471">
                  <a:moveTo>
                    <a:pt x="34748" y="7366"/>
                  </a:moveTo>
                  <a:cubicBezTo>
                    <a:pt x="29924" y="1821"/>
                    <a:pt x="22594" y="-867"/>
                    <a:pt x="15329" y="249"/>
                  </a:cubicBezTo>
                  <a:cubicBezTo>
                    <a:pt x="10105" y="969"/>
                    <a:pt x="5389" y="3754"/>
                    <a:pt x="2237" y="7981"/>
                  </a:cubicBezTo>
                  <a:cubicBezTo>
                    <a:pt x="-746" y="12225"/>
                    <a:pt x="-746" y="17884"/>
                    <a:pt x="2237" y="22128"/>
                  </a:cubicBezTo>
                  <a:cubicBezTo>
                    <a:pt x="6281" y="26337"/>
                    <a:pt x="12492" y="27629"/>
                    <a:pt x="17877" y="25379"/>
                  </a:cubicBezTo>
                  <a:cubicBezTo>
                    <a:pt x="23281" y="23147"/>
                    <a:pt x="28203" y="19896"/>
                    <a:pt x="32376" y="15801"/>
                  </a:cubicBezTo>
                  <a:cubicBezTo>
                    <a:pt x="33683" y="14791"/>
                    <a:pt x="34786" y="13534"/>
                    <a:pt x="35627" y="12111"/>
                  </a:cubicBezTo>
                  <a:cubicBezTo>
                    <a:pt x="36477" y="10802"/>
                    <a:pt x="36477" y="9115"/>
                    <a:pt x="35627" y="7805"/>
                  </a:cubicBezTo>
                </a:path>
              </a:pathLst>
            </a:custGeom>
            <a:solidFill>
              <a:srgbClr val="FF9A6C"/>
            </a:solidFill>
            <a:ln w="8776"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8E3FD2D6-0A66-CF21-FECF-7340BE731DFA}"/>
                </a:ext>
              </a:extLst>
            </p:cNvPr>
            <p:cNvSpPr/>
            <p:nvPr/>
          </p:nvSpPr>
          <p:spPr>
            <a:xfrm>
              <a:off x="1847049" y="2897998"/>
              <a:ext cx="40585" cy="33087"/>
            </a:xfrm>
            <a:custGeom>
              <a:avLst/>
              <a:gdLst>
                <a:gd name="connsiteX0" fmla="*/ 1740 w 40585"/>
                <a:gd name="connsiteY0" fmla="*/ 0 h 33087"/>
                <a:gd name="connsiteX1" fmla="*/ 15535 w 40585"/>
                <a:gd name="connsiteY1" fmla="*/ 21265 h 33087"/>
                <a:gd name="connsiteX2" fmla="*/ 40578 w 40585"/>
                <a:gd name="connsiteY2" fmla="*/ 30051 h 33087"/>
                <a:gd name="connsiteX3" fmla="*/ 31791 w 40585"/>
                <a:gd name="connsiteY3" fmla="*/ 33039 h 33087"/>
                <a:gd name="connsiteX4" fmla="*/ 10878 w 40585"/>
                <a:gd name="connsiteY4" fmla="*/ 26712 h 33087"/>
                <a:gd name="connsiteX5" fmla="*/ 158 w 40585"/>
                <a:gd name="connsiteY5" fmla="*/ 9138 h 33087"/>
                <a:gd name="connsiteX6" fmla="*/ 1740 w 40585"/>
                <a:gd name="connsiteY6" fmla="*/ 0 h 3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85" h="33087">
                  <a:moveTo>
                    <a:pt x="1740" y="0"/>
                  </a:moveTo>
                  <a:cubicBezTo>
                    <a:pt x="3585" y="0"/>
                    <a:pt x="4200" y="12653"/>
                    <a:pt x="15535" y="21265"/>
                  </a:cubicBezTo>
                  <a:cubicBezTo>
                    <a:pt x="26870" y="29876"/>
                    <a:pt x="40402" y="27942"/>
                    <a:pt x="40578" y="30051"/>
                  </a:cubicBezTo>
                  <a:cubicBezTo>
                    <a:pt x="40754" y="32160"/>
                    <a:pt x="37678" y="32599"/>
                    <a:pt x="31791" y="33039"/>
                  </a:cubicBezTo>
                  <a:cubicBezTo>
                    <a:pt x="24293" y="33452"/>
                    <a:pt x="16890" y="31211"/>
                    <a:pt x="10878" y="26712"/>
                  </a:cubicBezTo>
                  <a:cubicBezTo>
                    <a:pt x="5205" y="22424"/>
                    <a:pt x="1373" y="16142"/>
                    <a:pt x="158" y="9138"/>
                  </a:cubicBezTo>
                  <a:cubicBezTo>
                    <a:pt x="-457" y="3163"/>
                    <a:pt x="861" y="0"/>
                    <a:pt x="1740" y="0"/>
                  </a:cubicBezTo>
                  <a:close/>
                </a:path>
              </a:pathLst>
            </a:custGeom>
            <a:solidFill>
              <a:srgbClr val="263238"/>
            </a:solidFill>
            <a:ln w="8776" cap="flat">
              <a:noFill/>
              <a:prstDash val="solid"/>
              <a:miter/>
            </a:ln>
          </p:spPr>
          <p:txBody>
            <a:bodyPr rtlCol="0" anchor="ctr"/>
            <a:lstStyle/>
            <a:p>
              <a:endParaRPr lang="en-US"/>
            </a:p>
          </p:txBody>
        </p:sp>
      </p:grpSp>
      <p:grpSp>
        <p:nvGrpSpPr>
          <p:cNvPr id="415" name="Group 414">
            <a:extLst>
              <a:ext uri="{FF2B5EF4-FFF2-40B4-BE49-F238E27FC236}">
                <a16:creationId xmlns:a16="http://schemas.microsoft.com/office/drawing/2014/main" id="{8CD3269F-A85F-A643-C8B5-C8C98E7589F0}"/>
              </a:ext>
            </a:extLst>
          </p:cNvPr>
          <p:cNvGrpSpPr/>
          <p:nvPr/>
        </p:nvGrpSpPr>
        <p:grpSpPr>
          <a:xfrm>
            <a:off x="1839897" y="1707889"/>
            <a:ext cx="1002868" cy="649372"/>
            <a:chOff x="1839897" y="1707889"/>
            <a:chExt cx="1002868" cy="649372"/>
          </a:xfrm>
        </p:grpSpPr>
        <p:grpSp>
          <p:nvGrpSpPr>
            <p:cNvPr id="403" name="Graphic 2">
              <a:extLst>
                <a:ext uri="{FF2B5EF4-FFF2-40B4-BE49-F238E27FC236}">
                  <a16:creationId xmlns:a16="http://schemas.microsoft.com/office/drawing/2014/main" id="{AC8B7CE8-597D-EA07-468A-47BD806C93EF}"/>
                </a:ext>
              </a:extLst>
            </p:cNvPr>
            <p:cNvGrpSpPr/>
            <p:nvPr/>
          </p:nvGrpSpPr>
          <p:grpSpPr>
            <a:xfrm>
              <a:off x="1889171" y="1707889"/>
              <a:ext cx="481172" cy="628969"/>
              <a:chOff x="1631575" y="1595949"/>
              <a:chExt cx="481172" cy="628969"/>
            </a:xfrm>
          </p:grpSpPr>
          <p:sp>
            <p:nvSpPr>
              <p:cNvPr id="404" name="Freeform: Shape 403">
                <a:extLst>
                  <a:ext uri="{FF2B5EF4-FFF2-40B4-BE49-F238E27FC236}">
                    <a16:creationId xmlns:a16="http://schemas.microsoft.com/office/drawing/2014/main" id="{C1367296-39E9-93FA-19B2-0EE182FC5EE5}"/>
                  </a:ext>
                </a:extLst>
              </p:cNvPr>
              <p:cNvSpPr/>
              <p:nvPr/>
            </p:nvSpPr>
            <p:spPr>
              <a:xfrm>
                <a:off x="1631575" y="1595949"/>
                <a:ext cx="481084" cy="628881"/>
              </a:xfrm>
              <a:custGeom>
                <a:avLst/>
                <a:gdLst>
                  <a:gd name="connsiteX0" fmla="*/ 432932 w 481084"/>
                  <a:gd name="connsiteY0" fmla="*/ 628881 h 628881"/>
                  <a:gd name="connsiteX1" fmla="*/ 48152 w 481084"/>
                  <a:gd name="connsiteY1" fmla="*/ 628881 h 628881"/>
                  <a:gd name="connsiteX2" fmla="*/ 0 w 481084"/>
                  <a:gd name="connsiteY2" fmla="*/ 580729 h 628881"/>
                  <a:gd name="connsiteX3" fmla="*/ 0 w 481084"/>
                  <a:gd name="connsiteY3" fmla="*/ 48152 h 628881"/>
                  <a:gd name="connsiteX4" fmla="*/ 48152 w 481084"/>
                  <a:gd name="connsiteY4" fmla="*/ 0 h 628881"/>
                  <a:gd name="connsiteX5" fmla="*/ 292166 w 481084"/>
                  <a:gd name="connsiteY5" fmla="*/ 0 h 628881"/>
                  <a:gd name="connsiteX6" fmla="*/ 481085 w 481084"/>
                  <a:gd name="connsiteY6" fmla="*/ 194894 h 628881"/>
                  <a:gd name="connsiteX7" fmla="*/ 481085 w 481084"/>
                  <a:gd name="connsiteY7" fmla="*/ 580904 h 628881"/>
                  <a:gd name="connsiteX8" fmla="*/ 432932 w 481084"/>
                  <a:gd name="connsiteY8" fmla="*/ 628881 h 62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84" h="628881">
                    <a:moveTo>
                      <a:pt x="432932" y="628881"/>
                    </a:moveTo>
                    <a:lnTo>
                      <a:pt x="48152" y="628881"/>
                    </a:lnTo>
                    <a:cubicBezTo>
                      <a:pt x="21559" y="628881"/>
                      <a:pt x="0" y="607327"/>
                      <a:pt x="0" y="580729"/>
                    </a:cubicBezTo>
                    <a:lnTo>
                      <a:pt x="0" y="48152"/>
                    </a:lnTo>
                    <a:cubicBezTo>
                      <a:pt x="0" y="21554"/>
                      <a:pt x="21559" y="0"/>
                      <a:pt x="48152" y="0"/>
                    </a:cubicBezTo>
                    <a:lnTo>
                      <a:pt x="292166" y="0"/>
                    </a:lnTo>
                    <a:lnTo>
                      <a:pt x="481085" y="194894"/>
                    </a:lnTo>
                    <a:lnTo>
                      <a:pt x="481085" y="580904"/>
                    </a:lnTo>
                    <a:cubicBezTo>
                      <a:pt x="480988" y="607432"/>
                      <a:pt x="459460" y="628881"/>
                      <a:pt x="432932" y="628881"/>
                    </a:cubicBezTo>
                    <a:close/>
                  </a:path>
                </a:pathLst>
              </a:custGeom>
              <a:solidFill>
                <a:srgbClr val="FF725E"/>
              </a:solidFill>
              <a:ln w="8776"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1AD5A6C9-DD07-4716-FAAB-001F364FE368}"/>
                  </a:ext>
                </a:extLst>
              </p:cNvPr>
              <p:cNvSpPr/>
              <p:nvPr/>
            </p:nvSpPr>
            <p:spPr>
              <a:xfrm>
                <a:off x="1631575" y="2034066"/>
                <a:ext cx="481172" cy="190852"/>
              </a:xfrm>
              <a:custGeom>
                <a:avLst/>
                <a:gdLst>
                  <a:gd name="connsiteX0" fmla="*/ 10896 w 481172"/>
                  <a:gd name="connsiteY0" fmla="*/ 0 h 190852"/>
                  <a:gd name="connsiteX1" fmla="*/ 470277 w 481172"/>
                  <a:gd name="connsiteY1" fmla="*/ 0 h 190852"/>
                  <a:gd name="connsiteX2" fmla="*/ 481173 w 481172"/>
                  <a:gd name="connsiteY2" fmla="*/ 10896 h 190852"/>
                  <a:gd name="connsiteX3" fmla="*/ 481173 w 481172"/>
                  <a:gd name="connsiteY3" fmla="*/ 133913 h 190852"/>
                  <a:gd name="connsiteX4" fmla="*/ 424233 w 481172"/>
                  <a:gd name="connsiteY4" fmla="*/ 190852 h 190852"/>
                  <a:gd name="connsiteX5" fmla="*/ 56939 w 481172"/>
                  <a:gd name="connsiteY5" fmla="*/ 190852 h 190852"/>
                  <a:gd name="connsiteX6" fmla="*/ 0 w 481172"/>
                  <a:gd name="connsiteY6" fmla="*/ 133913 h 190852"/>
                  <a:gd name="connsiteX7" fmla="*/ 0 w 481172"/>
                  <a:gd name="connsiteY7" fmla="*/ 10896 h 190852"/>
                  <a:gd name="connsiteX8" fmla="*/ 10896 w 481172"/>
                  <a:gd name="connsiteY8" fmla="*/ 0 h 1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72" h="190852">
                    <a:moveTo>
                      <a:pt x="10896" y="0"/>
                    </a:moveTo>
                    <a:lnTo>
                      <a:pt x="470277" y="0"/>
                    </a:lnTo>
                    <a:cubicBezTo>
                      <a:pt x="476296" y="0"/>
                      <a:pt x="481173" y="4877"/>
                      <a:pt x="481173" y="10896"/>
                    </a:cubicBezTo>
                    <a:lnTo>
                      <a:pt x="481173" y="133913"/>
                    </a:lnTo>
                    <a:cubicBezTo>
                      <a:pt x="481173" y="165361"/>
                      <a:pt x="455682" y="190852"/>
                      <a:pt x="424233" y="190852"/>
                    </a:cubicBezTo>
                    <a:lnTo>
                      <a:pt x="56939" y="190852"/>
                    </a:lnTo>
                    <a:cubicBezTo>
                      <a:pt x="25493" y="190852"/>
                      <a:pt x="0" y="165361"/>
                      <a:pt x="0" y="133913"/>
                    </a:cubicBezTo>
                    <a:lnTo>
                      <a:pt x="0" y="10896"/>
                    </a:lnTo>
                    <a:cubicBezTo>
                      <a:pt x="0" y="4877"/>
                      <a:pt x="4878" y="0"/>
                      <a:pt x="10896" y="0"/>
                    </a:cubicBezTo>
                    <a:close/>
                  </a:path>
                </a:pathLst>
              </a:custGeom>
              <a:solidFill>
                <a:srgbClr val="000000"/>
              </a:solidFill>
              <a:ln w="8776"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BFA0BF58-B8AA-CB45-C9BC-807E98CF4ED1}"/>
                  </a:ext>
                </a:extLst>
              </p:cNvPr>
              <p:cNvSpPr/>
              <p:nvPr/>
            </p:nvSpPr>
            <p:spPr>
              <a:xfrm>
                <a:off x="1923741" y="1595949"/>
                <a:ext cx="188919" cy="194630"/>
              </a:xfrm>
              <a:custGeom>
                <a:avLst/>
                <a:gdLst>
                  <a:gd name="connsiteX0" fmla="*/ 0 w 188919"/>
                  <a:gd name="connsiteY0" fmla="*/ 0 h 194630"/>
                  <a:gd name="connsiteX1" fmla="*/ 0 w 188919"/>
                  <a:gd name="connsiteY1" fmla="*/ 149905 h 194630"/>
                  <a:gd name="connsiteX2" fmla="*/ 44813 w 188919"/>
                  <a:gd name="connsiteY2" fmla="*/ 194631 h 194630"/>
                  <a:gd name="connsiteX3" fmla="*/ 188919 w 188919"/>
                  <a:gd name="connsiteY3" fmla="*/ 194631 h 194630"/>
                </a:gdLst>
                <a:ahLst/>
                <a:cxnLst>
                  <a:cxn ang="0">
                    <a:pos x="connsiteX0" y="connsiteY0"/>
                  </a:cxn>
                  <a:cxn ang="0">
                    <a:pos x="connsiteX1" y="connsiteY1"/>
                  </a:cxn>
                  <a:cxn ang="0">
                    <a:pos x="connsiteX2" y="connsiteY2"/>
                  </a:cxn>
                  <a:cxn ang="0">
                    <a:pos x="connsiteX3" y="connsiteY3"/>
                  </a:cxn>
                </a:cxnLst>
                <a:rect l="l" t="t" r="r" b="b"/>
                <a:pathLst>
                  <a:path w="188919" h="194630">
                    <a:moveTo>
                      <a:pt x="0" y="0"/>
                    </a:moveTo>
                    <a:lnTo>
                      <a:pt x="0" y="149905"/>
                    </a:lnTo>
                    <a:cubicBezTo>
                      <a:pt x="48" y="174623"/>
                      <a:pt x="20097" y="194631"/>
                      <a:pt x="44813" y="194631"/>
                    </a:cubicBezTo>
                    <a:lnTo>
                      <a:pt x="188919" y="194631"/>
                    </a:lnTo>
                    <a:close/>
                  </a:path>
                </a:pathLst>
              </a:custGeom>
              <a:solidFill>
                <a:srgbClr val="FFFFFF"/>
              </a:solidFill>
              <a:ln w="8776"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1C909809-E079-60F1-F13B-2A550D2EC014}"/>
                  </a:ext>
                </a:extLst>
              </p:cNvPr>
              <p:cNvSpPr/>
              <p:nvPr/>
            </p:nvSpPr>
            <p:spPr>
              <a:xfrm>
                <a:off x="1925762" y="1758947"/>
                <a:ext cx="186898" cy="72212"/>
              </a:xfrm>
              <a:custGeom>
                <a:avLst/>
                <a:gdLst>
                  <a:gd name="connsiteX0" fmla="*/ 0 w 186898"/>
                  <a:gd name="connsiteY0" fmla="*/ 0 h 72212"/>
                  <a:gd name="connsiteX1" fmla="*/ 39453 w 186898"/>
                  <a:gd name="connsiteY1" fmla="*/ 48328 h 72212"/>
                  <a:gd name="connsiteX2" fmla="*/ 44198 w 186898"/>
                  <a:gd name="connsiteY2" fmla="*/ 49383 h 72212"/>
                  <a:gd name="connsiteX3" fmla="*/ 186898 w 186898"/>
                  <a:gd name="connsiteY3" fmla="*/ 71965 h 72212"/>
                  <a:gd name="connsiteX4" fmla="*/ 186898 w 186898"/>
                  <a:gd name="connsiteY4" fmla="*/ 31897 h 72212"/>
                  <a:gd name="connsiteX5" fmla="*/ 42792 w 186898"/>
                  <a:gd name="connsiteY5" fmla="*/ 31897 h 72212"/>
                  <a:gd name="connsiteX6" fmla="*/ 0 w 186898"/>
                  <a:gd name="connsiteY6" fmla="*/ 0 h 7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98" h="72212">
                    <a:moveTo>
                      <a:pt x="0" y="0"/>
                    </a:moveTo>
                    <a:cubicBezTo>
                      <a:pt x="156" y="23382"/>
                      <a:pt x="16577" y="43495"/>
                      <a:pt x="39453" y="48328"/>
                    </a:cubicBezTo>
                    <a:lnTo>
                      <a:pt x="44198" y="49383"/>
                    </a:lnTo>
                    <a:cubicBezTo>
                      <a:pt x="63002" y="52810"/>
                      <a:pt x="186898" y="74777"/>
                      <a:pt x="186898" y="71965"/>
                    </a:cubicBezTo>
                    <a:lnTo>
                      <a:pt x="186898" y="31897"/>
                    </a:lnTo>
                    <a:lnTo>
                      <a:pt x="42792" y="31897"/>
                    </a:lnTo>
                    <a:cubicBezTo>
                      <a:pt x="42792" y="31897"/>
                      <a:pt x="6766" y="30491"/>
                      <a:pt x="0" y="0"/>
                    </a:cubicBezTo>
                    <a:close/>
                  </a:path>
                </a:pathLst>
              </a:custGeom>
              <a:solidFill>
                <a:srgbClr val="000000"/>
              </a:solidFill>
              <a:ln w="8776" cap="flat">
                <a:noFill/>
                <a:prstDash val="solid"/>
                <a:miter/>
              </a:ln>
            </p:spPr>
            <p:txBody>
              <a:bodyPr rtlCol="0" anchor="ctr"/>
              <a:lstStyle/>
              <a:p>
                <a:endParaRPr lang="en-US"/>
              </a:p>
            </p:txBody>
          </p:sp>
        </p:grpSp>
        <p:sp>
          <p:nvSpPr>
            <p:cNvPr id="413" name="TextBox 412">
              <a:extLst>
                <a:ext uri="{FF2B5EF4-FFF2-40B4-BE49-F238E27FC236}">
                  <a16:creationId xmlns:a16="http://schemas.microsoft.com/office/drawing/2014/main" id="{E051D4A5-8639-1C36-392C-EE80156A8303}"/>
                </a:ext>
              </a:extLst>
            </p:cNvPr>
            <p:cNvSpPr txBox="1"/>
            <p:nvPr/>
          </p:nvSpPr>
          <p:spPr>
            <a:xfrm>
              <a:off x="1839897" y="1885727"/>
              <a:ext cx="938132" cy="246221"/>
            </a:xfrm>
            <a:prstGeom prst="rect">
              <a:avLst/>
            </a:prstGeom>
            <a:noFill/>
          </p:spPr>
          <p:txBody>
            <a:bodyPr wrap="square" rtlCol="0">
              <a:spAutoFit/>
            </a:bodyPr>
            <a:lstStyle/>
            <a:p>
              <a:r>
                <a:rPr lang="en-US" sz="1000" b="1" dirty="0">
                  <a:solidFill>
                    <a:schemeClr val="bg1">
                      <a:lumMod val="10000"/>
                    </a:schemeClr>
                  </a:solidFill>
                </a:rPr>
                <a:t>&lt;</a:t>
              </a:r>
              <a:r>
                <a:rPr lang="en-US" sz="1000" b="1" dirty="0" err="1">
                  <a:solidFill>
                    <a:schemeClr val="bg1">
                      <a:lumMod val="10000"/>
                    </a:schemeClr>
                  </a:solidFill>
                </a:rPr>
                <a:t>img</a:t>
              </a:r>
              <a:r>
                <a:rPr lang="en-US" sz="1000" b="1" dirty="0">
                  <a:solidFill>
                    <a:schemeClr val="bg1">
                      <a:lumMod val="10000"/>
                    </a:schemeClr>
                  </a:solidFill>
                </a:rPr>
                <a:t>&gt;</a:t>
              </a:r>
            </a:p>
          </p:txBody>
        </p:sp>
        <p:sp>
          <p:nvSpPr>
            <p:cNvPr id="414" name="TextBox 413">
              <a:extLst>
                <a:ext uri="{FF2B5EF4-FFF2-40B4-BE49-F238E27FC236}">
                  <a16:creationId xmlns:a16="http://schemas.microsoft.com/office/drawing/2014/main" id="{99DF5E09-B6FE-0473-E26D-FE5A58F3DB95}"/>
                </a:ext>
              </a:extLst>
            </p:cNvPr>
            <p:cNvSpPr txBox="1"/>
            <p:nvPr/>
          </p:nvSpPr>
          <p:spPr>
            <a:xfrm>
              <a:off x="1904633" y="2141817"/>
              <a:ext cx="938132" cy="215444"/>
            </a:xfrm>
            <a:prstGeom prst="rect">
              <a:avLst/>
            </a:prstGeom>
            <a:noFill/>
          </p:spPr>
          <p:txBody>
            <a:bodyPr wrap="square" rtlCol="0">
              <a:spAutoFit/>
            </a:bodyPr>
            <a:lstStyle/>
            <a:p>
              <a:r>
                <a:rPr lang="en-US" sz="800" b="1" dirty="0">
                  <a:solidFill>
                    <a:schemeClr val="accent2"/>
                  </a:solidFill>
                </a:rPr>
                <a:t>HTML</a:t>
              </a:r>
            </a:p>
          </p:txBody>
        </p:sp>
      </p:grpSp>
      <p:grpSp>
        <p:nvGrpSpPr>
          <p:cNvPr id="416" name="Group 415">
            <a:extLst>
              <a:ext uri="{FF2B5EF4-FFF2-40B4-BE49-F238E27FC236}">
                <a16:creationId xmlns:a16="http://schemas.microsoft.com/office/drawing/2014/main" id="{440B46E7-DBD8-E73B-E407-0D876ABF9358}"/>
              </a:ext>
            </a:extLst>
          </p:cNvPr>
          <p:cNvGrpSpPr/>
          <p:nvPr/>
        </p:nvGrpSpPr>
        <p:grpSpPr>
          <a:xfrm>
            <a:off x="4433993" y="1053818"/>
            <a:ext cx="1002868" cy="649372"/>
            <a:chOff x="1839897" y="1707889"/>
            <a:chExt cx="1002868" cy="649372"/>
          </a:xfrm>
        </p:grpSpPr>
        <p:grpSp>
          <p:nvGrpSpPr>
            <p:cNvPr id="417" name="Graphic 2">
              <a:extLst>
                <a:ext uri="{FF2B5EF4-FFF2-40B4-BE49-F238E27FC236}">
                  <a16:creationId xmlns:a16="http://schemas.microsoft.com/office/drawing/2014/main" id="{32144CA4-4CEA-0CA5-DB5B-AF56B9131D4E}"/>
                </a:ext>
              </a:extLst>
            </p:cNvPr>
            <p:cNvGrpSpPr/>
            <p:nvPr/>
          </p:nvGrpSpPr>
          <p:grpSpPr>
            <a:xfrm>
              <a:off x="1889171" y="1707889"/>
              <a:ext cx="481172" cy="628969"/>
              <a:chOff x="1631575" y="1595949"/>
              <a:chExt cx="481172" cy="628969"/>
            </a:xfrm>
          </p:grpSpPr>
          <p:sp>
            <p:nvSpPr>
              <p:cNvPr id="420" name="Freeform: Shape 419">
                <a:extLst>
                  <a:ext uri="{FF2B5EF4-FFF2-40B4-BE49-F238E27FC236}">
                    <a16:creationId xmlns:a16="http://schemas.microsoft.com/office/drawing/2014/main" id="{15CDA148-3B38-1888-8B63-7D9810ADC87E}"/>
                  </a:ext>
                </a:extLst>
              </p:cNvPr>
              <p:cNvSpPr/>
              <p:nvPr/>
            </p:nvSpPr>
            <p:spPr>
              <a:xfrm>
                <a:off x="1631575" y="1595949"/>
                <a:ext cx="481084" cy="628881"/>
              </a:xfrm>
              <a:custGeom>
                <a:avLst/>
                <a:gdLst>
                  <a:gd name="connsiteX0" fmla="*/ 432932 w 481084"/>
                  <a:gd name="connsiteY0" fmla="*/ 628881 h 628881"/>
                  <a:gd name="connsiteX1" fmla="*/ 48152 w 481084"/>
                  <a:gd name="connsiteY1" fmla="*/ 628881 h 628881"/>
                  <a:gd name="connsiteX2" fmla="*/ 0 w 481084"/>
                  <a:gd name="connsiteY2" fmla="*/ 580729 h 628881"/>
                  <a:gd name="connsiteX3" fmla="*/ 0 w 481084"/>
                  <a:gd name="connsiteY3" fmla="*/ 48152 h 628881"/>
                  <a:gd name="connsiteX4" fmla="*/ 48152 w 481084"/>
                  <a:gd name="connsiteY4" fmla="*/ 0 h 628881"/>
                  <a:gd name="connsiteX5" fmla="*/ 292166 w 481084"/>
                  <a:gd name="connsiteY5" fmla="*/ 0 h 628881"/>
                  <a:gd name="connsiteX6" fmla="*/ 481085 w 481084"/>
                  <a:gd name="connsiteY6" fmla="*/ 194894 h 628881"/>
                  <a:gd name="connsiteX7" fmla="*/ 481085 w 481084"/>
                  <a:gd name="connsiteY7" fmla="*/ 580904 h 628881"/>
                  <a:gd name="connsiteX8" fmla="*/ 432932 w 481084"/>
                  <a:gd name="connsiteY8" fmla="*/ 628881 h 62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84" h="628881">
                    <a:moveTo>
                      <a:pt x="432932" y="628881"/>
                    </a:moveTo>
                    <a:lnTo>
                      <a:pt x="48152" y="628881"/>
                    </a:lnTo>
                    <a:cubicBezTo>
                      <a:pt x="21559" y="628881"/>
                      <a:pt x="0" y="607327"/>
                      <a:pt x="0" y="580729"/>
                    </a:cubicBezTo>
                    <a:lnTo>
                      <a:pt x="0" y="48152"/>
                    </a:lnTo>
                    <a:cubicBezTo>
                      <a:pt x="0" y="21554"/>
                      <a:pt x="21559" y="0"/>
                      <a:pt x="48152" y="0"/>
                    </a:cubicBezTo>
                    <a:lnTo>
                      <a:pt x="292166" y="0"/>
                    </a:lnTo>
                    <a:lnTo>
                      <a:pt x="481085" y="194894"/>
                    </a:lnTo>
                    <a:lnTo>
                      <a:pt x="481085" y="580904"/>
                    </a:lnTo>
                    <a:cubicBezTo>
                      <a:pt x="480988" y="607432"/>
                      <a:pt x="459460" y="628881"/>
                      <a:pt x="432932" y="628881"/>
                    </a:cubicBezTo>
                    <a:close/>
                  </a:path>
                </a:pathLst>
              </a:custGeom>
              <a:solidFill>
                <a:srgbClr val="FF725E"/>
              </a:solidFill>
              <a:ln w="8776"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C811D04E-B0A5-681C-9C9C-3725051B2E49}"/>
                  </a:ext>
                </a:extLst>
              </p:cNvPr>
              <p:cNvSpPr/>
              <p:nvPr/>
            </p:nvSpPr>
            <p:spPr>
              <a:xfrm>
                <a:off x="1631575" y="2034066"/>
                <a:ext cx="481172" cy="190852"/>
              </a:xfrm>
              <a:custGeom>
                <a:avLst/>
                <a:gdLst>
                  <a:gd name="connsiteX0" fmla="*/ 10896 w 481172"/>
                  <a:gd name="connsiteY0" fmla="*/ 0 h 190852"/>
                  <a:gd name="connsiteX1" fmla="*/ 470277 w 481172"/>
                  <a:gd name="connsiteY1" fmla="*/ 0 h 190852"/>
                  <a:gd name="connsiteX2" fmla="*/ 481173 w 481172"/>
                  <a:gd name="connsiteY2" fmla="*/ 10896 h 190852"/>
                  <a:gd name="connsiteX3" fmla="*/ 481173 w 481172"/>
                  <a:gd name="connsiteY3" fmla="*/ 133913 h 190852"/>
                  <a:gd name="connsiteX4" fmla="*/ 424233 w 481172"/>
                  <a:gd name="connsiteY4" fmla="*/ 190852 h 190852"/>
                  <a:gd name="connsiteX5" fmla="*/ 56939 w 481172"/>
                  <a:gd name="connsiteY5" fmla="*/ 190852 h 190852"/>
                  <a:gd name="connsiteX6" fmla="*/ 0 w 481172"/>
                  <a:gd name="connsiteY6" fmla="*/ 133913 h 190852"/>
                  <a:gd name="connsiteX7" fmla="*/ 0 w 481172"/>
                  <a:gd name="connsiteY7" fmla="*/ 10896 h 190852"/>
                  <a:gd name="connsiteX8" fmla="*/ 10896 w 481172"/>
                  <a:gd name="connsiteY8" fmla="*/ 0 h 1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72" h="190852">
                    <a:moveTo>
                      <a:pt x="10896" y="0"/>
                    </a:moveTo>
                    <a:lnTo>
                      <a:pt x="470277" y="0"/>
                    </a:lnTo>
                    <a:cubicBezTo>
                      <a:pt x="476296" y="0"/>
                      <a:pt x="481173" y="4877"/>
                      <a:pt x="481173" y="10896"/>
                    </a:cubicBezTo>
                    <a:lnTo>
                      <a:pt x="481173" y="133913"/>
                    </a:lnTo>
                    <a:cubicBezTo>
                      <a:pt x="481173" y="165361"/>
                      <a:pt x="455682" y="190852"/>
                      <a:pt x="424233" y="190852"/>
                    </a:cubicBezTo>
                    <a:lnTo>
                      <a:pt x="56939" y="190852"/>
                    </a:lnTo>
                    <a:cubicBezTo>
                      <a:pt x="25493" y="190852"/>
                      <a:pt x="0" y="165361"/>
                      <a:pt x="0" y="133913"/>
                    </a:cubicBezTo>
                    <a:lnTo>
                      <a:pt x="0" y="10896"/>
                    </a:lnTo>
                    <a:cubicBezTo>
                      <a:pt x="0" y="4877"/>
                      <a:pt x="4878" y="0"/>
                      <a:pt x="10896" y="0"/>
                    </a:cubicBezTo>
                    <a:close/>
                  </a:path>
                </a:pathLst>
              </a:custGeom>
              <a:solidFill>
                <a:srgbClr val="000000"/>
              </a:solidFill>
              <a:ln w="8776"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8F159F1D-EA8C-5D82-E7EC-E525AAA58012}"/>
                  </a:ext>
                </a:extLst>
              </p:cNvPr>
              <p:cNvSpPr/>
              <p:nvPr/>
            </p:nvSpPr>
            <p:spPr>
              <a:xfrm>
                <a:off x="1923741" y="1595949"/>
                <a:ext cx="188919" cy="194630"/>
              </a:xfrm>
              <a:custGeom>
                <a:avLst/>
                <a:gdLst>
                  <a:gd name="connsiteX0" fmla="*/ 0 w 188919"/>
                  <a:gd name="connsiteY0" fmla="*/ 0 h 194630"/>
                  <a:gd name="connsiteX1" fmla="*/ 0 w 188919"/>
                  <a:gd name="connsiteY1" fmla="*/ 149905 h 194630"/>
                  <a:gd name="connsiteX2" fmla="*/ 44813 w 188919"/>
                  <a:gd name="connsiteY2" fmla="*/ 194631 h 194630"/>
                  <a:gd name="connsiteX3" fmla="*/ 188919 w 188919"/>
                  <a:gd name="connsiteY3" fmla="*/ 194631 h 194630"/>
                </a:gdLst>
                <a:ahLst/>
                <a:cxnLst>
                  <a:cxn ang="0">
                    <a:pos x="connsiteX0" y="connsiteY0"/>
                  </a:cxn>
                  <a:cxn ang="0">
                    <a:pos x="connsiteX1" y="connsiteY1"/>
                  </a:cxn>
                  <a:cxn ang="0">
                    <a:pos x="connsiteX2" y="connsiteY2"/>
                  </a:cxn>
                  <a:cxn ang="0">
                    <a:pos x="connsiteX3" y="connsiteY3"/>
                  </a:cxn>
                </a:cxnLst>
                <a:rect l="l" t="t" r="r" b="b"/>
                <a:pathLst>
                  <a:path w="188919" h="194630">
                    <a:moveTo>
                      <a:pt x="0" y="0"/>
                    </a:moveTo>
                    <a:lnTo>
                      <a:pt x="0" y="149905"/>
                    </a:lnTo>
                    <a:cubicBezTo>
                      <a:pt x="48" y="174623"/>
                      <a:pt x="20097" y="194631"/>
                      <a:pt x="44813" y="194631"/>
                    </a:cubicBezTo>
                    <a:lnTo>
                      <a:pt x="188919" y="194631"/>
                    </a:lnTo>
                    <a:close/>
                  </a:path>
                </a:pathLst>
              </a:custGeom>
              <a:solidFill>
                <a:srgbClr val="FFFFFF"/>
              </a:solidFill>
              <a:ln w="8776"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A1D12ADB-1FB2-78C7-69DA-F7E021166FAD}"/>
                  </a:ext>
                </a:extLst>
              </p:cNvPr>
              <p:cNvSpPr/>
              <p:nvPr/>
            </p:nvSpPr>
            <p:spPr>
              <a:xfrm>
                <a:off x="1925762" y="1758947"/>
                <a:ext cx="186898" cy="72212"/>
              </a:xfrm>
              <a:custGeom>
                <a:avLst/>
                <a:gdLst>
                  <a:gd name="connsiteX0" fmla="*/ 0 w 186898"/>
                  <a:gd name="connsiteY0" fmla="*/ 0 h 72212"/>
                  <a:gd name="connsiteX1" fmla="*/ 39453 w 186898"/>
                  <a:gd name="connsiteY1" fmla="*/ 48328 h 72212"/>
                  <a:gd name="connsiteX2" fmla="*/ 44198 w 186898"/>
                  <a:gd name="connsiteY2" fmla="*/ 49383 h 72212"/>
                  <a:gd name="connsiteX3" fmla="*/ 186898 w 186898"/>
                  <a:gd name="connsiteY3" fmla="*/ 71965 h 72212"/>
                  <a:gd name="connsiteX4" fmla="*/ 186898 w 186898"/>
                  <a:gd name="connsiteY4" fmla="*/ 31897 h 72212"/>
                  <a:gd name="connsiteX5" fmla="*/ 42792 w 186898"/>
                  <a:gd name="connsiteY5" fmla="*/ 31897 h 72212"/>
                  <a:gd name="connsiteX6" fmla="*/ 0 w 186898"/>
                  <a:gd name="connsiteY6" fmla="*/ 0 h 7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98" h="72212">
                    <a:moveTo>
                      <a:pt x="0" y="0"/>
                    </a:moveTo>
                    <a:cubicBezTo>
                      <a:pt x="156" y="23382"/>
                      <a:pt x="16577" y="43495"/>
                      <a:pt x="39453" y="48328"/>
                    </a:cubicBezTo>
                    <a:lnTo>
                      <a:pt x="44198" y="49383"/>
                    </a:lnTo>
                    <a:cubicBezTo>
                      <a:pt x="63002" y="52810"/>
                      <a:pt x="186898" y="74777"/>
                      <a:pt x="186898" y="71965"/>
                    </a:cubicBezTo>
                    <a:lnTo>
                      <a:pt x="186898" y="31897"/>
                    </a:lnTo>
                    <a:lnTo>
                      <a:pt x="42792" y="31897"/>
                    </a:lnTo>
                    <a:cubicBezTo>
                      <a:pt x="42792" y="31897"/>
                      <a:pt x="6766" y="30491"/>
                      <a:pt x="0" y="0"/>
                    </a:cubicBezTo>
                    <a:close/>
                  </a:path>
                </a:pathLst>
              </a:custGeom>
              <a:solidFill>
                <a:srgbClr val="000000"/>
              </a:solidFill>
              <a:ln w="8776" cap="flat">
                <a:noFill/>
                <a:prstDash val="solid"/>
                <a:miter/>
              </a:ln>
            </p:spPr>
            <p:txBody>
              <a:bodyPr rtlCol="0" anchor="ctr"/>
              <a:lstStyle/>
              <a:p>
                <a:endParaRPr lang="en-US"/>
              </a:p>
            </p:txBody>
          </p:sp>
        </p:grpSp>
        <p:sp>
          <p:nvSpPr>
            <p:cNvPr id="418" name="TextBox 417">
              <a:extLst>
                <a:ext uri="{FF2B5EF4-FFF2-40B4-BE49-F238E27FC236}">
                  <a16:creationId xmlns:a16="http://schemas.microsoft.com/office/drawing/2014/main" id="{48EBFA5E-2124-A504-5AE5-C58E4EC17410}"/>
                </a:ext>
              </a:extLst>
            </p:cNvPr>
            <p:cNvSpPr txBox="1"/>
            <p:nvPr/>
          </p:nvSpPr>
          <p:spPr>
            <a:xfrm>
              <a:off x="1839897" y="1885727"/>
              <a:ext cx="938132" cy="246221"/>
            </a:xfrm>
            <a:prstGeom prst="rect">
              <a:avLst/>
            </a:prstGeom>
            <a:noFill/>
          </p:spPr>
          <p:txBody>
            <a:bodyPr wrap="square" rtlCol="0">
              <a:spAutoFit/>
            </a:bodyPr>
            <a:lstStyle/>
            <a:p>
              <a:r>
                <a:rPr lang="en-US" sz="1000" b="1" dirty="0">
                  <a:solidFill>
                    <a:schemeClr val="bg1">
                      <a:lumMod val="10000"/>
                    </a:schemeClr>
                  </a:solidFill>
                </a:rPr>
                <a:t>&lt;table&gt;</a:t>
              </a:r>
            </a:p>
          </p:txBody>
        </p:sp>
        <p:sp>
          <p:nvSpPr>
            <p:cNvPr id="419" name="TextBox 418">
              <a:extLst>
                <a:ext uri="{FF2B5EF4-FFF2-40B4-BE49-F238E27FC236}">
                  <a16:creationId xmlns:a16="http://schemas.microsoft.com/office/drawing/2014/main" id="{0C6A7DE2-7ED0-0397-6780-6085C6DCE415}"/>
                </a:ext>
              </a:extLst>
            </p:cNvPr>
            <p:cNvSpPr txBox="1"/>
            <p:nvPr/>
          </p:nvSpPr>
          <p:spPr>
            <a:xfrm>
              <a:off x="1904633" y="2141817"/>
              <a:ext cx="938132" cy="215444"/>
            </a:xfrm>
            <a:prstGeom prst="rect">
              <a:avLst/>
            </a:prstGeom>
            <a:noFill/>
          </p:spPr>
          <p:txBody>
            <a:bodyPr wrap="square" rtlCol="0">
              <a:spAutoFit/>
            </a:bodyPr>
            <a:lstStyle/>
            <a:p>
              <a:r>
                <a:rPr lang="en-US" sz="800" b="1" dirty="0">
                  <a:solidFill>
                    <a:schemeClr val="accent2"/>
                  </a:solidFill>
                </a:rPr>
                <a:t>HTML</a:t>
              </a:r>
            </a:p>
          </p:txBody>
        </p:sp>
      </p:grpSp>
      <p:grpSp>
        <p:nvGrpSpPr>
          <p:cNvPr id="425" name="Group 424">
            <a:extLst>
              <a:ext uri="{FF2B5EF4-FFF2-40B4-BE49-F238E27FC236}">
                <a16:creationId xmlns:a16="http://schemas.microsoft.com/office/drawing/2014/main" id="{94018F64-B798-1D94-7BF0-34075A2A509F}"/>
              </a:ext>
            </a:extLst>
          </p:cNvPr>
          <p:cNvGrpSpPr/>
          <p:nvPr/>
        </p:nvGrpSpPr>
        <p:grpSpPr>
          <a:xfrm>
            <a:off x="3099249" y="382422"/>
            <a:ext cx="1077353" cy="782374"/>
            <a:chOff x="2284382" y="809782"/>
            <a:chExt cx="938132" cy="686787"/>
          </a:xfrm>
        </p:grpSpPr>
        <p:grpSp>
          <p:nvGrpSpPr>
            <p:cNvPr id="391" name="Graphic 2">
              <a:extLst>
                <a:ext uri="{FF2B5EF4-FFF2-40B4-BE49-F238E27FC236}">
                  <a16:creationId xmlns:a16="http://schemas.microsoft.com/office/drawing/2014/main" id="{B3A27D97-8DDD-629A-BFC0-9C4BF7998C84}"/>
                </a:ext>
              </a:extLst>
            </p:cNvPr>
            <p:cNvGrpSpPr/>
            <p:nvPr/>
          </p:nvGrpSpPr>
          <p:grpSpPr>
            <a:xfrm>
              <a:off x="2295209" y="809782"/>
              <a:ext cx="525371" cy="686787"/>
              <a:chOff x="5047849" y="956787"/>
              <a:chExt cx="525371" cy="686787"/>
            </a:xfrm>
          </p:grpSpPr>
          <p:sp>
            <p:nvSpPr>
              <p:cNvPr id="392" name="Freeform: Shape 391">
                <a:extLst>
                  <a:ext uri="{FF2B5EF4-FFF2-40B4-BE49-F238E27FC236}">
                    <a16:creationId xmlns:a16="http://schemas.microsoft.com/office/drawing/2014/main" id="{7253E0C9-4D59-30C2-5323-05807B88E653}"/>
                  </a:ext>
                </a:extLst>
              </p:cNvPr>
              <p:cNvSpPr/>
              <p:nvPr/>
            </p:nvSpPr>
            <p:spPr>
              <a:xfrm>
                <a:off x="5047849" y="956787"/>
                <a:ext cx="525371" cy="686787"/>
              </a:xfrm>
              <a:custGeom>
                <a:avLst/>
                <a:gdLst>
                  <a:gd name="connsiteX0" fmla="*/ 472825 w 525371"/>
                  <a:gd name="connsiteY0" fmla="*/ 686787 h 686787"/>
                  <a:gd name="connsiteX1" fmla="*/ 52722 w 525371"/>
                  <a:gd name="connsiteY1" fmla="*/ 686787 h 686787"/>
                  <a:gd name="connsiteX2" fmla="*/ 0 w 525371"/>
                  <a:gd name="connsiteY2" fmla="*/ 634065 h 686787"/>
                  <a:gd name="connsiteX3" fmla="*/ 0 w 525371"/>
                  <a:gd name="connsiteY3" fmla="*/ 52722 h 686787"/>
                  <a:gd name="connsiteX4" fmla="*/ 52722 w 525371"/>
                  <a:gd name="connsiteY4" fmla="*/ 0 h 686787"/>
                  <a:gd name="connsiteX5" fmla="*/ 319142 w 525371"/>
                  <a:gd name="connsiteY5" fmla="*/ 0 h 686787"/>
                  <a:gd name="connsiteX6" fmla="*/ 525371 w 525371"/>
                  <a:gd name="connsiteY6" fmla="*/ 212556 h 686787"/>
                  <a:gd name="connsiteX7" fmla="*/ 525371 w 525371"/>
                  <a:gd name="connsiteY7" fmla="*/ 634329 h 686787"/>
                  <a:gd name="connsiteX8" fmla="*/ 472825 w 525371"/>
                  <a:gd name="connsiteY8" fmla="*/ 686787 h 6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371" h="686787">
                    <a:moveTo>
                      <a:pt x="472825" y="686787"/>
                    </a:moveTo>
                    <a:lnTo>
                      <a:pt x="52722" y="686787"/>
                    </a:lnTo>
                    <a:cubicBezTo>
                      <a:pt x="23602" y="686787"/>
                      <a:pt x="0" y="663185"/>
                      <a:pt x="0" y="634065"/>
                    </a:cubicBezTo>
                    <a:lnTo>
                      <a:pt x="0" y="52722"/>
                    </a:lnTo>
                    <a:cubicBezTo>
                      <a:pt x="0" y="23604"/>
                      <a:pt x="23602" y="0"/>
                      <a:pt x="52722" y="0"/>
                    </a:cubicBezTo>
                    <a:lnTo>
                      <a:pt x="319142" y="0"/>
                    </a:lnTo>
                    <a:lnTo>
                      <a:pt x="525371" y="212556"/>
                    </a:lnTo>
                    <a:lnTo>
                      <a:pt x="525371" y="634329"/>
                    </a:lnTo>
                    <a:cubicBezTo>
                      <a:pt x="525231" y="663273"/>
                      <a:pt x="501769" y="686690"/>
                      <a:pt x="472825" y="686787"/>
                    </a:cubicBezTo>
                    <a:close/>
                  </a:path>
                </a:pathLst>
              </a:custGeom>
              <a:solidFill>
                <a:srgbClr val="455A64"/>
              </a:solidFill>
              <a:ln w="8776"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4E8924E1-0204-5FDF-411D-BAF1C43F9B22}"/>
                  </a:ext>
                </a:extLst>
              </p:cNvPr>
              <p:cNvSpPr/>
              <p:nvPr/>
            </p:nvSpPr>
            <p:spPr>
              <a:xfrm>
                <a:off x="5047937" y="1435236"/>
                <a:ext cx="525195" cy="208338"/>
              </a:xfrm>
              <a:custGeom>
                <a:avLst/>
                <a:gdLst>
                  <a:gd name="connsiteX0" fmla="*/ 0 w 525195"/>
                  <a:gd name="connsiteY0" fmla="*/ 0 h 208338"/>
                  <a:gd name="connsiteX1" fmla="*/ 525196 w 525195"/>
                  <a:gd name="connsiteY1" fmla="*/ 0 h 208338"/>
                  <a:gd name="connsiteX2" fmla="*/ 525196 w 525195"/>
                  <a:gd name="connsiteY2" fmla="*/ 0 h 208338"/>
                  <a:gd name="connsiteX3" fmla="*/ 525196 w 525195"/>
                  <a:gd name="connsiteY3" fmla="*/ 156408 h 208338"/>
                  <a:gd name="connsiteX4" fmla="*/ 473265 w 525195"/>
                  <a:gd name="connsiteY4" fmla="*/ 208338 h 208338"/>
                  <a:gd name="connsiteX5" fmla="*/ 52019 w 525195"/>
                  <a:gd name="connsiteY5" fmla="*/ 208338 h 208338"/>
                  <a:gd name="connsiteX6" fmla="*/ 88 w 525195"/>
                  <a:gd name="connsiteY6" fmla="*/ 156408 h 208338"/>
                  <a:gd name="connsiteX7" fmla="*/ 88 w 525195"/>
                  <a:gd name="connsiteY7" fmla="*/ 0 h 208338"/>
                  <a:gd name="connsiteX8" fmla="*/ 0 w 525195"/>
                  <a:gd name="connsiteY8" fmla="*/ 0 h 2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195" h="208338">
                    <a:moveTo>
                      <a:pt x="0" y="0"/>
                    </a:moveTo>
                    <a:lnTo>
                      <a:pt x="525196" y="0"/>
                    </a:lnTo>
                    <a:lnTo>
                      <a:pt x="525196" y="0"/>
                    </a:lnTo>
                    <a:lnTo>
                      <a:pt x="525196" y="156408"/>
                    </a:lnTo>
                    <a:cubicBezTo>
                      <a:pt x="525196" y="185088"/>
                      <a:pt x="501945" y="208338"/>
                      <a:pt x="473265" y="208338"/>
                    </a:cubicBezTo>
                    <a:lnTo>
                      <a:pt x="52019" y="208338"/>
                    </a:lnTo>
                    <a:cubicBezTo>
                      <a:pt x="23338" y="208338"/>
                      <a:pt x="88" y="185088"/>
                      <a:pt x="88" y="156408"/>
                    </a:cubicBezTo>
                    <a:lnTo>
                      <a:pt x="88" y="0"/>
                    </a:lnTo>
                    <a:lnTo>
                      <a:pt x="0" y="0"/>
                    </a:lnTo>
                    <a:close/>
                  </a:path>
                </a:pathLst>
              </a:custGeom>
              <a:solidFill>
                <a:srgbClr val="000000"/>
              </a:solidFill>
              <a:ln w="8776"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3520746E-4B3A-7C26-9F67-64AD13E15147}"/>
                  </a:ext>
                </a:extLst>
              </p:cNvPr>
              <p:cNvSpPr/>
              <p:nvPr/>
            </p:nvSpPr>
            <p:spPr>
              <a:xfrm>
                <a:off x="5366991" y="956963"/>
                <a:ext cx="206229" cy="212556"/>
              </a:xfrm>
              <a:custGeom>
                <a:avLst/>
                <a:gdLst>
                  <a:gd name="connsiteX0" fmla="*/ 0 w 206229"/>
                  <a:gd name="connsiteY0" fmla="*/ 0 h 212556"/>
                  <a:gd name="connsiteX1" fmla="*/ 0 w 206229"/>
                  <a:gd name="connsiteY1" fmla="*/ 163613 h 212556"/>
                  <a:gd name="connsiteX2" fmla="*/ 48855 w 206229"/>
                  <a:gd name="connsiteY2" fmla="*/ 212556 h 212556"/>
                  <a:gd name="connsiteX3" fmla="*/ 206229 w 206229"/>
                  <a:gd name="connsiteY3" fmla="*/ 212556 h 212556"/>
                </a:gdLst>
                <a:ahLst/>
                <a:cxnLst>
                  <a:cxn ang="0">
                    <a:pos x="connsiteX0" y="connsiteY0"/>
                  </a:cxn>
                  <a:cxn ang="0">
                    <a:pos x="connsiteX1" y="connsiteY1"/>
                  </a:cxn>
                  <a:cxn ang="0">
                    <a:pos x="connsiteX2" y="connsiteY2"/>
                  </a:cxn>
                  <a:cxn ang="0">
                    <a:pos x="connsiteX3" y="connsiteY3"/>
                  </a:cxn>
                </a:cxnLst>
                <a:rect l="l" t="t" r="r" b="b"/>
                <a:pathLst>
                  <a:path w="206229" h="212556">
                    <a:moveTo>
                      <a:pt x="0" y="0"/>
                    </a:moveTo>
                    <a:lnTo>
                      <a:pt x="0" y="163613"/>
                    </a:lnTo>
                    <a:cubicBezTo>
                      <a:pt x="0" y="190609"/>
                      <a:pt x="21862" y="212508"/>
                      <a:pt x="48855" y="212556"/>
                    </a:cubicBezTo>
                    <a:lnTo>
                      <a:pt x="206229" y="212556"/>
                    </a:lnTo>
                    <a:close/>
                  </a:path>
                </a:pathLst>
              </a:custGeom>
              <a:solidFill>
                <a:srgbClr val="FFFFFF"/>
              </a:solidFill>
              <a:ln w="8776"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A5085677-D785-4F5C-8425-9E1E3D845AF6}"/>
                  </a:ext>
                </a:extLst>
              </p:cNvPr>
              <p:cNvSpPr/>
              <p:nvPr/>
            </p:nvSpPr>
            <p:spPr>
              <a:xfrm>
                <a:off x="5369086" y="1134986"/>
                <a:ext cx="204134" cy="78752"/>
              </a:xfrm>
              <a:custGeom>
                <a:avLst/>
                <a:gdLst>
                  <a:gd name="connsiteX0" fmla="*/ 14 w 204134"/>
                  <a:gd name="connsiteY0" fmla="*/ 0 h 78752"/>
                  <a:gd name="connsiteX1" fmla="*/ 43157 w 204134"/>
                  <a:gd name="connsiteY1" fmla="*/ 52722 h 78752"/>
                  <a:gd name="connsiteX2" fmla="*/ 48342 w 204134"/>
                  <a:gd name="connsiteY2" fmla="*/ 53864 h 78752"/>
                  <a:gd name="connsiteX3" fmla="*/ 204134 w 204134"/>
                  <a:gd name="connsiteY3" fmla="*/ 78467 h 78752"/>
                  <a:gd name="connsiteX4" fmla="*/ 204134 w 204134"/>
                  <a:gd name="connsiteY4" fmla="*/ 34533 h 78752"/>
                  <a:gd name="connsiteX5" fmla="*/ 46760 w 204134"/>
                  <a:gd name="connsiteY5" fmla="*/ 34533 h 78752"/>
                  <a:gd name="connsiteX6" fmla="*/ 14 w 204134"/>
                  <a:gd name="connsiteY6" fmla="*/ 0 h 7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34" h="78752">
                    <a:moveTo>
                      <a:pt x="14" y="0"/>
                    </a:moveTo>
                    <a:cubicBezTo>
                      <a:pt x="14" y="0"/>
                      <a:pt x="-2007" y="39629"/>
                      <a:pt x="43157" y="52722"/>
                    </a:cubicBezTo>
                    <a:cubicBezTo>
                      <a:pt x="44862" y="53195"/>
                      <a:pt x="46593" y="53577"/>
                      <a:pt x="48342" y="53864"/>
                    </a:cubicBezTo>
                    <a:cubicBezTo>
                      <a:pt x="68903" y="57554"/>
                      <a:pt x="204134" y="81631"/>
                      <a:pt x="204134" y="78467"/>
                    </a:cubicBezTo>
                    <a:lnTo>
                      <a:pt x="204134" y="34533"/>
                    </a:lnTo>
                    <a:lnTo>
                      <a:pt x="46760" y="34533"/>
                    </a:lnTo>
                    <a:cubicBezTo>
                      <a:pt x="46760" y="34533"/>
                      <a:pt x="7482" y="33215"/>
                      <a:pt x="14" y="0"/>
                    </a:cubicBezTo>
                    <a:close/>
                  </a:path>
                </a:pathLst>
              </a:custGeom>
              <a:solidFill>
                <a:srgbClr val="000000"/>
              </a:solidFill>
              <a:ln w="8776"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D625DED1-3C0A-8171-1893-4C50A524A80C}"/>
                  </a:ext>
                </a:extLst>
              </p:cNvPr>
              <p:cNvSpPr/>
              <p:nvPr/>
            </p:nvSpPr>
            <p:spPr>
              <a:xfrm>
                <a:off x="5177632" y="1512737"/>
                <a:ext cx="64759" cy="70295"/>
              </a:xfrm>
              <a:custGeom>
                <a:avLst/>
                <a:gdLst>
                  <a:gd name="connsiteX0" fmla="*/ 64760 w 64759"/>
                  <a:gd name="connsiteY0" fmla="*/ 0 h 70295"/>
                  <a:gd name="connsiteX1" fmla="*/ 64760 w 64759"/>
                  <a:gd name="connsiteY1" fmla="*/ 70296 h 70295"/>
                  <a:gd name="connsiteX2" fmla="*/ 48416 w 64759"/>
                  <a:gd name="connsiteY2" fmla="*/ 70296 h 70295"/>
                  <a:gd name="connsiteX3" fmla="*/ 48416 w 64759"/>
                  <a:gd name="connsiteY3" fmla="*/ 41386 h 70295"/>
                  <a:gd name="connsiteX4" fmla="*/ 16344 w 64759"/>
                  <a:gd name="connsiteY4" fmla="*/ 41386 h 70295"/>
                  <a:gd name="connsiteX5" fmla="*/ 16344 w 64759"/>
                  <a:gd name="connsiteY5" fmla="*/ 70296 h 70295"/>
                  <a:gd name="connsiteX6" fmla="*/ 0 w 64759"/>
                  <a:gd name="connsiteY6" fmla="*/ 70296 h 70295"/>
                  <a:gd name="connsiteX7" fmla="*/ 0 w 64759"/>
                  <a:gd name="connsiteY7" fmla="*/ 0 h 70295"/>
                  <a:gd name="connsiteX8" fmla="*/ 16344 w 64759"/>
                  <a:gd name="connsiteY8" fmla="*/ 0 h 70295"/>
                  <a:gd name="connsiteX9" fmla="*/ 16344 w 64759"/>
                  <a:gd name="connsiteY9" fmla="*/ 27855 h 70295"/>
                  <a:gd name="connsiteX10" fmla="*/ 48416 w 64759"/>
                  <a:gd name="connsiteY10" fmla="*/ 27855 h 70295"/>
                  <a:gd name="connsiteX11" fmla="*/ 48416 w 64759"/>
                  <a:gd name="connsiteY11" fmla="*/ 0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59" h="70295">
                    <a:moveTo>
                      <a:pt x="64760" y="0"/>
                    </a:moveTo>
                    <a:lnTo>
                      <a:pt x="64760" y="70296"/>
                    </a:lnTo>
                    <a:lnTo>
                      <a:pt x="48416" y="70296"/>
                    </a:lnTo>
                    <a:lnTo>
                      <a:pt x="48416" y="41386"/>
                    </a:lnTo>
                    <a:lnTo>
                      <a:pt x="16344" y="41386"/>
                    </a:lnTo>
                    <a:lnTo>
                      <a:pt x="16344" y="70296"/>
                    </a:lnTo>
                    <a:lnTo>
                      <a:pt x="0" y="70296"/>
                    </a:lnTo>
                    <a:lnTo>
                      <a:pt x="0" y="0"/>
                    </a:lnTo>
                    <a:lnTo>
                      <a:pt x="16344" y="0"/>
                    </a:lnTo>
                    <a:lnTo>
                      <a:pt x="16344" y="27855"/>
                    </a:lnTo>
                    <a:lnTo>
                      <a:pt x="48416" y="27855"/>
                    </a:lnTo>
                    <a:lnTo>
                      <a:pt x="48416" y="0"/>
                    </a:lnTo>
                    <a:close/>
                  </a:path>
                </a:pathLst>
              </a:custGeom>
              <a:solidFill>
                <a:srgbClr val="FAFAFA"/>
              </a:solidFill>
              <a:ln w="8776"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53B5A7F4-1B53-67EB-94A7-D7A494D65415}"/>
                  </a:ext>
                </a:extLst>
              </p:cNvPr>
              <p:cNvSpPr/>
              <p:nvPr/>
            </p:nvSpPr>
            <p:spPr>
              <a:xfrm>
                <a:off x="5251179" y="1512737"/>
                <a:ext cx="61508" cy="70559"/>
              </a:xfrm>
              <a:custGeom>
                <a:avLst/>
                <a:gdLst>
                  <a:gd name="connsiteX0" fmla="*/ 22407 w 61508"/>
                  <a:gd name="connsiteY0" fmla="*/ 13356 h 70559"/>
                  <a:gd name="connsiteX1" fmla="*/ 0 w 61508"/>
                  <a:gd name="connsiteY1" fmla="*/ 13356 h 70559"/>
                  <a:gd name="connsiteX2" fmla="*/ 0 w 61508"/>
                  <a:gd name="connsiteY2" fmla="*/ 0 h 70559"/>
                  <a:gd name="connsiteX3" fmla="*/ 61509 w 61508"/>
                  <a:gd name="connsiteY3" fmla="*/ 0 h 70559"/>
                  <a:gd name="connsiteX4" fmla="*/ 61509 w 61508"/>
                  <a:gd name="connsiteY4" fmla="*/ 13356 h 70559"/>
                  <a:gd name="connsiteX5" fmla="*/ 38926 w 61508"/>
                  <a:gd name="connsiteY5" fmla="*/ 13356 h 70559"/>
                  <a:gd name="connsiteX6" fmla="*/ 38926 w 61508"/>
                  <a:gd name="connsiteY6" fmla="*/ 70559 h 70559"/>
                  <a:gd name="connsiteX7" fmla="*/ 22582 w 61508"/>
                  <a:gd name="connsiteY7"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08" h="70559">
                    <a:moveTo>
                      <a:pt x="22407" y="13356"/>
                    </a:moveTo>
                    <a:lnTo>
                      <a:pt x="0" y="13356"/>
                    </a:lnTo>
                    <a:lnTo>
                      <a:pt x="0" y="0"/>
                    </a:lnTo>
                    <a:lnTo>
                      <a:pt x="61509" y="0"/>
                    </a:lnTo>
                    <a:lnTo>
                      <a:pt x="61509" y="13356"/>
                    </a:lnTo>
                    <a:lnTo>
                      <a:pt x="38926" y="13356"/>
                    </a:lnTo>
                    <a:lnTo>
                      <a:pt x="38926" y="70559"/>
                    </a:lnTo>
                    <a:lnTo>
                      <a:pt x="22582" y="70559"/>
                    </a:lnTo>
                    <a:close/>
                  </a:path>
                </a:pathLst>
              </a:custGeom>
              <a:solidFill>
                <a:srgbClr val="FAFAFA"/>
              </a:solidFill>
              <a:ln w="8776"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55B47171-F692-4320-F1C9-44EE00ED9279}"/>
                  </a:ext>
                </a:extLst>
              </p:cNvPr>
              <p:cNvSpPr/>
              <p:nvPr/>
            </p:nvSpPr>
            <p:spPr>
              <a:xfrm>
                <a:off x="5321474" y="1513176"/>
                <a:ext cx="79082" cy="70295"/>
              </a:xfrm>
              <a:custGeom>
                <a:avLst/>
                <a:gdLst>
                  <a:gd name="connsiteX0" fmla="*/ 64057 w 79082"/>
                  <a:gd name="connsiteY0" fmla="*/ 70120 h 70295"/>
                  <a:gd name="connsiteX1" fmla="*/ 64057 w 79082"/>
                  <a:gd name="connsiteY1" fmla="*/ 27767 h 70295"/>
                  <a:gd name="connsiteX2" fmla="*/ 43232 w 79082"/>
                  <a:gd name="connsiteY2" fmla="*/ 62914 h 70295"/>
                  <a:gd name="connsiteX3" fmla="*/ 35851 w 79082"/>
                  <a:gd name="connsiteY3" fmla="*/ 62914 h 70295"/>
                  <a:gd name="connsiteX4" fmla="*/ 15202 w 79082"/>
                  <a:gd name="connsiteY4" fmla="*/ 28909 h 70295"/>
                  <a:gd name="connsiteX5" fmla="*/ 15202 w 79082"/>
                  <a:gd name="connsiteY5" fmla="*/ 70296 h 70295"/>
                  <a:gd name="connsiteX6" fmla="*/ 0 w 79082"/>
                  <a:gd name="connsiteY6" fmla="*/ 70296 h 70295"/>
                  <a:gd name="connsiteX7" fmla="*/ 0 w 79082"/>
                  <a:gd name="connsiteY7" fmla="*/ 0 h 70295"/>
                  <a:gd name="connsiteX8" fmla="*/ 13444 w 79082"/>
                  <a:gd name="connsiteY8" fmla="*/ 0 h 70295"/>
                  <a:gd name="connsiteX9" fmla="*/ 39805 w 79082"/>
                  <a:gd name="connsiteY9" fmla="*/ 43935 h 70295"/>
                  <a:gd name="connsiteX10" fmla="*/ 66166 w 79082"/>
                  <a:gd name="connsiteY10" fmla="*/ 0 h 70295"/>
                  <a:gd name="connsiteX11" fmla="*/ 79082 w 79082"/>
                  <a:gd name="connsiteY11" fmla="*/ 0 h 70295"/>
                  <a:gd name="connsiteX12" fmla="*/ 79082 w 79082"/>
                  <a:gd name="connsiteY12" fmla="*/ 70296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082" h="70295">
                    <a:moveTo>
                      <a:pt x="64057" y="70120"/>
                    </a:moveTo>
                    <a:lnTo>
                      <a:pt x="64057" y="27767"/>
                    </a:lnTo>
                    <a:lnTo>
                      <a:pt x="43232" y="62914"/>
                    </a:lnTo>
                    <a:lnTo>
                      <a:pt x="35851" y="62914"/>
                    </a:lnTo>
                    <a:lnTo>
                      <a:pt x="15202" y="28909"/>
                    </a:lnTo>
                    <a:lnTo>
                      <a:pt x="15202" y="70296"/>
                    </a:lnTo>
                    <a:lnTo>
                      <a:pt x="0" y="70296"/>
                    </a:lnTo>
                    <a:lnTo>
                      <a:pt x="0" y="0"/>
                    </a:lnTo>
                    <a:lnTo>
                      <a:pt x="13444" y="0"/>
                    </a:lnTo>
                    <a:lnTo>
                      <a:pt x="39805" y="43935"/>
                    </a:lnTo>
                    <a:lnTo>
                      <a:pt x="66166" y="0"/>
                    </a:lnTo>
                    <a:lnTo>
                      <a:pt x="79082" y="0"/>
                    </a:lnTo>
                    <a:lnTo>
                      <a:pt x="79082" y="70296"/>
                    </a:lnTo>
                    <a:close/>
                  </a:path>
                </a:pathLst>
              </a:custGeom>
              <a:solidFill>
                <a:srgbClr val="FAFAFA"/>
              </a:solidFill>
              <a:ln w="8776"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4450D1BE-D961-CD34-1985-69EAFDE07B05}"/>
                  </a:ext>
                </a:extLst>
              </p:cNvPr>
              <p:cNvSpPr/>
              <p:nvPr/>
            </p:nvSpPr>
            <p:spPr>
              <a:xfrm>
                <a:off x="5417340" y="1512737"/>
                <a:ext cx="51667" cy="70559"/>
              </a:xfrm>
              <a:custGeom>
                <a:avLst/>
                <a:gdLst>
                  <a:gd name="connsiteX0" fmla="*/ 264 w 51667"/>
                  <a:gd name="connsiteY0" fmla="*/ 0 h 70559"/>
                  <a:gd name="connsiteX1" fmla="*/ 16519 w 51667"/>
                  <a:gd name="connsiteY1" fmla="*/ 0 h 70559"/>
                  <a:gd name="connsiteX2" fmla="*/ 16519 w 51667"/>
                  <a:gd name="connsiteY2" fmla="*/ 57291 h 70559"/>
                  <a:gd name="connsiteX3" fmla="*/ 51667 w 51667"/>
                  <a:gd name="connsiteY3" fmla="*/ 57291 h 70559"/>
                  <a:gd name="connsiteX4" fmla="*/ 51667 w 51667"/>
                  <a:gd name="connsiteY4" fmla="*/ 70559 h 70559"/>
                  <a:gd name="connsiteX5" fmla="*/ 0 w 51667"/>
                  <a:gd name="connsiteY5"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7" h="70559">
                    <a:moveTo>
                      <a:pt x="264" y="0"/>
                    </a:moveTo>
                    <a:lnTo>
                      <a:pt x="16519" y="0"/>
                    </a:lnTo>
                    <a:lnTo>
                      <a:pt x="16519" y="57291"/>
                    </a:lnTo>
                    <a:lnTo>
                      <a:pt x="51667" y="57291"/>
                    </a:lnTo>
                    <a:lnTo>
                      <a:pt x="51667" y="70559"/>
                    </a:lnTo>
                    <a:lnTo>
                      <a:pt x="0" y="70559"/>
                    </a:lnTo>
                    <a:close/>
                  </a:path>
                </a:pathLst>
              </a:custGeom>
              <a:solidFill>
                <a:srgbClr val="FAFAFA"/>
              </a:solidFill>
              <a:ln w="8776" cap="flat">
                <a:noFill/>
                <a:prstDash val="solid"/>
                <a:miter/>
              </a:ln>
            </p:spPr>
            <p:txBody>
              <a:bodyPr rtlCol="0" anchor="ctr"/>
              <a:lstStyle/>
              <a:p>
                <a:endParaRPr lang="en-US"/>
              </a:p>
            </p:txBody>
          </p:sp>
        </p:grpSp>
        <p:sp>
          <p:nvSpPr>
            <p:cNvPr id="424" name="TextBox 423">
              <a:extLst>
                <a:ext uri="{FF2B5EF4-FFF2-40B4-BE49-F238E27FC236}">
                  <a16:creationId xmlns:a16="http://schemas.microsoft.com/office/drawing/2014/main" id="{B7C0BA32-F7D4-23F4-A43E-86A83A7E0CAC}"/>
                </a:ext>
              </a:extLst>
            </p:cNvPr>
            <p:cNvSpPr txBox="1"/>
            <p:nvPr/>
          </p:nvSpPr>
          <p:spPr>
            <a:xfrm>
              <a:off x="2284382" y="1017483"/>
              <a:ext cx="938132" cy="246221"/>
            </a:xfrm>
            <a:prstGeom prst="rect">
              <a:avLst/>
            </a:prstGeom>
            <a:noFill/>
          </p:spPr>
          <p:txBody>
            <a:bodyPr wrap="square" rtlCol="0">
              <a:spAutoFit/>
            </a:bodyPr>
            <a:lstStyle/>
            <a:p>
              <a:r>
                <a:rPr lang="en-US" sz="1000" b="1" dirty="0">
                  <a:solidFill>
                    <a:schemeClr val="accent2"/>
                  </a:solidFill>
                </a:rPr>
                <a:t>&lt;audio&gt;</a:t>
              </a:r>
            </a:p>
          </p:txBody>
        </p:sp>
      </p:grpSp>
      <p:grpSp>
        <p:nvGrpSpPr>
          <p:cNvPr id="426" name="Group 425">
            <a:extLst>
              <a:ext uri="{FF2B5EF4-FFF2-40B4-BE49-F238E27FC236}">
                <a16:creationId xmlns:a16="http://schemas.microsoft.com/office/drawing/2014/main" id="{CD4F8181-08B3-AF6C-50C8-C8E6E4EED981}"/>
              </a:ext>
            </a:extLst>
          </p:cNvPr>
          <p:cNvGrpSpPr/>
          <p:nvPr/>
        </p:nvGrpSpPr>
        <p:grpSpPr>
          <a:xfrm>
            <a:off x="5695445" y="643840"/>
            <a:ext cx="600158" cy="409978"/>
            <a:chOff x="2253367" y="809782"/>
            <a:chExt cx="938132" cy="686787"/>
          </a:xfrm>
        </p:grpSpPr>
        <p:grpSp>
          <p:nvGrpSpPr>
            <p:cNvPr id="427" name="Graphic 2">
              <a:extLst>
                <a:ext uri="{FF2B5EF4-FFF2-40B4-BE49-F238E27FC236}">
                  <a16:creationId xmlns:a16="http://schemas.microsoft.com/office/drawing/2014/main" id="{14C9EF93-89ED-746C-0D2F-A425D7C9C568}"/>
                </a:ext>
              </a:extLst>
            </p:cNvPr>
            <p:cNvGrpSpPr/>
            <p:nvPr/>
          </p:nvGrpSpPr>
          <p:grpSpPr>
            <a:xfrm>
              <a:off x="2295209" y="809782"/>
              <a:ext cx="525371" cy="686787"/>
              <a:chOff x="5047849" y="956787"/>
              <a:chExt cx="525371" cy="686787"/>
            </a:xfrm>
          </p:grpSpPr>
          <p:sp>
            <p:nvSpPr>
              <p:cNvPr id="429" name="Freeform: Shape 428">
                <a:extLst>
                  <a:ext uri="{FF2B5EF4-FFF2-40B4-BE49-F238E27FC236}">
                    <a16:creationId xmlns:a16="http://schemas.microsoft.com/office/drawing/2014/main" id="{07E38078-DF80-638B-7E14-91ADF9EDBADB}"/>
                  </a:ext>
                </a:extLst>
              </p:cNvPr>
              <p:cNvSpPr/>
              <p:nvPr/>
            </p:nvSpPr>
            <p:spPr>
              <a:xfrm>
                <a:off x="5047849" y="956787"/>
                <a:ext cx="525371" cy="686787"/>
              </a:xfrm>
              <a:custGeom>
                <a:avLst/>
                <a:gdLst>
                  <a:gd name="connsiteX0" fmla="*/ 472825 w 525371"/>
                  <a:gd name="connsiteY0" fmla="*/ 686787 h 686787"/>
                  <a:gd name="connsiteX1" fmla="*/ 52722 w 525371"/>
                  <a:gd name="connsiteY1" fmla="*/ 686787 h 686787"/>
                  <a:gd name="connsiteX2" fmla="*/ 0 w 525371"/>
                  <a:gd name="connsiteY2" fmla="*/ 634065 h 686787"/>
                  <a:gd name="connsiteX3" fmla="*/ 0 w 525371"/>
                  <a:gd name="connsiteY3" fmla="*/ 52722 h 686787"/>
                  <a:gd name="connsiteX4" fmla="*/ 52722 w 525371"/>
                  <a:gd name="connsiteY4" fmla="*/ 0 h 686787"/>
                  <a:gd name="connsiteX5" fmla="*/ 319142 w 525371"/>
                  <a:gd name="connsiteY5" fmla="*/ 0 h 686787"/>
                  <a:gd name="connsiteX6" fmla="*/ 525371 w 525371"/>
                  <a:gd name="connsiteY6" fmla="*/ 212556 h 686787"/>
                  <a:gd name="connsiteX7" fmla="*/ 525371 w 525371"/>
                  <a:gd name="connsiteY7" fmla="*/ 634329 h 686787"/>
                  <a:gd name="connsiteX8" fmla="*/ 472825 w 525371"/>
                  <a:gd name="connsiteY8" fmla="*/ 686787 h 6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371" h="686787">
                    <a:moveTo>
                      <a:pt x="472825" y="686787"/>
                    </a:moveTo>
                    <a:lnTo>
                      <a:pt x="52722" y="686787"/>
                    </a:lnTo>
                    <a:cubicBezTo>
                      <a:pt x="23602" y="686787"/>
                      <a:pt x="0" y="663185"/>
                      <a:pt x="0" y="634065"/>
                    </a:cubicBezTo>
                    <a:lnTo>
                      <a:pt x="0" y="52722"/>
                    </a:lnTo>
                    <a:cubicBezTo>
                      <a:pt x="0" y="23604"/>
                      <a:pt x="23602" y="0"/>
                      <a:pt x="52722" y="0"/>
                    </a:cubicBezTo>
                    <a:lnTo>
                      <a:pt x="319142" y="0"/>
                    </a:lnTo>
                    <a:lnTo>
                      <a:pt x="525371" y="212556"/>
                    </a:lnTo>
                    <a:lnTo>
                      <a:pt x="525371" y="634329"/>
                    </a:lnTo>
                    <a:cubicBezTo>
                      <a:pt x="525231" y="663273"/>
                      <a:pt x="501769" y="686690"/>
                      <a:pt x="472825" y="686787"/>
                    </a:cubicBezTo>
                    <a:close/>
                  </a:path>
                </a:pathLst>
              </a:custGeom>
              <a:solidFill>
                <a:srgbClr val="455A64"/>
              </a:solidFill>
              <a:ln w="8776" cap="flat">
                <a:noFill/>
                <a:prstDash val="solid"/>
                <a:miter/>
              </a:ln>
            </p:spPr>
            <p:txBody>
              <a:bodyPr rtlCol="0" anchor="ctr"/>
              <a:lstStyle/>
              <a:p>
                <a:endParaRPr lang="en-US" dirty="0"/>
              </a:p>
            </p:txBody>
          </p:sp>
          <p:sp>
            <p:nvSpPr>
              <p:cNvPr id="430" name="Freeform: Shape 429">
                <a:extLst>
                  <a:ext uri="{FF2B5EF4-FFF2-40B4-BE49-F238E27FC236}">
                    <a16:creationId xmlns:a16="http://schemas.microsoft.com/office/drawing/2014/main" id="{3759A3AD-0DB4-D610-7ECB-6159D3CA4808}"/>
                  </a:ext>
                </a:extLst>
              </p:cNvPr>
              <p:cNvSpPr/>
              <p:nvPr/>
            </p:nvSpPr>
            <p:spPr>
              <a:xfrm>
                <a:off x="5047937" y="1435236"/>
                <a:ext cx="525195" cy="208338"/>
              </a:xfrm>
              <a:custGeom>
                <a:avLst/>
                <a:gdLst>
                  <a:gd name="connsiteX0" fmla="*/ 0 w 525195"/>
                  <a:gd name="connsiteY0" fmla="*/ 0 h 208338"/>
                  <a:gd name="connsiteX1" fmla="*/ 525196 w 525195"/>
                  <a:gd name="connsiteY1" fmla="*/ 0 h 208338"/>
                  <a:gd name="connsiteX2" fmla="*/ 525196 w 525195"/>
                  <a:gd name="connsiteY2" fmla="*/ 0 h 208338"/>
                  <a:gd name="connsiteX3" fmla="*/ 525196 w 525195"/>
                  <a:gd name="connsiteY3" fmla="*/ 156408 h 208338"/>
                  <a:gd name="connsiteX4" fmla="*/ 473265 w 525195"/>
                  <a:gd name="connsiteY4" fmla="*/ 208338 h 208338"/>
                  <a:gd name="connsiteX5" fmla="*/ 52019 w 525195"/>
                  <a:gd name="connsiteY5" fmla="*/ 208338 h 208338"/>
                  <a:gd name="connsiteX6" fmla="*/ 88 w 525195"/>
                  <a:gd name="connsiteY6" fmla="*/ 156408 h 208338"/>
                  <a:gd name="connsiteX7" fmla="*/ 88 w 525195"/>
                  <a:gd name="connsiteY7" fmla="*/ 0 h 208338"/>
                  <a:gd name="connsiteX8" fmla="*/ 0 w 525195"/>
                  <a:gd name="connsiteY8" fmla="*/ 0 h 2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195" h="208338">
                    <a:moveTo>
                      <a:pt x="0" y="0"/>
                    </a:moveTo>
                    <a:lnTo>
                      <a:pt x="525196" y="0"/>
                    </a:lnTo>
                    <a:lnTo>
                      <a:pt x="525196" y="0"/>
                    </a:lnTo>
                    <a:lnTo>
                      <a:pt x="525196" y="156408"/>
                    </a:lnTo>
                    <a:cubicBezTo>
                      <a:pt x="525196" y="185088"/>
                      <a:pt x="501945" y="208338"/>
                      <a:pt x="473265" y="208338"/>
                    </a:cubicBezTo>
                    <a:lnTo>
                      <a:pt x="52019" y="208338"/>
                    </a:lnTo>
                    <a:cubicBezTo>
                      <a:pt x="23338" y="208338"/>
                      <a:pt x="88" y="185088"/>
                      <a:pt x="88" y="156408"/>
                    </a:cubicBezTo>
                    <a:lnTo>
                      <a:pt x="88" y="0"/>
                    </a:lnTo>
                    <a:lnTo>
                      <a:pt x="0" y="0"/>
                    </a:lnTo>
                    <a:close/>
                  </a:path>
                </a:pathLst>
              </a:custGeom>
              <a:solidFill>
                <a:srgbClr val="000000"/>
              </a:solidFill>
              <a:ln w="8776"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2B0F5B19-FE64-7519-0041-33A3DDE8431F}"/>
                  </a:ext>
                </a:extLst>
              </p:cNvPr>
              <p:cNvSpPr/>
              <p:nvPr/>
            </p:nvSpPr>
            <p:spPr>
              <a:xfrm>
                <a:off x="5366991" y="956963"/>
                <a:ext cx="206229" cy="212556"/>
              </a:xfrm>
              <a:custGeom>
                <a:avLst/>
                <a:gdLst>
                  <a:gd name="connsiteX0" fmla="*/ 0 w 206229"/>
                  <a:gd name="connsiteY0" fmla="*/ 0 h 212556"/>
                  <a:gd name="connsiteX1" fmla="*/ 0 w 206229"/>
                  <a:gd name="connsiteY1" fmla="*/ 163613 h 212556"/>
                  <a:gd name="connsiteX2" fmla="*/ 48855 w 206229"/>
                  <a:gd name="connsiteY2" fmla="*/ 212556 h 212556"/>
                  <a:gd name="connsiteX3" fmla="*/ 206229 w 206229"/>
                  <a:gd name="connsiteY3" fmla="*/ 212556 h 212556"/>
                </a:gdLst>
                <a:ahLst/>
                <a:cxnLst>
                  <a:cxn ang="0">
                    <a:pos x="connsiteX0" y="connsiteY0"/>
                  </a:cxn>
                  <a:cxn ang="0">
                    <a:pos x="connsiteX1" y="connsiteY1"/>
                  </a:cxn>
                  <a:cxn ang="0">
                    <a:pos x="connsiteX2" y="connsiteY2"/>
                  </a:cxn>
                  <a:cxn ang="0">
                    <a:pos x="connsiteX3" y="connsiteY3"/>
                  </a:cxn>
                </a:cxnLst>
                <a:rect l="l" t="t" r="r" b="b"/>
                <a:pathLst>
                  <a:path w="206229" h="212556">
                    <a:moveTo>
                      <a:pt x="0" y="0"/>
                    </a:moveTo>
                    <a:lnTo>
                      <a:pt x="0" y="163613"/>
                    </a:lnTo>
                    <a:cubicBezTo>
                      <a:pt x="0" y="190609"/>
                      <a:pt x="21862" y="212508"/>
                      <a:pt x="48855" y="212556"/>
                    </a:cubicBezTo>
                    <a:lnTo>
                      <a:pt x="206229" y="212556"/>
                    </a:lnTo>
                    <a:close/>
                  </a:path>
                </a:pathLst>
              </a:custGeom>
              <a:solidFill>
                <a:srgbClr val="FFFFFF"/>
              </a:solidFill>
              <a:ln w="8776"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9D7237DA-8484-A8F5-2DF8-6FFD9B14AF9B}"/>
                  </a:ext>
                </a:extLst>
              </p:cNvPr>
              <p:cNvSpPr/>
              <p:nvPr/>
            </p:nvSpPr>
            <p:spPr>
              <a:xfrm>
                <a:off x="5369086" y="1134986"/>
                <a:ext cx="204134" cy="78752"/>
              </a:xfrm>
              <a:custGeom>
                <a:avLst/>
                <a:gdLst>
                  <a:gd name="connsiteX0" fmla="*/ 14 w 204134"/>
                  <a:gd name="connsiteY0" fmla="*/ 0 h 78752"/>
                  <a:gd name="connsiteX1" fmla="*/ 43157 w 204134"/>
                  <a:gd name="connsiteY1" fmla="*/ 52722 h 78752"/>
                  <a:gd name="connsiteX2" fmla="*/ 48342 w 204134"/>
                  <a:gd name="connsiteY2" fmla="*/ 53864 h 78752"/>
                  <a:gd name="connsiteX3" fmla="*/ 204134 w 204134"/>
                  <a:gd name="connsiteY3" fmla="*/ 78467 h 78752"/>
                  <a:gd name="connsiteX4" fmla="*/ 204134 w 204134"/>
                  <a:gd name="connsiteY4" fmla="*/ 34533 h 78752"/>
                  <a:gd name="connsiteX5" fmla="*/ 46760 w 204134"/>
                  <a:gd name="connsiteY5" fmla="*/ 34533 h 78752"/>
                  <a:gd name="connsiteX6" fmla="*/ 14 w 204134"/>
                  <a:gd name="connsiteY6" fmla="*/ 0 h 7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34" h="78752">
                    <a:moveTo>
                      <a:pt x="14" y="0"/>
                    </a:moveTo>
                    <a:cubicBezTo>
                      <a:pt x="14" y="0"/>
                      <a:pt x="-2007" y="39629"/>
                      <a:pt x="43157" y="52722"/>
                    </a:cubicBezTo>
                    <a:cubicBezTo>
                      <a:pt x="44862" y="53195"/>
                      <a:pt x="46593" y="53577"/>
                      <a:pt x="48342" y="53864"/>
                    </a:cubicBezTo>
                    <a:cubicBezTo>
                      <a:pt x="68903" y="57554"/>
                      <a:pt x="204134" y="81631"/>
                      <a:pt x="204134" y="78467"/>
                    </a:cubicBezTo>
                    <a:lnTo>
                      <a:pt x="204134" y="34533"/>
                    </a:lnTo>
                    <a:lnTo>
                      <a:pt x="46760" y="34533"/>
                    </a:lnTo>
                    <a:cubicBezTo>
                      <a:pt x="46760" y="34533"/>
                      <a:pt x="7482" y="33215"/>
                      <a:pt x="14" y="0"/>
                    </a:cubicBezTo>
                    <a:close/>
                  </a:path>
                </a:pathLst>
              </a:custGeom>
              <a:solidFill>
                <a:srgbClr val="000000"/>
              </a:solidFill>
              <a:ln w="8776"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25698628-0ED4-70C7-E1DC-78B7A1BF255E}"/>
                  </a:ext>
                </a:extLst>
              </p:cNvPr>
              <p:cNvSpPr/>
              <p:nvPr/>
            </p:nvSpPr>
            <p:spPr>
              <a:xfrm>
                <a:off x="5177632" y="1512737"/>
                <a:ext cx="64759" cy="70295"/>
              </a:xfrm>
              <a:custGeom>
                <a:avLst/>
                <a:gdLst>
                  <a:gd name="connsiteX0" fmla="*/ 64760 w 64759"/>
                  <a:gd name="connsiteY0" fmla="*/ 0 h 70295"/>
                  <a:gd name="connsiteX1" fmla="*/ 64760 w 64759"/>
                  <a:gd name="connsiteY1" fmla="*/ 70296 h 70295"/>
                  <a:gd name="connsiteX2" fmla="*/ 48416 w 64759"/>
                  <a:gd name="connsiteY2" fmla="*/ 70296 h 70295"/>
                  <a:gd name="connsiteX3" fmla="*/ 48416 w 64759"/>
                  <a:gd name="connsiteY3" fmla="*/ 41386 h 70295"/>
                  <a:gd name="connsiteX4" fmla="*/ 16344 w 64759"/>
                  <a:gd name="connsiteY4" fmla="*/ 41386 h 70295"/>
                  <a:gd name="connsiteX5" fmla="*/ 16344 w 64759"/>
                  <a:gd name="connsiteY5" fmla="*/ 70296 h 70295"/>
                  <a:gd name="connsiteX6" fmla="*/ 0 w 64759"/>
                  <a:gd name="connsiteY6" fmla="*/ 70296 h 70295"/>
                  <a:gd name="connsiteX7" fmla="*/ 0 w 64759"/>
                  <a:gd name="connsiteY7" fmla="*/ 0 h 70295"/>
                  <a:gd name="connsiteX8" fmla="*/ 16344 w 64759"/>
                  <a:gd name="connsiteY8" fmla="*/ 0 h 70295"/>
                  <a:gd name="connsiteX9" fmla="*/ 16344 w 64759"/>
                  <a:gd name="connsiteY9" fmla="*/ 27855 h 70295"/>
                  <a:gd name="connsiteX10" fmla="*/ 48416 w 64759"/>
                  <a:gd name="connsiteY10" fmla="*/ 27855 h 70295"/>
                  <a:gd name="connsiteX11" fmla="*/ 48416 w 64759"/>
                  <a:gd name="connsiteY11" fmla="*/ 0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59" h="70295">
                    <a:moveTo>
                      <a:pt x="64760" y="0"/>
                    </a:moveTo>
                    <a:lnTo>
                      <a:pt x="64760" y="70296"/>
                    </a:lnTo>
                    <a:lnTo>
                      <a:pt x="48416" y="70296"/>
                    </a:lnTo>
                    <a:lnTo>
                      <a:pt x="48416" y="41386"/>
                    </a:lnTo>
                    <a:lnTo>
                      <a:pt x="16344" y="41386"/>
                    </a:lnTo>
                    <a:lnTo>
                      <a:pt x="16344" y="70296"/>
                    </a:lnTo>
                    <a:lnTo>
                      <a:pt x="0" y="70296"/>
                    </a:lnTo>
                    <a:lnTo>
                      <a:pt x="0" y="0"/>
                    </a:lnTo>
                    <a:lnTo>
                      <a:pt x="16344" y="0"/>
                    </a:lnTo>
                    <a:lnTo>
                      <a:pt x="16344" y="27855"/>
                    </a:lnTo>
                    <a:lnTo>
                      <a:pt x="48416" y="27855"/>
                    </a:lnTo>
                    <a:lnTo>
                      <a:pt x="48416" y="0"/>
                    </a:lnTo>
                    <a:close/>
                  </a:path>
                </a:pathLst>
              </a:custGeom>
              <a:solidFill>
                <a:srgbClr val="FAFAFA"/>
              </a:solidFill>
              <a:ln w="8776"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E0EACD9B-C543-A107-D800-8B49EC340FAB}"/>
                  </a:ext>
                </a:extLst>
              </p:cNvPr>
              <p:cNvSpPr/>
              <p:nvPr/>
            </p:nvSpPr>
            <p:spPr>
              <a:xfrm>
                <a:off x="5251179" y="1512737"/>
                <a:ext cx="61508" cy="70559"/>
              </a:xfrm>
              <a:custGeom>
                <a:avLst/>
                <a:gdLst>
                  <a:gd name="connsiteX0" fmla="*/ 22407 w 61508"/>
                  <a:gd name="connsiteY0" fmla="*/ 13356 h 70559"/>
                  <a:gd name="connsiteX1" fmla="*/ 0 w 61508"/>
                  <a:gd name="connsiteY1" fmla="*/ 13356 h 70559"/>
                  <a:gd name="connsiteX2" fmla="*/ 0 w 61508"/>
                  <a:gd name="connsiteY2" fmla="*/ 0 h 70559"/>
                  <a:gd name="connsiteX3" fmla="*/ 61509 w 61508"/>
                  <a:gd name="connsiteY3" fmla="*/ 0 h 70559"/>
                  <a:gd name="connsiteX4" fmla="*/ 61509 w 61508"/>
                  <a:gd name="connsiteY4" fmla="*/ 13356 h 70559"/>
                  <a:gd name="connsiteX5" fmla="*/ 38926 w 61508"/>
                  <a:gd name="connsiteY5" fmla="*/ 13356 h 70559"/>
                  <a:gd name="connsiteX6" fmla="*/ 38926 w 61508"/>
                  <a:gd name="connsiteY6" fmla="*/ 70559 h 70559"/>
                  <a:gd name="connsiteX7" fmla="*/ 22582 w 61508"/>
                  <a:gd name="connsiteY7"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08" h="70559">
                    <a:moveTo>
                      <a:pt x="22407" y="13356"/>
                    </a:moveTo>
                    <a:lnTo>
                      <a:pt x="0" y="13356"/>
                    </a:lnTo>
                    <a:lnTo>
                      <a:pt x="0" y="0"/>
                    </a:lnTo>
                    <a:lnTo>
                      <a:pt x="61509" y="0"/>
                    </a:lnTo>
                    <a:lnTo>
                      <a:pt x="61509" y="13356"/>
                    </a:lnTo>
                    <a:lnTo>
                      <a:pt x="38926" y="13356"/>
                    </a:lnTo>
                    <a:lnTo>
                      <a:pt x="38926" y="70559"/>
                    </a:lnTo>
                    <a:lnTo>
                      <a:pt x="22582" y="70559"/>
                    </a:lnTo>
                    <a:close/>
                  </a:path>
                </a:pathLst>
              </a:custGeom>
              <a:solidFill>
                <a:srgbClr val="FAFAFA"/>
              </a:solidFill>
              <a:ln w="8776"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9E6B581B-A34C-7D99-F100-3A5BF904EC5C}"/>
                  </a:ext>
                </a:extLst>
              </p:cNvPr>
              <p:cNvSpPr/>
              <p:nvPr/>
            </p:nvSpPr>
            <p:spPr>
              <a:xfrm>
                <a:off x="5321474" y="1513176"/>
                <a:ext cx="79082" cy="70295"/>
              </a:xfrm>
              <a:custGeom>
                <a:avLst/>
                <a:gdLst>
                  <a:gd name="connsiteX0" fmla="*/ 64057 w 79082"/>
                  <a:gd name="connsiteY0" fmla="*/ 70120 h 70295"/>
                  <a:gd name="connsiteX1" fmla="*/ 64057 w 79082"/>
                  <a:gd name="connsiteY1" fmla="*/ 27767 h 70295"/>
                  <a:gd name="connsiteX2" fmla="*/ 43232 w 79082"/>
                  <a:gd name="connsiteY2" fmla="*/ 62914 h 70295"/>
                  <a:gd name="connsiteX3" fmla="*/ 35851 w 79082"/>
                  <a:gd name="connsiteY3" fmla="*/ 62914 h 70295"/>
                  <a:gd name="connsiteX4" fmla="*/ 15202 w 79082"/>
                  <a:gd name="connsiteY4" fmla="*/ 28909 h 70295"/>
                  <a:gd name="connsiteX5" fmla="*/ 15202 w 79082"/>
                  <a:gd name="connsiteY5" fmla="*/ 70296 h 70295"/>
                  <a:gd name="connsiteX6" fmla="*/ 0 w 79082"/>
                  <a:gd name="connsiteY6" fmla="*/ 70296 h 70295"/>
                  <a:gd name="connsiteX7" fmla="*/ 0 w 79082"/>
                  <a:gd name="connsiteY7" fmla="*/ 0 h 70295"/>
                  <a:gd name="connsiteX8" fmla="*/ 13444 w 79082"/>
                  <a:gd name="connsiteY8" fmla="*/ 0 h 70295"/>
                  <a:gd name="connsiteX9" fmla="*/ 39805 w 79082"/>
                  <a:gd name="connsiteY9" fmla="*/ 43935 h 70295"/>
                  <a:gd name="connsiteX10" fmla="*/ 66166 w 79082"/>
                  <a:gd name="connsiteY10" fmla="*/ 0 h 70295"/>
                  <a:gd name="connsiteX11" fmla="*/ 79082 w 79082"/>
                  <a:gd name="connsiteY11" fmla="*/ 0 h 70295"/>
                  <a:gd name="connsiteX12" fmla="*/ 79082 w 79082"/>
                  <a:gd name="connsiteY12" fmla="*/ 70296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082" h="70295">
                    <a:moveTo>
                      <a:pt x="64057" y="70120"/>
                    </a:moveTo>
                    <a:lnTo>
                      <a:pt x="64057" y="27767"/>
                    </a:lnTo>
                    <a:lnTo>
                      <a:pt x="43232" y="62914"/>
                    </a:lnTo>
                    <a:lnTo>
                      <a:pt x="35851" y="62914"/>
                    </a:lnTo>
                    <a:lnTo>
                      <a:pt x="15202" y="28909"/>
                    </a:lnTo>
                    <a:lnTo>
                      <a:pt x="15202" y="70296"/>
                    </a:lnTo>
                    <a:lnTo>
                      <a:pt x="0" y="70296"/>
                    </a:lnTo>
                    <a:lnTo>
                      <a:pt x="0" y="0"/>
                    </a:lnTo>
                    <a:lnTo>
                      <a:pt x="13444" y="0"/>
                    </a:lnTo>
                    <a:lnTo>
                      <a:pt x="39805" y="43935"/>
                    </a:lnTo>
                    <a:lnTo>
                      <a:pt x="66166" y="0"/>
                    </a:lnTo>
                    <a:lnTo>
                      <a:pt x="79082" y="0"/>
                    </a:lnTo>
                    <a:lnTo>
                      <a:pt x="79082" y="70296"/>
                    </a:lnTo>
                    <a:close/>
                  </a:path>
                </a:pathLst>
              </a:custGeom>
              <a:solidFill>
                <a:srgbClr val="FAFAFA"/>
              </a:solidFill>
              <a:ln w="8776"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698925FE-B475-FE4E-1823-F7C98A5F7582}"/>
                  </a:ext>
                </a:extLst>
              </p:cNvPr>
              <p:cNvSpPr/>
              <p:nvPr/>
            </p:nvSpPr>
            <p:spPr>
              <a:xfrm>
                <a:off x="5417340" y="1512737"/>
                <a:ext cx="51667" cy="70559"/>
              </a:xfrm>
              <a:custGeom>
                <a:avLst/>
                <a:gdLst>
                  <a:gd name="connsiteX0" fmla="*/ 264 w 51667"/>
                  <a:gd name="connsiteY0" fmla="*/ 0 h 70559"/>
                  <a:gd name="connsiteX1" fmla="*/ 16519 w 51667"/>
                  <a:gd name="connsiteY1" fmla="*/ 0 h 70559"/>
                  <a:gd name="connsiteX2" fmla="*/ 16519 w 51667"/>
                  <a:gd name="connsiteY2" fmla="*/ 57291 h 70559"/>
                  <a:gd name="connsiteX3" fmla="*/ 51667 w 51667"/>
                  <a:gd name="connsiteY3" fmla="*/ 57291 h 70559"/>
                  <a:gd name="connsiteX4" fmla="*/ 51667 w 51667"/>
                  <a:gd name="connsiteY4" fmla="*/ 70559 h 70559"/>
                  <a:gd name="connsiteX5" fmla="*/ 0 w 51667"/>
                  <a:gd name="connsiteY5"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7" h="70559">
                    <a:moveTo>
                      <a:pt x="264" y="0"/>
                    </a:moveTo>
                    <a:lnTo>
                      <a:pt x="16519" y="0"/>
                    </a:lnTo>
                    <a:lnTo>
                      <a:pt x="16519" y="57291"/>
                    </a:lnTo>
                    <a:lnTo>
                      <a:pt x="51667" y="57291"/>
                    </a:lnTo>
                    <a:lnTo>
                      <a:pt x="51667" y="70559"/>
                    </a:lnTo>
                    <a:lnTo>
                      <a:pt x="0" y="70559"/>
                    </a:lnTo>
                    <a:close/>
                  </a:path>
                </a:pathLst>
              </a:custGeom>
              <a:solidFill>
                <a:srgbClr val="FAFAFA"/>
              </a:solidFill>
              <a:ln w="8776" cap="flat">
                <a:noFill/>
                <a:prstDash val="solid"/>
                <a:miter/>
              </a:ln>
            </p:spPr>
            <p:txBody>
              <a:bodyPr rtlCol="0" anchor="ctr"/>
              <a:lstStyle/>
              <a:p>
                <a:endParaRPr lang="en-US"/>
              </a:p>
            </p:txBody>
          </p:sp>
        </p:grpSp>
        <p:sp>
          <p:nvSpPr>
            <p:cNvPr id="428" name="TextBox 427">
              <a:extLst>
                <a:ext uri="{FF2B5EF4-FFF2-40B4-BE49-F238E27FC236}">
                  <a16:creationId xmlns:a16="http://schemas.microsoft.com/office/drawing/2014/main" id="{3B97CEAE-C2FB-940B-9589-DDD6F6503BF6}"/>
                </a:ext>
              </a:extLst>
            </p:cNvPr>
            <p:cNvSpPr txBox="1"/>
            <p:nvPr/>
          </p:nvSpPr>
          <p:spPr>
            <a:xfrm>
              <a:off x="2253367" y="975861"/>
              <a:ext cx="938132" cy="360908"/>
            </a:xfrm>
            <a:prstGeom prst="rect">
              <a:avLst/>
            </a:prstGeom>
            <a:noFill/>
          </p:spPr>
          <p:txBody>
            <a:bodyPr wrap="square" rtlCol="0">
              <a:spAutoFit/>
            </a:bodyPr>
            <a:lstStyle/>
            <a:p>
              <a:r>
                <a:rPr lang="en-US" sz="800" b="1" dirty="0">
                  <a:solidFill>
                    <a:schemeClr val="accent2"/>
                  </a:solidFill>
                </a:rPr>
                <a:t>&lt;a&gt;</a:t>
              </a:r>
            </a:p>
          </p:txBody>
        </p:sp>
      </p:grpSp>
      <p:grpSp>
        <p:nvGrpSpPr>
          <p:cNvPr id="437" name="Group 436">
            <a:extLst>
              <a:ext uri="{FF2B5EF4-FFF2-40B4-BE49-F238E27FC236}">
                <a16:creationId xmlns:a16="http://schemas.microsoft.com/office/drawing/2014/main" id="{D5F1DBC0-1B04-A785-1DC7-B6AFFFA916D8}"/>
              </a:ext>
            </a:extLst>
          </p:cNvPr>
          <p:cNvGrpSpPr/>
          <p:nvPr/>
        </p:nvGrpSpPr>
        <p:grpSpPr>
          <a:xfrm>
            <a:off x="7720109" y="2693130"/>
            <a:ext cx="1035236" cy="649372"/>
            <a:chOff x="1807529" y="1707889"/>
            <a:chExt cx="1035236" cy="649372"/>
          </a:xfrm>
        </p:grpSpPr>
        <p:grpSp>
          <p:nvGrpSpPr>
            <p:cNvPr id="438" name="Graphic 2">
              <a:extLst>
                <a:ext uri="{FF2B5EF4-FFF2-40B4-BE49-F238E27FC236}">
                  <a16:creationId xmlns:a16="http://schemas.microsoft.com/office/drawing/2014/main" id="{C31688C5-ED6B-B776-5F24-561FFE189666}"/>
                </a:ext>
              </a:extLst>
            </p:cNvPr>
            <p:cNvGrpSpPr/>
            <p:nvPr/>
          </p:nvGrpSpPr>
          <p:grpSpPr>
            <a:xfrm>
              <a:off x="1889171" y="1707889"/>
              <a:ext cx="481172" cy="628969"/>
              <a:chOff x="1631575" y="1595949"/>
              <a:chExt cx="481172" cy="628969"/>
            </a:xfrm>
          </p:grpSpPr>
          <p:sp>
            <p:nvSpPr>
              <p:cNvPr id="441" name="Freeform: Shape 440">
                <a:extLst>
                  <a:ext uri="{FF2B5EF4-FFF2-40B4-BE49-F238E27FC236}">
                    <a16:creationId xmlns:a16="http://schemas.microsoft.com/office/drawing/2014/main" id="{12B1300F-EF92-8E4B-BB93-F663AB9F2D0F}"/>
                  </a:ext>
                </a:extLst>
              </p:cNvPr>
              <p:cNvSpPr/>
              <p:nvPr/>
            </p:nvSpPr>
            <p:spPr>
              <a:xfrm>
                <a:off x="1631575" y="1595949"/>
                <a:ext cx="481084" cy="628881"/>
              </a:xfrm>
              <a:custGeom>
                <a:avLst/>
                <a:gdLst>
                  <a:gd name="connsiteX0" fmla="*/ 432932 w 481084"/>
                  <a:gd name="connsiteY0" fmla="*/ 628881 h 628881"/>
                  <a:gd name="connsiteX1" fmla="*/ 48152 w 481084"/>
                  <a:gd name="connsiteY1" fmla="*/ 628881 h 628881"/>
                  <a:gd name="connsiteX2" fmla="*/ 0 w 481084"/>
                  <a:gd name="connsiteY2" fmla="*/ 580729 h 628881"/>
                  <a:gd name="connsiteX3" fmla="*/ 0 w 481084"/>
                  <a:gd name="connsiteY3" fmla="*/ 48152 h 628881"/>
                  <a:gd name="connsiteX4" fmla="*/ 48152 w 481084"/>
                  <a:gd name="connsiteY4" fmla="*/ 0 h 628881"/>
                  <a:gd name="connsiteX5" fmla="*/ 292166 w 481084"/>
                  <a:gd name="connsiteY5" fmla="*/ 0 h 628881"/>
                  <a:gd name="connsiteX6" fmla="*/ 481085 w 481084"/>
                  <a:gd name="connsiteY6" fmla="*/ 194894 h 628881"/>
                  <a:gd name="connsiteX7" fmla="*/ 481085 w 481084"/>
                  <a:gd name="connsiteY7" fmla="*/ 580904 h 628881"/>
                  <a:gd name="connsiteX8" fmla="*/ 432932 w 481084"/>
                  <a:gd name="connsiteY8" fmla="*/ 628881 h 62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84" h="628881">
                    <a:moveTo>
                      <a:pt x="432932" y="628881"/>
                    </a:moveTo>
                    <a:lnTo>
                      <a:pt x="48152" y="628881"/>
                    </a:lnTo>
                    <a:cubicBezTo>
                      <a:pt x="21559" y="628881"/>
                      <a:pt x="0" y="607327"/>
                      <a:pt x="0" y="580729"/>
                    </a:cubicBezTo>
                    <a:lnTo>
                      <a:pt x="0" y="48152"/>
                    </a:lnTo>
                    <a:cubicBezTo>
                      <a:pt x="0" y="21554"/>
                      <a:pt x="21559" y="0"/>
                      <a:pt x="48152" y="0"/>
                    </a:cubicBezTo>
                    <a:lnTo>
                      <a:pt x="292166" y="0"/>
                    </a:lnTo>
                    <a:lnTo>
                      <a:pt x="481085" y="194894"/>
                    </a:lnTo>
                    <a:lnTo>
                      <a:pt x="481085" y="580904"/>
                    </a:lnTo>
                    <a:cubicBezTo>
                      <a:pt x="480988" y="607432"/>
                      <a:pt x="459460" y="628881"/>
                      <a:pt x="432932" y="628881"/>
                    </a:cubicBezTo>
                    <a:close/>
                  </a:path>
                </a:pathLst>
              </a:custGeom>
              <a:solidFill>
                <a:srgbClr val="FF725E"/>
              </a:solidFill>
              <a:ln w="8776"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535E2DCC-6F0E-FEE7-CFC2-CECD88F31418}"/>
                  </a:ext>
                </a:extLst>
              </p:cNvPr>
              <p:cNvSpPr/>
              <p:nvPr/>
            </p:nvSpPr>
            <p:spPr>
              <a:xfrm>
                <a:off x="1631575" y="2034066"/>
                <a:ext cx="481172" cy="190852"/>
              </a:xfrm>
              <a:custGeom>
                <a:avLst/>
                <a:gdLst>
                  <a:gd name="connsiteX0" fmla="*/ 10896 w 481172"/>
                  <a:gd name="connsiteY0" fmla="*/ 0 h 190852"/>
                  <a:gd name="connsiteX1" fmla="*/ 470277 w 481172"/>
                  <a:gd name="connsiteY1" fmla="*/ 0 h 190852"/>
                  <a:gd name="connsiteX2" fmla="*/ 481173 w 481172"/>
                  <a:gd name="connsiteY2" fmla="*/ 10896 h 190852"/>
                  <a:gd name="connsiteX3" fmla="*/ 481173 w 481172"/>
                  <a:gd name="connsiteY3" fmla="*/ 133913 h 190852"/>
                  <a:gd name="connsiteX4" fmla="*/ 424233 w 481172"/>
                  <a:gd name="connsiteY4" fmla="*/ 190852 h 190852"/>
                  <a:gd name="connsiteX5" fmla="*/ 56939 w 481172"/>
                  <a:gd name="connsiteY5" fmla="*/ 190852 h 190852"/>
                  <a:gd name="connsiteX6" fmla="*/ 0 w 481172"/>
                  <a:gd name="connsiteY6" fmla="*/ 133913 h 190852"/>
                  <a:gd name="connsiteX7" fmla="*/ 0 w 481172"/>
                  <a:gd name="connsiteY7" fmla="*/ 10896 h 190852"/>
                  <a:gd name="connsiteX8" fmla="*/ 10896 w 481172"/>
                  <a:gd name="connsiteY8" fmla="*/ 0 h 1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72" h="190852">
                    <a:moveTo>
                      <a:pt x="10896" y="0"/>
                    </a:moveTo>
                    <a:lnTo>
                      <a:pt x="470277" y="0"/>
                    </a:lnTo>
                    <a:cubicBezTo>
                      <a:pt x="476296" y="0"/>
                      <a:pt x="481173" y="4877"/>
                      <a:pt x="481173" y="10896"/>
                    </a:cubicBezTo>
                    <a:lnTo>
                      <a:pt x="481173" y="133913"/>
                    </a:lnTo>
                    <a:cubicBezTo>
                      <a:pt x="481173" y="165361"/>
                      <a:pt x="455682" y="190852"/>
                      <a:pt x="424233" y="190852"/>
                    </a:cubicBezTo>
                    <a:lnTo>
                      <a:pt x="56939" y="190852"/>
                    </a:lnTo>
                    <a:cubicBezTo>
                      <a:pt x="25493" y="190852"/>
                      <a:pt x="0" y="165361"/>
                      <a:pt x="0" y="133913"/>
                    </a:cubicBezTo>
                    <a:lnTo>
                      <a:pt x="0" y="10896"/>
                    </a:lnTo>
                    <a:cubicBezTo>
                      <a:pt x="0" y="4877"/>
                      <a:pt x="4878" y="0"/>
                      <a:pt x="10896" y="0"/>
                    </a:cubicBezTo>
                    <a:close/>
                  </a:path>
                </a:pathLst>
              </a:custGeom>
              <a:solidFill>
                <a:srgbClr val="000000"/>
              </a:solidFill>
              <a:ln w="8776"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AB2F2898-1281-A25D-36FE-46D483E97A9E}"/>
                  </a:ext>
                </a:extLst>
              </p:cNvPr>
              <p:cNvSpPr/>
              <p:nvPr/>
            </p:nvSpPr>
            <p:spPr>
              <a:xfrm>
                <a:off x="1923741" y="1595949"/>
                <a:ext cx="188919" cy="194630"/>
              </a:xfrm>
              <a:custGeom>
                <a:avLst/>
                <a:gdLst>
                  <a:gd name="connsiteX0" fmla="*/ 0 w 188919"/>
                  <a:gd name="connsiteY0" fmla="*/ 0 h 194630"/>
                  <a:gd name="connsiteX1" fmla="*/ 0 w 188919"/>
                  <a:gd name="connsiteY1" fmla="*/ 149905 h 194630"/>
                  <a:gd name="connsiteX2" fmla="*/ 44813 w 188919"/>
                  <a:gd name="connsiteY2" fmla="*/ 194631 h 194630"/>
                  <a:gd name="connsiteX3" fmla="*/ 188919 w 188919"/>
                  <a:gd name="connsiteY3" fmla="*/ 194631 h 194630"/>
                </a:gdLst>
                <a:ahLst/>
                <a:cxnLst>
                  <a:cxn ang="0">
                    <a:pos x="connsiteX0" y="connsiteY0"/>
                  </a:cxn>
                  <a:cxn ang="0">
                    <a:pos x="connsiteX1" y="connsiteY1"/>
                  </a:cxn>
                  <a:cxn ang="0">
                    <a:pos x="connsiteX2" y="connsiteY2"/>
                  </a:cxn>
                  <a:cxn ang="0">
                    <a:pos x="connsiteX3" y="connsiteY3"/>
                  </a:cxn>
                </a:cxnLst>
                <a:rect l="l" t="t" r="r" b="b"/>
                <a:pathLst>
                  <a:path w="188919" h="194630">
                    <a:moveTo>
                      <a:pt x="0" y="0"/>
                    </a:moveTo>
                    <a:lnTo>
                      <a:pt x="0" y="149905"/>
                    </a:lnTo>
                    <a:cubicBezTo>
                      <a:pt x="48" y="174623"/>
                      <a:pt x="20097" y="194631"/>
                      <a:pt x="44813" y="194631"/>
                    </a:cubicBezTo>
                    <a:lnTo>
                      <a:pt x="188919" y="194631"/>
                    </a:lnTo>
                    <a:close/>
                  </a:path>
                </a:pathLst>
              </a:custGeom>
              <a:solidFill>
                <a:srgbClr val="FFFFFF"/>
              </a:solidFill>
              <a:ln w="8776"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F438E051-2438-17F9-CD07-43B7E6D0E42C}"/>
                  </a:ext>
                </a:extLst>
              </p:cNvPr>
              <p:cNvSpPr/>
              <p:nvPr/>
            </p:nvSpPr>
            <p:spPr>
              <a:xfrm>
                <a:off x="1925762" y="1758947"/>
                <a:ext cx="186898" cy="72212"/>
              </a:xfrm>
              <a:custGeom>
                <a:avLst/>
                <a:gdLst>
                  <a:gd name="connsiteX0" fmla="*/ 0 w 186898"/>
                  <a:gd name="connsiteY0" fmla="*/ 0 h 72212"/>
                  <a:gd name="connsiteX1" fmla="*/ 39453 w 186898"/>
                  <a:gd name="connsiteY1" fmla="*/ 48328 h 72212"/>
                  <a:gd name="connsiteX2" fmla="*/ 44198 w 186898"/>
                  <a:gd name="connsiteY2" fmla="*/ 49383 h 72212"/>
                  <a:gd name="connsiteX3" fmla="*/ 186898 w 186898"/>
                  <a:gd name="connsiteY3" fmla="*/ 71965 h 72212"/>
                  <a:gd name="connsiteX4" fmla="*/ 186898 w 186898"/>
                  <a:gd name="connsiteY4" fmla="*/ 31897 h 72212"/>
                  <a:gd name="connsiteX5" fmla="*/ 42792 w 186898"/>
                  <a:gd name="connsiteY5" fmla="*/ 31897 h 72212"/>
                  <a:gd name="connsiteX6" fmla="*/ 0 w 186898"/>
                  <a:gd name="connsiteY6" fmla="*/ 0 h 7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98" h="72212">
                    <a:moveTo>
                      <a:pt x="0" y="0"/>
                    </a:moveTo>
                    <a:cubicBezTo>
                      <a:pt x="156" y="23382"/>
                      <a:pt x="16577" y="43495"/>
                      <a:pt x="39453" y="48328"/>
                    </a:cubicBezTo>
                    <a:lnTo>
                      <a:pt x="44198" y="49383"/>
                    </a:lnTo>
                    <a:cubicBezTo>
                      <a:pt x="63002" y="52810"/>
                      <a:pt x="186898" y="74777"/>
                      <a:pt x="186898" y="71965"/>
                    </a:cubicBezTo>
                    <a:lnTo>
                      <a:pt x="186898" y="31897"/>
                    </a:lnTo>
                    <a:lnTo>
                      <a:pt x="42792" y="31897"/>
                    </a:lnTo>
                    <a:cubicBezTo>
                      <a:pt x="42792" y="31897"/>
                      <a:pt x="6766" y="30491"/>
                      <a:pt x="0" y="0"/>
                    </a:cubicBezTo>
                    <a:close/>
                  </a:path>
                </a:pathLst>
              </a:custGeom>
              <a:solidFill>
                <a:srgbClr val="000000"/>
              </a:solidFill>
              <a:ln w="8776" cap="flat">
                <a:noFill/>
                <a:prstDash val="solid"/>
                <a:miter/>
              </a:ln>
            </p:spPr>
            <p:txBody>
              <a:bodyPr rtlCol="0" anchor="ctr"/>
              <a:lstStyle/>
              <a:p>
                <a:endParaRPr lang="en-US"/>
              </a:p>
            </p:txBody>
          </p:sp>
        </p:grpSp>
        <p:sp>
          <p:nvSpPr>
            <p:cNvPr id="439" name="TextBox 438">
              <a:extLst>
                <a:ext uri="{FF2B5EF4-FFF2-40B4-BE49-F238E27FC236}">
                  <a16:creationId xmlns:a16="http://schemas.microsoft.com/office/drawing/2014/main" id="{7401A663-7EE4-89D3-1218-0F6A185802F5}"/>
                </a:ext>
              </a:extLst>
            </p:cNvPr>
            <p:cNvSpPr txBox="1"/>
            <p:nvPr/>
          </p:nvSpPr>
          <p:spPr>
            <a:xfrm>
              <a:off x="1807529" y="1885727"/>
              <a:ext cx="938132" cy="246221"/>
            </a:xfrm>
            <a:prstGeom prst="rect">
              <a:avLst/>
            </a:prstGeom>
            <a:noFill/>
          </p:spPr>
          <p:txBody>
            <a:bodyPr wrap="square" rtlCol="0">
              <a:spAutoFit/>
            </a:bodyPr>
            <a:lstStyle/>
            <a:p>
              <a:r>
                <a:rPr lang="en-US" sz="1000" b="1" dirty="0">
                  <a:solidFill>
                    <a:schemeClr val="bg1">
                      <a:lumMod val="10000"/>
                    </a:schemeClr>
                  </a:solidFill>
                </a:rPr>
                <a:t>&lt;video&gt;</a:t>
              </a:r>
            </a:p>
          </p:txBody>
        </p:sp>
        <p:sp>
          <p:nvSpPr>
            <p:cNvPr id="440" name="TextBox 439">
              <a:extLst>
                <a:ext uri="{FF2B5EF4-FFF2-40B4-BE49-F238E27FC236}">
                  <a16:creationId xmlns:a16="http://schemas.microsoft.com/office/drawing/2014/main" id="{1F1B6FEF-9EC9-1733-B608-E6291837C96E}"/>
                </a:ext>
              </a:extLst>
            </p:cNvPr>
            <p:cNvSpPr txBox="1"/>
            <p:nvPr/>
          </p:nvSpPr>
          <p:spPr>
            <a:xfrm>
              <a:off x="1904633" y="2141817"/>
              <a:ext cx="938132" cy="215444"/>
            </a:xfrm>
            <a:prstGeom prst="rect">
              <a:avLst/>
            </a:prstGeom>
            <a:noFill/>
          </p:spPr>
          <p:txBody>
            <a:bodyPr wrap="square" rtlCol="0">
              <a:spAutoFit/>
            </a:bodyPr>
            <a:lstStyle/>
            <a:p>
              <a:r>
                <a:rPr lang="en-US" sz="800" b="1" dirty="0">
                  <a:solidFill>
                    <a:schemeClr val="accent2"/>
                  </a:solidFill>
                </a:rPr>
                <a:t>HTML</a:t>
              </a:r>
            </a:p>
          </p:txBody>
        </p:sp>
      </p:grpSp>
      <p:grpSp>
        <p:nvGrpSpPr>
          <p:cNvPr id="445" name="Group 444">
            <a:extLst>
              <a:ext uri="{FF2B5EF4-FFF2-40B4-BE49-F238E27FC236}">
                <a16:creationId xmlns:a16="http://schemas.microsoft.com/office/drawing/2014/main" id="{B83B06A8-1BB7-5E33-2A1D-B9F2D3627A22}"/>
              </a:ext>
            </a:extLst>
          </p:cNvPr>
          <p:cNvGrpSpPr/>
          <p:nvPr/>
        </p:nvGrpSpPr>
        <p:grpSpPr>
          <a:xfrm>
            <a:off x="7936938" y="1214552"/>
            <a:ext cx="1077353" cy="782374"/>
            <a:chOff x="2249152" y="809782"/>
            <a:chExt cx="938132" cy="686787"/>
          </a:xfrm>
        </p:grpSpPr>
        <p:grpSp>
          <p:nvGrpSpPr>
            <p:cNvPr id="446" name="Graphic 2">
              <a:extLst>
                <a:ext uri="{FF2B5EF4-FFF2-40B4-BE49-F238E27FC236}">
                  <a16:creationId xmlns:a16="http://schemas.microsoft.com/office/drawing/2014/main" id="{060EC6B4-3451-5EB1-76F8-192F1C3348B6}"/>
                </a:ext>
              </a:extLst>
            </p:cNvPr>
            <p:cNvGrpSpPr/>
            <p:nvPr/>
          </p:nvGrpSpPr>
          <p:grpSpPr>
            <a:xfrm>
              <a:off x="2295209" y="809782"/>
              <a:ext cx="525371" cy="686787"/>
              <a:chOff x="5047849" y="956787"/>
              <a:chExt cx="525371" cy="686787"/>
            </a:xfrm>
          </p:grpSpPr>
          <p:sp>
            <p:nvSpPr>
              <p:cNvPr id="448" name="Freeform: Shape 447">
                <a:extLst>
                  <a:ext uri="{FF2B5EF4-FFF2-40B4-BE49-F238E27FC236}">
                    <a16:creationId xmlns:a16="http://schemas.microsoft.com/office/drawing/2014/main" id="{DBB50C72-897E-28EE-44E5-E72D92DFE974}"/>
                  </a:ext>
                </a:extLst>
              </p:cNvPr>
              <p:cNvSpPr/>
              <p:nvPr/>
            </p:nvSpPr>
            <p:spPr>
              <a:xfrm>
                <a:off x="5047849" y="956787"/>
                <a:ext cx="525371" cy="686787"/>
              </a:xfrm>
              <a:custGeom>
                <a:avLst/>
                <a:gdLst>
                  <a:gd name="connsiteX0" fmla="*/ 472825 w 525371"/>
                  <a:gd name="connsiteY0" fmla="*/ 686787 h 686787"/>
                  <a:gd name="connsiteX1" fmla="*/ 52722 w 525371"/>
                  <a:gd name="connsiteY1" fmla="*/ 686787 h 686787"/>
                  <a:gd name="connsiteX2" fmla="*/ 0 w 525371"/>
                  <a:gd name="connsiteY2" fmla="*/ 634065 h 686787"/>
                  <a:gd name="connsiteX3" fmla="*/ 0 w 525371"/>
                  <a:gd name="connsiteY3" fmla="*/ 52722 h 686787"/>
                  <a:gd name="connsiteX4" fmla="*/ 52722 w 525371"/>
                  <a:gd name="connsiteY4" fmla="*/ 0 h 686787"/>
                  <a:gd name="connsiteX5" fmla="*/ 319142 w 525371"/>
                  <a:gd name="connsiteY5" fmla="*/ 0 h 686787"/>
                  <a:gd name="connsiteX6" fmla="*/ 525371 w 525371"/>
                  <a:gd name="connsiteY6" fmla="*/ 212556 h 686787"/>
                  <a:gd name="connsiteX7" fmla="*/ 525371 w 525371"/>
                  <a:gd name="connsiteY7" fmla="*/ 634329 h 686787"/>
                  <a:gd name="connsiteX8" fmla="*/ 472825 w 525371"/>
                  <a:gd name="connsiteY8" fmla="*/ 686787 h 6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371" h="686787">
                    <a:moveTo>
                      <a:pt x="472825" y="686787"/>
                    </a:moveTo>
                    <a:lnTo>
                      <a:pt x="52722" y="686787"/>
                    </a:lnTo>
                    <a:cubicBezTo>
                      <a:pt x="23602" y="686787"/>
                      <a:pt x="0" y="663185"/>
                      <a:pt x="0" y="634065"/>
                    </a:cubicBezTo>
                    <a:lnTo>
                      <a:pt x="0" y="52722"/>
                    </a:lnTo>
                    <a:cubicBezTo>
                      <a:pt x="0" y="23604"/>
                      <a:pt x="23602" y="0"/>
                      <a:pt x="52722" y="0"/>
                    </a:cubicBezTo>
                    <a:lnTo>
                      <a:pt x="319142" y="0"/>
                    </a:lnTo>
                    <a:lnTo>
                      <a:pt x="525371" y="212556"/>
                    </a:lnTo>
                    <a:lnTo>
                      <a:pt x="525371" y="634329"/>
                    </a:lnTo>
                    <a:cubicBezTo>
                      <a:pt x="525231" y="663273"/>
                      <a:pt x="501769" y="686690"/>
                      <a:pt x="472825" y="686787"/>
                    </a:cubicBezTo>
                    <a:close/>
                  </a:path>
                </a:pathLst>
              </a:custGeom>
              <a:solidFill>
                <a:srgbClr val="455A64"/>
              </a:solidFill>
              <a:ln w="8776"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FC563434-F0B1-B6AA-86F4-78B886427B50}"/>
                  </a:ext>
                </a:extLst>
              </p:cNvPr>
              <p:cNvSpPr/>
              <p:nvPr/>
            </p:nvSpPr>
            <p:spPr>
              <a:xfrm>
                <a:off x="5047937" y="1435236"/>
                <a:ext cx="525195" cy="208338"/>
              </a:xfrm>
              <a:custGeom>
                <a:avLst/>
                <a:gdLst>
                  <a:gd name="connsiteX0" fmla="*/ 0 w 525195"/>
                  <a:gd name="connsiteY0" fmla="*/ 0 h 208338"/>
                  <a:gd name="connsiteX1" fmla="*/ 525196 w 525195"/>
                  <a:gd name="connsiteY1" fmla="*/ 0 h 208338"/>
                  <a:gd name="connsiteX2" fmla="*/ 525196 w 525195"/>
                  <a:gd name="connsiteY2" fmla="*/ 0 h 208338"/>
                  <a:gd name="connsiteX3" fmla="*/ 525196 w 525195"/>
                  <a:gd name="connsiteY3" fmla="*/ 156408 h 208338"/>
                  <a:gd name="connsiteX4" fmla="*/ 473265 w 525195"/>
                  <a:gd name="connsiteY4" fmla="*/ 208338 h 208338"/>
                  <a:gd name="connsiteX5" fmla="*/ 52019 w 525195"/>
                  <a:gd name="connsiteY5" fmla="*/ 208338 h 208338"/>
                  <a:gd name="connsiteX6" fmla="*/ 88 w 525195"/>
                  <a:gd name="connsiteY6" fmla="*/ 156408 h 208338"/>
                  <a:gd name="connsiteX7" fmla="*/ 88 w 525195"/>
                  <a:gd name="connsiteY7" fmla="*/ 0 h 208338"/>
                  <a:gd name="connsiteX8" fmla="*/ 0 w 525195"/>
                  <a:gd name="connsiteY8" fmla="*/ 0 h 2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195" h="208338">
                    <a:moveTo>
                      <a:pt x="0" y="0"/>
                    </a:moveTo>
                    <a:lnTo>
                      <a:pt x="525196" y="0"/>
                    </a:lnTo>
                    <a:lnTo>
                      <a:pt x="525196" y="0"/>
                    </a:lnTo>
                    <a:lnTo>
                      <a:pt x="525196" y="156408"/>
                    </a:lnTo>
                    <a:cubicBezTo>
                      <a:pt x="525196" y="185088"/>
                      <a:pt x="501945" y="208338"/>
                      <a:pt x="473265" y="208338"/>
                    </a:cubicBezTo>
                    <a:lnTo>
                      <a:pt x="52019" y="208338"/>
                    </a:lnTo>
                    <a:cubicBezTo>
                      <a:pt x="23338" y="208338"/>
                      <a:pt x="88" y="185088"/>
                      <a:pt x="88" y="156408"/>
                    </a:cubicBezTo>
                    <a:lnTo>
                      <a:pt x="88" y="0"/>
                    </a:lnTo>
                    <a:lnTo>
                      <a:pt x="0" y="0"/>
                    </a:lnTo>
                    <a:close/>
                  </a:path>
                </a:pathLst>
              </a:custGeom>
              <a:solidFill>
                <a:srgbClr val="000000"/>
              </a:solidFill>
              <a:ln w="8776"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E0F19FCD-8F09-4CD0-AFD2-642B13DA0234}"/>
                  </a:ext>
                </a:extLst>
              </p:cNvPr>
              <p:cNvSpPr/>
              <p:nvPr/>
            </p:nvSpPr>
            <p:spPr>
              <a:xfrm>
                <a:off x="5366991" y="956963"/>
                <a:ext cx="206229" cy="212556"/>
              </a:xfrm>
              <a:custGeom>
                <a:avLst/>
                <a:gdLst>
                  <a:gd name="connsiteX0" fmla="*/ 0 w 206229"/>
                  <a:gd name="connsiteY0" fmla="*/ 0 h 212556"/>
                  <a:gd name="connsiteX1" fmla="*/ 0 w 206229"/>
                  <a:gd name="connsiteY1" fmla="*/ 163613 h 212556"/>
                  <a:gd name="connsiteX2" fmla="*/ 48855 w 206229"/>
                  <a:gd name="connsiteY2" fmla="*/ 212556 h 212556"/>
                  <a:gd name="connsiteX3" fmla="*/ 206229 w 206229"/>
                  <a:gd name="connsiteY3" fmla="*/ 212556 h 212556"/>
                </a:gdLst>
                <a:ahLst/>
                <a:cxnLst>
                  <a:cxn ang="0">
                    <a:pos x="connsiteX0" y="connsiteY0"/>
                  </a:cxn>
                  <a:cxn ang="0">
                    <a:pos x="connsiteX1" y="connsiteY1"/>
                  </a:cxn>
                  <a:cxn ang="0">
                    <a:pos x="connsiteX2" y="connsiteY2"/>
                  </a:cxn>
                  <a:cxn ang="0">
                    <a:pos x="connsiteX3" y="connsiteY3"/>
                  </a:cxn>
                </a:cxnLst>
                <a:rect l="l" t="t" r="r" b="b"/>
                <a:pathLst>
                  <a:path w="206229" h="212556">
                    <a:moveTo>
                      <a:pt x="0" y="0"/>
                    </a:moveTo>
                    <a:lnTo>
                      <a:pt x="0" y="163613"/>
                    </a:lnTo>
                    <a:cubicBezTo>
                      <a:pt x="0" y="190609"/>
                      <a:pt x="21862" y="212508"/>
                      <a:pt x="48855" y="212556"/>
                    </a:cubicBezTo>
                    <a:lnTo>
                      <a:pt x="206229" y="212556"/>
                    </a:lnTo>
                    <a:close/>
                  </a:path>
                </a:pathLst>
              </a:custGeom>
              <a:solidFill>
                <a:srgbClr val="FFFFFF"/>
              </a:solidFill>
              <a:ln w="8776"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D1268561-8CCE-4CAF-BBC3-31E25BEB59B8}"/>
                  </a:ext>
                </a:extLst>
              </p:cNvPr>
              <p:cNvSpPr/>
              <p:nvPr/>
            </p:nvSpPr>
            <p:spPr>
              <a:xfrm>
                <a:off x="5369086" y="1134986"/>
                <a:ext cx="204134" cy="78752"/>
              </a:xfrm>
              <a:custGeom>
                <a:avLst/>
                <a:gdLst>
                  <a:gd name="connsiteX0" fmla="*/ 14 w 204134"/>
                  <a:gd name="connsiteY0" fmla="*/ 0 h 78752"/>
                  <a:gd name="connsiteX1" fmla="*/ 43157 w 204134"/>
                  <a:gd name="connsiteY1" fmla="*/ 52722 h 78752"/>
                  <a:gd name="connsiteX2" fmla="*/ 48342 w 204134"/>
                  <a:gd name="connsiteY2" fmla="*/ 53864 h 78752"/>
                  <a:gd name="connsiteX3" fmla="*/ 204134 w 204134"/>
                  <a:gd name="connsiteY3" fmla="*/ 78467 h 78752"/>
                  <a:gd name="connsiteX4" fmla="*/ 204134 w 204134"/>
                  <a:gd name="connsiteY4" fmla="*/ 34533 h 78752"/>
                  <a:gd name="connsiteX5" fmla="*/ 46760 w 204134"/>
                  <a:gd name="connsiteY5" fmla="*/ 34533 h 78752"/>
                  <a:gd name="connsiteX6" fmla="*/ 14 w 204134"/>
                  <a:gd name="connsiteY6" fmla="*/ 0 h 7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34" h="78752">
                    <a:moveTo>
                      <a:pt x="14" y="0"/>
                    </a:moveTo>
                    <a:cubicBezTo>
                      <a:pt x="14" y="0"/>
                      <a:pt x="-2007" y="39629"/>
                      <a:pt x="43157" y="52722"/>
                    </a:cubicBezTo>
                    <a:cubicBezTo>
                      <a:pt x="44862" y="53195"/>
                      <a:pt x="46593" y="53577"/>
                      <a:pt x="48342" y="53864"/>
                    </a:cubicBezTo>
                    <a:cubicBezTo>
                      <a:pt x="68903" y="57554"/>
                      <a:pt x="204134" y="81631"/>
                      <a:pt x="204134" y="78467"/>
                    </a:cubicBezTo>
                    <a:lnTo>
                      <a:pt x="204134" y="34533"/>
                    </a:lnTo>
                    <a:lnTo>
                      <a:pt x="46760" y="34533"/>
                    </a:lnTo>
                    <a:cubicBezTo>
                      <a:pt x="46760" y="34533"/>
                      <a:pt x="7482" y="33215"/>
                      <a:pt x="14" y="0"/>
                    </a:cubicBezTo>
                    <a:close/>
                  </a:path>
                </a:pathLst>
              </a:custGeom>
              <a:solidFill>
                <a:srgbClr val="000000"/>
              </a:solidFill>
              <a:ln w="8776"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9E7BC72D-220D-4B38-33BE-D4E66816C724}"/>
                  </a:ext>
                </a:extLst>
              </p:cNvPr>
              <p:cNvSpPr/>
              <p:nvPr/>
            </p:nvSpPr>
            <p:spPr>
              <a:xfrm>
                <a:off x="5177632" y="1512737"/>
                <a:ext cx="64759" cy="70295"/>
              </a:xfrm>
              <a:custGeom>
                <a:avLst/>
                <a:gdLst>
                  <a:gd name="connsiteX0" fmla="*/ 64760 w 64759"/>
                  <a:gd name="connsiteY0" fmla="*/ 0 h 70295"/>
                  <a:gd name="connsiteX1" fmla="*/ 64760 w 64759"/>
                  <a:gd name="connsiteY1" fmla="*/ 70296 h 70295"/>
                  <a:gd name="connsiteX2" fmla="*/ 48416 w 64759"/>
                  <a:gd name="connsiteY2" fmla="*/ 70296 h 70295"/>
                  <a:gd name="connsiteX3" fmla="*/ 48416 w 64759"/>
                  <a:gd name="connsiteY3" fmla="*/ 41386 h 70295"/>
                  <a:gd name="connsiteX4" fmla="*/ 16344 w 64759"/>
                  <a:gd name="connsiteY4" fmla="*/ 41386 h 70295"/>
                  <a:gd name="connsiteX5" fmla="*/ 16344 w 64759"/>
                  <a:gd name="connsiteY5" fmla="*/ 70296 h 70295"/>
                  <a:gd name="connsiteX6" fmla="*/ 0 w 64759"/>
                  <a:gd name="connsiteY6" fmla="*/ 70296 h 70295"/>
                  <a:gd name="connsiteX7" fmla="*/ 0 w 64759"/>
                  <a:gd name="connsiteY7" fmla="*/ 0 h 70295"/>
                  <a:gd name="connsiteX8" fmla="*/ 16344 w 64759"/>
                  <a:gd name="connsiteY8" fmla="*/ 0 h 70295"/>
                  <a:gd name="connsiteX9" fmla="*/ 16344 w 64759"/>
                  <a:gd name="connsiteY9" fmla="*/ 27855 h 70295"/>
                  <a:gd name="connsiteX10" fmla="*/ 48416 w 64759"/>
                  <a:gd name="connsiteY10" fmla="*/ 27855 h 70295"/>
                  <a:gd name="connsiteX11" fmla="*/ 48416 w 64759"/>
                  <a:gd name="connsiteY11" fmla="*/ 0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59" h="70295">
                    <a:moveTo>
                      <a:pt x="64760" y="0"/>
                    </a:moveTo>
                    <a:lnTo>
                      <a:pt x="64760" y="70296"/>
                    </a:lnTo>
                    <a:lnTo>
                      <a:pt x="48416" y="70296"/>
                    </a:lnTo>
                    <a:lnTo>
                      <a:pt x="48416" y="41386"/>
                    </a:lnTo>
                    <a:lnTo>
                      <a:pt x="16344" y="41386"/>
                    </a:lnTo>
                    <a:lnTo>
                      <a:pt x="16344" y="70296"/>
                    </a:lnTo>
                    <a:lnTo>
                      <a:pt x="0" y="70296"/>
                    </a:lnTo>
                    <a:lnTo>
                      <a:pt x="0" y="0"/>
                    </a:lnTo>
                    <a:lnTo>
                      <a:pt x="16344" y="0"/>
                    </a:lnTo>
                    <a:lnTo>
                      <a:pt x="16344" y="27855"/>
                    </a:lnTo>
                    <a:lnTo>
                      <a:pt x="48416" y="27855"/>
                    </a:lnTo>
                    <a:lnTo>
                      <a:pt x="48416" y="0"/>
                    </a:lnTo>
                    <a:close/>
                  </a:path>
                </a:pathLst>
              </a:custGeom>
              <a:solidFill>
                <a:srgbClr val="FAFAFA"/>
              </a:solidFill>
              <a:ln w="8776"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0A554704-3458-0A26-6417-EAC4C4FC15B8}"/>
                  </a:ext>
                </a:extLst>
              </p:cNvPr>
              <p:cNvSpPr/>
              <p:nvPr/>
            </p:nvSpPr>
            <p:spPr>
              <a:xfrm>
                <a:off x="5251179" y="1512737"/>
                <a:ext cx="61508" cy="70559"/>
              </a:xfrm>
              <a:custGeom>
                <a:avLst/>
                <a:gdLst>
                  <a:gd name="connsiteX0" fmla="*/ 22407 w 61508"/>
                  <a:gd name="connsiteY0" fmla="*/ 13356 h 70559"/>
                  <a:gd name="connsiteX1" fmla="*/ 0 w 61508"/>
                  <a:gd name="connsiteY1" fmla="*/ 13356 h 70559"/>
                  <a:gd name="connsiteX2" fmla="*/ 0 w 61508"/>
                  <a:gd name="connsiteY2" fmla="*/ 0 h 70559"/>
                  <a:gd name="connsiteX3" fmla="*/ 61509 w 61508"/>
                  <a:gd name="connsiteY3" fmla="*/ 0 h 70559"/>
                  <a:gd name="connsiteX4" fmla="*/ 61509 w 61508"/>
                  <a:gd name="connsiteY4" fmla="*/ 13356 h 70559"/>
                  <a:gd name="connsiteX5" fmla="*/ 38926 w 61508"/>
                  <a:gd name="connsiteY5" fmla="*/ 13356 h 70559"/>
                  <a:gd name="connsiteX6" fmla="*/ 38926 w 61508"/>
                  <a:gd name="connsiteY6" fmla="*/ 70559 h 70559"/>
                  <a:gd name="connsiteX7" fmla="*/ 22582 w 61508"/>
                  <a:gd name="connsiteY7"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08" h="70559">
                    <a:moveTo>
                      <a:pt x="22407" y="13356"/>
                    </a:moveTo>
                    <a:lnTo>
                      <a:pt x="0" y="13356"/>
                    </a:lnTo>
                    <a:lnTo>
                      <a:pt x="0" y="0"/>
                    </a:lnTo>
                    <a:lnTo>
                      <a:pt x="61509" y="0"/>
                    </a:lnTo>
                    <a:lnTo>
                      <a:pt x="61509" y="13356"/>
                    </a:lnTo>
                    <a:lnTo>
                      <a:pt x="38926" y="13356"/>
                    </a:lnTo>
                    <a:lnTo>
                      <a:pt x="38926" y="70559"/>
                    </a:lnTo>
                    <a:lnTo>
                      <a:pt x="22582" y="70559"/>
                    </a:lnTo>
                    <a:close/>
                  </a:path>
                </a:pathLst>
              </a:custGeom>
              <a:solidFill>
                <a:srgbClr val="FAFAFA"/>
              </a:solidFill>
              <a:ln w="8776"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9D4BCE0C-92F4-2444-7A6F-80F3E331A417}"/>
                  </a:ext>
                </a:extLst>
              </p:cNvPr>
              <p:cNvSpPr/>
              <p:nvPr/>
            </p:nvSpPr>
            <p:spPr>
              <a:xfrm>
                <a:off x="5321474" y="1513176"/>
                <a:ext cx="79082" cy="70295"/>
              </a:xfrm>
              <a:custGeom>
                <a:avLst/>
                <a:gdLst>
                  <a:gd name="connsiteX0" fmla="*/ 64057 w 79082"/>
                  <a:gd name="connsiteY0" fmla="*/ 70120 h 70295"/>
                  <a:gd name="connsiteX1" fmla="*/ 64057 w 79082"/>
                  <a:gd name="connsiteY1" fmla="*/ 27767 h 70295"/>
                  <a:gd name="connsiteX2" fmla="*/ 43232 w 79082"/>
                  <a:gd name="connsiteY2" fmla="*/ 62914 h 70295"/>
                  <a:gd name="connsiteX3" fmla="*/ 35851 w 79082"/>
                  <a:gd name="connsiteY3" fmla="*/ 62914 h 70295"/>
                  <a:gd name="connsiteX4" fmla="*/ 15202 w 79082"/>
                  <a:gd name="connsiteY4" fmla="*/ 28909 h 70295"/>
                  <a:gd name="connsiteX5" fmla="*/ 15202 w 79082"/>
                  <a:gd name="connsiteY5" fmla="*/ 70296 h 70295"/>
                  <a:gd name="connsiteX6" fmla="*/ 0 w 79082"/>
                  <a:gd name="connsiteY6" fmla="*/ 70296 h 70295"/>
                  <a:gd name="connsiteX7" fmla="*/ 0 w 79082"/>
                  <a:gd name="connsiteY7" fmla="*/ 0 h 70295"/>
                  <a:gd name="connsiteX8" fmla="*/ 13444 w 79082"/>
                  <a:gd name="connsiteY8" fmla="*/ 0 h 70295"/>
                  <a:gd name="connsiteX9" fmla="*/ 39805 w 79082"/>
                  <a:gd name="connsiteY9" fmla="*/ 43935 h 70295"/>
                  <a:gd name="connsiteX10" fmla="*/ 66166 w 79082"/>
                  <a:gd name="connsiteY10" fmla="*/ 0 h 70295"/>
                  <a:gd name="connsiteX11" fmla="*/ 79082 w 79082"/>
                  <a:gd name="connsiteY11" fmla="*/ 0 h 70295"/>
                  <a:gd name="connsiteX12" fmla="*/ 79082 w 79082"/>
                  <a:gd name="connsiteY12" fmla="*/ 70296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082" h="70295">
                    <a:moveTo>
                      <a:pt x="64057" y="70120"/>
                    </a:moveTo>
                    <a:lnTo>
                      <a:pt x="64057" y="27767"/>
                    </a:lnTo>
                    <a:lnTo>
                      <a:pt x="43232" y="62914"/>
                    </a:lnTo>
                    <a:lnTo>
                      <a:pt x="35851" y="62914"/>
                    </a:lnTo>
                    <a:lnTo>
                      <a:pt x="15202" y="28909"/>
                    </a:lnTo>
                    <a:lnTo>
                      <a:pt x="15202" y="70296"/>
                    </a:lnTo>
                    <a:lnTo>
                      <a:pt x="0" y="70296"/>
                    </a:lnTo>
                    <a:lnTo>
                      <a:pt x="0" y="0"/>
                    </a:lnTo>
                    <a:lnTo>
                      <a:pt x="13444" y="0"/>
                    </a:lnTo>
                    <a:lnTo>
                      <a:pt x="39805" y="43935"/>
                    </a:lnTo>
                    <a:lnTo>
                      <a:pt x="66166" y="0"/>
                    </a:lnTo>
                    <a:lnTo>
                      <a:pt x="79082" y="0"/>
                    </a:lnTo>
                    <a:lnTo>
                      <a:pt x="79082" y="70296"/>
                    </a:lnTo>
                    <a:close/>
                  </a:path>
                </a:pathLst>
              </a:custGeom>
              <a:solidFill>
                <a:srgbClr val="FAFAFA"/>
              </a:solidFill>
              <a:ln w="8776"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F45E20A5-A740-8C75-AA63-FF4DE72021B9}"/>
                  </a:ext>
                </a:extLst>
              </p:cNvPr>
              <p:cNvSpPr/>
              <p:nvPr/>
            </p:nvSpPr>
            <p:spPr>
              <a:xfrm>
                <a:off x="5417340" y="1512737"/>
                <a:ext cx="51667" cy="70559"/>
              </a:xfrm>
              <a:custGeom>
                <a:avLst/>
                <a:gdLst>
                  <a:gd name="connsiteX0" fmla="*/ 264 w 51667"/>
                  <a:gd name="connsiteY0" fmla="*/ 0 h 70559"/>
                  <a:gd name="connsiteX1" fmla="*/ 16519 w 51667"/>
                  <a:gd name="connsiteY1" fmla="*/ 0 h 70559"/>
                  <a:gd name="connsiteX2" fmla="*/ 16519 w 51667"/>
                  <a:gd name="connsiteY2" fmla="*/ 57291 h 70559"/>
                  <a:gd name="connsiteX3" fmla="*/ 51667 w 51667"/>
                  <a:gd name="connsiteY3" fmla="*/ 57291 h 70559"/>
                  <a:gd name="connsiteX4" fmla="*/ 51667 w 51667"/>
                  <a:gd name="connsiteY4" fmla="*/ 70559 h 70559"/>
                  <a:gd name="connsiteX5" fmla="*/ 0 w 51667"/>
                  <a:gd name="connsiteY5"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7" h="70559">
                    <a:moveTo>
                      <a:pt x="264" y="0"/>
                    </a:moveTo>
                    <a:lnTo>
                      <a:pt x="16519" y="0"/>
                    </a:lnTo>
                    <a:lnTo>
                      <a:pt x="16519" y="57291"/>
                    </a:lnTo>
                    <a:lnTo>
                      <a:pt x="51667" y="57291"/>
                    </a:lnTo>
                    <a:lnTo>
                      <a:pt x="51667" y="70559"/>
                    </a:lnTo>
                    <a:lnTo>
                      <a:pt x="0" y="70559"/>
                    </a:lnTo>
                    <a:close/>
                  </a:path>
                </a:pathLst>
              </a:custGeom>
              <a:solidFill>
                <a:srgbClr val="FAFAFA"/>
              </a:solidFill>
              <a:ln w="8776" cap="flat">
                <a:noFill/>
                <a:prstDash val="solid"/>
                <a:miter/>
              </a:ln>
            </p:spPr>
            <p:txBody>
              <a:bodyPr rtlCol="0" anchor="ctr"/>
              <a:lstStyle/>
              <a:p>
                <a:endParaRPr lang="en-US"/>
              </a:p>
            </p:txBody>
          </p:sp>
        </p:grpSp>
        <p:sp>
          <p:nvSpPr>
            <p:cNvPr id="447" name="TextBox 446">
              <a:extLst>
                <a:ext uri="{FF2B5EF4-FFF2-40B4-BE49-F238E27FC236}">
                  <a16:creationId xmlns:a16="http://schemas.microsoft.com/office/drawing/2014/main" id="{99DBBA74-8B2E-2A7E-16EF-0B16C62F62B3}"/>
                </a:ext>
              </a:extLst>
            </p:cNvPr>
            <p:cNvSpPr txBox="1"/>
            <p:nvPr/>
          </p:nvSpPr>
          <p:spPr>
            <a:xfrm>
              <a:off x="2249152" y="1017483"/>
              <a:ext cx="938132" cy="216139"/>
            </a:xfrm>
            <a:prstGeom prst="rect">
              <a:avLst/>
            </a:prstGeom>
            <a:noFill/>
          </p:spPr>
          <p:txBody>
            <a:bodyPr wrap="square" rtlCol="0">
              <a:spAutoFit/>
            </a:bodyPr>
            <a:lstStyle/>
            <a:p>
              <a:r>
                <a:rPr lang="en-US" sz="1000" b="1" dirty="0">
                  <a:solidFill>
                    <a:schemeClr val="accent2"/>
                  </a:solidFill>
                </a:rPr>
                <a:t>&lt;</a:t>
              </a:r>
              <a:r>
                <a:rPr lang="en-US" sz="1000" b="1" dirty="0" err="1">
                  <a:solidFill>
                    <a:schemeClr val="accent2"/>
                  </a:solidFill>
                </a:rPr>
                <a:t>iframe</a:t>
              </a:r>
              <a:r>
                <a:rPr lang="en-US" sz="1000" b="1" dirty="0">
                  <a:solidFill>
                    <a:schemeClr val="accent2"/>
                  </a:solidFill>
                </a:rPr>
                <a:t>&gt;</a:t>
              </a:r>
            </a:p>
          </p:txBody>
        </p:sp>
      </p:grpSp>
      <p:grpSp>
        <p:nvGrpSpPr>
          <p:cNvPr id="456" name="Group 455">
            <a:extLst>
              <a:ext uri="{FF2B5EF4-FFF2-40B4-BE49-F238E27FC236}">
                <a16:creationId xmlns:a16="http://schemas.microsoft.com/office/drawing/2014/main" id="{FDE3B7BC-B08D-0E7D-B9ED-B25B27ECB701}"/>
              </a:ext>
            </a:extLst>
          </p:cNvPr>
          <p:cNvGrpSpPr/>
          <p:nvPr/>
        </p:nvGrpSpPr>
        <p:grpSpPr>
          <a:xfrm>
            <a:off x="6815872" y="622207"/>
            <a:ext cx="953594" cy="649372"/>
            <a:chOff x="1889171" y="1707889"/>
            <a:chExt cx="953594" cy="649372"/>
          </a:xfrm>
        </p:grpSpPr>
        <p:grpSp>
          <p:nvGrpSpPr>
            <p:cNvPr id="457" name="Graphic 2">
              <a:extLst>
                <a:ext uri="{FF2B5EF4-FFF2-40B4-BE49-F238E27FC236}">
                  <a16:creationId xmlns:a16="http://schemas.microsoft.com/office/drawing/2014/main" id="{FC774FCA-EB42-E73F-9C53-E6FDF108B95B}"/>
                </a:ext>
              </a:extLst>
            </p:cNvPr>
            <p:cNvGrpSpPr/>
            <p:nvPr/>
          </p:nvGrpSpPr>
          <p:grpSpPr>
            <a:xfrm>
              <a:off x="1889171" y="1707889"/>
              <a:ext cx="481172" cy="628969"/>
              <a:chOff x="1631575" y="1595949"/>
              <a:chExt cx="481172" cy="628969"/>
            </a:xfrm>
          </p:grpSpPr>
          <p:sp>
            <p:nvSpPr>
              <p:cNvPr id="460" name="Freeform: Shape 459">
                <a:extLst>
                  <a:ext uri="{FF2B5EF4-FFF2-40B4-BE49-F238E27FC236}">
                    <a16:creationId xmlns:a16="http://schemas.microsoft.com/office/drawing/2014/main" id="{81E3F1F6-67CF-7C80-C5B1-041FF3FA05FC}"/>
                  </a:ext>
                </a:extLst>
              </p:cNvPr>
              <p:cNvSpPr/>
              <p:nvPr/>
            </p:nvSpPr>
            <p:spPr>
              <a:xfrm>
                <a:off x="1631575" y="1595949"/>
                <a:ext cx="481084" cy="628881"/>
              </a:xfrm>
              <a:custGeom>
                <a:avLst/>
                <a:gdLst>
                  <a:gd name="connsiteX0" fmla="*/ 432932 w 481084"/>
                  <a:gd name="connsiteY0" fmla="*/ 628881 h 628881"/>
                  <a:gd name="connsiteX1" fmla="*/ 48152 w 481084"/>
                  <a:gd name="connsiteY1" fmla="*/ 628881 h 628881"/>
                  <a:gd name="connsiteX2" fmla="*/ 0 w 481084"/>
                  <a:gd name="connsiteY2" fmla="*/ 580729 h 628881"/>
                  <a:gd name="connsiteX3" fmla="*/ 0 w 481084"/>
                  <a:gd name="connsiteY3" fmla="*/ 48152 h 628881"/>
                  <a:gd name="connsiteX4" fmla="*/ 48152 w 481084"/>
                  <a:gd name="connsiteY4" fmla="*/ 0 h 628881"/>
                  <a:gd name="connsiteX5" fmla="*/ 292166 w 481084"/>
                  <a:gd name="connsiteY5" fmla="*/ 0 h 628881"/>
                  <a:gd name="connsiteX6" fmla="*/ 481085 w 481084"/>
                  <a:gd name="connsiteY6" fmla="*/ 194894 h 628881"/>
                  <a:gd name="connsiteX7" fmla="*/ 481085 w 481084"/>
                  <a:gd name="connsiteY7" fmla="*/ 580904 h 628881"/>
                  <a:gd name="connsiteX8" fmla="*/ 432932 w 481084"/>
                  <a:gd name="connsiteY8" fmla="*/ 628881 h 62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84" h="628881">
                    <a:moveTo>
                      <a:pt x="432932" y="628881"/>
                    </a:moveTo>
                    <a:lnTo>
                      <a:pt x="48152" y="628881"/>
                    </a:lnTo>
                    <a:cubicBezTo>
                      <a:pt x="21559" y="628881"/>
                      <a:pt x="0" y="607327"/>
                      <a:pt x="0" y="580729"/>
                    </a:cubicBezTo>
                    <a:lnTo>
                      <a:pt x="0" y="48152"/>
                    </a:lnTo>
                    <a:cubicBezTo>
                      <a:pt x="0" y="21554"/>
                      <a:pt x="21559" y="0"/>
                      <a:pt x="48152" y="0"/>
                    </a:cubicBezTo>
                    <a:lnTo>
                      <a:pt x="292166" y="0"/>
                    </a:lnTo>
                    <a:lnTo>
                      <a:pt x="481085" y="194894"/>
                    </a:lnTo>
                    <a:lnTo>
                      <a:pt x="481085" y="580904"/>
                    </a:lnTo>
                    <a:cubicBezTo>
                      <a:pt x="480988" y="607432"/>
                      <a:pt x="459460" y="628881"/>
                      <a:pt x="432932" y="628881"/>
                    </a:cubicBezTo>
                    <a:close/>
                  </a:path>
                </a:pathLst>
              </a:custGeom>
              <a:solidFill>
                <a:srgbClr val="FF725E"/>
              </a:solidFill>
              <a:ln w="8776"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A8963153-1644-3C2F-1B04-159E20E96F45}"/>
                  </a:ext>
                </a:extLst>
              </p:cNvPr>
              <p:cNvSpPr/>
              <p:nvPr/>
            </p:nvSpPr>
            <p:spPr>
              <a:xfrm>
                <a:off x="1631575" y="2034066"/>
                <a:ext cx="481172" cy="190852"/>
              </a:xfrm>
              <a:custGeom>
                <a:avLst/>
                <a:gdLst>
                  <a:gd name="connsiteX0" fmla="*/ 10896 w 481172"/>
                  <a:gd name="connsiteY0" fmla="*/ 0 h 190852"/>
                  <a:gd name="connsiteX1" fmla="*/ 470277 w 481172"/>
                  <a:gd name="connsiteY1" fmla="*/ 0 h 190852"/>
                  <a:gd name="connsiteX2" fmla="*/ 481173 w 481172"/>
                  <a:gd name="connsiteY2" fmla="*/ 10896 h 190852"/>
                  <a:gd name="connsiteX3" fmla="*/ 481173 w 481172"/>
                  <a:gd name="connsiteY3" fmla="*/ 133913 h 190852"/>
                  <a:gd name="connsiteX4" fmla="*/ 424233 w 481172"/>
                  <a:gd name="connsiteY4" fmla="*/ 190852 h 190852"/>
                  <a:gd name="connsiteX5" fmla="*/ 56939 w 481172"/>
                  <a:gd name="connsiteY5" fmla="*/ 190852 h 190852"/>
                  <a:gd name="connsiteX6" fmla="*/ 0 w 481172"/>
                  <a:gd name="connsiteY6" fmla="*/ 133913 h 190852"/>
                  <a:gd name="connsiteX7" fmla="*/ 0 w 481172"/>
                  <a:gd name="connsiteY7" fmla="*/ 10896 h 190852"/>
                  <a:gd name="connsiteX8" fmla="*/ 10896 w 481172"/>
                  <a:gd name="connsiteY8" fmla="*/ 0 h 1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72" h="190852">
                    <a:moveTo>
                      <a:pt x="10896" y="0"/>
                    </a:moveTo>
                    <a:lnTo>
                      <a:pt x="470277" y="0"/>
                    </a:lnTo>
                    <a:cubicBezTo>
                      <a:pt x="476296" y="0"/>
                      <a:pt x="481173" y="4877"/>
                      <a:pt x="481173" y="10896"/>
                    </a:cubicBezTo>
                    <a:lnTo>
                      <a:pt x="481173" y="133913"/>
                    </a:lnTo>
                    <a:cubicBezTo>
                      <a:pt x="481173" y="165361"/>
                      <a:pt x="455682" y="190852"/>
                      <a:pt x="424233" y="190852"/>
                    </a:cubicBezTo>
                    <a:lnTo>
                      <a:pt x="56939" y="190852"/>
                    </a:lnTo>
                    <a:cubicBezTo>
                      <a:pt x="25493" y="190852"/>
                      <a:pt x="0" y="165361"/>
                      <a:pt x="0" y="133913"/>
                    </a:cubicBezTo>
                    <a:lnTo>
                      <a:pt x="0" y="10896"/>
                    </a:lnTo>
                    <a:cubicBezTo>
                      <a:pt x="0" y="4877"/>
                      <a:pt x="4878" y="0"/>
                      <a:pt x="10896" y="0"/>
                    </a:cubicBezTo>
                    <a:close/>
                  </a:path>
                </a:pathLst>
              </a:custGeom>
              <a:solidFill>
                <a:srgbClr val="000000"/>
              </a:solidFill>
              <a:ln w="8776"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E512791B-F372-0DB2-791B-DDC6B485FF4C}"/>
                  </a:ext>
                </a:extLst>
              </p:cNvPr>
              <p:cNvSpPr/>
              <p:nvPr/>
            </p:nvSpPr>
            <p:spPr>
              <a:xfrm>
                <a:off x="1923741" y="1595949"/>
                <a:ext cx="188919" cy="194630"/>
              </a:xfrm>
              <a:custGeom>
                <a:avLst/>
                <a:gdLst>
                  <a:gd name="connsiteX0" fmla="*/ 0 w 188919"/>
                  <a:gd name="connsiteY0" fmla="*/ 0 h 194630"/>
                  <a:gd name="connsiteX1" fmla="*/ 0 w 188919"/>
                  <a:gd name="connsiteY1" fmla="*/ 149905 h 194630"/>
                  <a:gd name="connsiteX2" fmla="*/ 44813 w 188919"/>
                  <a:gd name="connsiteY2" fmla="*/ 194631 h 194630"/>
                  <a:gd name="connsiteX3" fmla="*/ 188919 w 188919"/>
                  <a:gd name="connsiteY3" fmla="*/ 194631 h 194630"/>
                </a:gdLst>
                <a:ahLst/>
                <a:cxnLst>
                  <a:cxn ang="0">
                    <a:pos x="connsiteX0" y="connsiteY0"/>
                  </a:cxn>
                  <a:cxn ang="0">
                    <a:pos x="connsiteX1" y="connsiteY1"/>
                  </a:cxn>
                  <a:cxn ang="0">
                    <a:pos x="connsiteX2" y="connsiteY2"/>
                  </a:cxn>
                  <a:cxn ang="0">
                    <a:pos x="connsiteX3" y="connsiteY3"/>
                  </a:cxn>
                </a:cxnLst>
                <a:rect l="l" t="t" r="r" b="b"/>
                <a:pathLst>
                  <a:path w="188919" h="194630">
                    <a:moveTo>
                      <a:pt x="0" y="0"/>
                    </a:moveTo>
                    <a:lnTo>
                      <a:pt x="0" y="149905"/>
                    </a:lnTo>
                    <a:cubicBezTo>
                      <a:pt x="48" y="174623"/>
                      <a:pt x="20097" y="194631"/>
                      <a:pt x="44813" y="194631"/>
                    </a:cubicBezTo>
                    <a:lnTo>
                      <a:pt x="188919" y="194631"/>
                    </a:lnTo>
                    <a:close/>
                  </a:path>
                </a:pathLst>
              </a:custGeom>
              <a:solidFill>
                <a:srgbClr val="FFFFFF"/>
              </a:solidFill>
              <a:ln w="8776"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B1A2B2B8-EEC8-EE77-54A6-DF1C66C6981F}"/>
                  </a:ext>
                </a:extLst>
              </p:cNvPr>
              <p:cNvSpPr/>
              <p:nvPr/>
            </p:nvSpPr>
            <p:spPr>
              <a:xfrm>
                <a:off x="1925762" y="1758947"/>
                <a:ext cx="186898" cy="72212"/>
              </a:xfrm>
              <a:custGeom>
                <a:avLst/>
                <a:gdLst>
                  <a:gd name="connsiteX0" fmla="*/ 0 w 186898"/>
                  <a:gd name="connsiteY0" fmla="*/ 0 h 72212"/>
                  <a:gd name="connsiteX1" fmla="*/ 39453 w 186898"/>
                  <a:gd name="connsiteY1" fmla="*/ 48328 h 72212"/>
                  <a:gd name="connsiteX2" fmla="*/ 44198 w 186898"/>
                  <a:gd name="connsiteY2" fmla="*/ 49383 h 72212"/>
                  <a:gd name="connsiteX3" fmla="*/ 186898 w 186898"/>
                  <a:gd name="connsiteY3" fmla="*/ 71965 h 72212"/>
                  <a:gd name="connsiteX4" fmla="*/ 186898 w 186898"/>
                  <a:gd name="connsiteY4" fmla="*/ 31897 h 72212"/>
                  <a:gd name="connsiteX5" fmla="*/ 42792 w 186898"/>
                  <a:gd name="connsiteY5" fmla="*/ 31897 h 72212"/>
                  <a:gd name="connsiteX6" fmla="*/ 0 w 186898"/>
                  <a:gd name="connsiteY6" fmla="*/ 0 h 7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98" h="72212">
                    <a:moveTo>
                      <a:pt x="0" y="0"/>
                    </a:moveTo>
                    <a:cubicBezTo>
                      <a:pt x="156" y="23382"/>
                      <a:pt x="16577" y="43495"/>
                      <a:pt x="39453" y="48328"/>
                    </a:cubicBezTo>
                    <a:lnTo>
                      <a:pt x="44198" y="49383"/>
                    </a:lnTo>
                    <a:cubicBezTo>
                      <a:pt x="63002" y="52810"/>
                      <a:pt x="186898" y="74777"/>
                      <a:pt x="186898" y="71965"/>
                    </a:cubicBezTo>
                    <a:lnTo>
                      <a:pt x="186898" y="31897"/>
                    </a:lnTo>
                    <a:lnTo>
                      <a:pt x="42792" y="31897"/>
                    </a:lnTo>
                    <a:cubicBezTo>
                      <a:pt x="42792" y="31897"/>
                      <a:pt x="6766" y="30491"/>
                      <a:pt x="0" y="0"/>
                    </a:cubicBezTo>
                    <a:close/>
                  </a:path>
                </a:pathLst>
              </a:custGeom>
              <a:solidFill>
                <a:srgbClr val="000000"/>
              </a:solidFill>
              <a:ln w="8776" cap="flat">
                <a:noFill/>
                <a:prstDash val="solid"/>
                <a:miter/>
              </a:ln>
            </p:spPr>
            <p:txBody>
              <a:bodyPr rtlCol="0" anchor="ctr"/>
              <a:lstStyle/>
              <a:p>
                <a:endParaRPr lang="en-US"/>
              </a:p>
            </p:txBody>
          </p:sp>
        </p:grpSp>
        <p:sp>
          <p:nvSpPr>
            <p:cNvPr id="458" name="TextBox 457">
              <a:extLst>
                <a:ext uri="{FF2B5EF4-FFF2-40B4-BE49-F238E27FC236}">
                  <a16:creationId xmlns:a16="http://schemas.microsoft.com/office/drawing/2014/main" id="{99D7299F-AADC-4150-367E-0493FAD09342}"/>
                </a:ext>
              </a:extLst>
            </p:cNvPr>
            <p:cNvSpPr txBox="1"/>
            <p:nvPr/>
          </p:nvSpPr>
          <p:spPr>
            <a:xfrm>
              <a:off x="1904633" y="1885727"/>
              <a:ext cx="938132" cy="246221"/>
            </a:xfrm>
            <a:prstGeom prst="rect">
              <a:avLst/>
            </a:prstGeom>
            <a:noFill/>
          </p:spPr>
          <p:txBody>
            <a:bodyPr wrap="square" rtlCol="0">
              <a:spAutoFit/>
            </a:bodyPr>
            <a:lstStyle/>
            <a:p>
              <a:r>
                <a:rPr lang="en-US" sz="1000" b="1" dirty="0">
                  <a:solidFill>
                    <a:schemeClr val="bg1">
                      <a:lumMod val="10000"/>
                    </a:schemeClr>
                  </a:solidFill>
                </a:rPr>
                <a:t>&lt;</a:t>
              </a:r>
              <a:r>
                <a:rPr lang="en-US" sz="1000" b="1" dirty="0" err="1">
                  <a:solidFill>
                    <a:schemeClr val="bg1">
                      <a:lumMod val="10000"/>
                    </a:schemeClr>
                  </a:solidFill>
                </a:rPr>
                <a:t>ul</a:t>
              </a:r>
              <a:r>
                <a:rPr lang="en-US" sz="1000" b="1" dirty="0">
                  <a:solidFill>
                    <a:schemeClr val="bg1">
                      <a:lumMod val="10000"/>
                    </a:schemeClr>
                  </a:solidFill>
                </a:rPr>
                <a:t>&gt;</a:t>
              </a:r>
            </a:p>
          </p:txBody>
        </p:sp>
        <p:sp>
          <p:nvSpPr>
            <p:cNvPr id="459" name="TextBox 458">
              <a:extLst>
                <a:ext uri="{FF2B5EF4-FFF2-40B4-BE49-F238E27FC236}">
                  <a16:creationId xmlns:a16="http://schemas.microsoft.com/office/drawing/2014/main" id="{9BC69B6B-C0F8-31F8-CB20-17BA47E05DCE}"/>
                </a:ext>
              </a:extLst>
            </p:cNvPr>
            <p:cNvSpPr txBox="1"/>
            <p:nvPr/>
          </p:nvSpPr>
          <p:spPr>
            <a:xfrm>
              <a:off x="1904633" y="2141817"/>
              <a:ext cx="938132" cy="215444"/>
            </a:xfrm>
            <a:prstGeom prst="rect">
              <a:avLst/>
            </a:prstGeom>
            <a:noFill/>
          </p:spPr>
          <p:txBody>
            <a:bodyPr wrap="square" rtlCol="0">
              <a:spAutoFit/>
            </a:bodyPr>
            <a:lstStyle/>
            <a:p>
              <a:r>
                <a:rPr lang="en-US" sz="800" b="1" dirty="0">
                  <a:solidFill>
                    <a:schemeClr val="accent2"/>
                  </a:solidFill>
                </a:rPr>
                <a:t>HTML</a:t>
              </a:r>
            </a:p>
          </p:txBody>
        </p:sp>
      </p:grpSp>
      <p:grpSp>
        <p:nvGrpSpPr>
          <p:cNvPr id="464" name="Group 463">
            <a:extLst>
              <a:ext uri="{FF2B5EF4-FFF2-40B4-BE49-F238E27FC236}">
                <a16:creationId xmlns:a16="http://schemas.microsoft.com/office/drawing/2014/main" id="{C80C9265-8D88-BC6C-2904-45178C7D4491}"/>
              </a:ext>
            </a:extLst>
          </p:cNvPr>
          <p:cNvGrpSpPr/>
          <p:nvPr/>
        </p:nvGrpSpPr>
        <p:grpSpPr>
          <a:xfrm>
            <a:off x="1642683" y="1004456"/>
            <a:ext cx="566444" cy="386857"/>
            <a:chOff x="1811951" y="1707889"/>
            <a:chExt cx="978122" cy="671612"/>
          </a:xfrm>
        </p:grpSpPr>
        <p:grpSp>
          <p:nvGrpSpPr>
            <p:cNvPr id="465" name="Graphic 2">
              <a:extLst>
                <a:ext uri="{FF2B5EF4-FFF2-40B4-BE49-F238E27FC236}">
                  <a16:creationId xmlns:a16="http://schemas.microsoft.com/office/drawing/2014/main" id="{76CD6878-560F-389A-5C7F-45B1468E6B60}"/>
                </a:ext>
              </a:extLst>
            </p:cNvPr>
            <p:cNvGrpSpPr/>
            <p:nvPr/>
          </p:nvGrpSpPr>
          <p:grpSpPr>
            <a:xfrm>
              <a:off x="1889171" y="1707889"/>
              <a:ext cx="481172" cy="628969"/>
              <a:chOff x="1631575" y="1595949"/>
              <a:chExt cx="481172" cy="628969"/>
            </a:xfrm>
          </p:grpSpPr>
          <p:sp>
            <p:nvSpPr>
              <p:cNvPr id="468" name="Freeform: Shape 467">
                <a:extLst>
                  <a:ext uri="{FF2B5EF4-FFF2-40B4-BE49-F238E27FC236}">
                    <a16:creationId xmlns:a16="http://schemas.microsoft.com/office/drawing/2014/main" id="{9D0D3F8E-584F-5D8F-DC19-A3F4108AEC70}"/>
                  </a:ext>
                </a:extLst>
              </p:cNvPr>
              <p:cNvSpPr/>
              <p:nvPr/>
            </p:nvSpPr>
            <p:spPr>
              <a:xfrm>
                <a:off x="1631575" y="1595949"/>
                <a:ext cx="481084" cy="628881"/>
              </a:xfrm>
              <a:custGeom>
                <a:avLst/>
                <a:gdLst>
                  <a:gd name="connsiteX0" fmla="*/ 432932 w 481084"/>
                  <a:gd name="connsiteY0" fmla="*/ 628881 h 628881"/>
                  <a:gd name="connsiteX1" fmla="*/ 48152 w 481084"/>
                  <a:gd name="connsiteY1" fmla="*/ 628881 h 628881"/>
                  <a:gd name="connsiteX2" fmla="*/ 0 w 481084"/>
                  <a:gd name="connsiteY2" fmla="*/ 580729 h 628881"/>
                  <a:gd name="connsiteX3" fmla="*/ 0 w 481084"/>
                  <a:gd name="connsiteY3" fmla="*/ 48152 h 628881"/>
                  <a:gd name="connsiteX4" fmla="*/ 48152 w 481084"/>
                  <a:gd name="connsiteY4" fmla="*/ 0 h 628881"/>
                  <a:gd name="connsiteX5" fmla="*/ 292166 w 481084"/>
                  <a:gd name="connsiteY5" fmla="*/ 0 h 628881"/>
                  <a:gd name="connsiteX6" fmla="*/ 481085 w 481084"/>
                  <a:gd name="connsiteY6" fmla="*/ 194894 h 628881"/>
                  <a:gd name="connsiteX7" fmla="*/ 481085 w 481084"/>
                  <a:gd name="connsiteY7" fmla="*/ 580904 h 628881"/>
                  <a:gd name="connsiteX8" fmla="*/ 432932 w 481084"/>
                  <a:gd name="connsiteY8" fmla="*/ 628881 h 62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84" h="628881">
                    <a:moveTo>
                      <a:pt x="432932" y="628881"/>
                    </a:moveTo>
                    <a:lnTo>
                      <a:pt x="48152" y="628881"/>
                    </a:lnTo>
                    <a:cubicBezTo>
                      <a:pt x="21559" y="628881"/>
                      <a:pt x="0" y="607327"/>
                      <a:pt x="0" y="580729"/>
                    </a:cubicBezTo>
                    <a:lnTo>
                      <a:pt x="0" y="48152"/>
                    </a:lnTo>
                    <a:cubicBezTo>
                      <a:pt x="0" y="21554"/>
                      <a:pt x="21559" y="0"/>
                      <a:pt x="48152" y="0"/>
                    </a:cubicBezTo>
                    <a:lnTo>
                      <a:pt x="292166" y="0"/>
                    </a:lnTo>
                    <a:lnTo>
                      <a:pt x="481085" y="194894"/>
                    </a:lnTo>
                    <a:lnTo>
                      <a:pt x="481085" y="580904"/>
                    </a:lnTo>
                    <a:cubicBezTo>
                      <a:pt x="480988" y="607432"/>
                      <a:pt x="459460" y="628881"/>
                      <a:pt x="432932" y="628881"/>
                    </a:cubicBezTo>
                    <a:close/>
                  </a:path>
                </a:pathLst>
              </a:custGeom>
              <a:solidFill>
                <a:srgbClr val="FF725E"/>
              </a:solidFill>
              <a:ln w="8776"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23DA0F7A-5A56-45CF-E332-542159DCED6B}"/>
                  </a:ext>
                </a:extLst>
              </p:cNvPr>
              <p:cNvSpPr/>
              <p:nvPr/>
            </p:nvSpPr>
            <p:spPr>
              <a:xfrm>
                <a:off x="1631575" y="2034066"/>
                <a:ext cx="481172" cy="190852"/>
              </a:xfrm>
              <a:custGeom>
                <a:avLst/>
                <a:gdLst>
                  <a:gd name="connsiteX0" fmla="*/ 10896 w 481172"/>
                  <a:gd name="connsiteY0" fmla="*/ 0 h 190852"/>
                  <a:gd name="connsiteX1" fmla="*/ 470277 w 481172"/>
                  <a:gd name="connsiteY1" fmla="*/ 0 h 190852"/>
                  <a:gd name="connsiteX2" fmla="*/ 481173 w 481172"/>
                  <a:gd name="connsiteY2" fmla="*/ 10896 h 190852"/>
                  <a:gd name="connsiteX3" fmla="*/ 481173 w 481172"/>
                  <a:gd name="connsiteY3" fmla="*/ 133913 h 190852"/>
                  <a:gd name="connsiteX4" fmla="*/ 424233 w 481172"/>
                  <a:gd name="connsiteY4" fmla="*/ 190852 h 190852"/>
                  <a:gd name="connsiteX5" fmla="*/ 56939 w 481172"/>
                  <a:gd name="connsiteY5" fmla="*/ 190852 h 190852"/>
                  <a:gd name="connsiteX6" fmla="*/ 0 w 481172"/>
                  <a:gd name="connsiteY6" fmla="*/ 133913 h 190852"/>
                  <a:gd name="connsiteX7" fmla="*/ 0 w 481172"/>
                  <a:gd name="connsiteY7" fmla="*/ 10896 h 190852"/>
                  <a:gd name="connsiteX8" fmla="*/ 10896 w 481172"/>
                  <a:gd name="connsiteY8" fmla="*/ 0 h 1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72" h="190852">
                    <a:moveTo>
                      <a:pt x="10896" y="0"/>
                    </a:moveTo>
                    <a:lnTo>
                      <a:pt x="470277" y="0"/>
                    </a:lnTo>
                    <a:cubicBezTo>
                      <a:pt x="476296" y="0"/>
                      <a:pt x="481173" y="4877"/>
                      <a:pt x="481173" y="10896"/>
                    </a:cubicBezTo>
                    <a:lnTo>
                      <a:pt x="481173" y="133913"/>
                    </a:lnTo>
                    <a:cubicBezTo>
                      <a:pt x="481173" y="165361"/>
                      <a:pt x="455682" y="190852"/>
                      <a:pt x="424233" y="190852"/>
                    </a:cubicBezTo>
                    <a:lnTo>
                      <a:pt x="56939" y="190852"/>
                    </a:lnTo>
                    <a:cubicBezTo>
                      <a:pt x="25493" y="190852"/>
                      <a:pt x="0" y="165361"/>
                      <a:pt x="0" y="133913"/>
                    </a:cubicBezTo>
                    <a:lnTo>
                      <a:pt x="0" y="10896"/>
                    </a:lnTo>
                    <a:cubicBezTo>
                      <a:pt x="0" y="4877"/>
                      <a:pt x="4878" y="0"/>
                      <a:pt x="10896" y="0"/>
                    </a:cubicBezTo>
                    <a:close/>
                  </a:path>
                </a:pathLst>
              </a:custGeom>
              <a:solidFill>
                <a:srgbClr val="000000"/>
              </a:solidFill>
              <a:ln w="8776"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04CC13C7-A013-4D7F-E766-6B4F42BAD5CC}"/>
                  </a:ext>
                </a:extLst>
              </p:cNvPr>
              <p:cNvSpPr/>
              <p:nvPr/>
            </p:nvSpPr>
            <p:spPr>
              <a:xfrm>
                <a:off x="1923741" y="1595949"/>
                <a:ext cx="188919" cy="194630"/>
              </a:xfrm>
              <a:custGeom>
                <a:avLst/>
                <a:gdLst>
                  <a:gd name="connsiteX0" fmla="*/ 0 w 188919"/>
                  <a:gd name="connsiteY0" fmla="*/ 0 h 194630"/>
                  <a:gd name="connsiteX1" fmla="*/ 0 w 188919"/>
                  <a:gd name="connsiteY1" fmla="*/ 149905 h 194630"/>
                  <a:gd name="connsiteX2" fmla="*/ 44813 w 188919"/>
                  <a:gd name="connsiteY2" fmla="*/ 194631 h 194630"/>
                  <a:gd name="connsiteX3" fmla="*/ 188919 w 188919"/>
                  <a:gd name="connsiteY3" fmla="*/ 194631 h 194630"/>
                </a:gdLst>
                <a:ahLst/>
                <a:cxnLst>
                  <a:cxn ang="0">
                    <a:pos x="connsiteX0" y="connsiteY0"/>
                  </a:cxn>
                  <a:cxn ang="0">
                    <a:pos x="connsiteX1" y="connsiteY1"/>
                  </a:cxn>
                  <a:cxn ang="0">
                    <a:pos x="connsiteX2" y="connsiteY2"/>
                  </a:cxn>
                  <a:cxn ang="0">
                    <a:pos x="connsiteX3" y="connsiteY3"/>
                  </a:cxn>
                </a:cxnLst>
                <a:rect l="l" t="t" r="r" b="b"/>
                <a:pathLst>
                  <a:path w="188919" h="194630">
                    <a:moveTo>
                      <a:pt x="0" y="0"/>
                    </a:moveTo>
                    <a:lnTo>
                      <a:pt x="0" y="149905"/>
                    </a:lnTo>
                    <a:cubicBezTo>
                      <a:pt x="48" y="174623"/>
                      <a:pt x="20097" y="194631"/>
                      <a:pt x="44813" y="194631"/>
                    </a:cubicBezTo>
                    <a:lnTo>
                      <a:pt x="188919" y="194631"/>
                    </a:lnTo>
                    <a:close/>
                  </a:path>
                </a:pathLst>
              </a:custGeom>
              <a:solidFill>
                <a:srgbClr val="FFFFFF"/>
              </a:solidFill>
              <a:ln w="8776"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4E050D3F-286F-B92F-8927-352E6122769C}"/>
                  </a:ext>
                </a:extLst>
              </p:cNvPr>
              <p:cNvSpPr/>
              <p:nvPr/>
            </p:nvSpPr>
            <p:spPr>
              <a:xfrm>
                <a:off x="1925762" y="1758947"/>
                <a:ext cx="186898" cy="72212"/>
              </a:xfrm>
              <a:custGeom>
                <a:avLst/>
                <a:gdLst>
                  <a:gd name="connsiteX0" fmla="*/ 0 w 186898"/>
                  <a:gd name="connsiteY0" fmla="*/ 0 h 72212"/>
                  <a:gd name="connsiteX1" fmla="*/ 39453 w 186898"/>
                  <a:gd name="connsiteY1" fmla="*/ 48328 h 72212"/>
                  <a:gd name="connsiteX2" fmla="*/ 44198 w 186898"/>
                  <a:gd name="connsiteY2" fmla="*/ 49383 h 72212"/>
                  <a:gd name="connsiteX3" fmla="*/ 186898 w 186898"/>
                  <a:gd name="connsiteY3" fmla="*/ 71965 h 72212"/>
                  <a:gd name="connsiteX4" fmla="*/ 186898 w 186898"/>
                  <a:gd name="connsiteY4" fmla="*/ 31897 h 72212"/>
                  <a:gd name="connsiteX5" fmla="*/ 42792 w 186898"/>
                  <a:gd name="connsiteY5" fmla="*/ 31897 h 72212"/>
                  <a:gd name="connsiteX6" fmla="*/ 0 w 186898"/>
                  <a:gd name="connsiteY6" fmla="*/ 0 h 7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98" h="72212">
                    <a:moveTo>
                      <a:pt x="0" y="0"/>
                    </a:moveTo>
                    <a:cubicBezTo>
                      <a:pt x="156" y="23382"/>
                      <a:pt x="16577" y="43495"/>
                      <a:pt x="39453" y="48328"/>
                    </a:cubicBezTo>
                    <a:lnTo>
                      <a:pt x="44198" y="49383"/>
                    </a:lnTo>
                    <a:cubicBezTo>
                      <a:pt x="63002" y="52810"/>
                      <a:pt x="186898" y="74777"/>
                      <a:pt x="186898" y="71965"/>
                    </a:cubicBezTo>
                    <a:lnTo>
                      <a:pt x="186898" y="31897"/>
                    </a:lnTo>
                    <a:lnTo>
                      <a:pt x="42792" y="31897"/>
                    </a:lnTo>
                    <a:cubicBezTo>
                      <a:pt x="42792" y="31897"/>
                      <a:pt x="6766" y="30491"/>
                      <a:pt x="0" y="0"/>
                    </a:cubicBezTo>
                    <a:close/>
                  </a:path>
                </a:pathLst>
              </a:custGeom>
              <a:solidFill>
                <a:srgbClr val="000000"/>
              </a:solidFill>
              <a:ln w="8776" cap="flat">
                <a:noFill/>
                <a:prstDash val="solid"/>
                <a:miter/>
              </a:ln>
            </p:spPr>
            <p:txBody>
              <a:bodyPr rtlCol="0" anchor="ctr"/>
              <a:lstStyle/>
              <a:p>
                <a:endParaRPr lang="en-US"/>
              </a:p>
            </p:txBody>
          </p:sp>
        </p:grpSp>
        <p:sp>
          <p:nvSpPr>
            <p:cNvPr id="466" name="TextBox 465">
              <a:extLst>
                <a:ext uri="{FF2B5EF4-FFF2-40B4-BE49-F238E27FC236}">
                  <a16:creationId xmlns:a16="http://schemas.microsoft.com/office/drawing/2014/main" id="{1CBC84A2-8D86-7918-1E68-BAAA6F4E1341}"/>
                </a:ext>
              </a:extLst>
            </p:cNvPr>
            <p:cNvSpPr txBox="1"/>
            <p:nvPr/>
          </p:nvSpPr>
          <p:spPr>
            <a:xfrm>
              <a:off x="1811951" y="1818171"/>
              <a:ext cx="938132" cy="347310"/>
            </a:xfrm>
            <a:prstGeom prst="rect">
              <a:avLst/>
            </a:prstGeom>
            <a:noFill/>
          </p:spPr>
          <p:txBody>
            <a:bodyPr wrap="square" rtlCol="0">
              <a:spAutoFit/>
            </a:bodyPr>
            <a:lstStyle/>
            <a:p>
              <a:r>
                <a:rPr lang="en-US" sz="700" b="1" dirty="0">
                  <a:solidFill>
                    <a:schemeClr val="bg1">
                      <a:lumMod val="10000"/>
                    </a:schemeClr>
                  </a:solidFill>
                </a:rPr>
                <a:t>&lt;</a:t>
              </a:r>
              <a:r>
                <a:rPr lang="en-US" sz="700" b="1" dirty="0" err="1">
                  <a:solidFill>
                    <a:schemeClr val="bg1">
                      <a:lumMod val="10000"/>
                    </a:schemeClr>
                  </a:solidFill>
                </a:rPr>
                <a:t>ol</a:t>
              </a:r>
              <a:r>
                <a:rPr lang="en-US" sz="700" b="1" dirty="0">
                  <a:solidFill>
                    <a:schemeClr val="bg1">
                      <a:lumMod val="10000"/>
                    </a:schemeClr>
                  </a:solidFill>
                </a:rPr>
                <a:t>&gt;</a:t>
              </a:r>
            </a:p>
          </p:txBody>
        </p:sp>
        <p:sp>
          <p:nvSpPr>
            <p:cNvPr id="467" name="TextBox 466">
              <a:extLst>
                <a:ext uri="{FF2B5EF4-FFF2-40B4-BE49-F238E27FC236}">
                  <a16:creationId xmlns:a16="http://schemas.microsoft.com/office/drawing/2014/main" id="{CEF239BA-60D6-3CF1-536D-1D2D9DAEFA40}"/>
                </a:ext>
              </a:extLst>
            </p:cNvPr>
            <p:cNvSpPr txBox="1"/>
            <p:nvPr/>
          </p:nvSpPr>
          <p:spPr>
            <a:xfrm>
              <a:off x="1851941" y="2085624"/>
              <a:ext cx="938132" cy="293877"/>
            </a:xfrm>
            <a:prstGeom prst="rect">
              <a:avLst/>
            </a:prstGeom>
            <a:noFill/>
          </p:spPr>
          <p:txBody>
            <a:bodyPr wrap="square" rtlCol="0">
              <a:spAutoFit/>
            </a:bodyPr>
            <a:lstStyle/>
            <a:p>
              <a:r>
                <a:rPr lang="en-US" sz="500" b="1" dirty="0">
                  <a:solidFill>
                    <a:schemeClr val="accent2"/>
                  </a:solidFill>
                </a:rPr>
                <a:t>HTML</a:t>
              </a:r>
            </a:p>
          </p:txBody>
        </p:sp>
      </p:grpSp>
      <p:grpSp>
        <p:nvGrpSpPr>
          <p:cNvPr id="472" name="Group 471">
            <a:extLst>
              <a:ext uri="{FF2B5EF4-FFF2-40B4-BE49-F238E27FC236}">
                <a16:creationId xmlns:a16="http://schemas.microsoft.com/office/drawing/2014/main" id="{5D8C0606-0A5E-983E-EFF9-1F8CCB5BCAB1}"/>
              </a:ext>
            </a:extLst>
          </p:cNvPr>
          <p:cNvGrpSpPr/>
          <p:nvPr/>
        </p:nvGrpSpPr>
        <p:grpSpPr>
          <a:xfrm>
            <a:off x="660850" y="1220548"/>
            <a:ext cx="826736" cy="647363"/>
            <a:chOff x="2266018" y="809782"/>
            <a:chExt cx="938132" cy="686787"/>
          </a:xfrm>
        </p:grpSpPr>
        <p:grpSp>
          <p:nvGrpSpPr>
            <p:cNvPr id="473" name="Graphic 2">
              <a:extLst>
                <a:ext uri="{FF2B5EF4-FFF2-40B4-BE49-F238E27FC236}">
                  <a16:creationId xmlns:a16="http://schemas.microsoft.com/office/drawing/2014/main" id="{F303F999-D6E7-EAD8-A6D3-67C21A89127C}"/>
                </a:ext>
              </a:extLst>
            </p:cNvPr>
            <p:cNvGrpSpPr/>
            <p:nvPr/>
          </p:nvGrpSpPr>
          <p:grpSpPr>
            <a:xfrm>
              <a:off x="2295209" y="809782"/>
              <a:ext cx="525371" cy="686787"/>
              <a:chOff x="5047849" y="956787"/>
              <a:chExt cx="525371" cy="686787"/>
            </a:xfrm>
          </p:grpSpPr>
          <p:sp>
            <p:nvSpPr>
              <p:cNvPr id="475" name="Freeform: Shape 474">
                <a:extLst>
                  <a:ext uri="{FF2B5EF4-FFF2-40B4-BE49-F238E27FC236}">
                    <a16:creationId xmlns:a16="http://schemas.microsoft.com/office/drawing/2014/main" id="{AD63183F-9890-E42A-9ACE-62F3A74ED72D}"/>
                  </a:ext>
                </a:extLst>
              </p:cNvPr>
              <p:cNvSpPr/>
              <p:nvPr/>
            </p:nvSpPr>
            <p:spPr>
              <a:xfrm>
                <a:off x="5047849" y="956787"/>
                <a:ext cx="525371" cy="686787"/>
              </a:xfrm>
              <a:custGeom>
                <a:avLst/>
                <a:gdLst>
                  <a:gd name="connsiteX0" fmla="*/ 472825 w 525371"/>
                  <a:gd name="connsiteY0" fmla="*/ 686787 h 686787"/>
                  <a:gd name="connsiteX1" fmla="*/ 52722 w 525371"/>
                  <a:gd name="connsiteY1" fmla="*/ 686787 h 686787"/>
                  <a:gd name="connsiteX2" fmla="*/ 0 w 525371"/>
                  <a:gd name="connsiteY2" fmla="*/ 634065 h 686787"/>
                  <a:gd name="connsiteX3" fmla="*/ 0 w 525371"/>
                  <a:gd name="connsiteY3" fmla="*/ 52722 h 686787"/>
                  <a:gd name="connsiteX4" fmla="*/ 52722 w 525371"/>
                  <a:gd name="connsiteY4" fmla="*/ 0 h 686787"/>
                  <a:gd name="connsiteX5" fmla="*/ 319142 w 525371"/>
                  <a:gd name="connsiteY5" fmla="*/ 0 h 686787"/>
                  <a:gd name="connsiteX6" fmla="*/ 525371 w 525371"/>
                  <a:gd name="connsiteY6" fmla="*/ 212556 h 686787"/>
                  <a:gd name="connsiteX7" fmla="*/ 525371 w 525371"/>
                  <a:gd name="connsiteY7" fmla="*/ 634329 h 686787"/>
                  <a:gd name="connsiteX8" fmla="*/ 472825 w 525371"/>
                  <a:gd name="connsiteY8" fmla="*/ 686787 h 6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371" h="686787">
                    <a:moveTo>
                      <a:pt x="472825" y="686787"/>
                    </a:moveTo>
                    <a:lnTo>
                      <a:pt x="52722" y="686787"/>
                    </a:lnTo>
                    <a:cubicBezTo>
                      <a:pt x="23602" y="686787"/>
                      <a:pt x="0" y="663185"/>
                      <a:pt x="0" y="634065"/>
                    </a:cubicBezTo>
                    <a:lnTo>
                      <a:pt x="0" y="52722"/>
                    </a:lnTo>
                    <a:cubicBezTo>
                      <a:pt x="0" y="23604"/>
                      <a:pt x="23602" y="0"/>
                      <a:pt x="52722" y="0"/>
                    </a:cubicBezTo>
                    <a:lnTo>
                      <a:pt x="319142" y="0"/>
                    </a:lnTo>
                    <a:lnTo>
                      <a:pt x="525371" y="212556"/>
                    </a:lnTo>
                    <a:lnTo>
                      <a:pt x="525371" y="634329"/>
                    </a:lnTo>
                    <a:cubicBezTo>
                      <a:pt x="525231" y="663273"/>
                      <a:pt x="501769" y="686690"/>
                      <a:pt x="472825" y="686787"/>
                    </a:cubicBezTo>
                    <a:close/>
                  </a:path>
                </a:pathLst>
              </a:custGeom>
              <a:solidFill>
                <a:srgbClr val="455A64"/>
              </a:solidFill>
              <a:ln w="8776"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D35A50E0-99FB-1C6C-B90F-A819BA2C29EB}"/>
                  </a:ext>
                </a:extLst>
              </p:cNvPr>
              <p:cNvSpPr/>
              <p:nvPr/>
            </p:nvSpPr>
            <p:spPr>
              <a:xfrm>
                <a:off x="5047937" y="1435236"/>
                <a:ext cx="525195" cy="208338"/>
              </a:xfrm>
              <a:custGeom>
                <a:avLst/>
                <a:gdLst>
                  <a:gd name="connsiteX0" fmla="*/ 0 w 525195"/>
                  <a:gd name="connsiteY0" fmla="*/ 0 h 208338"/>
                  <a:gd name="connsiteX1" fmla="*/ 525196 w 525195"/>
                  <a:gd name="connsiteY1" fmla="*/ 0 h 208338"/>
                  <a:gd name="connsiteX2" fmla="*/ 525196 w 525195"/>
                  <a:gd name="connsiteY2" fmla="*/ 0 h 208338"/>
                  <a:gd name="connsiteX3" fmla="*/ 525196 w 525195"/>
                  <a:gd name="connsiteY3" fmla="*/ 156408 h 208338"/>
                  <a:gd name="connsiteX4" fmla="*/ 473265 w 525195"/>
                  <a:gd name="connsiteY4" fmla="*/ 208338 h 208338"/>
                  <a:gd name="connsiteX5" fmla="*/ 52019 w 525195"/>
                  <a:gd name="connsiteY5" fmla="*/ 208338 h 208338"/>
                  <a:gd name="connsiteX6" fmla="*/ 88 w 525195"/>
                  <a:gd name="connsiteY6" fmla="*/ 156408 h 208338"/>
                  <a:gd name="connsiteX7" fmla="*/ 88 w 525195"/>
                  <a:gd name="connsiteY7" fmla="*/ 0 h 208338"/>
                  <a:gd name="connsiteX8" fmla="*/ 0 w 525195"/>
                  <a:gd name="connsiteY8" fmla="*/ 0 h 2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195" h="208338">
                    <a:moveTo>
                      <a:pt x="0" y="0"/>
                    </a:moveTo>
                    <a:lnTo>
                      <a:pt x="525196" y="0"/>
                    </a:lnTo>
                    <a:lnTo>
                      <a:pt x="525196" y="0"/>
                    </a:lnTo>
                    <a:lnTo>
                      <a:pt x="525196" y="156408"/>
                    </a:lnTo>
                    <a:cubicBezTo>
                      <a:pt x="525196" y="185088"/>
                      <a:pt x="501945" y="208338"/>
                      <a:pt x="473265" y="208338"/>
                    </a:cubicBezTo>
                    <a:lnTo>
                      <a:pt x="52019" y="208338"/>
                    </a:lnTo>
                    <a:cubicBezTo>
                      <a:pt x="23338" y="208338"/>
                      <a:pt x="88" y="185088"/>
                      <a:pt x="88" y="156408"/>
                    </a:cubicBezTo>
                    <a:lnTo>
                      <a:pt x="88" y="0"/>
                    </a:lnTo>
                    <a:lnTo>
                      <a:pt x="0" y="0"/>
                    </a:lnTo>
                    <a:close/>
                  </a:path>
                </a:pathLst>
              </a:custGeom>
              <a:solidFill>
                <a:srgbClr val="000000"/>
              </a:solidFill>
              <a:ln w="8776"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B029B0DF-CDA3-14CD-9E40-C4CD54D13022}"/>
                  </a:ext>
                </a:extLst>
              </p:cNvPr>
              <p:cNvSpPr/>
              <p:nvPr/>
            </p:nvSpPr>
            <p:spPr>
              <a:xfrm>
                <a:off x="5366991" y="956963"/>
                <a:ext cx="206229" cy="212556"/>
              </a:xfrm>
              <a:custGeom>
                <a:avLst/>
                <a:gdLst>
                  <a:gd name="connsiteX0" fmla="*/ 0 w 206229"/>
                  <a:gd name="connsiteY0" fmla="*/ 0 h 212556"/>
                  <a:gd name="connsiteX1" fmla="*/ 0 w 206229"/>
                  <a:gd name="connsiteY1" fmla="*/ 163613 h 212556"/>
                  <a:gd name="connsiteX2" fmla="*/ 48855 w 206229"/>
                  <a:gd name="connsiteY2" fmla="*/ 212556 h 212556"/>
                  <a:gd name="connsiteX3" fmla="*/ 206229 w 206229"/>
                  <a:gd name="connsiteY3" fmla="*/ 212556 h 212556"/>
                </a:gdLst>
                <a:ahLst/>
                <a:cxnLst>
                  <a:cxn ang="0">
                    <a:pos x="connsiteX0" y="connsiteY0"/>
                  </a:cxn>
                  <a:cxn ang="0">
                    <a:pos x="connsiteX1" y="connsiteY1"/>
                  </a:cxn>
                  <a:cxn ang="0">
                    <a:pos x="connsiteX2" y="connsiteY2"/>
                  </a:cxn>
                  <a:cxn ang="0">
                    <a:pos x="connsiteX3" y="connsiteY3"/>
                  </a:cxn>
                </a:cxnLst>
                <a:rect l="l" t="t" r="r" b="b"/>
                <a:pathLst>
                  <a:path w="206229" h="212556">
                    <a:moveTo>
                      <a:pt x="0" y="0"/>
                    </a:moveTo>
                    <a:lnTo>
                      <a:pt x="0" y="163613"/>
                    </a:lnTo>
                    <a:cubicBezTo>
                      <a:pt x="0" y="190609"/>
                      <a:pt x="21862" y="212508"/>
                      <a:pt x="48855" y="212556"/>
                    </a:cubicBezTo>
                    <a:lnTo>
                      <a:pt x="206229" y="212556"/>
                    </a:lnTo>
                    <a:close/>
                  </a:path>
                </a:pathLst>
              </a:custGeom>
              <a:solidFill>
                <a:srgbClr val="FFFFFF"/>
              </a:solidFill>
              <a:ln w="8776"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490BC1CC-D3EF-AE46-137C-DB02E63B5704}"/>
                  </a:ext>
                </a:extLst>
              </p:cNvPr>
              <p:cNvSpPr/>
              <p:nvPr/>
            </p:nvSpPr>
            <p:spPr>
              <a:xfrm>
                <a:off x="5369086" y="1134986"/>
                <a:ext cx="204134" cy="78752"/>
              </a:xfrm>
              <a:custGeom>
                <a:avLst/>
                <a:gdLst>
                  <a:gd name="connsiteX0" fmla="*/ 14 w 204134"/>
                  <a:gd name="connsiteY0" fmla="*/ 0 h 78752"/>
                  <a:gd name="connsiteX1" fmla="*/ 43157 w 204134"/>
                  <a:gd name="connsiteY1" fmla="*/ 52722 h 78752"/>
                  <a:gd name="connsiteX2" fmla="*/ 48342 w 204134"/>
                  <a:gd name="connsiteY2" fmla="*/ 53864 h 78752"/>
                  <a:gd name="connsiteX3" fmla="*/ 204134 w 204134"/>
                  <a:gd name="connsiteY3" fmla="*/ 78467 h 78752"/>
                  <a:gd name="connsiteX4" fmla="*/ 204134 w 204134"/>
                  <a:gd name="connsiteY4" fmla="*/ 34533 h 78752"/>
                  <a:gd name="connsiteX5" fmla="*/ 46760 w 204134"/>
                  <a:gd name="connsiteY5" fmla="*/ 34533 h 78752"/>
                  <a:gd name="connsiteX6" fmla="*/ 14 w 204134"/>
                  <a:gd name="connsiteY6" fmla="*/ 0 h 7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34" h="78752">
                    <a:moveTo>
                      <a:pt x="14" y="0"/>
                    </a:moveTo>
                    <a:cubicBezTo>
                      <a:pt x="14" y="0"/>
                      <a:pt x="-2007" y="39629"/>
                      <a:pt x="43157" y="52722"/>
                    </a:cubicBezTo>
                    <a:cubicBezTo>
                      <a:pt x="44862" y="53195"/>
                      <a:pt x="46593" y="53577"/>
                      <a:pt x="48342" y="53864"/>
                    </a:cubicBezTo>
                    <a:cubicBezTo>
                      <a:pt x="68903" y="57554"/>
                      <a:pt x="204134" y="81631"/>
                      <a:pt x="204134" y="78467"/>
                    </a:cubicBezTo>
                    <a:lnTo>
                      <a:pt x="204134" y="34533"/>
                    </a:lnTo>
                    <a:lnTo>
                      <a:pt x="46760" y="34533"/>
                    </a:lnTo>
                    <a:cubicBezTo>
                      <a:pt x="46760" y="34533"/>
                      <a:pt x="7482" y="33215"/>
                      <a:pt x="14" y="0"/>
                    </a:cubicBezTo>
                    <a:close/>
                  </a:path>
                </a:pathLst>
              </a:custGeom>
              <a:solidFill>
                <a:srgbClr val="000000"/>
              </a:solidFill>
              <a:ln w="8776"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F7F32D5E-7E4D-EE45-733E-CCFF5F6F1528}"/>
                  </a:ext>
                </a:extLst>
              </p:cNvPr>
              <p:cNvSpPr/>
              <p:nvPr/>
            </p:nvSpPr>
            <p:spPr>
              <a:xfrm>
                <a:off x="5177632" y="1512737"/>
                <a:ext cx="64759" cy="70295"/>
              </a:xfrm>
              <a:custGeom>
                <a:avLst/>
                <a:gdLst>
                  <a:gd name="connsiteX0" fmla="*/ 64760 w 64759"/>
                  <a:gd name="connsiteY0" fmla="*/ 0 h 70295"/>
                  <a:gd name="connsiteX1" fmla="*/ 64760 w 64759"/>
                  <a:gd name="connsiteY1" fmla="*/ 70296 h 70295"/>
                  <a:gd name="connsiteX2" fmla="*/ 48416 w 64759"/>
                  <a:gd name="connsiteY2" fmla="*/ 70296 h 70295"/>
                  <a:gd name="connsiteX3" fmla="*/ 48416 w 64759"/>
                  <a:gd name="connsiteY3" fmla="*/ 41386 h 70295"/>
                  <a:gd name="connsiteX4" fmla="*/ 16344 w 64759"/>
                  <a:gd name="connsiteY4" fmla="*/ 41386 h 70295"/>
                  <a:gd name="connsiteX5" fmla="*/ 16344 w 64759"/>
                  <a:gd name="connsiteY5" fmla="*/ 70296 h 70295"/>
                  <a:gd name="connsiteX6" fmla="*/ 0 w 64759"/>
                  <a:gd name="connsiteY6" fmla="*/ 70296 h 70295"/>
                  <a:gd name="connsiteX7" fmla="*/ 0 w 64759"/>
                  <a:gd name="connsiteY7" fmla="*/ 0 h 70295"/>
                  <a:gd name="connsiteX8" fmla="*/ 16344 w 64759"/>
                  <a:gd name="connsiteY8" fmla="*/ 0 h 70295"/>
                  <a:gd name="connsiteX9" fmla="*/ 16344 w 64759"/>
                  <a:gd name="connsiteY9" fmla="*/ 27855 h 70295"/>
                  <a:gd name="connsiteX10" fmla="*/ 48416 w 64759"/>
                  <a:gd name="connsiteY10" fmla="*/ 27855 h 70295"/>
                  <a:gd name="connsiteX11" fmla="*/ 48416 w 64759"/>
                  <a:gd name="connsiteY11" fmla="*/ 0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59" h="70295">
                    <a:moveTo>
                      <a:pt x="64760" y="0"/>
                    </a:moveTo>
                    <a:lnTo>
                      <a:pt x="64760" y="70296"/>
                    </a:lnTo>
                    <a:lnTo>
                      <a:pt x="48416" y="70296"/>
                    </a:lnTo>
                    <a:lnTo>
                      <a:pt x="48416" y="41386"/>
                    </a:lnTo>
                    <a:lnTo>
                      <a:pt x="16344" y="41386"/>
                    </a:lnTo>
                    <a:lnTo>
                      <a:pt x="16344" y="70296"/>
                    </a:lnTo>
                    <a:lnTo>
                      <a:pt x="0" y="70296"/>
                    </a:lnTo>
                    <a:lnTo>
                      <a:pt x="0" y="0"/>
                    </a:lnTo>
                    <a:lnTo>
                      <a:pt x="16344" y="0"/>
                    </a:lnTo>
                    <a:lnTo>
                      <a:pt x="16344" y="27855"/>
                    </a:lnTo>
                    <a:lnTo>
                      <a:pt x="48416" y="27855"/>
                    </a:lnTo>
                    <a:lnTo>
                      <a:pt x="48416" y="0"/>
                    </a:lnTo>
                    <a:close/>
                  </a:path>
                </a:pathLst>
              </a:custGeom>
              <a:solidFill>
                <a:srgbClr val="FAFAFA"/>
              </a:solidFill>
              <a:ln w="8776"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A362DAAA-8435-5C1B-F840-7204A466A490}"/>
                  </a:ext>
                </a:extLst>
              </p:cNvPr>
              <p:cNvSpPr/>
              <p:nvPr/>
            </p:nvSpPr>
            <p:spPr>
              <a:xfrm>
                <a:off x="5251179" y="1512737"/>
                <a:ext cx="61508" cy="70559"/>
              </a:xfrm>
              <a:custGeom>
                <a:avLst/>
                <a:gdLst>
                  <a:gd name="connsiteX0" fmla="*/ 22407 w 61508"/>
                  <a:gd name="connsiteY0" fmla="*/ 13356 h 70559"/>
                  <a:gd name="connsiteX1" fmla="*/ 0 w 61508"/>
                  <a:gd name="connsiteY1" fmla="*/ 13356 h 70559"/>
                  <a:gd name="connsiteX2" fmla="*/ 0 w 61508"/>
                  <a:gd name="connsiteY2" fmla="*/ 0 h 70559"/>
                  <a:gd name="connsiteX3" fmla="*/ 61509 w 61508"/>
                  <a:gd name="connsiteY3" fmla="*/ 0 h 70559"/>
                  <a:gd name="connsiteX4" fmla="*/ 61509 w 61508"/>
                  <a:gd name="connsiteY4" fmla="*/ 13356 h 70559"/>
                  <a:gd name="connsiteX5" fmla="*/ 38926 w 61508"/>
                  <a:gd name="connsiteY5" fmla="*/ 13356 h 70559"/>
                  <a:gd name="connsiteX6" fmla="*/ 38926 w 61508"/>
                  <a:gd name="connsiteY6" fmla="*/ 70559 h 70559"/>
                  <a:gd name="connsiteX7" fmla="*/ 22582 w 61508"/>
                  <a:gd name="connsiteY7"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08" h="70559">
                    <a:moveTo>
                      <a:pt x="22407" y="13356"/>
                    </a:moveTo>
                    <a:lnTo>
                      <a:pt x="0" y="13356"/>
                    </a:lnTo>
                    <a:lnTo>
                      <a:pt x="0" y="0"/>
                    </a:lnTo>
                    <a:lnTo>
                      <a:pt x="61509" y="0"/>
                    </a:lnTo>
                    <a:lnTo>
                      <a:pt x="61509" y="13356"/>
                    </a:lnTo>
                    <a:lnTo>
                      <a:pt x="38926" y="13356"/>
                    </a:lnTo>
                    <a:lnTo>
                      <a:pt x="38926" y="70559"/>
                    </a:lnTo>
                    <a:lnTo>
                      <a:pt x="22582" y="70559"/>
                    </a:lnTo>
                    <a:close/>
                  </a:path>
                </a:pathLst>
              </a:custGeom>
              <a:solidFill>
                <a:srgbClr val="FAFAFA"/>
              </a:solidFill>
              <a:ln w="8776"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CC375C9A-E524-0538-BB99-BE38B6E20C1F}"/>
                  </a:ext>
                </a:extLst>
              </p:cNvPr>
              <p:cNvSpPr/>
              <p:nvPr/>
            </p:nvSpPr>
            <p:spPr>
              <a:xfrm>
                <a:off x="5321474" y="1513176"/>
                <a:ext cx="79082" cy="70295"/>
              </a:xfrm>
              <a:custGeom>
                <a:avLst/>
                <a:gdLst>
                  <a:gd name="connsiteX0" fmla="*/ 64057 w 79082"/>
                  <a:gd name="connsiteY0" fmla="*/ 70120 h 70295"/>
                  <a:gd name="connsiteX1" fmla="*/ 64057 w 79082"/>
                  <a:gd name="connsiteY1" fmla="*/ 27767 h 70295"/>
                  <a:gd name="connsiteX2" fmla="*/ 43232 w 79082"/>
                  <a:gd name="connsiteY2" fmla="*/ 62914 h 70295"/>
                  <a:gd name="connsiteX3" fmla="*/ 35851 w 79082"/>
                  <a:gd name="connsiteY3" fmla="*/ 62914 h 70295"/>
                  <a:gd name="connsiteX4" fmla="*/ 15202 w 79082"/>
                  <a:gd name="connsiteY4" fmla="*/ 28909 h 70295"/>
                  <a:gd name="connsiteX5" fmla="*/ 15202 w 79082"/>
                  <a:gd name="connsiteY5" fmla="*/ 70296 h 70295"/>
                  <a:gd name="connsiteX6" fmla="*/ 0 w 79082"/>
                  <a:gd name="connsiteY6" fmla="*/ 70296 h 70295"/>
                  <a:gd name="connsiteX7" fmla="*/ 0 w 79082"/>
                  <a:gd name="connsiteY7" fmla="*/ 0 h 70295"/>
                  <a:gd name="connsiteX8" fmla="*/ 13444 w 79082"/>
                  <a:gd name="connsiteY8" fmla="*/ 0 h 70295"/>
                  <a:gd name="connsiteX9" fmla="*/ 39805 w 79082"/>
                  <a:gd name="connsiteY9" fmla="*/ 43935 h 70295"/>
                  <a:gd name="connsiteX10" fmla="*/ 66166 w 79082"/>
                  <a:gd name="connsiteY10" fmla="*/ 0 h 70295"/>
                  <a:gd name="connsiteX11" fmla="*/ 79082 w 79082"/>
                  <a:gd name="connsiteY11" fmla="*/ 0 h 70295"/>
                  <a:gd name="connsiteX12" fmla="*/ 79082 w 79082"/>
                  <a:gd name="connsiteY12" fmla="*/ 70296 h 7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082" h="70295">
                    <a:moveTo>
                      <a:pt x="64057" y="70120"/>
                    </a:moveTo>
                    <a:lnTo>
                      <a:pt x="64057" y="27767"/>
                    </a:lnTo>
                    <a:lnTo>
                      <a:pt x="43232" y="62914"/>
                    </a:lnTo>
                    <a:lnTo>
                      <a:pt x="35851" y="62914"/>
                    </a:lnTo>
                    <a:lnTo>
                      <a:pt x="15202" y="28909"/>
                    </a:lnTo>
                    <a:lnTo>
                      <a:pt x="15202" y="70296"/>
                    </a:lnTo>
                    <a:lnTo>
                      <a:pt x="0" y="70296"/>
                    </a:lnTo>
                    <a:lnTo>
                      <a:pt x="0" y="0"/>
                    </a:lnTo>
                    <a:lnTo>
                      <a:pt x="13444" y="0"/>
                    </a:lnTo>
                    <a:lnTo>
                      <a:pt x="39805" y="43935"/>
                    </a:lnTo>
                    <a:lnTo>
                      <a:pt x="66166" y="0"/>
                    </a:lnTo>
                    <a:lnTo>
                      <a:pt x="79082" y="0"/>
                    </a:lnTo>
                    <a:lnTo>
                      <a:pt x="79082" y="70296"/>
                    </a:lnTo>
                    <a:close/>
                  </a:path>
                </a:pathLst>
              </a:custGeom>
              <a:solidFill>
                <a:srgbClr val="FAFAFA"/>
              </a:solidFill>
              <a:ln w="8776"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B3FA8CA5-C9F5-66D1-8FCB-7293211EB765}"/>
                  </a:ext>
                </a:extLst>
              </p:cNvPr>
              <p:cNvSpPr/>
              <p:nvPr/>
            </p:nvSpPr>
            <p:spPr>
              <a:xfrm>
                <a:off x="5417340" y="1512737"/>
                <a:ext cx="51667" cy="70559"/>
              </a:xfrm>
              <a:custGeom>
                <a:avLst/>
                <a:gdLst>
                  <a:gd name="connsiteX0" fmla="*/ 264 w 51667"/>
                  <a:gd name="connsiteY0" fmla="*/ 0 h 70559"/>
                  <a:gd name="connsiteX1" fmla="*/ 16519 w 51667"/>
                  <a:gd name="connsiteY1" fmla="*/ 0 h 70559"/>
                  <a:gd name="connsiteX2" fmla="*/ 16519 w 51667"/>
                  <a:gd name="connsiteY2" fmla="*/ 57291 h 70559"/>
                  <a:gd name="connsiteX3" fmla="*/ 51667 w 51667"/>
                  <a:gd name="connsiteY3" fmla="*/ 57291 h 70559"/>
                  <a:gd name="connsiteX4" fmla="*/ 51667 w 51667"/>
                  <a:gd name="connsiteY4" fmla="*/ 70559 h 70559"/>
                  <a:gd name="connsiteX5" fmla="*/ 0 w 51667"/>
                  <a:gd name="connsiteY5" fmla="*/ 70559 h 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7" h="70559">
                    <a:moveTo>
                      <a:pt x="264" y="0"/>
                    </a:moveTo>
                    <a:lnTo>
                      <a:pt x="16519" y="0"/>
                    </a:lnTo>
                    <a:lnTo>
                      <a:pt x="16519" y="57291"/>
                    </a:lnTo>
                    <a:lnTo>
                      <a:pt x="51667" y="57291"/>
                    </a:lnTo>
                    <a:lnTo>
                      <a:pt x="51667" y="70559"/>
                    </a:lnTo>
                    <a:lnTo>
                      <a:pt x="0" y="70559"/>
                    </a:lnTo>
                    <a:close/>
                  </a:path>
                </a:pathLst>
              </a:custGeom>
              <a:solidFill>
                <a:srgbClr val="FAFAFA"/>
              </a:solidFill>
              <a:ln w="8776" cap="flat">
                <a:noFill/>
                <a:prstDash val="solid"/>
                <a:miter/>
              </a:ln>
            </p:spPr>
            <p:txBody>
              <a:bodyPr rtlCol="0" anchor="ctr"/>
              <a:lstStyle/>
              <a:p>
                <a:endParaRPr lang="en-US"/>
              </a:p>
            </p:txBody>
          </p:sp>
        </p:grpSp>
        <p:sp>
          <p:nvSpPr>
            <p:cNvPr id="474" name="TextBox 473">
              <a:extLst>
                <a:ext uri="{FF2B5EF4-FFF2-40B4-BE49-F238E27FC236}">
                  <a16:creationId xmlns:a16="http://schemas.microsoft.com/office/drawing/2014/main" id="{D53CA4E6-1E3F-4229-22D8-E544CC17D7F2}"/>
                </a:ext>
              </a:extLst>
            </p:cNvPr>
            <p:cNvSpPr txBox="1"/>
            <p:nvPr/>
          </p:nvSpPr>
          <p:spPr>
            <a:xfrm>
              <a:off x="2266018" y="1017483"/>
              <a:ext cx="938132" cy="216139"/>
            </a:xfrm>
            <a:prstGeom prst="rect">
              <a:avLst/>
            </a:prstGeom>
            <a:noFill/>
          </p:spPr>
          <p:txBody>
            <a:bodyPr wrap="square" rtlCol="0">
              <a:spAutoFit/>
            </a:bodyPr>
            <a:lstStyle/>
            <a:p>
              <a:r>
                <a:rPr lang="en-US" sz="1000" b="1" dirty="0">
                  <a:solidFill>
                    <a:schemeClr val="accent2"/>
                  </a:solidFill>
                </a:rPr>
                <a:t>&lt;title&gt;</a:t>
              </a:r>
            </a:p>
          </p:txBody>
        </p:sp>
      </p:grpSp>
    </p:spTree>
    <p:extLst>
      <p:ext uri="{BB962C8B-B14F-4D97-AF65-F5344CB8AC3E}">
        <p14:creationId xmlns:p14="http://schemas.microsoft.com/office/powerpoint/2010/main" val="1205068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6"/>
          <p:cNvSpPr txBox="1">
            <a:spLocks noGrp="1"/>
          </p:cNvSpPr>
          <p:nvPr>
            <p:ph type="title"/>
          </p:nvPr>
        </p:nvSpPr>
        <p:spPr>
          <a:xfrm>
            <a:off x="720000" y="2150850"/>
            <a:ext cx="47409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Chèn hình ảnh</a:t>
            </a:r>
            <a:endParaRPr sz="3200" dirty="0"/>
          </a:p>
        </p:txBody>
      </p:sp>
      <p:sp>
        <p:nvSpPr>
          <p:cNvPr id="758" name="Google Shape;758;p36"/>
          <p:cNvSpPr txBox="1">
            <a:spLocks noGrp="1"/>
          </p:cNvSpPr>
          <p:nvPr>
            <p:ph type="title" idx="2"/>
          </p:nvPr>
        </p:nvSpPr>
        <p:spPr>
          <a:xfrm>
            <a:off x="720000" y="1249000"/>
            <a:ext cx="17025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sp>
        <p:nvSpPr>
          <p:cNvPr id="3" name="Subtitle 2">
            <a:extLst>
              <a:ext uri="{FF2B5EF4-FFF2-40B4-BE49-F238E27FC236}">
                <a16:creationId xmlns:a16="http://schemas.microsoft.com/office/drawing/2014/main" id="{2D415B3C-03EC-28EF-C23D-F871EF1D2651}"/>
              </a:ext>
            </a:extLst>
          </p:cNvPr>
          <p:cNvSpPr>
            <a:spLocks noGrp="1"/>
          </p:cNvSpPr>
          <p:nvPr>
            <p:ph type="subTitle" idx="1"/>
          </p:nvPr>
        </p:nvSpPr>
        <p:spPr/>
        <p:txBody>
          <a:bodyPr/>
          <a:lstStyle/>
          <a:p>
            <a:endParaRPr lang="en-US"/>
          </a:p>
        </p:txBody>
      </p:sp>
      <p:pic>
        <p:nvPicPr>
          <p:cNvPr id="4" name="Picture 3" descr="A person sitting in a chair with a computer&#10;&#10;Description automatically generated">
            <a:extLst>
              <a:ext uri="{FF2B5EF4-FFF2-40B4-BE49-F238E27FC236}">
                <a16:creationId xmlns:a16="http://schemas.microsoft.com/office/drawing/2014/main" id="{06D9AD7E-09EE-A65B-B13B-85F0C0AD6A24}"/>
              </a:ext>
            </a:extLst>
          </p:cNvPr>
          <p:cNvPicPr>
            <a:picLocks noChangeAspect="1"/>
          </p:cNvPicPr>
          <p:nvPr/>
        </p:nvPicPr>
        <p:blipFill>
          <a:blip r:embed="rId3"/>
          <a:stretch>
            <a:fillRect/>
          </a:stretch>
        </p:blipFill>
        <p:spPr>
          <a:xfrm>
            <a:off x="4913382" y="1435278"/>
            <a:ext cx="4093053" cy="409305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8" name="Google Shape;868;p37"/>
          <p:cNvSpPr txBox="1">
            <a:spLocks noGrp="1"/>
          </p:cNvSpPr>
          <p:nvPr>
            <p:ph type="subTitle" idx="1"/>
          </p:nvPr>
        </p:nvSpPr>
        <p:spPr>
          <a:xfrm>
            <a:off x="4587184" y="667050"/>
            <a:ext cx="4243610" cy="19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000" dirty="0"/>
              <a:t> Các thuộc tính của thẻ &lt;img&gt;:</a:t>
            </a:r>
          </a:p>
          <a:p>
            <a:pPr marL="0" lvl="0" indent="0" algn="l" rtl="0">
              <a:spcBef>
                <a:spcPts val="0"/>
              </a:spcBef>
              <a:spcAft>
                <a:spcPts val="0"/>
              </a:spcAft>
              <a:buNone/>
            </a:pPr>
            <a:r>
              <a:rPr lang="vi-VN" sz="2000" dirty="0"/>
              <a:t>- src: Xác định tên tệp ảnh, có thể bao gồm cả đường dẫn đến tệp ảnh.</a:t>
            </a:r>
          </a:p>
          <a:p>
            <a:pPr marL="0" lvl="0" indent="0" algn="l" rtl="0">
              <a:spcBef>
                <a:spcPts val="0"/>
              </a:spcBef>
              <a:spcAft>
                <a:spcPts val="0"/>
              </a:spcAft>
              <a:buNone/>
            </a:pPr>
            <a:r>
              <a:rPr lang="vi-VN" sz="2000" dirty="0"/>
              <a:t>- alt: Nội dung thay thế, hiển thị khi hình ảnh không thể hiển thị được.</a:t>
            </a:r>
          </a:p>
          <a:p>
            <a:pPr marL="0" lvl="0" indent="0" algn="l" rtl="0">
              <a:spcBef>
                <a:spcPts val="0"/>
              </a:spcBef>
              <a:spcAft>
                <a:spcPts val="0"/>
              </a:spcAft>
              <a:buNone/>
            </a:pPr>
            <a:r>
              <a:rPr lang="vi-VN" sz="2000" dirty="0"/>
              <a:t>- width và height: Xác định kích thước chiều rộng và chiều cao của ảnh, tính theo đơn vị pixel. Nếu không khai báo, ảnh sẽ hiển thị theo kích thước gốc.</a:t>
            </a:r>
          </a:p>
          <a:p>
            <a:pPr marL="0" lvl="0" indent="0" algn="l" rtl="0">
              <a:spcBef>
                <a:spcPts val="0"/>
              </a:spcBef>
              <a:spcAft>
                <a:spcPts val="0"/>
              </a:spcAft>
              <a:buNone/>
            </a:pPr>
            <a:r>
              <a:rPr lang="vi-VN" sz="2000" dirty="0"/>
              <a:t>Các định dạng ảnh phổ biến:- JPG,PNG. GIF</a:t>
            </a:r>
          </a:p>
        </p:txBody>
      </p:sp>
      <p:sp>
        <p:nvSpPr>
          <p:cNvPr id="869" name="Google Shape;869;p37"/>
          <p:cNvSpPr txBox="1">
            <a:spLocks noGrp="1"/>
          </p:cNvSpPr>
          <p:nvPr>
            <p:ph type="subTitle" idx="2"/>
          </p:nvPr>
        </p:nvSpPr>
        <p:spPr>
          <a:xfrm>
            <a:off x="313206" y="667050"/>
            <a:ext cx="3893034" cy="3600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dirty="0"/>
              <a:t>Để chèn hình ảnh vào trang web, sử dụng thẻ &lt;img&gt; với cú pháp như sau:</a:t>
            </a:r>
          </a:p>
          <a:p>
            <a:pPr marL="0" lvl="0" indent="0" algn="l" rtl="0">
              <a:spcBef>
                <a:spcPts val="0"/>
              </a:spcBef>
              <a:spcAft>
                <a:spcPts val="0"/>
              </a:spcAft>
              <a:buNone/>
            </a:pPr>
            <a:r>
              <a:rPr lang="vi-VN" sz="2400" dirty="0">
                <a:solidFill>
                  <a:srgbClr val="FF0000"/>
                </a:solidFill>
              </a:rPr>
              <a:t>&lt;img src="Tên tệp ảnh" alt="Nội dung" width="Chiều rộng" height="Chiều cao"&gt;</a:t>
            </a:r>
          </a:p>
        </p:txBody>
      </p:sp>
      <p:sp>
        <p:nvSpPr>
          <p:cNvPr id="2" name="Google Shape;4222;p65">
            <a:extLst>
              <a:ext uri="{FF2B5EF4-FFF2-40B4-BE49-F238E27FC236}">
                <a16:creationId xmlns:a16="http://schemas.microsoft.com/office/drawing/2014/main" id="{ECDB38F9-24F3-EE9C-96BD-16BEF4DACBB2}"/>
              </a:ext>
            </a:extLst>
          </p:cNvPr>
          <p:cNvSpPr txBox="1">
            <a:spLocks noGrp="1"/>
          </p:cNvSpPr>
          <p:nvPr>
            <p:ph type="title"/>
          </p:nvPr>
        </p:nvSpPr>
        <p:spPr>
          <a:xfrm>
            <a:off x="918120" y="20103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1. Chèn hình ảnh</a:t>
            </a:r>
            <a:endParaRPr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5">
          <a:extLst>
            <a:ext uri="{FF2B5EF4-FFF2-40B4-BE49-F238E27FC236}">
              <a16:creationId xmlns:a16="http://schemas.microsoft.com/office/drawing/2014/main" id="{68055C99-80F5-D28F-6FF5-12BA81311359}"/>
            </a:ext>
          </a:extLst>
        </p:cNvPr>
        <p:cNvGrpSpPr/>
        <p:nvPr/>
      </p:nvGrpSpPr>
      <p:grpSpPr>
        <a:xfrm>
          <a:off x="0" y="0"/>
          <a:ext cx="0" cy="0"/>
          <a:chOff x="0" y="0"/>
          <a:chExt cx="0" cy="0"/>
        </a:xfrm>
      </p:grpSpPr>
      <p:sp>
        <p:nvSpPr>
          <p:cNvPr id="756" name="Google Shape;756;p36">
            <a:extLst>
              <a:ext uri="{FF2B5EF4-FFF2-40B4-BE49-F238E27FC236}">
                <a16:creationId xmlns:a16="http://schemas.microsoft.com/office/drawing/2014/main" id="{7FEF4517-2132-9E3B-2AFA-CAEACCC199CB}"/>
              </a:ext>
            </a:extLst>
          </p:cNvPr>
          <p:cNvSpPr txBox="1">
            <a:spLocks noGrp="1"/>
          </p:cNvSpPr>
          <p:nvPr>
            <p:ph type="title"/>
          </p:nvPr>
        </p:nvSpPr>
        <p:spPr>
          <a:xfrm>
            <a:off x="720000" y="2150850"/>
            <a:ext cx="47409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Chèn âm thanh</a:t>
            </a:r>
            <a:endParaRPr sz="3200" dirty="0"/>
          </a:p>
        </p:txBody>
      </p:sp>
      <p:sp>
        <p:nvSpPr>
          <p:cNvPr id="758" name="Google Shape;758;p36">
            <a:extLst>
              <a:ext uri="{FF2B5EF4-FFF2-40B4-BE49-F238E27FC236}">
                <a16:creationId xmlns:a16="http://schemas.microsoft.com/office/drawing/2014/main" id="{3A478B15-79E3-5CAA-3514-2B658C3A304E}"/>
              </a:ext>
            </a:extLst>
          </p:cNvPr>
          <p:cNvSpPr txBox="1">
            <a:spLocks noGrp="1"/>
          </p:cNvSpPr>
          <p:nvPr>
            <p:ph type="title" idx="2"/>
          </p:nvPr>
        </p:nvSpPr>
        <p:spPr>
          <a:xfrm>
            <a:off x="720000" y="1249000"/>
            <a:ext cx="17025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a:t>
            </a:r>
            <a:endParaRPr dirty="0"/>
          </a:p>
        </p:txBody>
      </p:sp>
      <p:pic>
        <p:nvPicPr>
          <p:cNvPr id="6" name="Picture 5" descr="A cellphone with a smile on the screen&#10;&#10;Description automatically generated">
            <a:extLst>
              <a:ext uri="{FF2B5EF4-FFF2-40B4-BE49-F238E27FC236}">
                <a16:creationId xmlns:a16="http://schemas.microsoft.com/office/drawing/2014/main" id="{B2018AC4-68A1-FA9B-20C5-DB2C5F761CC6}"/>
              </a:ext>
            </a:extLst>
          </p:cNvPr>
          <p:cNvPicPr>
            <a:picLocks noChangeAspect="1"/>
          </p:cNvPicPr>
          <p:nvPr/>
        </p:nvPicPr>
        <p:blipFill>
          <a:blip r:embed="rId3"/>
          <a:stretch>
            <a:fillRect/>
          </a:stretch>
        </p:blipFill>
        <p:spPr>
          <a:xfrm>
            <a:off x="4638254" y="825502"/>
            <a:ext cx="4334296" cy="4334296"/>
          </a:xfrm>
          <a:prstGeom prst="rect">
            <a:avLst/>
          </a:prstGeom>
        </p:spPr>
      </p:pic>
    </p:spTree>
    <p:extLst>
      <p:ext uri="{BB962C8B-B14F-4D97-AF65-F5344CB8AC3E}">
        <p14:creationId xmlns:p14="http://schemas.microsoft.com/office/powerpoint/2010/main" val="177466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7" name="Google Shape;1747;p44"/>
          <p:cNvSpPr txBox="1">
            <a:spLocks noGrp="1"/>
          </p:cNvSpPr>
          <p:nvPr>
            <p:ph type="subTitle" idx="1"/>
          </p:nvPr>
        </p:nvSpPr>
        <p:spPr>
          <a:xfrm>
            <a:off x="314188" y="638812"/>
            <a:ext cx="8056683" cy="36806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000" dirty="0"/>
              <a:t>Để chèn âm thanh vào trang web, sử dụng thẻ &lt;audio&gt; với cú pháp sau:</a:t>
            </a:r>
          </a:p>
          <a:p>
            <a:pPr marL="0" lvl="0" indent="0" algn="l" rtl="0">
              <a:spcBef>
                <a:spcPts val="0"/>
              </a:spcBef>
              <a:spcAft>
                <a:spcPts val="0"/>
              </a:spcAft>
              <a:buNone/>
            </a:pPr>
            <a:r>
              <a:rPr lang="vi-VN" sz="2000" dirty="0">
                <a:solidFill>
                  <a:srgbClr val="FF0000"/>
                </a:solidFill>
              </a:rPr>
              <a:t>&lt;audio src="Tên tệp âm thanh" controls&gt;&lt;/audio&gt;</a:t>
            </a:r>
          </a:p>
          <a:p>
            <a:pPr marL="0" lvl="0" indent="0" algn="l" rtl="0">
              <a:spcBef>
                <a:spcPts val="0"/>
              </a:spcBef>
              <a:spcAft>
                <a:spcPts val="0"/>
              </a:spcAft>
              <a:buNone/>
            </a:pPr>
            <a:r>
              <a:rPr lang="vi-VN" sz="2000" dirty="0"/>
              <a:t>Các thuộc tính của thẻ &lt;audio&gt;:</a:t>
            </a:r>
          </a:p>
          <a:p>
            <a:pPr marL="0" lvl="0" indent="0" algn="l" rtl="0">
              <a:spcBef>
                <a:spcPts val="0"/>
              </a:spcBef>
              <a:spcAft>
                <a:spcPts val="0"/>
              </a:spcAft>
              <a:buNone/>
            </a:pPr>
            <a:r>
              <a:rPr lang="vi-VN" sz="2000" dirty="0"/>
              <a:t>- src: Xác định tên tệp âm thanh, có thể bao gồm cả đường dẫn đến tệp âm thanh.</a:t>
            </a:r>
          </a:p>
          <a:p>
            <a:pPr marL="0" lvl="0" indent="0" algn="l" rtl="0">
              <a:spcBef>
                <a:spcPts val="0"/>
              </a:spcBef>
              <a:spcAft>
                <a:spcPts val="0"/>
              </a:spcAft>
              <a:buNone/>
            </a:pPr>
            <a:r>
              <a:rPr lang="vi-VN" sz="2000" dirty="0"/>
              <a:t>- controls: Hiển thị bảng điều khiển tệp âm thanh trên trình duyệt web.</a:t>
            </a:r>
          </a:p>
          <a:p>
            <a:pPr marL="0" lvl="0" indent="0" algn="l" rtl="0">
              <a:spcBef>
                <a:spcPts val="0"/>
              </a:spcBef>
              <a:spcAft>
                <a:spcPts val="0"/>
              </a:spcAft>
              <a:buNone/>
            </a:pPr>
            <a:r>
              <a:rPr lang="vi-VN" sz="2000" dirty="0"/>
              <a:t>Các định dạng âm thanh phổ biến:- MP3, OGG</a:t>
            </a:r>
          </a:p>
          <a:p>
            <a:pPr marL="0" lvl="0" indent="0" algn="l" rtl="0">
              <a:spcBef>
                <a:spcPts val="0"/>
              </a:spcBef>
              <a:spcAft>
                <a:spcPts val="0"/>
              </a:spcAft>
              <a:buNone/>
            </a:pPr>
            <a:r>
              <a:rPr lang="vi-VN" sz="2000" dirty="0"/>
              <a:t> Chức năng của bảng điều khiển:- Phát- Tạm dừng- Tắt âm- Tăng/Giảm </a:t>
            </a:r>
            <a:r>
              <a:rPr lang="vi-VN" sz="2000"/>
              <a:t>âm lượng</a:t>
            </a:r>
            <a:r>
              <a:rPr lang="en-US" sz="2000"/>
              <a:t>. </a:t>
            </a:r>
            <a:r>
              <a:rPr lang="vi-VN" sz="2000"/>
              <a:t>Bảng </a:t>
            </a:r>
            <a:r>
              <a:rPr lang="vi-VN" sz="2000" dirty="0"/>
              <a:t>điều khiển giúp người dùng tương tác dễ dàng với tệp âm thanh trên trang web.</a:t>
            </a:r>
          </a:p>
        </p:txBody>
      </p:sp>
      <p:grpSp>
        <p:nvGrpSpPr>
          <p:cNvPr id="1749" name="Google Shape;1749;p44"/>
          <p:cNvGrpSpPr/>
          <p:nvPr/>
        </p:nvGrpSpPr>
        <p:grpSpPr>
          <a:xfrm>
            <a:off x="8181293" y="-28953"/>
            <a:ext cx="904202" cy="911797"/>
            <a:chOff x="308475" y="958150"/>
            <a:chExt cx="3516927" cy="3546470"/>
          </a:xfrm>
        </p:grpSpPr>
        <p:sp>
          <p:nvSpPr>
            <p:cNvPr id="1750" name="Google Shape;1750;p44"/>
            <p:cNvSpPr/>
            <p:nvPr/>
          </p:nvSpPr>
          <p:spPr>
            <a:xfrm>
              <a:off x="336059" y="1973328"/>
              <a:ext cx="2494854" cy="2503708"/>
            </a:xfrm>
            <a:custGeom>
              <a:avLst/>
              <a:gdLst/>
              <a:ahLst/>
              <a:cxnLst/>
              <a:rect l="l" t="t" r="r" b="b"/>
              <a:pathLst>
                <a:path w="5065" h="5083" extrusionOk="0">
                  <a:moveTo>
                    <a:pt x="2523" y="0"/>
                  </a:moveTo>
                  <a:cubicBezTo>
                    <a:pt x="1137" y="0"/>
                    <a:pt x="0" y="1132"/>
                    <a:pt x="0" y="2541"/>
                  </a:cubicBezTo>
                  <a:cubicBezTo>
                    <a:pt x="0" y="3946"/>
                    <a:pt x="1137" y="5083"/>
                    <a:pt x="2523" y="5083"/>
                  </a:cubicBezTo>
                  <a:cubicBezTo>
                    <a:pt x="3928" y="5083"/>
                    <a:pt x="5064" y="3946"/>
                    <a:pt x="5064" y="2541"/>
                  </a:cubicBezTo>
                  <a:cubicBezTo>
                    <a:pt x="5064" y="1132"/>
                    <a:pt x="3928" y="0"/>
                    <a:pt x="2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p:cNvSpPr/>
            <p:nvPr/>
          </p:nvSpPr>
          <p:spPr>
            <a:xfrm>
              <a:off x="308475" y="1952641"/>
              <a:ext cx="2549529" cy="2551979"/>
            </a:xfrm>
            <a:custGeom>
              <a:avLst/>
              <a:gdLst/>
              <a:ahLst/>
              <a:cxnLst/>
              <a:rect l="l" t="t" r="r" b="b"/>
              <a:pathLst>
                <a:path w="5176" h="5181" extrusionOk="0">
                  <a:moveTo>
                    <a:pt x="2579" y="98"/>
                  </a:moveTo>
                  <a:cubicBezTo>
                    <a:pt x="3965" y="98"/>
                    <a:pt x="5083" y="1216"/>
                    <a:pt x="5083" y="2583"/>
                  </a:cubicBezTo>
                  <a:cubicBezTo>
                    <a:pt x="5083" y="3970"/>
                    <a:pt x="3965" y="5065"/>
                    <a:pt x="2579" y="5065"/>
                  </a:cubicBezTo>
                  <a:cubicBezTo>
                    <a:pt x="1211" y="5065"/>
                    <a:pt x="93" y="3970"/>
                    <a:pt x="93" y="2583"/>
                  </a:cubicBezTo>
                  <a:cubicBezTo>
                    <a:pt x="93" y="1216"/>
                    <a:pt x="1211" y="98"/>
                    <a:pt x="2579" y="98"/>
                  </a:cubicBezTo>
                  <a:close/>
                  <a:moveTo>
                    <a:pt x="2579" y="0"/>
                  </a:moveTo>
                  <a:cubicBezTo>
                    <a:pt x="1156" y="0"/>
                    <a:pt x="1" y="1156"/>
                    <a:pt x="1" y="2583"/>
                  </a:cubicBezTo>
                  <a:cubicBezTo>
                    <a:pt x="1" y="4007"/>
                    <a:pt x="1156" y="5180"/>
                    <a:pt x="2579" y="5180"/>
                  </a:cubicBezTo>
                  <a:cubicBezTo>
                    <a:pt x="4021" y="5180"/>
                    <a:pt x="5176" y="4007"/>
                    <a:pt x="5176" y="2583"/>
                  </a:cubicBezTo>
                  <a:cubicBezTo>
                    <a:pt x="5176" y="1156"/>
                    <a:pt x="4021" y="0"/>
                    <a:pt x="257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p:cNvSpPr/>
            <p:nvPr/>
          </p:nvSpPr>
          <p:spPr>
            <a:xfrm>
              <a:off x="563624" y="2209760"/>
              <a:ext cx="2039722" cy="2028383"/>
            </a:xfrm>
            <a:custGeom>
              <a:avLst/>
              <a:gdLst/>
              <a:ahLst/>
              <a:cxnLst/>
              <a:rect l="l" t="t" r="r" b="b"/>
              <a:pathLst>
                <a:path w="4141" h="4118" extrusionOk="0">
                  <a:moveTo>
                    <a:pt x="2061" y="1"/>
                  </a:moveTo>
                  <a:cubicBezTo>
                    <a:pt x="924" y="1"/>
                    <a:pt x="0" y="925"/>
                    <a:pt x="0" y="2061"/>
                  </a:cubicBezTo>
                  <a:cubicBezTo>
                    <a:pt x="0" y="3193"/>
                    <a:pt x="924" y="4118"/>
                    <a:pt x="2061" y="4118"/>
                  </a:cubicBezTo>
                  <a:cubicBezTo>
                    <a:pt x="3216" y="4118"/>
                    <a:pt x="4140" y="3193"/>
                    <a:pt x="4140" y="2061"/>
                  </a:cubicBezTo>
                  <a:cubicBezTo>
                    <a:pt x="4140" y="925"/>
                    <a:pt x="3216" y="1"/>
                    <a:pt x="2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4"/>
            <p:cNvSpPr/>
            <p:nvPr/>
          </p:nvSpPr>
          <p:spPr>
            <a:xfrm>
              <a:off x="536041" y="2180206"/>
              <a:ext cx="2085531" cy="2087490"/>
            </a:xfrm>
            <a:custGeom>
              <a:avLst/>
              <a:gdLst/>
              <a:ahLst/>
              <a:cxnLst/>
              <a:rect l="l" t="t" r="r" b="b"/>
              <a:pathLst>
                <a:path w="4234" h="4238" extrusionOk="0">
                  <a:moveTo>
                    <a:pt x="2117" y="98"/>
                  </a:moveTo>
                  <a:cubicBezTo>
                    <a:pt x="3235" y="98"/>
                    <a:pt x="4136" y="1003"/>
                    <a:pt x="4136" y="2121"/>
                  </a:cubicBezTo>
                  <a:cubicBezTo>
                    <a:pt x="4136" y="3235"/>
                    <a:pt x="3235" y="4141"/>
                    <a:pt x="2117" y="4141"/>
                  </a:cubicBezTo>
                  <a:cubicBezTo>
                    <a:pt x="1017" y="4141"/>
                    <a:pt x="116" y="3235"/>
                    <a:pt x="116" y="2121"/>
                  </a:cubicBezTo>
                  <a:cubicBezTo>
                    <a:pt x="116" y="1003"/>
                    <a:pt x="1017" y="98"/>
                    <a:pt x="2117" y="98"/>
                  </a:cubicBezTo>
                  <a:close/>
                  <a:moveTo>
                    <a:pt x="2117" y="1"/>
                  </a:moveTo>
                  <a:cubicBezTo>
                    <a:pt x="962" y="1"/>
                    <a:pt x="1" y="943"/>
                    <a:pt x="1" y="2121"/>
                  </a:cubicBezTo>
                  <a:cubicBezTo>
                    <a:pt x="1" y="3295"/>
                    <a:pt x="962" y="4238"/>
                    <a:pt x="2117" y="4238"/>
                  </a:cubicBezTo>
                  <a:cubicBezTo>
                    <a:pt x="3291" y="4238"/>
                    <a:pt x="4233" y="3295"/>
                    <a:pt x="4233" y="2121"/>
                  </a:cubicBezTo>
                  <a:cubicBezTo>
                    <a:pt x="4233" y="943"/>
                    <a:pt x="3291" y="1"/>
                    <a:pt x="211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4"/>
            <p:cNvSpPr/>
            <p:nvPr/>
          </p:nvSpPr>
          <p:spPr>
            <a:xfrm>
              <a:off x="838969" y="2485105"/>
              <a:ext cx="1489032" cy="1480158"/>
            </a:xfrm>
            <a:custGeom>
              <a:avLst/>
              <a:gdLst/>
              <a:ahLst/>
              <a:cxnLst/>
              <a:rect l="l" t="t" r="r" b="b"/>
              <a:pathLst>
                <a:path w="3023" h="3005" extrusionOk="0">
                  <a:moveTo>
                    <a:pt x="1502" y="1"/>
                  </a:moveTo>
                  <a:cubicBezTo>
                    <a:pt x="675" y="1"/>
                    <a:pt x="0" y="671"/>
                    <a:pt x="0" y="1502"/>
                  </a:cubicBezTo>
                  <a:cubicBezTo>
                    <a:pt x="0" y="2329"/>
                    <a:pt x="675" y="3004"/>
                    <a:pt x="1502" y="3004"/>
                  </a:cubicBezTo>
                  <a:cubicBezTo>
                    <a:pt x="2348" y="3004"/>
                    <a:pt x="3022" y="2329"/>
                    <a:pt x="3022" y="1502"/>
                  </a:cubicBezTo>
                  <a:cubicBezTo>
                    <a:pt x="3022" y="671"/>
                    <a:pt x="2348" y="1"/>
                    <a:pt x="1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p:cNvSpPr/>
            <p:nvPr/>
          </p:nvSpPr>
          <p:spPr>
            <a:xfrm>
              <a:off x="820744" y="2455551"/>
              <a:ext cx="1525482" cy="1536803"/>
            </a:xfrm>
            <a:custGeom>
              <a:avLst/>
              <a:gdLst/>
              <a:ahLst/>
              <a:cxnLst/>
              <a:rect l="l" t="t" r="r" b="b"/>
              <a:pathLst>
                <a:path w="3097" h="3120" extrusionOk="0">
                  <a:moveTo>
                    <a:pt x="1539" y="116"/>
                  </a:moveTo>
                  <a:cubicBezTo>
                    <a:pt x="2348" y="116"/>
                    <a:pt x="3004" y="754"/>
                    <a:pt x="3004" y="1562"/>
                  </a:cubicBezTo>
                  <a:cubicBezTo>
                    <a:pt x="3004" y="2371"/>
                    <a:pt x="2348" y="3022"/>
                    <a:pt x="1539" y="3022"/>
                  </a:cubicBezTo>
                  <a:cubicBezTo>
                    <a:pt x="749" y="3022"/>
                    <a:pt x="93" y="2371"/>
                    <a:pt x="93" y="1562"/>
                  </a:cubicBezTo>
                  <a:cubicBezTo>
                    <a:pt x="93" y="754"/>
                    <a:pt x="749" y="116"/>
                    <a:pt x="1539" y="116"/>
                  </a:cubicBezTo>
                  <a:close/>
                  <a:moveTo>
                    <a:pt x="1539" y="1"/>
                  </a:moveTo>
                  <a:cubicBezTo>
                    <a:pt x="694" y="1"/>
                    <a:pt x="0" y="712"/>
                    <a:pt x="0" y="1562"/>
                  </a:cubicBezTo>
                  <a:cubicBezTo>
                    <a:pt x="0" y="2426"/>
                    <a:pt x="694" y="3119"/>
                    <a:pt x="1539" y="3119"/>
                  </a:cubicBezTo>
                  <a:cubicBezTo>
                    <a:pt x="2403" y="3119"/>
                    <a:pt x="3096" y="2426"/>
                    <a:pt x="3096" y="1562"/>
                  </a:cubicBezTo>
                  <a:cubicBezTo>
                    <a:pt x="3096" y="712"/>
                    <a:pt x="2403" y="1"/>
                    <a:pt x="153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p:cNvSpPr/>
            <p:nvPr/>
          </p:nvSpPr>
          <p:spPr>
            <a:xfrm>
              <a:off x="1275876" y="2920040"/>
              <a:ext cx="615217" cy="607825"/>
            </a:xfrm>
            <a:custGeom>
              <a:avLst/>
              <a:gdLst/>
              <a:ahLst/>
              <a:cxnLst/>
              <a:rect l="l" t="t" r="r" b="b"/>
              <a:pathLst>
                <a:path w="1249" h="1234" extrusionOk="0">
                  <a:moveTo>
                    <a:pt x="615" y="0"/>
                  </a:moveTo>
                  <a:cubicBezTo>
                    <a:pt x="287" y="0"/>
                    <a:pt x="1" y="273"/>
                    <a:pt x="1" y="619"/>
                  </a:cubicBezTo>
                  <a:cubicBezTo>
                    <a:pt x="1" y="966"/>
                    <a:pt x="287" y="1234"/>
                    <a:pt x="615" y="1234"/>
                  </a:cubicBezTo>
                  <a:cubicBezTo>
                    <a:pt x="962" y="1234"/>
                    <a:pt x="1248" y="966"/>
                    <a:pt x="1248" y="619"/>
                  </a:cubicBezTo>
                  <a:cubicBezTo>
                    <a:pt x="1248" y="273"/>
                    <a:pt x="962" y="0"/>
                    <a:pt x="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1255188" y="2892457"/>
              <a:ext cx="656100" cy="662992"/>
            </a:xfrm>
            <a:custGeom>
              <a:avLst/>
              <a:gdLst/>
              <a:ahLst/>
              <a:cxnLst/>
              <a:rect l="l" t="t" r="r" b="b"/>
              <a:pathLst>
                <a:path w="1332" h="1346" extrusionOk="0">
                  <a:moveTo>
                    <a:pt x="657" y="116"/>
                  </a:moveTo>
                  <a:cubicBezTo>
                    <a:pt x="985" y="116"/>
                    <a:pt x="1235" y="366"/>
                    <a:pt x="1235" y="675"/>
                  </a:cubicBezTo>
                  <a:cubicBezTo>
                    <a:pt x="1235" y="980"/>
                    <a:pt x="985" y="1253"/>
                    <a:pt x="657" y="1253"/>
                  </a:cubicBezTo>
                  <a:cubicBezTo>
                    <a:pt x="348" y="1253"/>
                    <a:pt x="98" y="980"/>
                    <a:pt x="98" y="675"/>
                  </a:cubicBezTo>
                  <a:cubicBezTo>
                    <a:pt x="98" y="366"/>
                    <a:pt x="348" y="116"/>
                    <a:pt x="657" y="116"/>
                  </a:cubicBezTo>
                  <a:close/>
                  <a:moveTo>
                    <a:pt x="657" y="1"/>
                  </a:moveTo>
                  <a:cubicBezTo>
                    <a:pt x="292" y="1"/>
                    <a:pt x="1" y="306"/>
                    <a:pt x="1" y="675"/>
                  </a:cubicBezTo>
                  <a:cubicBezTo>
                    <a:pt x="1" y="1040"/>
                    <a:pt x="292" y="1345"/>
                    <a:pt x="657" y="1345"/>
                  </a:cubicBezTo>
                  <a:cubicBezTo>
                    <a:pt x="1041" y="1345"/>
                    <a:pt x="1332" y="1040"/>
                    <a:pt x="1332" y="675"/>
                  </a:cubicBezTo>
                  <a:cubicBezTo>
                    <a:pt x="1332" y="306"/>
                    <a:pt x="1041" y="1"/>
                    <a:pt x="65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p:cNvSpPr/>
            <p:nvPr/>
          </p:nvSpPr>
          <p:spPr>
            <a:xfrm>
              <a:off x="1578804" y="1469926"/>
              <a:ext cx="1791468" cy="1755502"/>
            </a:xfrm>
            <a:custGeom>
              <a:avLst/>
              <a:gdLst/>
              <a:ahLst/>
              <a:cxnLst/>
              <a:rect l="l" t="t" r="r" b="b"/>
              <a:pathLst>
                <a:path w="3637" h="3564" extrusionOk="0">
                  <a:moveTo>
                    <a:pt x="0" y="3563"/>
                  </a:moveTo>
                  <a:lnTo>
                    <a:pt x="36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1569445" y="1449731"/>
              <a:ext cx="1821515" cy="1793922"/>
            </a:xfrm>
            <a:custGeom>
              <a:avLst/>
              <a:gdLst/>
              <a:ahLst/>
              <a:cxnLst/>
              <a:rect l="l" t="t" r="r" b="b"/>
              <a:pathLst>
                <a:path w="3698" h="3642" extrusionOk="0">
                  <a:moveTo>
                    <a:pt x="3619" y="0"/>
                  </a:moveTo>
                  <a:lnTo>
                    <a:pt x="1" y="3563"/>
                  </a:lnTo>
                  <a:lnTo>
                    <a:pt x="56" y="3641"/>
                  </a:lnTo>
                  <a:lnTo>
                    <a:pt x="3697" y="60"/>
                  </a:lnTo>
                  <a:lnTo>
                    <a:pt x="361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2641270" y="1005929"/>
              <a:ext cx="729000" cy="1184126"/>
            </a:xfrm>
            <a:custGeom>
              <a:avLst/>
              <a:gdLst/>
              <a:ahLst/>
              <a:cxnLst/>
              <a:rect l="l" t="t" r="r" b="b"/>
              <a:pathLst>
                <a:path w="1480" h="2404" extrusionOk="0">
                  <a:moveTo>
                    <a:pt x="1309" y="0"/>
                  </a:moveTo>
                  <a:lnTo>
                    <a:pt x="153" y="1289"/>
                  </a:lnTo>
                  <a:lnTo>
                    <a:pt x="1" y="2403"/>
                  </a:lnTo>
                  <a:lnTo>
                    <a:pt x="1479" y="943"/>
                  </a:lnTo>
                  <a:lnTo>
                    <a:pt x="13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2602850" y="958150"/>
              <a:ext cx="796974" cy="1299879"/>
            </a:xfrm>
            <a:custGeom>
              <a:avLst/>
              <a:gdLst/>
              <a:ahLst/>
              <a:cxnLst/>
              <a:rect l="l" t="t" r="r" b="b"/>
              <a:pathLst>
                <a:path w="1618" h="2639" extrusionOk="0">
                  <a:moveTo>
                    <a:pt x="1350" y="213"/>
                  </a:moveTo>
                  <a:lnTo>
                    <a:pt x="1502" y="1021"/>
                  </a:lnTo>
                  <a:lnTo>
                    <a:pt x="134" y="2366"/>
                  </a:lnTo>
                  <a:lnTo>
                    <a:pt x="268" y="1405"/>
                  </a:lnTo>
                  <a:lnTo>
                    <a:pt x="1350" y="213"/>
                  </a:lnTo>
                  <a:close/>
                  <a:moveTo>
                    <a:pt x="1423" y="0"/>
                  </a:moveTo>
                  <a:lnTo>
                    <a:pt x="171" y="1368"/>
                  </a:lnTo>
                  <a:lnTo>
                    <a:pt x="0" y="2639"/>
                  </a:lnTo>
                  <a:lnTo>
                    <a:pt x="116" y="2542"/>
                  </a:lnTo>
                  <a:lnTo>
                    <a:pt x="1618" y="1040"/>
                  </a:lnTo>
                  <a:lnTo>
                    <a:pt x="142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4"/>
            <p:cNvSpPr/>
            <p:nvPr/>
          </p:nvSpPr>
          <p:spPr>
            <a:xfrm>
              <a:off x="2641270" y="1469926"/>
              <a:ext cx="1138816" cy="740325"/>
            </a:xfrm>
            <a:custGeom>
              <a:avLst/>
              <a:gdLst/>
              <a:ahLst/>
              <a:cxnLst/>
              <a:rect l="l" t="t" r="r" b="b"/>
              <a:pathLst>
                <a:path w="2312" h="1503" extrusionOk="0">
                  <a:moveTo>
                    <a:pt x="1479" y="1"/>
                  </a:moveTo>
                  <a:lnTo>
                    <a:pt x="1" y="1461"/>
                  </a:lnTo>
                  <a:lnTo>
                    <a:pt x="846" y="1503"/>
                  </a:lnTo>
                  <a:lnTo>
                    <a:pt x="2311" y="135"/>
                  </a:lnTo>
                  <a:lnTo>
                    <a:pt x="14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4"/>
            <p:cNvSpPr/>
            <p:nvPr/>
          </p:nvSpPr>
          <p:spPr>
            <a:xfrm>
              <a:off x="2584625" y="1440372"/>
              <a:ext cx="1240778" cy="788104"/>
            </a:xfrm>
            <a:custGeom>
              <a:avLst/>
              <a:gdLst/>
              <a:ahLst/>
              <a:cxnLst/>
              <a:rect l="l" t="t" r="r" b="b"/>
              <a:pathLst>
                <a:path w="2519" h="1600" extrusionOk="0">
                  <a:moveTo>
                    <a:pt x="1618" y="98"/>
                  </a:moveTo>
                  <a:lnTo>
                    <a:pt x="2311" y="213"/>
                  </a:lnTo>
                  <a:lnTo>
                    <a:pt x="943" y="1503"/>
                  </a:lnTo>
                  <a:lnTo>
                    <a:pt x="231" y="1484"/>
                  </a:lnTo>
                  <a:lnTo>
                    <a:pt x="1618" y="98"/>
                  </a:lnTo>
                  <a:close/>
                  <a:moveTo>
                    <a:pt x="1576" y="1"/>
                  </a:moveTo>
                  <a:lnTo>
                    <a:pt x="1558" y="19"/>
                  </a:lnTo>
                  <a:lnTo>
                    <a:pt x="0" y="1581"/>
                  </a:lnTo>
                  <a:lnTo>
                    <a:pt x="980" y="1600"/>
                  </a:lnTo>
                  <a:lnTo>
                    <a:pt x="2519" y="158"/>
                  </a:lnTo>
                  <a:lnTo>
                    <a:pt x="157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descr="A person sitting on a bar with a phone&#10;&#10;Description automatically generated">
            <a:extLst>
              <a:ext uri="{FF2B5EF4-FFF2-40B4-BE49-F238E27FC236}">
                <a16:creationId xmlns:a16="http://schemas.microsoft.com/office/drawing/2014/main" id="{724CAA46-955E-F743-2379-453EE57C0B78}"/>
              </a:ext>
            </a:extLst>
          </p:cNvPr>
          <p:cNvPicPr>
            <a:picLocks noChangeAspect="1"/>
          </p:cNvPicPr>
          <p:nvPr/>
        </p:nvPicPr>
        <p:blipFill>
          <a:blip r:embed="rId3"/>
          <a:stretch>
            <a:fillRect/>
          </a:stretch>
        </p:blipFill>
        <p:spPr>
          <a:xfrm>
            <a:off x="7485371" y="3352864"/>
            <a:ext cx="1695610" cy="1695610"/>
          </a:xfrm>
          <a:prstGeom prst="rect">
            <a:avLst/>
          </a:prstGeom>
        </p:spPr>
      </p:pic>
      <p:sp>
        <p:nvSpPr>
          <p:cNvPr id="2" name="Google Shape;4222;p65">
            <a:extLst>
              <a:ext uri="{FF2B5EF4-FFF2-40B4-BE49-F238E27FC236}">
                <a16:creationId xmlns:a16="http://schemas.microsoft.com/office/drawing/2014/main" id="{5ADFC73F-E773-B55C-7F5F-DAB53CCFCD1E}"/>
              </a:ext>
            </a:extLst>
          </p:cNvPr>
          <p:cNvSpPr txBox="1">
            <a:spLocks noGrp="1"/>
          </p:cNvSpPr>
          <p:nvPr>
            <p:ph type="title"/>
          </p:nvPr>
        </p:nvSpPr>
        <p:spPr>
          <a:xfrm>
            <a:off x="918120" y="20103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2. Chèn âm thanh</a:t>
            </a:r>
            <a:endParaRPr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5">
          <a:extLst>
            <a:ext uri="{FF2B5EF4-FFF2-40B4-BE49-F238E27FC236}">
              <a16:creationId xmlns:a16="http://schemas.microsoft.com/office/drawing/2014/main" id="{613312E6-A7CC-37E4-C642-EC33F81F76B9}"/>
            </a:ext>
          </a:extLst>
        </p:cNvPr>
        <p:cNvGrpSpPr/>
        <p:nvPr/>
      </p:nvGrpSpPr>
      <p:grpSpPr>
        <a:xfrm>
          <a:off x="0" y="0"/>
          <a:ext cx="0" cy="0"/>
          <a:chOff x="0" y="0"/>
          <a:chExt cx="0" cy="0"/>
        </a:xfrm>
      </p:grpSpPr>
      <p:sp>
        <p:nvSpPr>
          <p:cNvPr id="756" name="Google Shape;756;p36">
            <a:extLst>
              <a:ext uri="{FF2B5EF4-FFF2-40B4-BE49-F238E27FC236}">
                <a16:creationId xmlns:a16="http://schemas.microsoft.com/office/drawing/2014/main" id="{5C61BCA2-31DF-FEC4-62A4-3A9DA3F613C7}"/>
              </a:ext>
            </a:extLst>
          </p:cNvPr>
          <p:cNvSpPr txBox="1">
            <a:spLocks noGrp="1"/>
          </p:cNvSpPr>
          <p:nvPr>
            <p:ph type="title"/>
          </p:nvPr>
        </p:nvSpPr>
        <p:spPr>
          <a:xfrm>
            <a:off x="720000" y="2150850"/>
            <a:ext cx="47409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Chèn video</a:t>
            </a:r>
            <a:endParaRPr sz="3200" dirty="0"/>
          </a:p>
        </p:txBody>
      </p:sp>
      <p:sp>
        <p:nvSpPr>
          <p:cNvPr id="758" name="Google Shape;758;p36">
            <a:extLst>
              <a:ext uri="{FF2B5EF4-FFF2-40B4-BE49-F238E27FC236}">
                <a16:creationId xmlns:a16="http://schemas.microsoft.com/office/drawing/2014/main" id="{96893CAD-8F5D-0A4C-884C-E07F9FF8E16B}"/>
              </a:ext>
            </a:extLst>
          </p:cNvPr>
          <p:cNvSpPr txBox="1">
            <a:spLocks noGrp="1"/>
          </p:cNvSpPr>
          <p:nvPr>
            <p:ph type="title" idx="2"/>
          </p:nvPr>
        </p:nvSpPr>
        <p:spPr>
          <a:xfrm>
            <a:off x="720000" y="1249000"/>
            <a:ext cx="17025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a:t>
            </a:r>
            <a:endParaRPr dirty="0"/>
          </a:p>
        </p:txBody>
      </p:sp>
      <p:pic>
        <p:nvPicPr>
          <p:cNvPr id="925" name="Picture 924" descr="A computer with a video camera and a plant&#10;&#10;Description automatically generated">
            <a:extLst>
              <a:ext uri="{FF2B5EF4-FFF2-40B4-BE49-F238E27FC236}">
                <a16:creationId xmlns:a16="http://schemas.microsoft.com/office/drawing/2014/main" id="{2ADED74D-EAFC-4A59-6EE1-25E6E86FBC9A}"/>
              </a:ext>
            </a:extLst>
          </p:cNvPr>
          <p:cNvPicPr>
            <a:picLocks noChangeAspect="1"/>
          </p:cNvPicPr>
          <p:nvPr/>
        </p:nvPicPr>
        <p:blipFill>
          <a:blip r:embed="rId3"/>
          <a:stretch>
            <a:fillRect/>
          </a:stretch>
        </p:blipFill>
        <p:spPr>
          <a:xfrm>
            <a:off x="4954909" y="1383737"/>
            <a:ext cx="3533185" cy="3533185"/>
          </a:xfrm>
          <a:prstGeom prst="rect">
            <a:avLst/>
          </a:prstGeom>
        </p:spPr>
      </p:pic>
    </p:spTree>
    <p:extLst>
      <p:ext uri="{BB962C8B-B14F-4D97-AF65-F5344CB8AC3E}">
        <p14:creationId xmlns:p14="http://schemas.microsoft.com/office/powerpoint/2010/main" val="4260244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5">
          <a:extLst>
            <a:ext uri="{FF2B5EF4-FFF2-40B4-BE49-F238E27FC236}">
              <a16:creationId xmlns:a16="http://schemas.microsoft.com/office/drawing/2014/main" id="{1B9590B5-BAD2-C7F6-90D2-D8D706441BB4}"/>
            </a:ext>
          </a:extLst>
        </p:cNvPr>
        <p:cNvGrpSpPr/>
        <p:nvPr/>
      </p:nvGrpSpPr>
      <p:grpSpPr>
        <a:xfrm>
          <a:off x="0" y="0"/>
          <a:ext cx="0" cy="0"/>
          <a:chOff x="0" y="0"/>
          <a:chExt cx="0" cy="0"/>
        </a:xfrm>
      </p:grpSpPr>
      <p:sp>
        <p:nvSpPr>
          <p:cNvPr id="1747" name="Google Shape;1747;p44">
            <a:extLst>
              <a:ext uri="{FF2B5EF4-FFF2-40B4-BE49-F238E27FC236}">
                <a16:creationId xmlns:a16="http://schemas.microsoft.com/office/drawing/2014/main" id="{F1FB5AB8-87C8-512E-5841-A59EA2B1A68E}"/>
              </a:ext>
            </a:extLst>
          </p:cNvPr>
          <p:cNvSpPr txBox="1">
            <a:spLocks noGrp="1"/>
          </p:cNvSpPr>
          <p:nvPr>
            <p:ph type="subTitle" idx="1"/>
          </p:nvPr>
        </p:nvSpPr>
        <p:spPr>
          <a:xfrm>
            <a:off x="368544" y="610362"/>
            <a:ext cx="8051556" cy="308533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800" dirty="0"/>
              <a:t>Để chèn video vào trang web, sử dụng thẻ &lt;video&gt; với cú pháp sau:</a:t>
            </a:r>
          </a:p>
          <a:p>
            <a:pPr marL="0" lvl="0" indent="0" algn="just" rtl="0">
              <a:spcBef>
                <a:spcPts val="0"/>
              </a:spcBef>
              <a:spcAft>
                <a:spcPts val="0"/>
              </a:spcAft>
              <a:buNone/>
            </a:pPr>
            <a:r>
              <a:rPr lang="vi-VN" sz="1800" dirty="0">
                <a:solidFill>
                  <a:srgbClr val="FF0000"/>
                </a:solidFill>
              </a:rPr>
              <a:t>&lt;video src="Tên tệp video" controls&gt;&lt;/video&gt;</a:t>
            </a:r>
          </a:p>
          <a:p>
            <a:pPr marL="0" lvl="0" indent="0" algn="just" rtl="0">
              <a:spcBef>
                <a:spcPts val="0"/>
              </a:spcBef>
              <a:spcAft>
                <a:spcPts val="0"/>
              </a:spcAft>
              <a:buNone/>
            </a:pPr>
            <a:r>
              <a:rPr lang="vi-VN" sz="1800" dirty="0"/>
              <a:t>Các thuộc tính của thẻ &lt;video&gt;:</a:t>
            </a:r>
          </a:p>
          <a:p>
            <a:pPr marL="0" lvl="0" indent="0" algn="just" rtl="0">
              <a:spcBef>
                <a:spcPts val="0"/>
              </a:spcBef>
              <a:spcAft>
                <a:spcPts val="0"/>
              </a:spcAft>
              <a:buNone/>
            </a:pPr>
            <a:r>
              <a:rPr lang="vi-VN" sz="1800" dirty="0"/>
              <a:t>- src: Xác định tên tệp video, có thể bao gồm cả đường dẫn đến tệp video.</a:t>
            </a:r>
          </a:p>
          <a:p>
            <a:pPr marL="0" lvl="0" indent="0" algn="just" rtl="0">
              <a:spcBef>
                <a:spcPts val="0"/>
              </a:spcBef>
              <a:spcAft>
                <a:spcPts val="0"/>
              </a:spcAft>
              <a:buNone/>
            </a:pPr>
            <a:r>
              <a:rPr lang="vi-VN" sz="1800" dirty="0"/>
              <a:t>- controls: Hiển thị bảng điều khiển tệp video trên trình duyệt web.</a:t>
            </a:r>
          </a:p>
          <a:p>
            <a:pPr marL="0" lvl="0" indent="0" algn="just" rtl="0">
              <a:spcBef>
                <a:spcPts val="0"/>
              </a:spcBef>
              <a:spcAft>
                <a:spcPts val="0"/>
              </a:spcAft>
              <a:buNone/>
            </a:pPr>
            <a:r>
              <a:rPr lang="vi-VN" sz="1800" dirty="0"/>
              <a:t>Các định dạng video phổ biến:- MP4, OGG</a:t>
            </a:r>
          </a:p>
          <a:p>
            <a:pPr marL="0" lvl="0" indent="0" algn="just" rtl="0">
              <a:spcBef>
                <a:spcPts val="0"/>
              </a:spcBef>
              <a:spcAft>
                <a:spcPts val="0"/>
              </a:spcAft>
              <a:buNone/>
            </a:pPr>
            <a:r>
              <a:rPr lang="vi-VN" sz="1800" dirty="0"/>
              <a:t>Chức năng của bảng điều khiển:- Chạy- Tạm dừng- Tắt âm- Tăng/Giảm âm lượng- Phóng to/Thu nhỏ </a:t>
            </a:r>
            <a:r>
              <a:rPr lang="vi-VN" sz="1800"/>
              <a:t>màn hình</a:t>
            </a:r>
            <a:endParaRPr lang="vi-VN" sz="1800" dirty="0"/>
          </a:p>
        </p:txBody>
      </p:sp>
      <p:pic>
        <p:nvPicPr>
          <p:cNvPr id="5" name="Picture 4" descr="A computer screen with a video camera&#10;&#10;Description automatically generated">
            <a:extLst>
              <a:ext uri="{FF2B5EF4-FFF2-40B4-BE49-F238E27FC236}">
                <a16:creationId xmlns:a16="http://schemas.microsoft.com/office/drawing/2014/main" id="{EA6086E9-E4BC-C319-DE9C-63D05D79BD53}"/>
              </a:ext>
            </a:extLst>
          </p:cNvPr>
          <p:cNvPicPr>
            <a:picLocks noChangeAspect="1"/>
          </p:cNvPicPr>
          <p:nvPr/>
        </p:nvPicPr>
        <p:blipFill>
          <a:blip r:embed="rId3"/>
          <a:stretch>
            <a:fillRect/>
          </a:stretch>
        </p:blipFill>
        <p:spPr>
          <a:xfrm>
            <a:off x="7620000" y="3406140"/>
            <a:ext cx="1524000" cy="1524000"/>
          </a:xfrm>
          <a:prstGeom prst="rect">
            <a:avLst/>
          </a:prstGeom>
        </p:spPr>
      </p:pic>
      <p:sp>
        <p:nvSpPr>
          <p:cNvPr id="2" name="Google Shape;4222;p65">
            <a:extLst>
              <a:ext uri="{FF2B5EF4-FFF2-40B4-BE49-F238E27FC236}">
                <a16:creationId xmlns:a16="http://schemas.microsoft.com/office/drawing/2014/main" id="{5EDF29FB-4180-2E03-36BA-3593A206F3A3}"/>
              </a:ext>
            </a:extLst>
          </p:cNvPr>
          <p:cNvSpPr txBox="1">
            <a:spLocks noGrp="1"/>
          </p:cNvSpPr>
          <p:nvPr>
            <p:ph type="title"/>
          </p:nvPr>
        </p:nvSpPr>
        <p:spPr>
          <a:xfrm>
            <a:off x="918120" y="20103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3. Chèn video</a:t>
            </a:r>
            <a:endParaRPr sz="2000" dirty="0"/>
          </a:p>
        </p:txBody>
      </p:sp>
    </p:spTree>
    <p:extLst>
      <p:ext uri="{BB962C8B-B14F-4D97-AF65-F5344CB8AC3E}">
        <p14:creationId xmlns:p14="http://schemas.microsoft.com/office/powerpoint/2010/main" val="96636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omputer Workshop for Beginners by Slidesgo">
  <a:themeElements>
    <a:clrScheme name="Simple Light">
      <a:dk1>
        <a:srgbClr val="112E54"/>
      </a:dk1>
      <a:lt1>
        <a:srgbClr val="AEE2F4"/>
      </a:lt1>
      <a:dk2>
        <a:srgbClr val="FFE188"/>
      </a:dk2>
      <a:lt2>
        <a:srgbClr val="FF93A9"/>
      </a:lt2>
      <a:accent1>
        <a:srgbClr val="FF6180"/>
      </a:accent1>
      <a:accent2>
        <a:srgbClr val="F5FBFF"/>
      </a:accent2>
      <a:accent3>
        <a:srgbClr val="00C7E6"/>
      </a:accent3>
      <a:accent4>
        <a:srgbClr val="356B90"/>
      </a:accent4>
      <a:accent5>
        <a:srgbClr val="866AAC"/>
      </a:accent5>
      <a:accent6>
        <a:srgbClr val="3E285A"/>
      </a:accent6>
      <a:hlink>
        <a:srgbClr val="112E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695</Words>
  <Application>Microsoft Office PowerPoint</Application>
  <PresentationFormat>On-screen Show (16:9)</PresentationFormat>
  <Paragraphs>68</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Nunito Light</vt:lpstr>
      <vt:lpstr>Arial</vt:lpstr>
      <vt:lpstr>Times New Roman</vt:lpstr>
      <vt:lpstr>Inter</vt:lpstr>
      <vt:lpstr>Bebas Neue</vt:lpstr>
      <vt:lpstr>Aptos</vt:lpstr>
      <vt:lpstr>Open Sans</vt:lpstr>
      <vt:lpstr>Montserrat</vt:lpstr>
      <vt:lpstr>Computer Workshop for Beginners by Slidesgo</vt:lpstr>
      <vt:lpstr>Bài 5:  CHÈN HÌNH ẢNH,  ÂM THANH, VIDEO  VÀ SỬ DỤNG KHUNG</vt:lpstr>
      <vt:lpstr>Nội dung bài học</vt:lpstr>
      <vt:lpstr>PowerPoint Presentation</vt:lpstr>
      <vt:lpstr>Chèn hình ảnh</vt:lpstr>
      <vt:lpstr>1. Chèn hình ảnh</vt:lpstr>
      <vt:lpstr>Chèn âm thanh</vt:lpstr>
      <vt:lpstr>2. Chèn âm thanh</vt:lpstr>
      <vt:lpstr>Chèn video</vt:lpstr>
      <vt:lpstr>3. Chèn video</vt:lpstr>
      <vt:lpstr>Sử dụng khung</vt:lpstr>
      <vt:lpstr>4. Sử dụng khung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cp:lastModifiedBy>
  <cp:revision>8</cp:revision>
  <dcterms:modified xsi:type="dcterms:W3CDTF">2025-04-03T02:26:44Z</dcterms:modified>
</cp:coreProperties>
</file>